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58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</p:sldIdLst>
  <p:sldSz cy="5143500" cx="9144000"/>
  <p:notesSz cx="6858000" cy="9144000"/>
  <p:embeddedFontLst>
    <p:embeddedFont>
      <p:font typeface="Mountains of Christmas"/>
      <p:regular r:id="rId27"/>
      <p:bold r:id="rId28"/>
    </p:embeddedFont>
    <p:embeddedFont>
      <p:font typeface="Poppins"/>
      <p:regular r:id="rId29"/>
      <p:bold r:id="rId30"/>
      <p:italic r:id="rId31"/>
      <p:boldItalic r:id="rId32"/>
    </p:embeddedFont>
    <p:embeddedFont>
      <p:font typeface="Barlow Condensed"/>
      <p:regular r:id="rId33"/>
      <p:bold r:id="rId34"/>
      <p:italic r:id="rId35"/>
      <p:boldItalic r:id="rId36"/>
    </p:embeddedFont>
    <p:embeddedFont>
      <p:font typeface="David Libre"/>
      <p:regular r:id="rId37"/>
      <p:bold r:id="rId38"/>
    </p:embeddedFont>
    <p:embeddedFont>
      <p:font typeface="Homemade Apple"/>
      <p:regular r:id="rId39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1620">
          <p15:clr>
            <a:srgbClr val="A4A3A4"/>
          </p15:clr>
        </p15:guide>
        <p15:guide id="2" pos="288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1620" orient="horz"/>
        <p:guide pos="288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font" Target="fonts/MountainsofChristmas-bold.fntdata"/><Relationship Id="rId27" Type="http://schemas.openxmlformats.org/officeDocument/2006/relationships/font" Target="fonts/MountainsofChristmas-regular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Poppins-regular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Poppins-italic.fntdata"/><Relationship Id="rId30" Type="http://schemas.openxmlformats.org/officeDocument/2006/relationships/font" Target="fonts/Poppins-bold.fntdata"/><Relationship Id="rId11" Type="http://schemas.openxmlformats.org/officeDocument/2006/relationships/slide" Target="slides/slide6.xml"/><Relationship Id="rId33" Type="http://schemas.openxmlformats.org/officeDocument/2006/relationships/font" Target="fonts/BarlowCondensed-regular.fntdata"/><Relationship Id="rId10" Type="http://schemas.openxmlformats.org/officeDocument/2006/relationships/slide" Target="slides/slide5.xml"/><Relationship Id="rId32" Type="http://schemas.openxmlformats.org/officeDocument/2006/relationships/font" Target="fonts/Poppins-boldItalic.fntdata"/><Relationship Id="rId13" Type="http://schemas.openxmlformats.org/officeDocument/2006/relationships/slide" Target="slides/slide8.xml"/><Relationship Id="rId35" Type="http://schemas.openxmlformats.org/officeDocument/2006/relationships/font" Target="fonts/BarlowCondensed-italic.fntdata"/><Relationship Id="rId12" Type="http://schemas.openxmlformats.org/officeDocument/2006/relationships/slide" Target="slides/slide7.xml"/><Relationship Id="rId34" Type="http://schemas.openxmlformats.org/officeDocument/2006/relationships/font" Target="fonts/BarlowCondensed-bold.fntdata"/><Relationship Id="rId15" Type="http://schemas.openxmlformats.org/officeDocument/2006/relationships/slide" Target="slides/slide10.xml"/><Relationship Id="rId37" Type="http://schemas.openxmlformats.org/officeDocument/2006/relationships/font" Target="fonts/DavidLibre-regular.fntdata"/><Relationship Id="rId14" Type="http://schemas.openxmlformats.org/officeDocument/2006/relationships/slide" Target="slides/slide9.xml"/><Relationship Id="rId36" Type="http://schemas.openxmlformats.org/officeDocument/2006/relationships/font" Target="fonts/BarlowCondensed-boldItalic.fntdata"/><Relationship Id="rId17" Type="http://schemas.openxmlformats.org/officeDocument/2006/relationships/slide" Target="slides/slide12.xml"/><Relationship Id="rId39" Type="http://schemas.openxmlformats.org/officeDocument/2006/relationships/font" Target="fonts/HomemadeApple-regular.fntdata"/><Relationship Id="rId16" Type="http://schemas.openxmlformats.org/officeDocument/2006/relationships/slide" Target="slides/slide11.xml"/><Relationship Id="rId38" Type="http://schemas.openxmlformats.org/officeDocument/2006/relationships/font" Target="fonts/DavidLibre-bold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41" name="Shape 18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2" name="Google Shape;1842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43" name="Google Shape;1843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46" name="Shape 18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7" name="Google Shape;1847;g51b28ef904_0_33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48" name="Google Shape;1848;g51b28ef904_0_33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54" name="Shape 18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55" name="Google Shape;1855;g51b28ef904_0_32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56" name="Google Shape;1856;g51b28ef904_0_3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60" name="Shape 18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61" name="Google Shape;1861;g51b28ef904_0_33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62" name="Google Shape;1862;g51b28ef904_0_3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65" name="Shape 18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66" name="Google Shape;1866;g51b28ef904_0_32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67" name="Google Shape;1867;g51b28ef904_0_3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72" name="Shape 18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73" name="Google Shape;1873;g51b28ef904_0_34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74" name="Google Shape;1874;g51b28ef904_0_3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77" name="Shape 18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78" name="Google Shape;1878;g51b28ef904_0_35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79" name="Google Shape;1879;g51b28ef904_0_35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83" name="Shape 18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84" name="Google Shape;1884;g51b28ef904_0_37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85" name="Google Shape;1885;g51b28ef904_0_3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90" name="Shape 18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1" name="Google Shape;1891;g51b28ef904_0_37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92" name="Google Shape;1892;g51b28ef904_0_3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898" name="Shape 18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9" name="Google Shape;1899;g51b28ef904_0_40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00" name="Google Shape;1900;g51b28ef904_0_40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905" name="Shape 190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06" name="Google Shape;1906;g62e97dd036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07" name="Google Shape;1907;g62e97dd036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37" name="Shape 2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38" name="Google Shape;2138;g62e97dd036_0_62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39" name="Google Shape;2139;g62e97dd036_0_62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52" name="Shape 21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53" name="Google Shape;2153;g51b28ef904_0_106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54" name="Google Shape;2154;g51b28ef904_0_106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68" name="Shape 21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69" name="Google Shape;2169;g62e97dd036_0_21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70" name="Google Shape;2170;g62e97dd036_0_2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81" name="Shape 21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82" name="Google Shape;2182;g62e97dd036_0_2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83" name="Google Shape;2183;g62e97dd036_0_2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191" name="Shape 21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92" name="Google Shape;2192;g62e97dd036_0_22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93" name="Google Shape;2193;g62e97dd036_0_2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01" name="Shape 22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2" name="Google Shape;2202;g51b28ef904_2_54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03" name="Google Shape;2203;g51b28ef904_2_54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206" name="Shape 22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7" name="Google Shape;2207;g62e97dd036_0_25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08" name="Google Shape;2208;g62e97dd036_0_2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507" name="Shape 25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08" name="Google Shape;2508;g708fc2e2bc_0_33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09" name="Google Shape;2509;g708fc2e2bc_0_33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856" name="Shape 28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57" name="Google Shape;2857;g6ee928402f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58" name="Google Shape;2858;g6ee928402f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2862" name="Shape 28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63" name="Google Shape;2863;g51b28ef904_2_54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64" name="Google Shape;2864;g51b28ef904_2_5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7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4.png"/><Relationship Id="rId12" Type="http://schemas.openxmlformats.org/officeDocument/2006/relationships/image" Target="../media/image6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2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5.png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png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 rot="-4103113">
            <a:off x="7851399" y="157401"/>
            <a:ext cx="1057755" cy="1058480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4C11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" name="Google Shape;11;p2"/>
          <p:cNvSpPr/>
          <p:nvPr/>
        </p:nvSpPr>
        <p:spPr>
          <a:xfrm rot="-3997853">
            <a:off x="7306029" y="1043985"/>
            <a:ext cx="818598" cy="843163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4C11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" name="Google Shape;12;p2"/>
          <p:cNvSpPr/>
          <p:nvPr/>
        </p:nvSpPr>
        <p:spPr>
          <a:xfrm rot="-3982237">
            <a:off x="8182057" y="1477397"/>
            <a:ext cx="810090" cy="843163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741B4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" name="Google Shape;13;p2"/>
          <p:cNvSpPr/>
          <p:nvPr/>
        </p:nvSpPr>
        <p:spPr>
          <a:xfrm rot="-3806097">
            <a:off x="7449223" y="1976893"/>
            <a:ext cx="663817" cy="655982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741B4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" name="Google Shape;14;p2"/>
          <p:cNvSpPr/>
          <p:nvPr/>
        </p:nvSpPr>
        <p:spPr>
          <a:xfrm rot="6696887">
            <a:off x="176076" y="4002369"/>
            <a:ext cx="1057755" cy="1058480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4C11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" name="Google Shape;15;p2"/>
          <p:cNvSpPr/>
          <p:nvPr/>
        </p:nvSpPr>
        <p:spPr>
          <a:xfrm rot="6802147">
            <a:off x="960603" y="3331102"/>
            <a:ext cx="818598" cy="843163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4C11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" name="Google Shape;16;p2"/>
          <p:cNvSpPr/>
          <p:nvPr/>
        </p:nvSpPr>
        <p:spPr>
          <a:xfrm rot="6817763">
            <a:off x="93082" y="2897690"/>
            <a:ext cx="810090" cy="843163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741B4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7" name="Google Shape;17;p2"/>
          <p:cNvSpPr/>
          <p:nvPr/>
        </p:nvSpPr>
        <p:spPr>
          <a:xfrm rot="6993903">
            <a:off x="972190" y="2585375"/>
            <a:ext cx="663817" cy="655982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741B4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8" name="Google Shape;18;p2"/>
          <p:cNvGrpSpPr/>
          <p:nvPr/>
        </p:nvGrpSpPr>
        <p:grpSpPr>
          <a:xfrm>
            <a:off x="293814" y="374020"/>
            <a:ext cx="4489928" cy="4567613"/>
            <a:chOff x="2803410" y="696751"/>
            <a:chExt cx="6468705" cy="6555128"/>
          </a:xfrm>
        </p:grpSpPr>
        <p:sp>
          <p:nvSpPr>
            <p:cNvPr id="19" name="Google Shape;19;p2"/>
            <p:cNvSpPr/>
            <p:nvPr/>
          </p:nvSpPr>
          <p:spPr>
            <a:xfrm rot="-2224232">
              <a:off x="3823970" y="1539036"/>
              <a:ext cx="4427585" cy="4870558"/>
            </a:xfrm>
            <a:custGeom>
              <a:rect b="b" l="l" r="r" t="t"/>
              <a:pathLst>
                <a:path extrusionOk="0" h="4872965" w="4429773">
                  <a:moveTo>
                    <a:pt x="559845" y="4587064"/>
                  </a:moveTo>
                  <a:lnTo>
                    <a:pt x="559845" y="4587065"/>
                  </a:lnTo>
                  <a:lnTo>
                    <a:pt x="559844" y="4587064"/>
                  </a:lnTo>
                  <a:close/>
                  <a:moveTo>
                    <a:pt x="528163" y="4563197"/>
                  </a:moveTo>
                  <a:lnTo>
                    <a:pt x="528164" y="4563197"/>
                  </a:lnTo>
                  <a:lnTo>
                    <a:pt x="528163" y="4563196"/>
                  </a:lnTo>
                  <a:close/>
                  <a:moveTo>
                    <a:pt x="3716481" y="354848"/>
                  </a:moveTo>
                  <a:lnTo>
                    <a:pt x="3720764" y="358414"/>
                  </a:lnTo>
                  <a:lnTo>
                    <a:pt x="3725373" y="361547"/>
                  </a:lnTo>
                  <a:lnTo>
                    <a:pt x="3725048" y="361979"/>
                  </a:lnTo>
                  <a:lnTo>
                    <a:pt x="3847738" y="464107"/>
                  </a:lnTo>
                  <a:cubicBezTo>
                    <a:pt x="4507872" y="1070553"/>
                    <a:pt x="4627826" y="2068353"/>
                    <a:pt x="4097598" y="2772159"/>
                  </a:cubicBezTo>
                  <a:cubicBezTo>
                    <a:pt x="3978296" y="2930516"/>
                    <a:pt x="3835609" y="3061340"/>
                    <a:pt x="3677384" y="3163682"/>
                  </a:cubicBezTo>
                  <a:lnTo>
                    <a:pt x="3537869" y="3243068"/>
                  </a:lnTo>
                  <a:lnTo>
                    <a:pt x="3548386" y="3286934"/>
                  </a:lnTo>
                  <a:cubicBezTo>
                    <a:pt x="3565065" y="3405517"/>
                    <a:pt x="3547817" y="3528872"/>
                    <a:pt x="3494416" y="3641189"/>
                  </a:cubicBezTo>
                  <a:lnTo>
                    <a:pt x="3428882" y="3749241"/>
                  </a:lnTo>
                  <a:lnTo>
                    <a:pt x="3343101" y="3842039"/>
                  </a:lnTo>
                  <a:cubicBezTo>
                    <a:pt x="3152761" y="4010094"/>
                    <a:pt x="2876624" y="4045992"/>
                    <a:pt x="2649244" y="3930806"/>
                  </a:cubicBezTo>
                  <a:lnTo>
                    <a:pt x="2574491" y="3891776"/>
                  </a:lnTo>
                  <a:cubicBezTo>
                    <a:pt x="2549388" y="3916361"/>
                    <a:pt x="2513420" y="3946898"/>
                    <a:pt x="2475853" y="3980024"/>
                  </a:cubicBezTo>
                  <a:lnTo>
                    <a:pt x="2437635" y="4014730"/>
                  </a:lnTo>
                  <a:lnTo>
                    <a:pt x="2421261" y="4039577"/>
                  </a:lnTo>
                  <a:lnTo>
                    <a:pt x="2180543" y="4359099"/>
                  </a:lnTo>
                  <a:cubicBezTo>
                    <a:pt x="1834546" y="4949946"/>
                    <a:pt x="1244044" y="4975800"/>
                    <a:pt x="759833" y="4715385"/>
                  </a:cubicBezTo>
                  <a:lnTo>
                    <a:pt x="559845" y="4587064"/>
                  </a:lnTo>
                  <a:lnTo>
                    <a:pt x="544803" y="4574070"/>
                  </a:lnTo>
                  <a:lnTo>
                    <a:pt x="528163" y="4563197"/>
                  </a:lnTo>
                  <a:lnTo>
                    <a:pt x="349653" y="4406367"/>
                  </a:lnTo>
                  <a:cubicBezTo>
                    <a:pt x="-34232" y="4012782"/>
                    <a:pt x="-172276" y="3438060"/>
                    <a:pt x="300198" y="2942498"/>
                  </a:cubicBezTo>
                  <a:lnTo>
                    <a:pt x="540918" y="2622977"/>
                  </a:lnTo>
                  <a:lnTo>
                    <a:pt x="560284" y="2600385"/>
                  </a:lnTo>
                  <a:lnTo>
                    <a:pt x="583100" y="2554075"/>
                  </a:lnTo>
                  <a:cubicBezTo>
                    <a:pt x="604578" y="2508828"/>
                    <a:pt x="624008" y="2465831"/>
                    <a:pt x="640714" y="2434921"/>
                  </a:cubicBezTo>
                  <a:lnTo>
                    <a:pt x="582577" y="2373835"/>
                  </a:lnTo>
                  <a:cubicBezTo>
                    <a:pt x="409136" y="2187053"/>
                    <a:pt x="367466" y="1911728"/>
                    <a:pt x="476493" y="1682414"/>
                  </a:cubicBezTo>
                  <a:lnTo>
                    <a:pt x="542027" y="1574362"/>
                  </a:lnTo>
                  <a:lnTo>
                    <a:pt x="627808" y="1481564"/>
                  </a:lnTo>
                  <a:cubicBezTo>
                    <a:pt x="721036" y="1399251"/>
                    <a:pt x="834846" y="1348644"/>
                    <a:pt x="953429" y="1331963"/>
                  </a:cubicBezTo>
                  <a:lnTo>
                    <a:pt x="998494" y="1329971"/>
                  </a:lnTo>
                  <a:lnTo>
                    <a:pt x="1036313" y="1173970"/>
                  </a:lnTo>
                  <a:cubicBezTo>
                    <a:pt x="1091036" y="993653"/>
                    <a:pt x="1177423" y="820413"/>
                    <a:pt x="1296724" y="662056"/>
                  </a:cubicBezTo>
                  <a:cubicBezTo>
                    <a:pt x="1826953" y="-41749"/>
                    <a:pt x="2819127" y="-201702"/>
                    <a:pt x="3584145" y="265524"/>
                  </a:cubicBezTo>
                  <a:lnTo>
                    <a:pt x="3716156" y="355280"/>
                  </a:lnTo>
                  <a:close/>
                </a:path>
              </a:pathLst>
            </a:custGeom>
            <a:solidFill>
              <a:srgbClr val="FEFDDF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0" name="Google Shape;20;p2"/>
            <p:cNvGrpSpPr/>
            <p:nvPr/>
          </p:nvGrpSpPr>
          <p:grpSpPr>
            <a:xfrm flipH="1">
              <a:off x="6051346" y="2820691"/>
              <a:ext cx="1428953" cy="1292913"/>
              <a:chOff x="988346" y="1986699"/>
              <a:chExt cx="1783516" cy="1281635"/>
            </a:xfrm>
          </p:grpSpPr>
          <p:sp>
            <p:nvSpPr>
              <p:cNvPr id="21" name="Google Shape;21;p2"/>
              <p:cNvSpPr/>
              <p:nvPr/>
            </p:nvSpPr>
            <p:spPr>
              <a:xfrm rot="5881026">
                <a:off x="1313793" y="2683363"/>
                <a:ext cx="218620" cy="822898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" name="Google Shape;22;p2"/>
              <p:cNvSpPr/>
              <p:nvPr/>
            </p:nvSpPr>
            <p:spPr>
              <a:xfrm rot="6886508">
                <a:off x="1299115" y="2527212"/>
                <a:ext cx="218279" cy="824534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" name="Google Shape;23;p2"/>
              <p:cNvSpPr/>
              <p:nvPr/>
            </p:nvSpPr>
            <p:spPr>
              <a:xfrm rot="7862121">
                <a:off x="1374392" y="2382759"/>
                <a:ext cx="218279" cy="822757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4" name="Google Shape;24;p2"/>
              <p:cNvGrpSpPr/>
              <p:nvPr/>
            </p:nvGrpSpPr>
            <p:grpSpPr>
              <a:xfrm rot="3177974">
                <a:off x="1384111" y="2173917"/>
                <a:ext cx="877397" cy="819616"/>
                <a:chOff x="1140746" y="2594401"/>
                <a:chExt cx="877376" cy="819596"/>
              </a:xfrm>
            </p:grpSpPr>
            <p:sp>
              <p:nvSpPr>
                <p:cNvPr id="25" name="Google Shape;25;p2"/>
                <p:cNvSpPr/>
                <p:nvPr/>
              </p:nvSpPr>
              <p:spPr>
                <a:xfrm rot="5881026">
                  <a:off x="1466193" y="2835763"/>
                  <a:ext cx="218620" cy="822898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" name="Google Shape;26;p2"/>
                <p:cNvSpPr/>
                <p:nvPr/>
              </p:nvSpPr>
              <p:spPr>
                <a:xfrm rot="6886508">
                  <a:off x="1451515" y="2679612"/>
                  <a:ext cx="218279" cy="824534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" name="Google Shape;27;p2"/>
                <p:cNvSpPr/>
                <p:nvPr/>
              </p:nvSpPr>
              <p:spPr>
                <a:xfrm rot="7862121">
                  <a:off x="1526792" y="2535159"/>
                  <a:ext cx="218279" cy="822757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8" name="Google Shape;28;p2"/>
              <p:cNvGrpSpPr/>
              <p:nvPr/>
            </p:nvGrpSpPr>
            <p:grpSpPr>
              <a:xfrm rot="6361257">
                <a:off x="1818181" y="2323748"/>
                <a:ext cx="877412" cy="819630"/>
                <a:chOff x="1140746" y="2594401"/>
                <a:chExt cx="877376" cy="819596"/>
              </a:xfrm>
            </p:grpSpPr>
            <p:sp>
              <p:nvSpPr>
                <p:cNvPr id="29" name="Google Shape;29;p2"/>
                <p:cNvSpPr/>
                <p:nvPr/>
              </p:nvSpPr>
              <p:spPr>
                <a:xfrm rot="5881026">
                  <a:off x="1466193" y="2835763"/>
                  <a:ext cx="218620" cy="822898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0" name="Google Shape;30;p2"/>
                <p:cNvSpPr/>
                <p:nvPr/>
              </p:nvSpPr>
              <p:spPr>
                <a:xfrm rot="6886508">
                  <a:off x="1451515" y="2679612"/>
                  <a:ext cx="218279" cy="824534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1" name="Google Shape;31;p2"/>
                <p:cNvSpPr/>
                <p:nvPr/>
              </p:nvSpPr>
              <p:spPr>
                <a:xfrm rot="7862121">
                  <a:off x="1526792" y="2535159"/>
                  <a:ext cx="218279" cy="822757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grpSp>
          <p:nvGrpSpPr>
            <p:cNvPr id="32" name="Google Shape;32;p2"/>
            <p:cNvGrpSpPr/>
            <p:nvPr/>
          </p:nvGrpSpPr>
          <p:grpSpPr>
            <a:xfrm>
              <a:off x="4479861" y="2841239"/>
              <a:ext cx="1428953" cy="1292913"/>
              <a:chOff x="988346" y="1986699"/>
              <a:chExt cx="1783516" cy="1281635"/>
            </a:xfrm>
          </p:grpSpPr>
          <p:sp>
            <p:nvSpPr>
              <p:cNvPr id="33" name="Google Shape;33;p2"/>
              <p:cNvSpPr/>
              <p:nvPr/>
            </p:nvSpPr>
            <p:spPr>
              <a:xfrm rot="5881026">
                <a:off x="1313793" y="2683363"/>
                <a:ext cx="218620" cy="822898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" name="Google Shape;34;p2"/>
              <p:cNvSpPr/>
              <p:nvPr/>
            </p:nvSpPr>
            <p:spPr>
              <a:xfrm rot="6886508">
                <a:off x="1299115" y="2527212"/>
                <a:ext cx="218279" cy="824534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" name="Google Shape;35;p2"/>
              <p:cNvSpPr/>
              <p:nvPr/>
            </p:nvSpPr>
            <p:spPr>
              <a:xfrm rot="7862121">
                <a:off x="1374392" y="2382759"/>
                <a:ext cx="218279" cy="822757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36" name="Google Shape;36;p2"/>
              <p:cNvGrpSpPr/>
              <p:nvPr/>
            </p:nvGrpSpPr>
            <p:grpSpPr>
              <a:xfrm rot="3177974">
                <a:off x="1384111" y="2173917"/>
                <a:ext cx="877397" cy="819616"/>
                <a:chOff x="1140746" y="2594401"/>
                <a:chExt cx="877376" cy="819596"/>
              </a:xfrm>
            </p:grpSpPr>
            <p:sp>
              <p:nvSpPr>
                <p:cNvPr id="37" name="Google Shape;37;p2"/>
                <p:cNvSpPr/>
                <p:nvPr/>
              </p:nvSpPr>
              <p:spPr>
                <a:xfrm rot="5881026">
                  <a:off x="1466193" y="2835763"/>
                  <a:ext cx="218620" cy="822898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8" name="Google Shape;38;p2"/>
                <p:cNvSpPr/>
                <p:nvPr/>
              </p:nvSpPr>
              <p:spPr>
                <a:xfrm rot="6886508">
                  <a:off x="1451515" y="2679612"/>
                  <a:ext cx="218279" cy="824534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9" name="Google Shape;39;p2"/>
                <p:cNvSpPr/>
                <p:nvPr/>
              </p:nvSpPr>
              <p:spPr>
                <a:xfrm rot="7862121">
                  <a:off x="1526792" y="2535159"/>
                  <a:ext cx="218279" cy="822757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0" name="Google Shape;40;p2"/>
              <p:cNvGrpSpPr/>
              <p:nvPr/>
            </p:nvGrpSpPr>
            <p:grpSpPr>
              <a:xfrm rot="6361257">
                <a:off x="1818181" y="2323748"/>
                <a:ext cx="877412" cy="819630"/>
                <a:chOff x="1140746" y="2594401"/>
                <a:chExt cx="877376" cy="819596"/>
              </a:xfrm>
            </p:grpSpPr>
            <p:sp>
              <p:nvSpPr>
                <p:cNvPr id="41" name="Google Shape;41;p2"/>
                <p:cNvSpPr/>
                <p:nvPr/>
              </p:nvSpPr>
              <p:spPr>
                <a:xfrm rot="5881026">
                  <a:off x="1466193" y="2835763"/>
                  <a:ext cx="218620" cy="822898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2" name="Google Shape;42;p2"/>
                <p:cNvSpPr/>
                <p:nvPr/>
              </p:nvSpPr>
              <p:spPr>
                <a:xfrm rot="6886508">
                  <a:off x="1451515" y="2679612"/>
                  <a:ext cx="218279" cy="824534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3" name="Google Shape;43;p2"/>
                <p:cNvSpPr/>
                <p:nvPr/>
              </p:nvSpPr>
              <p:spPr>
                <a:xfrm rot="7862121">
                  <a:off x="1526792" y="2535159"/>
                  <a:ext cx="218279" cy="822757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44" name="Google Shape;44;p2"/>
            <p:cNvSpPr/>
            <p:nvPr/>
          </p:nvSpPr>
          <p:spPr>
            <a:xfrm rot="-7833354">
              <a:off x="5084503" y="1319384"/>
              <a:ext cx="328520" cy="866594"/>
            </a:xfrm>
            <a:prstGeom prst="heart">
              <a:avLst/>
            </a:prstGeom>
            <a:solidFill>
              <a:srgbClr val="CB0E74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" name="Google Shape;45;p2"/>
            <p:cNvSpPr/>
            <p:nvPr/>
          </p:nvSpPr>
          <p:spPr>
            <a:xfrm rot="-8674184">
              <a:off x="5353898" y="1466070"/>
              <a:ext cx="353452" cy="866488"/>
            </a:xfrm>
            <a:prstGeom prst="heart">
              <a:avLst/>
            </a:prstGeom>
            <a:solidFill>
              <a:srgbClr val="CB0E74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" name="Google Shape;46;p2"/>
            <p:cNvSpPr/>
            <p:nvPr/>
          </p:nvSpPr>
          <p:spPr>
            <a:xfrm rot="-9805342">
              <a:off x="5646619" y="1567354"/>
              <a:ext cx="433207" cy="866701"/>
            </a:xfrm>
            <a:prstGeom prst="heart">
              <a:avLst/>
            </a:prstGeom>
            <a:solidFill>
              <a:srgbClr val="CB0E74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" name="Google Shape;47;p2"/>
            <p:cNvSpPr/>
            <p:nvPr/>
          </p:nvSpPr>
          <p:spPr>
            <a:xfrm rot="10290980">
              <a:off x="6042508" y="1565434"/>
              <a:ext cx="433139" cy="866576"/>
            </a:xfrm>
            <a:prstGeom prst="heart">
              <a:avLst/>
            </a:prstGeom>
            <a:solidFill>
              <a:srgbClr val="CB0E74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" name="Google Shape;48;p2"/>
            <p:cNvSpPr/>
            <p:nvPr/>
          </p:nvSpPr>
          <p:spPr>
            <a:xfrm rot="8700222">
              <a:off x="6391100" y="1507652"/>
              <a:ext cx="328496" cy="866559"/>
            </a:xfrm>
            <a:prstGeom prst="heart">
              <a:avLst/>
            </a:prstGeom>
            <a:solidFill>
              <a:srgbClr val="CB0E74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" name="Google Shape;49;p2"/>
            <p:cNvSpPr/>
            <p:nvPr/>
          </p:nvSpPr>
          <p:spPr>
            <a:xfrm rot="7646081">
              <a:off x="6606810" y="1341455"/>
              <a:ext cx="328696" cy="866682"/>
            </a:xfrm>
            <a:prstGeom prst="heart">
              <a:avLst/>
            </a:prstGeom>
            <a:solidFill>
              <a:srgbClr val="CB0E74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" name="Google Shape;50;p2"/>
            <p:cNvSpPr/>
            <p:nvPr/>
          </p:nvSpPr>
          <p:spPr>
            <a:xfrm flipH="1" rot="10800000">
              <a:off x="5180319" y="1398105"/>
              <a:ext cx="1585800" cy="556200"/>
            </a:xfrm>
            <a:prstGeom prst="ellipse">
              <a:avLst/>
            </a:prstGeom>
            <a:solidFill>
              <a:srgbClr val="F3CC71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" name="Google Shape;51;p2"/>
            <p:cNvSpPr/>
            <p:nvPr/>
          </p:nvSpPr>
          <p:spPr>
            <a:xfrm flipH="1" rot="10800000">
              <a:off x="5322617" y="1405988"/>
              <a:ext cx="1276500" cy="375000"/>
            </a:xfrm>
            <a:prstGeom prst="ellipse">
              <a:avLst/>
            </a:prstGeom>
            <a:solidFill>
              <a:srgbClr val="CB8ECA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" name="Google Shape;52;p2"/>
            <p:cNvSpPr/>
            <p:nvPr/>
          </p:nvSpPr>
          <p:spPr>
            <a:xfrm flipH="1" rot="10800000">
              <a:off x="5471511" y="1414559"/>
              <a:ext cx="1037100" cy="246600"/>
            </a:xfrm>
            <a:prstGeom prst="ellipse">
              <a:avLst/>
            </a:prstGeom>
            <a:solidFill>
              <a:srgbClr val="CB0E74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3" name="Google Shape;53;p2"/>
            <p:cNvGrpSpPr/>
            <p:nvPr/>
          </p:nvGrpSpPr>
          <p:grpSpPr>
            <a:xfrm>
              <a:off x="5339015" y="5193857"/>
              <a:ext cx="1422398" cy="777275"/>
              <a:chOff x="2617143" y="4571760"/>
              <a:chExt cx="1422398" cy="857068"/>
            </a:xfrm>
          </p:grpSpPr>
          <p:grpSp>
            <p:nvGrpSpPr>
              <p:cNvPr id="54" name="Google Shape;54;p2"/>
              <p:cNvGrpSpPr/>
              <p:nvPr/>
            </p:nvGrpSpPr>
            <p:grpSpPr>
              <a:xfrm flipH="1">
                <a:off x="2630484" y="4571760"/>
                <a:ext cx="1402137" cy="308580"/>
                <a:chOff x="6899800" y="3883638"/>
                <a:chExt cx="1505893" cy="417000"/>
              </a:xfrm>
            </p:grpSpPr>
            <p:grpSp>
              <p:nvGrpSpPr>
                <p:cNvPr id="55" name="Google Shape;55;p2"/>
                <p:cNvGrpSpPr/>
                <p:nvPr/>
              </p:nvGrpSpPr>
              <p:grpSpPr>
                <a:xfrm>
                  <a:off x="6899800" y="3883638"/>
                  <a:ext cx="753067" cy="417000"/>
                  <a:chOff x="7786173" y="4176485"/>
                  <a:chExt cx="753067" cy="417000"/>
                </a:xfrm>
              </p:grpSpPr>
              <p:sp>
                <p:nvSpPr>
                  <p:cNvPr id="56" name="Google Shape;56;p2"/>
                  <p:cNvSpPr/>
                  <p:nvPr/>
                </p:nvSpPr>
                <p:spPr>
                  <a:xfrm>
                    <a:off x="7786173" y="4300537"/>
                    <a:ext cx="186300" cy="2928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57" name="Google Shape;57;p2"/>
                  <p:cNvSpPr/>
                  <p:nvPr/>
                </p:nvSpPr>
                <p:spPr>
                  <a:xfrm>
                    <a:off x="7981539" y="4231341"/>
                    <a:ext cx="187200" cy="3621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58" name="Google Shape;58;p2"/>
                  <p:cNvSpPr/>
                  <p:nvPr/>
                </p:nvSpPr>
                <p:spPr>
                  <a:xfrm>
                    <a:off x="8168739" y="4197384"/>
                    <a:ext cx="187200" cy="3960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59" name="Google Shape;59;p2"/>
                  <p:cNvSpPr/>
                  <p:nvPr/>
                </p:nvSpPr>
                <p:spPr>
                  <a:xfrm>
                    <a:off x="8352040" y="4176485"/>
                    <a:ext cx="187200" cy="4170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60" name="Google Shape;60;p2"/>
                <p:cNvGrpSpPr/>
                <p:nvPr/>
              </p:nvGrpSpPr>
              <p:grpSpPr>
                <a:xfrm flipH="1">
                  <a:off x="7652626" y="3883638"/>
                  <a:ext cx="753067" cy="417000"/>
                  <a:chOff x="7786173" y="4176485"/>
                  <a:chExt cx="753067" cy="417000"/>
                </a:xfrm>
              </p:grpSpPr>
              <p:sp>
                <p:nvSpPr>
                  <p:cNvPr id="61" name="Google Shape;61;p2"/>
                  <p:cNvSpPr/>
                  <p:nvPr/>
                </p:nvSpPr>
                <p:spPr>
                  <a:xfrm>
                    <a:off x="7786173" y="4300537"/>
                    <a:ext cx="186300" cy="2928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62" name="Google Shape;62;p2"/>
                  <p:cNvSpPr/>
                  <p:nvPr/>
                </p:nvSpPr>
                <p:spPr>
                  <a:xfrm>
                    <a:off x="7981539" y="4231341"/>
                    <a:ext cx="187200" cy="3621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63" name="Google Shape;63;p2"/>
                  <p:cNvSpPr/>
                  <p:nvPr/>
                </p:nvSpPr>
                <p:spPr>
                  <a:xfrm>
                    <a:off x="8168739" y="4197384"/>
                    <a:ext cx="187200" cy="3960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64" name="Google Shape;64;p2"/>
                  <p:cNvSpPr/>
                  <p:nvPr/>
                </p:nvSpPr>
                <p:spPr>
                  <a:xfrm>
                    <a:off x="8352040" y="4176485"/>
                    <a:ext cx="187200" cy="4170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grpSp>
            <p:nvGrpSpPr>
              <p:cNvPr id="65" name="Google Shape;65;p2"/>
              <p:cNvGrpSpPr/>
              <p:nvPr/>
            </p:nvGrpSpPr>
            <p:grpSpPr>
              <a:xfrm>
                <a:off x="2617143" y="4660338"/>
                <a:ext cx="1422398" cy="768491"/>
                <a:chOff x="2617143" y="4660338"/>
                <a:chExt cx="1422398" cy="768491"/>
              </a:xfrm>
            </p:grpSpPr>
            <p:grpSp>
              <p:nvGrpSpPr>
                <p:cNvPr id="66" name="Google Shape;66;p2"/>
                <p:cNvGrpSpPr/>
                <p:nvPr/>
              </p:nvGrpSpPr>
              <p:grpSpPr>
                <a:xfrm rot="10800000">
                  <a:off x="2633313" y="5078882"/>
                  <a:ext cx="1402137" cy="349946"/>
                  <a:chOff x="6899800" y="3883638"/>
                  <a:chExt cx="1505893" cy="417000"/>
                </a:xfrm>
              </p:grpSpPr>
              <p:grpSp>
                <p:nvGrpSpPr>
                  <p:cNvPr id="67" name="Google Shape;67;p2"/>
                  <p:cNvGrpSpPr/>
                  <p:nvPr/>
                </p:nvGrpSpPr>
                <p:grpSpPr>
                  <a:xfrm>
                    <a:off x="6899800" y="3883638"/>
                    <a:ext cx="753067" cy="417000"/>
                    <a:chOff x="7786173" y="4176485"/>
                    <a:chExt cx="753067" cy="417000"/>
                  </a:xfrm>
                </p:grpSpPr>
                <p:sp>
                  <p:nvSpPr>
                    <p:cNvPr id="68" name="Google Shape;68;p2"/>
                    <p:cNvSpPr/>
                    <p:nvPr/>
                  </p:nvSpPr>
                  <p:spPr>
                    <a:xfrm>
                      <a:off x="7786173" y="4300537"/>
                      <a:ext cx="186300" cy="2928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28575">
                      <a:solidFill>
                        <a:srgbClr val="00000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69" name="Google Shape;69;p2"/>
                    <p:cNvSpPr/>
                    <p:nvPr/>
                  </p:nvSpPr>
                  <p:spPr>
                    <a:xfrm>
                      <a:off x="7981539" y="4231341"/>
                      <a:ext cx="187200" cy="3621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28575">
                      <a:solidFill>
                        <a:srgbClr val="00000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70" name="Google Shape;70;p2"/>
                    <p:cNvSpPr/>
                    <p:nvPr/>
                  </p:nvSpPr>
                  <p:spPr>
                    <a:xfrm>
                      <a:off x="8168739" y="4197384"/>
                      <a:ext cx="187200" cy="3960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28575">
                      <a:solidFill>
                        <a:srgbClr val="00000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71" name="Google Shape;71;p2"/>
                    <p:cNvSpPr/>
                    <p:nvPr/>
                  </p:nvSpPr>
                  <p:spPr>
                    <a:xfrm>
                      <a:off x="8352040" y="4176485"/>
                      <a:ext cx="187200" cy="4170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28575">
                      <a:solidFill>
                        <a:srgbClr val="00000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</p:grpSp>
              <p:grpSp>
                <p:nvGrpSpPr>
                  <p:cNvPr id="72" name="Google Shape;72;p2"/>
                  <p:cNvGrpSpPr/>
                  <p:nvPr/>
                </p:nvGrpSpPr>
                <p:grpSpPr>
                  <a:xfrm flipH="1">
                    <a:off x="7652626" y="3883638"/>
                    <a:ext cx="753067" cy="417000"/>
                    <a:chOff x="7786173" y="4176485"/>
                    <a:chExt cx="753067" cy="417000"/>
                  </a:xfrm>
                </p:grpSpPr>
                <p:sp>
                  <p:nvSpPr>
                    <p:cNvPr id="73" name="Google Shape;73;p2"/>
                    <p:cNvSpPr/>
                    <p:nvPr/>
                  </p:nvSpPr>
                  <p:spPr>
                    <a:xfrm>
                      <a:off x="7786173" y="4300537"/>
                      <a:ext cx="186300" cy="2928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28575">
                      <a:solidFill>
                        <a:srgbClr val="00000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74" name="Google Shape;74;p2"/>
                    <p:cNvSpPr/>
                    <p:nvPr/>
                  </p:nvSpPr>
                  <p:spPr>
                    <a:xfrm>
                      <a:off x="7981539" y="4231341"/>
                      <a:ext cx="187200" cy="3621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28575">
                      <a:solidFill>
                        <a:srgbClr val="00000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75" name="Google Shape;75;p2"/>
                    <p:cNvSpPr/>
                    <p:nvPr/>
                  </p:nvSpPr>
                  <p:spPr>
                    <a:xfrm>
                      <a:off x="8168739" y="4197384"/>
                      <a:ext cx="187200" cy="3960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28575">
                      <a:solidFill>
                        <a:srgbClr val="00000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76" name="Google Shape;76;p2"/>
                    <p:cNvSpPr/>
                    <p:nvPr/>
                  </p:nvSpPr>
                  <p:spPr>
                    <a:xfrm>
                      <a:off x="8352040" y="4176485"/>
                      <a:ext cx="187200" cy="4170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28575">
                      <a:solidFill>
                        <a:srgbClr val="00000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</p:grpSp>
            </p:grpSp>
            <p:grpSp>
              <p:nvGrpSpPr>
                <p:cNvPr id="77" name="Google Shape;77;p2"/>
                <p:cNvGrpSpPr/>
                <p:nvPr/>
              </p:nvGrpSpPr>
              <p:grpSpPr>
                <a:xfrm>
                  <a:off x="2617143" y="4660338"/>
                  <a:ext cx="1422398" cy="327969"/>
                  <a:chOff x="5345411" y="3946224"/>
                  <a:chExt cx="5653411" cy="1536155"/>
                </a:xfrm>
              </p:grpSpPr>
              <p:sp>
                <p:nvSpPr>
                  <p:cNvPr id="78" name="Google Shape;78;p2"/>
                  <p:cNvSpPr/>
                  <p:nvPr/>
                </p:nvSpPr>
                <p:spPr>
                  <a:xfrm flipH="1">
                    <a:off x="5345411" y="3946224"/>
                    <a:ext cx="5653411" cy="1536035"/>
                  </a:xfrm>
                  <a:custGeom>
                    <a:rect b="b" l="l" r="r" t="t"/>
                    <a:pathLst>
                      <a:path extrusionOk="0" h="1193037" w="4299172">
                        <a:moveTo>
                          <a:pt x="2424732" y="0"/>
                        </a:moveTo>
                        <a:cubicBezTo>
                          <a:pt x="2309808" y="0"/>
                          <a:pt x="2211204" y="69873"/>
                          <a:pt x="2169084" y="169454"/>
                        </a:cubicBezTo>
                        <a:lnTo>
                          <a:pt x="2150628" y="260873"/>
                        </a:lnTo>
                        <a:lnTo>
                          <a:pt x="2132172" y="169454"/>
                        </a:lnTo>
                        <a:cubicBezTo>
                          <a:pt x="2090052" y="69873"/>
                          <a:pt x="1991448" y="0"/>
                          <a:pt x="1876524" y="0"/>
                        </a:cubicBezTo>
                        <a:cubicBezTo>
                          <a:pt x="1761600" y="0"/>
                          <a:pt x="1662996" y="69873"/>
                          <a:pt x="1620876" y="169454"/>
                        </a:cubicBezTo>
                        <a:lnTo>
                          <a:pt x="1599584" y="274919"/>
                        </a:lnTo>
                        <a:lnTo>
                          <a:pt x="1588827" y="221634"/>
                        </a:lnTo>
                        <a:cubicBezTo>
                          <a:pt x="1546707" y="122053"/>
                          <a:pt x="1448103" y="52180"/>
                          <a:pt x="1333179" y="52180"/>
                        </a:cubicBezTo>
                        <a:cubicBezTo>
                          <a:pt x="1179947" y="52180"/>
                          <a:pt x="1055728" y="176399"/>
                          <a:pt x="1055728" y="329631"/>
                        </a:cubicBezTo>
                        <a:lnTo>
                          <a:pt x="1055728" y="414410"/>
                        </a:lnTo>
                        <a:lnTo>
                          <a:pt x="1033925" y="306418"/>
                        </a:lnTo>
                        <a:cubicBezTo>
                          <a:pt x="991806" y="206837"/>
                          <a:pt x="893202" y="136964"/>
                          <a:pt x="778278" y="136964"/>
                        </a:cubicBezTo>
                        <a:cubicBezTo>
                          <a:pt x="663354" y="136964"/>
                          <a:pt x="564750" y="206837"/>
                          <a:pt x="522630" y="306419"/>
                        </a:cubicBezTo>
                        <a:lnTo>
                          <a:pt x="517439" y="332133"/>
                        </a:lnTo>
                        <a:lnTo>
                          <a:pt x="517439" y="494633"/>
                        </a:lnTo>
                        <a:lnTo>
                          <a:pt x="497110" y="393942"/>
                        </a:lnTo>
                        <a:cubicBezTo>
                          <a:pt x="457835" y="301083"/>
                          <a:pt x="365887" y="235927"/>
                          <a:pt x="258721" y="235927"/>
                        </a:cubicBezTo>
                        <a:cubicBezTo>
                          <a:pt x="115833" y="235927"/>
                          <a:pt x="0" y="351760"/>
                          <a:pt x="0" y="494648"/>
                        </a:cubicBezTo>
                        <a:lnTo>
                          <a:pt x="0" y="1040908"/>
                        </a:lnTo>
                        <a:cubicBezTo>
                          <a:pt x="358438" y="1131951"/>
                          <a:pt x="1415656" y="1193037"/>
                          <a:pt x="2132184" y="1193037"/>
                        </a:cubicBezTo>
                        <a:cubicBezTo>
                          <a:pt x="2848712" y="1193037"/>
                          <a:pt x="3941080" y="1131952"/>
                          <a:pt x="4299171" y="1040908"/>
                        </a:cubicBezTo>
                        <a:cubicBezTo>
                          <a:pt x="4299171" y="858821"/>
                          <a:pt x="4299172" y="676735"/>
                          <a:pt x="4299172" y="494648"/>
                        </a:cubicBezTo>
                        <a:cubicBezTo>
                          <a:pt x="4299172" y="351760"/>
                          <a:pt x="4183339" y="235927"/>
                          <a:pt x="4040451" y="235927"/>
                        </a:cubicBezTo>
                        <a:cubicBezTo>
                          <a:pt x="3933285" y="235927"/>
                          <a:pt x="3841338" y="301083"/>
                          <a:pt x="3802062" y="393942"/>
                        </a:cubicBezTo>
                        <a:lnTo>
                          <a:pt x="3799179" y="408222"/>
                        </a:lnTo>
                        <a:lnTo>
                          <a:pt x="3778625" y="306419"/>
                        </a:lnTo>
                        <a:cubicBezTo>
                          <a:pt x="3736506" y="206837"/>
                          <a:pt x="3637902" y="136964"/>
                          <a:pt x="3522978" y="136964"/>
                        </a:cubicBezTo>
                        <a:cubicBezTo>
                          <a:pt x="3408054" y="136964"/>
                          <a:pt x="3309450" y="206837"/>
                          <a:pt x="3267331" y="306418"/>
                        </a:cubicBezTo>
                        <a:lnTo>
                          <a:pt x="3245528" y="414410"/>
                        </a:lnTo>
                        <a:lnTo>
                          <a:pt x="3245528" y="329631"/>
                        </a:lnTo>
                        <a:cubicBezTo>
                          <a:pt x="3245528" y="176399"/>
                          <a:pt x="3121309" y="52180"/>
                          <a:pt x="2968077" y="52180"/>
                        </a:cubicBezTo>
                        <a:cubicBezTo>
                          <a:pt x="2853153" y="52180"/>
                          <a:pt x="2754549" y="122053"/>
                          <a:pt x="2712429" y="221634"/>
                        </a:cubicBezTo>
                        <a:lnTo>
                          <a:pt x="2701672" y="274919"/>
                        </a:lnTo>
                        <a:lnTo>
                          <a:pt x="2680380" y="169454"/>
                        </a:lnTo>
                        <a:cubicBezTo>
                          <a:pt x="2638260" y="69873"/>
                          <a:pt x="2539656" y="0"/>
                          <a:pt x="2424732" y="0"/>
                        </a:cubicBezTo>
                        <a:close/>
                      </a:path>
                    </a:pathLst>
                  </a:custGeom>
                  <a:solidFill>
                    <a:srgbClr val="FFD276"/>
                  </a:solidFill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cxnSp>
                <p:nvCxnSpPr>
                  <p:cNvPr id="79" name="Google Shape;79;p2"/>
                  <p:cNvCxnSpPr>
                    <a:stCxn id="78" idx="25"/>
                  </p:cNvCxnSpPr>
                  <p:nvPr/>
                </p:nvCxnSpPr>
                <p:spPr>
                  <a:xfrm flipH="1">
                    <a:off x="5998187" y="4471805"/>
                    <a:ext cx="5100" cy="927300"/>
                  </a:xfrm>
                  <a:prstGeom prst="straightConnector1">
                    <a:avLst/>
                  </a:prstGeom>
                  <a:noFill/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80" name="Google Shape;80;p2"/>
                  <p:cNvCxnSpPr/>
                  <p:nvPr/>
                </p:nvCxnSpPr>
                <p:spPr>
                  <a:xfrm flipH="1">
                    <a:off x="6718821" y="4499852"/>
                    <a:ext cx="6300" cy="927000"/>
                  </a:xfrm>
                  <a:prstGeom prst="straightConnector1">
                    <a:avLst/>
                  </a:prstGeom>
                  <a:noFill/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81" name="Google Shape;81;p2"/>
                  <p:cNvCxnSpPr/>
                  <p:nvPr/>
                </p:nvCxnSpPr>
                <p:spPr>
                  <a:xfrm>
                    <a:off x="7444461" y="4280279"/>
                    <a:ext cx="0" cy="1202100"/>
                  </a:xfrm>
                  <a:prstGeom prst="straightConnector1">
                    <a:avLst/>
                  </a:prstGeom>
                  <a:noFill/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82" name="Google Shape;82;p2"/>
                  <p:cNvCxnSpPr/>
                  <p:nvPr/>
                </p:nvCxnSpPr>
                <p:spPr>
                  <a:xfrm>
                    <a:off x="8169776" y="4274303"/>
                    <a:ext cx="0" cy="1202100"/>
                  </a:xfrm>
                  <a:prstGeom prst="straightConnector1">
                    <a:avLst/>
                  </a:prstGeom>
                  <a:noFill/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83" name="Google Shape;83;p2"/>
                  <p:cNvCxnSpPr/>
                  <p:nvPr/>
                </p:nvCxnSpPr>
                <p:spPr>
                  <a:xfrm flipH="1">
                    <a:off x="10312379" y="4450220"/>
                    <a:ext cx="6300" cy="927000"/>
                  </a:xfrm>
                  <a:prstGeom prst="straightConnector1">
                    <a:avLst/>
                  </a:prstGeom>
                  <a:noFill/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84" name="Google Shape;84;p2"/>
                  <p:cNvCxnSpPr/>
                  <p:nvPr/>
                </p:nvCxnSpPr>
                <p:spPr>
                  <a:xfrm flipH="1">
                    <a:off x="9601892" y="4517706"/>
                    <a:ext cx="6300" cy="927000"/>
                  </a:xfrm>
                  <a:prstGeom prst="straightConnector1">
                    <a:avLst/>
                  </a:prstGeom>
                  <a:noFill/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85" name="Google Shape;85;p2"/>
                  <p:cNvCxnSpPr/>
                  <p:nvPr/>
                </p:nvCxnSpPr>
                <p:spPr>
                  <a:xfrm>
                    <a:off x="8895091" y="4274303"/>
                    <a:ext cx="0" cy="1202100"/>
                  </a:xfrm>
                  <a:prstGeom prst="straightConnector1">
                    <a:avLst/>
                  </a:prstGeom>
                  <a:noFill/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</p:grpSp>
            <p:grpSp>
              <p:nvGrpSpPr>
                <p:cNvPr id="86" name="Google Shape;86;p2"/>
                <p:cNvGrpSpPr/>
                <p:nvPr/>
              </p:nvGrpSpPr>
              <p:grpSpPr>
                <a:xfrm>
                  <a:off x="2617387" y="4966012"/>
                  <a:ext cx="1421390" cy="374504"/>
                  <a:chOff x="4848232" y="4776134"/>
                  <a:chExt cx="6787919" cy="1546898"/>
                </a:xfrm>
              </p:grpSpPr>
              <p:sp>
                <p:nvSpPr>
                  <p:cNvPr id="87" name="Google Shape;87;p2"/>
                  <p:cNvSpPr/>
                  <p:nvPr/>
                </p:nvSpPr>
                <p:spPr>
                  <a:xfrm flipH="1" rot="10800000">
                    <a:off x="4848232" y="4776134"/>
                    <a:ext cx="6787919" cy="1546898"/>
                  </a:xfrm>
                  <a:custGeom>
                    <a:rect b="b" l="l" r="r" t="t"/>
                    <a:pathLst>
                      <a:path extrusionOk="0" h="1187638" w="4330411">
                        <a:moveTo>
                          <a:pt x="2424732" y="0"/>
                        </a:moveTo>
                        <a:cubicBezTo>
                          <a:pt x="2309808" y="0"/>
                          <a:pt x="2211204" y="69873"/>
                          <a:pt x="2169084" y="169454"/>
                        </a:cubicBezTo>
                        <a:lnTo>
                          <a:pt x="2150628" y="260873"/>
                        </a:lnTo>
                        <a:lnTo>
                          <a:pt x="2132172" y="169454"/>
                        </a:lnTo>
                        <a:cubicBezTo>
                          <a:pt x="2090052" y="69873"/>
                          <a:pt x="1991448" y="0"/>
                          <a:pt x="1876524" y="0"/>
                        </a:cubicBezTo>
                        <a:cubicBezTo>
                          <a:pt x="1761600" y="0"/>
                          <a:pt x="1662996" y="69873"/>
                          <a:pt x="1620876" y="169454"/>
                        </a:cubicBezTo>
                        <a:lnTo>
                          <a:pt x="1599584" y="274919"/>
                        </a:lnTo>
                        <a:lnTo>
                          <a:pt x="1588827" y="221634"/>
                        </a:lnTo>
                        <a:cubicBezTo>
                          <a:pt x="1546707" y="122053"/>
                          <a:pt x="1448103" y="52180"/>
                          <a:pt x="1333179" y="52180"/>
                        </a:cubicBezTo>
                        <a:cubicBezTo>
                          <a:pt x="1179947" y="52180"/>
                          <a:pt x="1055728" y="176399"/>
                          <a:pt x="1055728" y="329631"/>
                        </a:cubicBezTo>
                        <a:lnTo>
                          <a:pt x="1055728" y="414410"/>
                        </a:lnTo>
                        <a:lnTo>
                          <a:pt x="1033925" y="306418"/>
                        </a:lnTo>
                        <a:cubicBezTo>
                          <a:pt x="991806" y="206837"/>
                          <a:pt x="893202" y="136964"/>
                          <a:pt x="778278" y="136964"/>
                        </a:cubicBezTo>
                        <a:cubicBezTo>
                          <a:pt x="663354" y="136964"/>
                          <a:pt x="564750" y="206837"/>
                          <a:pt x="522630" y="306419"/>
                        </a:cubicBezTo>
                        <a:lnTo>
                          <a:pt x="517439" y="332133"/>
                        </a:lnTo>
                        <a:lnTo>
                          <a:pt x="517439" y="494633"/>
                        </a:lnTo>
                        <a:lnTo>
                          <a:pt x="497110" y="393942"/>
                        </a:lnTo>
                        <a:cubicBezTo>
                          <a:pt x="457835" y="301083"/>
                          <a:pt x="365887" y="235927"/>
                          <a:pt x="258721" y="235927"/>
                        </a:cubicBezTo>
                        <a:cubicBezTo>
                          <a:pt x="115833" y="235927"/>
                          <a:pt x="0" y="351760"/>
                          <a:pt x="0" y="494648"/>
                        </a:cubicBezTo>
                        <a:lnTo>
                          <a:pt x="3810" y="1187638"/>
                        </a:lnTo>
                        <a:cubicBezTo>
                          <a:pt x="678472" y="1104439"/>
                          <a:pt x="1449945" y="1050127"/>
                          <a:pt x="2170283" y="1046306"/>
                        </a:cubicBezTo>
                        <a:cubicBezTo>
                          <a:pt x="2890621" y="1042485"/>
                          <a:pt x="3956320" y="1131951"/>
                          <a:pt x="4325840" y="1164711"/>
                        </a:cubicBezTo>
                        <a:cubicBezTo>
                          <a:pt x="4325840" y="982624"/>
                          <a:pt x="4346737" y="649445"/>
                          <a:pt x="4299172" y="494648"/>
                        </a:cubicBezTo>
                        <a:cubicBezTo>
                          <a:pt x="4251607" y="339851"/>
                          <a:pt x="4183339" y="235927"/>
                          <a:pt x="4040451" y="235927"/>
                        </a:cubicBezTo>
                        <a:cubicBezTo>
                          <a:pt x="3933285" y="235927"/>
                          <a:pt x="3841338" y="301083"/>
                          <a:pt x="3802062" y="393942"/>
                        </a:cubicBezTo>
                        <a:lnTo>
                          <a:pt x="3799179" y="408222"/>
                        </a:lnTo>
                        <a:lnTo>
                          <a:pt x="3778625" y="306419"/>
                        </a:lnTo>
                        <a:cubicBezTo>
                          <a:pt x="3736506" y="206837"/>
                          <a:pt x="3637902" y="136964"/>
                          <a:pt x="3522978" y="136964"/>
                        </a:cubicBezTo>
                        <a:cubicBezTo>
                          <a:pt x="3408054" y="136964"/>
                          <a:pt x="3309450" y="206837"/>
                          <a:pt x="3267331" y="306418"/>
                        </a:cubicBezTo>
                        <a:lnTo>
                          <a:pt x="3245528" y="414410"/>
                        </a:lnTo>
                        <a:lnTo>
                          <a:pt x="3245528" y="329631"/>
                        </a:lnTo>
                        <a:cubicBezTo>
                          <a:pt x="3245528" y="176399"/>
                          <a:pt x="3121309" y="52180"/>
                          <a:pt x="2968077" y="52180"/>
                        </a:cubicBezTo>
                        <a:cubicBezTo>
                          <a:pt x="2853153" y="52180"/>
                          <a:pt x="2754549" y="122053"/>
                          <a:pt x="2712429" y="221634"/>
                        </a:cubicBezTo>
                        <a:lnTo>
                          <a:pt x="2701672" y="274919"/>
                        </a:lnTo>
                        <a:lnTo>
                          <a:pt x="2680380" y="169454"/>
                        </a:lnTo>
                        <a:cubicBezTo>
                          <a:pt x="2638260" y="69873"/>
                          <a:pt x="2539656" y="0"/>
                          <a:pt x="2424732" y="0"/>
                        </a:cubicBezTo>
                        <a:close/>
                      </a:path>
                    </a:pathLst>
                  </a:custGeom>
                  <a:solidFill>
                    <a:srgbClr val="FFD276"/>
                  </a:solidFill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cxnSp>
                <p:nvCxnSpPr>
                  <p:cNvPr id="88" name="Google Shape;88;p2"/>
                  <p:cNvCxnSpPr>
                    <a:stCxn id="87" idx="25"/>
                  </p:cNvCxnSpPr>
                  <p:nvPr/>
                </p:nvCxnSpPr>
                <p:spPr>
                  <a:xfrm flipH="1" rot="10800000">
                    <a:off x="10807846" y="4851659"/>
                    <a:ext cx="6300" cy="939300"/>
                  </a:xfrm>
                  <a:prstGeom prst="straightConnector1">
                    <a:avLst/>
                  </a:prstGeom>
                  <a:noFill/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89" name="Google Shape;89;p2"/>
                  <p:cNvCxnSpPr/>
                  <p:nvPr/>
                </p:nvCxnSpPr>
                <p:spPr>
                  <a:xfrm rot="10800000">
                    <a:off x="9946109" y="4880865"/>
                    <a:ext cx="600" cy="881700"/>
                  </a:xfrm>
                  <a:prstGeom prst="straightConnector1">
                    <a:avLst/>
                  </a:prstGeom>
                  <a:noFill/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90" name="Google Shape;90;p2"/>
                  <p:cNvCxnSpPr/>
                  <p:nvPr/>
                </p:nvCxnSpPr>
                <p:spPr>
                  <a:xfrm flipH="1" rot="10800000">
                    <a:off x="9088543" y="4959151"/>
                    <a:ext cx="11100" cy="1025700"/>
                  </a:xfrm>
                  <a:prstGeom prst="straightConnector1">
                    <a:avLst/>
                  </a:prstGeom>
                  <a:noFill/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91" name="Google Shape;91;p2"/>
                  <p:cNvCxnSpPr>
                    <a:endCxn id="87" idx="20"/>
                  </p:cNvCxnSpPr>
                  <p:nvPr/>
                </p:nvCxnSpPr>
                <p:spPr>
                  <a:xfrm flipH="1" rot="10800000">
                    <a:off x="8223251" y="4957402"/>
                    <a:ext cx="30900" cy="1033500"/>
                  </a:xfrm>
                  <a:prstGeom prst="straightConnector1">
                    <a:avLst/>
                  </a:prstGeom>
                  <a:noFill/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92" name="Google Shape;92;p2"/>
                  <p:cNvCxnSpPr/>
                  <p:nvPr/>
                </p:nvCxnSpPr>
                <p:spPr>
                  <a:xfrm flipH="1" rot="10800000">
                    <a:off x="5659636" y="4874409"/>
                    <a:ext cx="7800" cy="938400"/>
                  </a:xfrm>
                  <a:prstGeom prst="straightConnector1">
                    <a:avLst/>
                  </a:prstGeom>
                  <a:noFill/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93" name="Google Shape;93;p2"/>
                  <p:cNvCxnSpPr/>
                  <p:nvPr/>
                </p:nvCxnSpPr>
                <p:spPr>
                  <a:xfrm flipH="1" rot="10800000">
                    <a:off x="6507238" y="4880789"/>
                    <a:ext cx="20400" cy="863700"/>
                  </a:xfrm>
                  <a:prstGeom prst="straightConnector1">
                    <a:avLst/>
                  </a:prstGeom>
                  <a:noFill/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94" name="Google Shape;94;p2"/>
                  <p:cNvCxnSpPr/>
                  <p:nvPr/>
                </p:nvCxnSpPr>
                <p:spPr>
                  <a:xfrm flipH="1" rot="10800000">
                    <a:off x="7357959" y="4959201"/>
                    <a:ext cx="13500" cy="1031700"/>
                  </a:xfrm>
                  <a:prstGeom prst="straightConnector1">
                    <a:avLst/>
                  </a:prstGeom>
                  <a:noFill/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</p:grpSp>
          </p:grpSp>
        </p:grpSp>
        <p:grpSp>
          <p:nvGrpSpPr>
            <p:cNvPr id="95" name="Google Shape;95;p2"/>
            <p:cNvGrpSpPr/>
            <p:nvPr/>
          </p:nvGrpSpPr>
          <p:grpSpPr>
            <a:xfrm flipH="1" rot="3923401">
              <a:off x="6802019" y="2248331"/>
              <a:ext cx="1085395" cy="625957"/>
              <a:chOff x="606749" y="603681"/>
              <a:chExt cx="2516709" cy="1127574"/>
            </a:xfrm>
          </p:grpSpPr>
          <p:sp>
            <p:nvSpPr>
              <p:cNvPr id="96" name="Google Shape;96;p2"/>
              <p:cNvSpPr/>
              <p:nvPr/>
            </p:nvSpPr>
            <p:spPr>
              <a:xfrm rot="-6875987">
                <a:off x="904736" y="520681"/>
                <a:ext cx="328627" cy="866532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" name="Google Shape;97;p2"/>
              <p:cNvSpPr/>
              <p:nvPr/>
            </p:nvSpPr>
            <p:spPr>
              <a:xfrm rot="-8673788">
                <a:off x="1091513" y="700161"/>
                <a:ext cx="455843" cy="866488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" name="Google Shape;98;p2"/>
              <p:cNvSpPr/>
              <p:nvPr/>
            </p:nvSpPr>
            <p:spPr>
              <a:xfrm rot="-9805342">
                <a:off x="1545102" y="820755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" name="Google Shape;99;p2"/>
              <p:cNvSpPr/>
              <p:nvPr/>
            </p:nvSpPr>
            <p:spPr>
              <a:xfrm rot="10290980">
                <a:off x="1940991" y="818835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" name="Google Shape;100;p2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" name="Google Shape;101;p2"/>
              <p:cNvSpPr/>
              <p:nvPr/>
            </p:nvSpPr>
            <p:spPr>
              <a:xfrm rot="6698759">
                <a:off x="2495823" y="482856"/>
                <a:ext cx="328571" cy="866551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" name="Google Shape;102;p2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" name="Google Shape;103;p2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" name="Google Shape;104;p2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5" name="Google Shape;105;p2"/>
            <p:cNvGrpSpPr/>
            <p:nvPr/>
          </p:nvGrpSpPr>
          <p:grpSpPr>
            <a:xfrm rot="-3942655">
              <a:off x="4006847" y="2278108"/>
              <a:ext cx="1205823" cy="565234"/>
              <a:chOff x="661901" y="577391"/>
              <a:chExt cx="2461557" cy="1153865"/>
            </a:xfrm>
          </p:grpSpPr>
          <p:sp>
            <p:nvSpPr>
              <p:cNvPr id="106" name="Google Shape;106;p2"/>
              <p:cNvSpPr/>
              <p:nvPr/>
            </p:nvSpPr>
            <p:spPr>
              <a:xfrm rot="-7197539">
                <a:off x="955097" y="502741"/>
                <a:ext cx="328608" cy="866599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" name="Google Shape;107;p2"/>
              <p:cNvSpPr/>
              <p:nvPr/>
            </p:nvSpPr>
            <p:spPr>
              <a:xfrm rot="-8674184">
                <a:off x="1184408" y="723231"/>
                <a:ext cx="353452" cy="866488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" name="Google Shape;108;p2"/>
              <p:cNvSpPr/>
              <p:nvPr/>
            </p:nvSpPr>
            <p:spPr>
              <a:xfrm rot="-9805342">
                <a:off x="1545102" y="820755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" name="Google Shape;109;p2"/>
              <p:cNvSpPr/>
              <p:nvPr/>
            </p:nvSpPr>
            <p:spPr>
              <a:xfrm rot="10290980">
                <a:off x="1940991" y="818835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" name="Google Shape;110;p2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" name="Google Shape;111;p2"/>
              <p:cNvSpPr/>
              <p:nvPr/>
            </p:nvSpPr>
            <p:spPr>
              <a:xfrm rot="6698759">
                <a:off x="2495823" y="482856"/>
                <a:ext cx="328571" cy="866551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" name="Google Shape;112;p2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" name="Google Shape;113;p2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" name="Google Shape;114;p2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5" name="Google Shape;115;p2"/>
            <p:cNvGrpSpPr/>
            <p:nvPr/>
          </p:nvGrpSpPr>
          <p:grpSpPr>
            <a:xfrm rot="10800000">
              <a:off x="5404412" y="6187233"/>
              <a:ext cx="1205671" cy="565163"/>
              <a:chOff x="661901" y="577391"/>
              <a:chExt cx="2461557" cy="1153865"/>
            </a:xfrm>
          </p:grpSpPr>
          <p:sp>
            <p:nvSpPr>
              <p:cNvPr id="116" name="Google Shape;116;p2"/>
              <p:cNvSpPr/>
              <p:nvPr/>
            </p:nvSpPr>
            <p:spPr>
              <a:xfrm rot="-7197539">
                <a:off x="955097" y="502741"/>
                <a:ext cx="328608" cy="866599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" name="Google Shape;117;p2"/>
              <p:cNvSpPr/>
              <p:nvPr/>
            </p:nvSpPr>
            <p:spPr>
              <a:xfrm rot="-8674184">
                <a:off x="1184408" y="723231"/>
                <a:ext cx="353452" cy="866488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" name="Google Shape;118;p2"/>
              <p:cNvSpPr/>
              <p:nvPr/>
            </p:nvSpPr>
            <p:spPr>
              <a:xfrm rot="-9805342">
                <a:off x="1545102" y="820755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9" name="Google Shape;119;p2"/>
              <p:cNvSpPr/>
              <p:nvPr/>
            </p:nvSpPr>
            <p:spPr>
              <a:xfrm rot="10290980">
                <a:off x="1940991" y="818835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" name="Google Shape;120;p2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" name="Google Shape;121;p2"/>
              <p:cNvSpPr/>
              <p:nvPr/>
            </p:nvSpPr>
            <p:spPr>
              <a:xfrm rot="6698759">
                <a:off x="2495823" y="482856"/>
                <a:ext cx="328571" cy="866551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" name="Google Shape;122;p2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" name="Google Shape;123;p2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4" name="Google Shape;124;p2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5" name="Google Shape;125;p2"/>
            <p:cNvGrpSpPr/>
            <p:nvPr/>
          </p:nvGrpSpPr>
          <p:grpSpPr>
            <a:xfrm rot="-6364505">
              <a:off x="3995577" y="4234040"/>
              <a:ext cx="764542" cy="374844"/>
              <a:chOff x="651207" y="577722"/>
              <a:chExt cx="2470236" cy="1083196"/>
            </a:xfrm>
          </p:grpSpPr>
          <p:sp>
            <p:nvSpPr>
              <p:cNvPr id="126" name="Google Shape;126;p2"/>
              <p:cNvSpPr/>
              <p:nvPr/>
            </p:nvSpPr>
            <p:spPr>
              <a:xfrm rot="-7197539">
                <a:off x="944404" y="526187"/>
                <a:ext cx="328608" cy="866599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7" name="Google Shape;127;p2"/>
              <p:cNvSpPr/>
              <p:nvPr/>
            </p:nvSpPr>
            <p:spPr>
              <a:xfrm rot="-8674184">
                <a:off x="1272151" y="663028"/>
                <a:ext cx="353452" cy="866488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8" name="Google Shape;128;p2"/>
              <p:cNvSpPr/>
              <p:nvPr/>
            </p:nvSpPr>
            <p:spPr>
              <a:xfrm rot="-9805342">
                <a:off x="1577188" y="750417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" name="Google Shape;129;p2"/>
              <p:cNvSpPr/>
              <p:nvPr/>
            </p:nvSpPr>
            <p:spPr>
              <a:xfrm rot="10290980">
                <a:off x="1930621" y="753462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" name="Google Shape;130;p2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" name="Google Shape;131;p2"/>
              <p:cNvSpPr/>
              <p:nvPr/>
            </p:nvSpPr>
            <p:spPr>
              <a:xfrm rot="6970040">
                <a:off x="2495906" y="483046"/>
                <a:ext cx="328576" cy="866452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" name="Google Shape;132;p2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3" name="Google Shape;133;p2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" name="Google Shape;134;p2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5" name="Google Shape;135;p2"/>
            <p:cNvGrpSpPr/>
            <p:nvPr/>
          </p:nvGrpSpPr>
          <p:grpSpPr>
            <a:xfrm flipH="1" rot="6364505">
              <a:off x="7202336" y="4185616"/>
              <a:ext cx="764542" cy="437380"/>
              <a:chOff x="651207" y="577722"/>
              <a:chExt cx="2470236" cy="1083196"/>
            </a:xfrm>
          </p:grpSpPr>
          <p:sp>
            <p:nvSpPr>
              <p:cNvPr id="136" name="Google Shape;136;p2"/>
              <p:cNvSpPr/>
              <p:nvPr/>
            </p:nvSpPr>
            <p:spPr>
              <a:xfrm rot="-7197539">
                <a:off x="944404" y="526187"/>
                <a:ext cx="328608" cy="866599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7" name="Google Shape;137;p2"/>
              <p:cNvSpPr/>
              <p:nvPr/>
            </p:nvSpPr>
            <p:spPr>
              <a:xfrm rot="-8674184">
                <a:off x="1272151" y="663028"/>
                <a:ext cx="353452" cy="866488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" name="Google Shape;138;p2"/>
              <p:cNvSpPr/>
              <p:nvPr/>
            </p:nvSpPr>
            <p:spPr>
              <a:xfrm rot="-9805342">
                <a:off x="1577188" y="750417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9" name="Google Shape;139;p2"/>
              <p:cNvSpPr/>
              <p:nvPr/>
            </p:nvSpPr>
            <p:spPr>
              <a:xfrm rot="10290980">
                <a:off x="1930621" y="753462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0" name="Google Shape;140;p2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1" name="Google Shape;141;p2"/>
              <p:cNvSpPr/>
              <p:nvPr/>
            </p:nvSpPr>
            <p:spPr>
              <a:xfrm rot="6970040">
                <a:off x="2495906" y="483046"/>
                <a:ext cx="328576" cy="866452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2" name="Google Shape;142;p2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3" name="Google Shape;143;p2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4" name="Google Shape;144;p2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45" name="Google Shape;145;p2"/>
            <p:cNvSpPr/>
            <p:nvPr/>
          </p:nvSpPr>
          <p:spPr>
            <a:xfrm rot="10800000">
              <a:off x="5933930" y="2573530"/>
              <a:ext cx="123487" cy="824707"/>
            </a:xfrm>
            <a:custGeom>
              <a:rect b="b" l="l" r="r" t="t"/>
              <a:pathLst>
                <a:path extrusionOk="0" h="2036314" w="609811">
                  <a:moveTo>
                    <a:pt x="7801" y="1810057"/>
                  </a:moveTo>
                  <a:cubicBezTo>
                    <a:pt x="-42850" y="1508381"/>
                    <a:pt x="164588" y="555811"/>
                    <a:pt x="299758" y="0"/>
                  </a:cubicBezTo>
                  <a:cubicBezTo>
                    <a:pt x="399069" y="519682"/>
                    <a:pt x="652325" y="1508381"/>
                    <a:pt x="603666" y="1810057"/>
                  </a:cubicBezTo>
                  <a:cubicBezTo>
                    <a:pt x="555007" y="2111733"/>
                    <a:pt x="58452" y="2111733"/>
                    <a:pt x="7801" y="1810057"/>
                  </a:cubicBezTo>
                  <a:close/>
                </a:path>
              </a:pathLst>
            </a:custGeom>
            <a:solidFill>
              <a:srgbClr val="24CBE5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" name="Google Shape;146;p2"/>
            <p:cNvSpPr/>
            <p:nvPr/>
          </p:nvSpPr>
          <p:spPr>
            <a:xfrm rot="9732967">
              <a:off x="5837796" y="2826575"/>
              <a:ext cx="84855" cy="513564"/>
            </a:xfrm>
            <a:custGeom>
              <a:rect b="b" l="l" r="r" t="t"/>
              <a:pathLst>
                <a:path extrusionOk="0" h="2036314" w="609811">
                  <a:moveTo>
                    <a:pt x="7801" y="1810057"/>
                  </a:moveTo>
                  <a:cubicBezTo>
                    <a:pt x="-42850" y="1508381"/>
                    <a:pt x="164588" y="555811"/>
                    <a:pt x="299758" y="0"/>
                  </a:cubicBezTo>
                  <a:cubicBezTo>
                    <a:pt x="399069" y="519682"/>
                    <a:pt x="652325" y="1508381"/>
                    <a:pt x="603666" y="1810057"/>
                  </a:cubicBezTo>
                  <a:cubicBezTo>
                    <a:pt x="555007" y="2111733"/>
                    <a:pt x="58452" y="2111733"/>
                    <a:pt x="7801" y="1810057"/>
                  </a:cubicBezTo>
                  <a:close/>
                </a:path>
              </a:pathLst>
            </a:custGeom>
            <a:solidFill>
              <a:srgbClr val="CB0E74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" name="Google Shape;147;p2"/>
            <p:cNvSpPr/>
            <p:nvPr/>
          </p:nvSpPr>
          <p:spPr>
            <a:xfrm flipH="1" rot="-9868553">
              <a:off x="6069917" y="2839066"/>
              <a:ext cx="85442" cy="513968"/>
            </a:xfrm>
            <a:custGeom>
              <a:rect b="b" l="l" r="r" t="t"/>
              <a:pathLst>
                <a:path extrusionOk="0" h="2036314" w="609811">
                  <a:moveTo>
                    <a:pt x="7801" y="1810057"/>
                  </a:moveTo>
                  <a:cubicBezTo>
                    <a:pt x="-42850" y="1508381"/>
                    <a:pt x="164588" y="555811"/>
                    <a:pt x="299758" y="0"/>
                  </a:cubicBezTo>
                  <a:cubicBezTo>
                    <a:pt x="399069" y="519682"/>
                    <a:pt x="652325" y="1508381"/>
                    <a:pt x="603666" y="1810057"/>
                  </a:cubicBezTo>
                  <a:cubicBezTo>
                    <a:pt x="555007" y="2111733"/>
                    <a:pt x="58452" y="2111733"/>
                    <a:pt x="7801" y="1810057"/>
                  </a:cubicBezTo>
                  <a:close/>
                </a:path>
              </a:pathLst>
            </a:custGeom>
            <a:solidFill>
              <a:srgbClr val="CB0E74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" name="Google Shape;148;p2"/>
            <p:cNvSpPr/>
            <p:nvPr/>
          </p:nvSpPr>
          <p:spPr>
            <a:xfrm>
              <a:off x="5959522" y="1823272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" name="Google Shape;149;p2"/>
            <p:cNvSpPr/>
            <p:nvPr/>
          </p:nvSpPr>
          <p:spPr>
            <a:xfrm>
              <a:off x="6125315" y="1836504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" name="Google Shape;150;p2"/>
            <p:cNvSpPr/>
            <p:nvPr/>
          </p:nvSpPr>
          <p:spPr>
            <a:xfrm>
              <a:off x="6270599" y="1811397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" name="Google Shape;151;p2"/>
            <p:cNvSpPr/>
            <p:nvPr/>
          </p:nvSpPr>
          <p:spPr>
            <a:xfrm>
              <a:off x="6399093" y="1777652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" name="Google Shape;152;p2"/>
            <p:cNvSpPr/>
            <p:nvPr/>
          </p:nvSpPr>
          <p:spPr>
            <a:xfrm>
              <a:off x="6539139" y="1731776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" name="Google Shape;153;p2"/>
            <p:cNvSpPr/>
            <p:nvPr/>
          </p:nvSpPr>
          <p:spPr>
            <a:xfrm>
              <a:off x="6646188" y="1623415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54" name="Google Shape;154;p2"/>
            <p:cNvGrpSpPr/>
            <p:nvPr/>
          </p:nvGrpSpPr>
          <p:grpSpPr>
            <a:xfrm flipH="1">
              <a:off x="5265389" y="1632233"/>
              <a:ext cx="592873" cy="285089"/>
              <a:chOff x="1954338" y="590996"/>
              <a:chExt cx="592873" cy="285089"/>
            </a:xfrm>
          </p:grpSpPr>
          <p:sp>
            <p:nvSpPr>
              <p:cNvPr id="155" name="Google Shape;155;p2"/>
              <p:cNvSpPr/>
              <p:nvPr/>
            </p:nvSpPr>
            <p:spPr>
              <a:xfrm>
                <a:off x="1954338" y="804085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6" name="Google Shape;156;p2"/>
              <p:cNvSpPr/>
              <p:nvPr/>
            </p:nvSpPr>
            <p:spPr>
              <a:xfrm>
                <a:off x="2099622" y="778978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7" name="Google Shape;157;p2"/>
              <p:cNvSpPr/>
              <p:nvPr/>
            </p:nvSpPr>
            <p:spPr>
              <a:xfrm>
                <a:off x="2228116" y="74523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" name="Google Shape;158;p2"/>
              <p:cNvSpPr/>
              <p:nvPr/>
            </p:nvSpPr>
            <p:spPr>
              <a:xfrm>
                <a:off x="2368162" y="69935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9" name="Google Shape;159;p2"/>
              <p:cNvSpPr/>
              <p:nvPr/>
            </p:nvSpPr>
            <p:spPr>
              <a:xfrm>
                <a:off x="2475211" y="590996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60" name="Google Shape;160;p2"/>
            <p:cNvSpPr/>
            <p:nvPr/>
          </p:nvSpPr>
          <p:spPr>
            <a:xfrm>
              <a:off x="6476267" y="2369855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" name="Google Shape;161;p2"/>
            <p:cNvSpPr/>
            <p:nvPr/>
          </p:nvSpPr>
          <p:spPr>
            <a:xfrm>
              <a:off x="6790266" y="2277545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" name="Google Shape;162;p2"/>
            <p:cNvSpPr/>
            <p:nvPr/>
          </p:nvSpPr>
          <p:spPr>
            <a:xfrm>
              <a:off x="5992036" y="2393814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" name="Google Shape;163;p2"/>
            <p:cNvSpPr/>
            <p:nvPr/>
          </p:nvSpPr>
          <p:spPr>
            <a:xfrm>
              <a:off x="5444438" y="2361275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" name="Google Shape;164;p2"/>
            <p:cNvSpPr/>
            <p:nvPr/>
          </p:nvSpPr>
          <p:spPr>
            <a:xfrm>
              <a:off x="5086030" y="2206951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5" name="Google Shape;165;p2"/>
            <p:cNvSpPr/>
            <p:nvPr/>
          </p:nvSpPr>
          <p:spPr>
            <a:xfrm>
              <a:off x="5998012" y="2387838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" name="Google Shape;166;p2"/>
            <p:cNvSpPr/>
            <p:nvPr/>
          </p:nvSpPr>
          <p:spPr>
            <a:xfrm>
              <a:off x="6551138" y="2518084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" name="Google Shape;167;p2"/>
            <p:cNvSpPr/>
            <p:nvPr/>
          </p:nvSpPr>
          <p:spPr>
            <a:xfrm>
              <a:off x="6618697" y="2648429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" name="Google Shape;168;p2"/>
            <p:cNvSpPr/>
            <p:nvPr/>
          </p:nvSpPr>
          <p:spPr>
            <a:xfrm>
              <a:off x="6676064" y="2786410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69" name="Google Shape;169;p2"/>
            <p:cNvGrpSpPr/>
            <p:nvPr/>
          </p:nvGrpSpPr>
          <p:grpSpPr>
            <a:xfrm>
              <a:off x="6858462" y="2439260"/>
              <a:ext cx="196926" cy="340326"/>
              <a:chOff x="7480896" y="712197"/>
              <a:chExt cx="196926" cy="340326"/>
            </a:xfrm>
          </p:grpSpPr>
          <p:sp>
            <p:nvSpPr>
              <p:cNvPr id="170" name="Google Shape;170;p2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" name="Google Shape;171;p2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" name="Google Shape;172;p2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3" name="Google Shape;173;p2"/>
            <p:cNvGrpSpPr/>
            <p:nvPr/>
          </p:nvGrpSpPr>
          <p:grpSpPr>
            <a:xfrm flipH="1">
              <a:off x="5253201" y="2508095"/>
              <a:ext cx="196926" cy="340326"/>
              <a:chOff x="7480896" y="712197"/>
              <a:chExt cx="196926" cy="340326"/>
            </a:xfrm>
          </p:grpSpPr>
          <p:sp>
            <p:nvSpPr>
              <p:cNvPr id="174" name="Google Shape;174;p2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" name="Google Shape;175;p2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" name="Google Shape;176;p2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7" name="Google Shape;177;p2"/>
            <p:cNvGrpSpPr/>
            <p:nvPr/>
          </p:nvGrpSpPr>
          <p:grpSpPr>
            <a:xfrm flipH="1">
              <a:off x="4879908" y="2364037"/>
              <a:ext cx="196926" cy="340326"/>
              <a:chOff x="7480896" y="712197"/>
              <a:chExt cx="196926" cy="340326"/>
            </a:xfrm>
          </p:grpSpPr>
          <p:sp>
            <p:nvSpPr>
              <p:cNvPr id="178" name="Google Shape;178;p2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" name="Google Shape;179;p2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0" name="Google Shape;180;p2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81" name="Google Shape;181;p2"/>
            <p:cNvGrpSpPr/>
            <p:nvPr/>
          </p:nvGrpSpPr>
          <p:grpSpPr>
            <a:xfrm flipH="1" rot="-2546804">
              <a:off x="4924621" y="5252210"/>
              <a:ext cx="196924" cy="340324"/>
              <a:chOff x="7480896" y="712197"/>
              <a:chExt cx="196926" cy="340326"/>
            </a:xfrm>
          </p:grpSpPr>
          <p:sp>
            <p:nvSpPr>
              <p:cNvPr id="182" name="Google Shape;182;p2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3" name="Google Shape;183;p2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" name="Google Shape;184;p2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85" name="Google Shape;185;p2"/>
            <p:cNvGrpSpPr/>
            <p:nvPr/>
          </p:nvGrpSpPr>
          <p:grpSpPr>
            <a:xfrm flipH="1" rot="537107">
              <a:off x="6917286" y="5308528"/>
              <a:ext cx="196922" cy="340319"/>
              <a:chOff x="7480896" y="712197"/>
              <a:chExt cx="196926" cy="340326"/>
            </a:xfrm>
          </p:grpSpPr>
          <p:sp>
            <p:nvSpPr>
              <p:cNvPr id="186" name="Google Shape;186;p2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7" name="Google Shape;187;p2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" name="Google Shape;188;p2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89" name="Google Shape;189;p2"/>
            <p:cNvGrpSpPr/>
            <p:nvPr/>
          </p:nvGrpSpPr>
          <p:grpSpPr>
            <a:xfrm flipH="1" rot="-2546804">
              <a:off x="4287181" y="3288895"/>
              <a:ext cx="196924" cy="340324"/>
              <a:chOff x="7480896" y="712197"/>
              <a:chExt cx="196926" cy="340326"/>
            </a:xfrm>
          </p:grpSpPr>
          <p:sp>
            <p:nvSpPr>
              <p:cNvPr id="190" name="Google Shape;190;p2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1" name="Google Shape;191;p2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2" name="Google Shape;192;p2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93" name="Google Shape;193;p2"/>
            <p:cNvGrpSpPr/>
            <p:nvPr/>
          </p:nvGrpSpPr>
          <p:grpSpPr>
            <a:xfrm rot="2546804">
              <a:off x="7497206" y="3225152"/>
              <a:ext cx="196924" cy="340324"/>
              <a:chOff x="7480896" y="712197"/>
              <a:chExt cx="196926" cy="340326"/>
            </a:xfrm>
          </p:grpSpPr>
          <p:sp>
            <p:nvSpPr>
              <p:cNvPr id="194" name="Google Shape;194;p2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5" name="Google Shape;195;p2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6" name="Google Shape;196;p2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97" name="Google Shape;197;p2"/>
            <p:cNvGrpSpPr/>
            <p:nvPr/>
          </p:nvGrpSpPr>
          <p:grpSpPr>
            <a:xfrm>
              <a:off x="4404613" y="2891298"/>
              <a:ext cx="3172833" cy="2833827"/>
              <a:chOff x="1691128" y="2275721"/>
              <a:chExt cx="3172833" cy="2833827"/>
            </a:xfrm>
          </p:grpSpPr>
          <p:sp>
            <p:nvSpPr>
              <p:cNvPr id="198" name="Google Shape;198;p2"/>
              <p:cNvSpPr/>
              <p:nvPr/>
            </p:nvSpPr>
            <p:spPr>
              <a:xfrm flipH="1" rot="1846604">
                <a:off x="3451089" y="2638411"/>
                <a:ext cx="1229446" cy="1055494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9" name="Google Shape;199;p2"/>
              <p:cNvSpPr/>
              <p:nvPr/>
            </p:nvSpPr>
            <p:spPr>
              <a:xfrm>
                <a:off x="1700213" y="2275721"/>
                <a:ext cx="214319" cy="915154"/>
              </a:xfrm>
              <a:custGeom>
                <a:rect b="b" l="l" r="r" t="t"/>
                <a:pathLst>
                  <a:path extrusionOk="0" h="915154" w="214319">
                    <a:moveTo>
                      <a:pt x="0" y="915154"/>
                    </a:moveTo>
                    <a:cubicBezTo>
                      <a:pt x="55959" y="801647"/>
                      <a:pt x="111918" y="688141"/>
                      <a:pt x="147637" y="591304"/>
                    </a:cubicBezTo>
                    <a:cubicBezTo>
                      <a:pt x="183356" y="494467"/>
                      <a:pt x="213518" y="427791"/>
                      <a:pt x="214312" y="334129"/>
                    </a:cubicBezTo>
                    <a:cubicBezTo>
                      <a:pt x="215106" y="240467"/>
                      <a:pt x="152400" y="29329"/>
                      <a:pt x="152400" y="29329"/>
                    </a:cubicBezTo>
                    <a:cubicBezTo>
                      <a:pt x="142875" y="-21471"/>
                      <a:pt x="150018" y="3929"/>
                      <a:pt x="157162" y="29329"/>
                    </a:cubicBezTo>
                  </a:path>
                </a:pathLst>
              </a:custGeom>
              <a:noFill/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0" name="Google Shape;200;p2"/>
              <p:cNvSpPr/>
              <p:nvPr/>
            </p:nvSpPr>
            <p:spPr>
              <a:xfrm flipH="1">
                <a:off x="4633913" y="2285247"/>
                <a:ext cx="214319" cy="915154"/>
              </a:xfrm>
              <a:custGeom>
                <a:rect b="b" l="l" r="r" t="t"/>
                <a:pathLst>
                  <a:path extrusionOk="0" h="915154" w="214319">
                    <a:moveTo>
                      <a:pt x="0" y="915154"/>
                    </a:moveTo>
                    <a:cubicBezTo>
                      <a:pt x="55959" y="801647"/>
                      <a:pt x="111918" y="688141"/>
                      <a:pt x="147637" y="591304"/>
                    </a:cubicBezTo>
                    <a:cubicBezTo>
                      <a:pt x="183356" y="494467"/>
                      <a:pt x="213518" y="427791"/>
                      <a:pt x="214312" y="334129"/>
                    </a:cubicBezTo>
                    <a:cubicBezTo>
                      <a:pt x="215106" y="240467"/>
                      <a:pt x="152400" y="29329"/>
                      <a:pt x="152400" y="29329"/>
                    </a:cubicBezTo>
                    <a:cubicBezTo>
                      <a:pt x="142875" y="-21471"/>
                      <a:pt x="150018" y="3929"/>
                      <a:pt x="157162" y="29329"/>
                    </a:cubicBezTo>
                  </a:path>
                </a:pathLst>
              </a:custGeom>
              <a:noFill/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1" name="Google Shape;201;p2"/>
              <p:cNvSpPr/>
              <p:nvPr/>
            </p:nvSpPr>
            <p:spPr>
              <a:xfrm>
                <a:off x="2019300" y="4300537"/>
                <a:ext cx="334487" cy="56970"/>
              </a:xfrm>
              <a:custGeom>
                <a:rect b="b" l="l" r="r" t="t"/>
                <a:pathLst>
                  <a:path extrusionOk="0" h="56970" w="334487">
                    <a:moveTo>
                      <a:pt x="0" y="0"/>
                    </a:moveTo>
                    <a:lnTo>
                      <a:pt x="176213" y="4763"/>
                    </a:lnTo>
                    <a:cubicBezTo>
                      <a:pt x="229394" y="13494"/>
                      <a:pt x="319088" y="52388"/>
                      <a:pt x="319088" y="52388"/>
                    </a:cubicBezTo>
                    <a:cubicBezTo>
                      <a:pt x="343694" y="60325"/>
                      <a:pt x="333772" y="56356"/>
                      <a:pt x="323850" y="52388"/>
                    </a:cubicBezTo>
                  </a:path>
                </a:pathLst>
              </a:custGeom>
              <a:noFill/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2" name="Google Shape;202;p2"/>
              <p:cNvSpPr/>
              <p:nvPr/>
            </p:nvSpPr>
            <p:spPr>
              <a:xfrm flipH="1">
                <a:off x="4167187" y="4300537"/>
                <a:ext cx="334487" cy="56970"/>
              </a:xfrm>
              <a:custGeom>
                <a:rect b="b" l="l" r="r" t="t"/>
                <a:pathLst>
                  <a:path extrusionOk="0" h="56970" w="334487">
                    <a:moveTo>
                      <a:pt x="0" y="0"/>
                    </a:moveTo>
                    <a:lnTo>
                      <a:pt x="176213" y="4763"/>
                    </a:lnTo>
                    <a:cubicBezTo>
                      <a:pt x="229394" y="13494"/>
                      <a:pt x="319088" y="52388"/>
                      <a:pt x="319088" y="52388"/>
                    </a:cubicBezTo>
                    <a:cubicBezTo>
                      <a:pt x="343694" y="60325"/>
                      <a:pt x="333772" y="56356"/>
                      <a:pt x="323850" y="52388"/>
                    </a:cubicBezTo>
                  </a:path>
                </a:pathLst>
              </a:custGeom>
              <a:noFill/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" name="Google Shape;203;p2"/>
              <p:cNvSpPr/>
              <p:nvPr/>
            </p:nvSpPr>
            <p:spPr>
              <a:xfrm rot="-1846604">
                <a:off x="1874556" y="2650363"/>
                <a:ext cx="1229446" cy="1055494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4" name="Google Shape;204;p2"/>
              <p:cNvSpPr/>
              <p:nvPr/>
            </p:nvSpPr>
            <p:spPr>
              <a:xfrm>
                <a:off x="2944422" y="3350219"/>
                <a:ext cx="676996" cy="878439"/>
              </a:xfrm>
              <a:custGeom>
                <a:rect b="b" l="l" r="r" t="t"/>
                <a:pathLst>
                  <a:path extrusionOk="0" h="2509826" w="1747086">
                    <a:moveTo>
                      <a:pt x="871002" y="0"/>
                    </a:moveTo>
                    <a:lnTo>
                      <a:pt x="873543" y="8600"/>
                    </a:lnTo>
                    <a:lnTo>
                      <a:pt x="876085" y="0"/>
                    </a:lnTo>
                    <a:lnTo>
                      <a:pt x="876192" y="17562"/>
                    </a:lnTo>
                    <a:lnTo>
                      <a:pt x="927961" y="192733"/>
                    </a:lnTo>
                    <a:cubicBezTo>
                      <a:pt x="982781" y="385175"/>
                      <a:pt x="1034391" y="577180"/>
                      <a:pt x="1111675" y="772681"/>
                    </a:cubicBezTo>
                    <a:cubicBezTo>
                      <a:pt x="1214720" y="1033350"/>
                      <a:pt x="1385828" y="1352892"/>
                      <a:pt x="1489275" y="1564007"/>
                    </a:cubicBezTo>
                    <a:cubicBezTo>
                      <a:pt x="1592722" y="1775122"/>
                      <a:pt x="1704906" y="1916928"/>
                      <a:pt x="1732352" y="2039374"/>
                    </a:cubicBezTo>
                    <a:cubicBezTo>
                      <a:pt x="1759798" y="2161822"/>
                      <a:pt x="1745020" y="2220934"/>
                      <a:pt x="1719686" y="2292712"/>
                    </a:cubicBezTo>
                    <a:cubicBezTo>
                      <a:pt x="1694353" y="2364490"/>
                      <a:pt x="1661971" y="2435276"/>
                      <a:pt x="1580349" y="2470049"/>
                    </a:cubicBezTo>
                    <a:cubicBezTo>
                      <a:pt x="1498728" y="2504822"/>
                      <a:pt x="1321146" y="2520988"/>
                      <a:pt x="1229960" y="2501359"/>
                    </a:cubicBezTo>
                    <a:cubicBezTo>
                      <a:pt x="944264" y="2439858"/>
                      <a:pt x="1008227" y="2337047"/>
                      <a:pt x="934338" y="2267378"/>
                    </a:cubicBezTo>
                    <a:lnTo>
                      <a:pt x="873543" y="2115393"/>
                    </a:lnTo>
                    <a:lnTo>
                      <a:pt x="812749" y="2267378"/>
                    </a:lnTo>
                    <a:cubicBezTo>
                      <a:pt x="738859" y="2337047"/>
                      <a:pt x="802823" y="2439858"/>
                      <a:pt x="517126" y="2501359"/>
                    </a:cubicBezTo>
                    <a:cubicBezTo>
                      <a:pt x="425940" y="2520988"/>
                      <a:pt x="248359" y="2504822"/>
                      <a:pt x="166737" y="2470049"/>
                    </a:cubicBezTo>
                    <a:cubicBezTo>
                      <a:pt x="85116" y="2435276"/>
                      <a:pt x="52734" y="2364490"/>
                      <a:pt x="27400" y="2292712"/>
                    </a:cubicBezTo>
                    <a:cubicBezTo>
                      <a:pt x="2066" y="2220934"/>
                      <a:pt x="-12712" y="2161822"/>
                      <a:pt x="14734" y="2039374"/>
                    </a:cubicBezTo>
                    <a:cubicBezTo>
                      <a:pt x="42180" y="1916928"/>
                      <a:pt x="154364" y="1775122"/>
                      <a:pt x="257812" y="1564007"/>
                    </a:cubicBezTo>
                    <a:cubicBezTo>
                      <a:pt x="361259" y="1352892"/>
                      <a:pt x="532366" y="1033350"/>
                      <a:pt x="635412" y="772681"/>
                    </a:cubicBezTo>
                    <a:cubicBezTo>
                      <a:pt x="712696" y="577180"/>
                      <a:pt x="764306" y="385175"/>
                      <a:pt x="819125" y="192733"/>
                    </a:cubicBezTo>
                    <a:lnTo>
                      <a:pt x="870895" y="17562"/>
                    </a:lnTo>
                    <a:close/>
                  </a:path>
                </a:pathLst>
              </a:cu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5" name="Google Shape;205;p2"/>
              <p:cNvSpPr/>
              <p:nvPr/>
            </p:nvSpPr>
            <p:spPr>
              <a:xfrm flipH="1" rot="-2711125">
                <a:off x="2282017" y="4292260"/>
                <a:ext cx="416333" cy="785559"/>
              </a:xfrm>
              <a:custGeom>
                <a:rect b="b" l="l" r="r" t="t"/>
                <a:pathLst>
                  <a:path extrusionOk="0" h="1438114" w="762176">
                    <a:moveTo>
                      <a:pt x="677276" y="743278"/>
                    </a:moveTo>
                    <a:cubicBezTo>
                      <a:pt x="528983" y="264164"/>
                      <a:pt x="250324" y="129839"/>
                      <a:pt x="162482" y="5959"/>
                    </a:cubicBezTo>
                    <a:lnTo>
                      <a:pt x="150223" y="0"/>
                    </a:lnTo>
                    <a:lnTo>
                      <a:pt x="158002" y="18476"/>
                    </a:lnTo>
                    <a:lnTo>
                      <a:pt x="153654" y="30623"/>
                    </a:lnTo>
                    <a:cubicBezTo>
                      <a:pt x="91066" y="160121"/>
                      <a:pt x="-79419" y="331100"/>
                      <a:pt x="43385" y="632768"/>
                    </a:cubicBezTo>
                    <a:cubicBezTo>
                      <a:pt x="139802" y="876220"/>
                      <a:pt x="626348" y="1364481"/>
                      <a:pt x="751205" y="1438114"/>
                    </a:cubicBezTo>
                    <a:lnTo>
                      <a:pt x="744177" y="1410784"/>
                    </a:lnTo>
                    <a:cubicBezTo>
                      <a:pt x="731856" y="1294978"/>
                      <a:pt x="825569" y="1222392"/>
                      <a:pt x="677276" y="743278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6" name="Google Shape;206;p2"/>
              <p:cNvSpPr/>
              <p:nvPr/>
            </p:nvSpPr>
            <p:spPr>
              <a:xfrm rot="2742179">
                <a:off x="3953654" y="4254802"/>
                <a:ext cx="439269" cy="727155"/>
              </a:xfrm>
              <a:custGeom>
                <a:rect b="b" l="l" r="r" t="t"/>
                <a:pathLst>
                  <a:path extrusionOk="0" h="1438114" w="762176">
                    <a:moveTo>
                      <a:pt x="677276" y="743278"/>
                    </a:moveTo>
                    <a:cubicBezTo>
                      <a:pt x="528983" y="264164"/>
                      <a:pt x="250324" y="129839"/>
                      <a:pt x="162482" y="5959"/>
                    </a:cubicBezTo>
                    <a:lnTo>
                      <a:pt x="150223" y="0"/>
                    </a:lnTo>
                    <a:lnTo>
                      <a:pt x="158002" y="18476"/>
                    </a:lnTo>
                    <a:lnTo>
                      <a:pt x="153654" y="30623"/>
                    </a:lnTo>
                    <a:cubicBezTo>
                      <a:pt x="91066" y="160121"/>
                      <a:pt x="-79419" y="331100"/>
                      <a:pt x="43385" y="632768"/>
                    </a:cubicBezTo>
                    <a:cubicBezTo>
                      <a:pt x="139802" y="876220"/>
                      <a:pt x="626348" y="1364481"/>
                      <a:pt x="751205" y="1438114"/>
                    </a:cubicBezTo>
                    <a:lnTo>
                      <a:pt x="744177" y="1410784"/>
                    </a:lnTo>
                    <a:cubicBezTo>
                      <a:pt x="731856" y="1294978"/>
                      <a:pt x="825569" y="1222392"/>
                      <a:pt x="677276" y="743278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07" name="Google Shape;207;p2"/>
            <p:cNvSpPr/>
            <p:nvPr/>
          </p:nvSpPr>
          <p:spPr>
            <a:xfrm>
              <a:off x="5103308" y="4391513"/>
              <a:ext cx="216000" cy="216000"/>
            </a:xfrm>
            <a:prstGeom prst="ellipse">
              <a:avLst/>
            </a:prstGeom>
            <a:solidFill>
              <a:srgbClr val="CB8ECA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" name="Google Shape;208;p2"/>
            <p:cNvSpPr/>
            <p:nvPr/>
          </p:nvSpPr>
          <p:spPr>
            <a:xfrm>
              <a:off x="5411556" y="4338091"/>
              <a:ext cx="180000" cy="180000"/>
            </a:xfrm>
            <a:prstGeom prst="ellipse">
              <a:avLst/>
            </a:prstGeom>
            <a:solidFill>
              <a:srgbClr val="CB8ECA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" name="Google Shape;209;p2"/>
            <p:cNvSpPr/>
            <p:nvPr/>
          </p:nvSpPr>
          <p:spPr>
            <a:xfrm>
              <a:off x="4816842" y="4379176"/>
              <a:ext cx="180000" cy="180000"/>
            </a:xfrm>
            <a:prstGeom prst="ellipse">
              <a:avLst/>
            </a:prstGeom>
            <a:solidFill>
              <a:srgbClr val="CB8ECA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" name="Google Shape;210;p2"/>
            <p:cNvSpPr/>
            <p:nvPr/>
          </p:nvSpPr>
          <p:spPr>
            <a:xfrm>
              <a:off x="5639245" y="4190508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" name="Google Shape;211;p2"/>
            <p:cNvSpPr/>
            <p:nvPr/>
          </p:nvSpPr>
          <p:spPr>
            <a:xfrm>
              <a:off x="4656484" y="4289794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" name="Google Shape;212;p2"/>
            <p:cNvSpPr/>
            <p:nvPr/>
          </p:nvSpPr>
          <p:spPr>
            <a:xfrm>
              <a:off x="4556317" y="4107170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13" name="Google Shape;213;p2"/>
            <p:cNvGrpSpPr/>
            <p:nvPr/>
          </p:nvGrpSpPr>
          <p:grpSpPr>
            <a:xfrm flipH="1">
              <a:off x="6239861" y="4101820"/>
              <a:ext cx="1190928" cy="500343"/>
              <a:chOff x="865486" y="3946632"/>
              <a:chExt cx="1190928" cy="500343"/>
            </a:xfrm>
          </p:grpSpPr>
          <p:sp>
            <p:nvSpPr>
              <p:cNvPr id="214" name="Google Shape;214;p2"/>
              <p:cNvSpPr/>
              <p:nvPr/>
            </p:nvSpPr>
            <p:spPr>
              <a:xfrm>
                <a:off x="1412477" y="4230975"/>
                <a:ext cx="216000" cy="216000"/>
              </a:xfrm>
              <a:prstGeom prst="ellipse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5" name="Google Shape;215;p2"/>
              <p:cNvSpPr/>
              <p:nvPr/>
            </p:nvSpPr>
            <p:spPr>
              <a:xfrm>
                <a:off x="1720725" y="4177553"/>
                <a:ext cx="180000" cy="180000"/>
              </a:xfrm>
              <a:prstGeom prst="ellipse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6" name="Google Shape;216;p2"/>
              <p:cNvSpPr/>
              <p:nvPr/>
            </p:nvSpPr>
            <p:spPr>
              <a:xfrm>
                <a:off x="1126011" y="4218638"/>
                <a:ext cx="180000" cy="180000"/>
              </a:xfrm>
              <a:prstGeom prst="ellipse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7" name="Google Shape;217;p2"/>
              <p:cNvSpPr/>
              <p:nvPr/>
            </p:nvSpPr>
            <p:spPr>
              <a:xfrm>
                <a:off x="1948414" y="4029970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8" name="Google Shape;218;p2"/>
              <p:cNvSpPr/>
              <p:nvPr/>
            </p:nvSpPr>
            <p:spPr>
              <a:xfrm>
                <a:off x="965653" y="4129256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9" name="Google Shape;219;p2"/>
              <p:cNvSpPr/>
              <p:nvPr/>
            </p:nvSpPr>
            <p:spPr>
              <a:xfrm>
                <a:off x="865486" y="394663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20" name="Google Shape;220;p2"/>
            <p:cNvGrpSpPr/>
            <p:nvPr/>
          </p:nvGrpSpPr>
          <p:grpSpPr>
            <a:xfrm rot="-10322695">
              <a:off x="6252692" y="2738549"/>
              <a:ext cx="1090787" cy="417015"/>
              <a:chOff x="965653" y="4029970"/>
              <a:chExt cx="1090761" cy="417005"/>
            </a:xfrm>
          </p:grpSpPr>
          <p:sp>
            <p:nvSpPr>
              <p:cNvPr id="221" name="Google Shape;221;p2"/>
              <p:cNvSpPr/>
              <p:nvPr/>
            </p:nvSpPr>
            <p:spPr>
              <a:xfrm>
                <a:off x="1412477" y="4230975"/>
                <a:ext cx="216000" cy="216000"/>
              </a:xfrm>
              <a:prstGeom prst="ellipse">
                <a:avLst/>
              </a:prstGeom>
              <a:solidFill>
                <a:srgbClr val="F3CC71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2" name="Google Shape;222;p2"/>
              <p:cNvSpPr/>
              <p:nvPr/>
            </p:nvSpPr>
            <p:spPr>
              <a:xfrm>
                <a:off x="1720725" y="4177553"/>
                <a:ext cx="180000" cy="180000"/>
              </a:xfrm>
              <a:prstGeom prst="ellipse">
                <a:avLst/>
              </a:prstGeom>
              <a:solidFill>
                <a:srgbClr val="CB0E74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3" name="Google Shape;223;p2"/>
              <p:cNvSpPr/>
              <p:nvPr/>
            </p:nvSpPr>
            <p:spPr>
              <a:xfrm>
                <a:off x="1126011" y="4218638"/>
                <a:ext cx="180000" cy="180000"/>
              </a:xfrm>
              <a:prstGeom prst="ellipse">
                <a:avLst/>
              </a:prstGeom>
              <a:solidFill>
                <a:srgbClr val="24CBE5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4" name="Google Shape;224;p2"/>
              <p:cNvSpPr/>
              <p:nvPr/>
            </p:nvSpPr>
            <p:spPr>
              <a:xfrm>
                <a:off x="1948414" y="4029970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5" name="Google Shape;225;p2"/>
              <p:cNvSpPr/>
              <p:nvPr/>
            </p:nvSpPr>
            <p:spPr>
              <a:xfrm>
                <a:off x="965653" y="4129256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26" name="Google Shape;226;p2"/>
            <p:cNvGrpSpPr/>
            <p:nvPr/>
          </p:nvGrpSpPr>
          <p:grpSpPr>
            <a:xfrm flipH="1" rot="10322695">
              <a:off x="4643402" y="2788823"/>
              <a:ext cx="1090787" cy="417015"/>
              <a:chOff x="965653" y="4029970"/>
              <a:chExt cx="1090761" cy="417005"/>
            </a:xfrm>
          </p:grpSpPr>
          <p:sp>
            <p:nvSpPr>
              <p:cNvPr id="227" name="Google Shape;227;p2"/>
              <p:cNvSpPr/>
              <p:nvPr/>
            </p:nvSpPr>
            <p:spPr>
              <a:xfrm>
                <a:off x="1412477" y="4230975"/>
                <a:ext cx="216000" cy="216000"/>
              </a:xfrm>
              <a:prstGeom prst="ellipse">
                <a:avLst/>
              </a:prstGeom>
              <a:solidFill>
                <a:srgbClr val="F3CC71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8" name="Google Shape;228;p2"/>
              <p:cNvSpPr/>
              <p:nvPr/>
            </p:nvSpPr>
            <p:spPr>
              <a:xfrm>
                <a:off x="1720725" y="4177553"/>
                <a:ext cx="180000" cy="180000"/>
              </a:xfrm>
              <a:prstGeom prst="ellipse">
                <a:avLst/>
              </a:prstGeom>
              <a:solidFill>
                <a:srgbClr val="CB0E74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9" name="Google Shape;229;p2"/>
              <p:cNvSpPr/>
              <p:nvPr/>
            </p:nvSpPr>
            <p:spPr>
              <a:xfrm>
                <a:off x="1126011" y="4218638"/>
                <a:ext cx="180000" cy="180000"/>
              </a:xfrm>
              <a:prstGeom prst="ellipse">
                <a:avLst/>
              </a:prstGeom>
              <a:solidFill>
                <a:srgbClr val="24CBE5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0" name="Google Shape;230;p2"/>
              <p:cNvSpPr/>
              <p:nvPr/>
            </p:nvSpPr>
            <p:spPr>
              <a:xfrm>
                <a:off x="1948414" y="4029970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1" name="Google Shape;231;p2"/>
              <p:cNvSpPr/>
              <p:nvPr/>
            </p:nvSpPr>
            <p:spPr>
              <a:xfrm>
                <a:off x="965653" y="4129256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32" name="Google Shape;232;p2"/>
            <p:cNvGrpSpPr/>
            <p:nvPr/>
          </p:nvGrpSpPr>
          <p:grpSpPr>
            <a:xfrm flipH="1" rot="4624446">
              <a:off x="6410441" y="4977060"/>
              <a:ext cx="196934" cy="340340"/>
              <a:chOff x="7480896" y="712197"/>
              <a:chExt cx="196926" cy="340326"/>
            </a:xfrm>
          </p:grpSpPr>
          <p:sp>
            <p:nvSpPr>
              <p:cNvPr id="233" name="Google Shape;233;p2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4" name="Google Shape;234;p2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5" name="Google Shape;235;p2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36" name="Google Shape;236;p2"/>
            <p:cNvGrpSpPr/>
            <p:nvPr/>
          </p:nvGrpSpPr>
          <p:grpSpPr>
            <a:xfrm flipH="1" rot="4017474">
              <a:off x="5972083" y="4931232"/>
              <a:ext cx="196922" cy="340320"/>
              <a:chOff x="7480896" y="712197"/>
              <a:chExt cx="196926" cy="340326"/>
            </a:xfrm>
          </p:grpSpPr>
          <p:sp>
            <p:nvSpPr>
              <p:cNvPr id="237" name="Google Shape;237;p2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8" name="Google Shape;238;p2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9" name="Google Shape;239;p2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40" name="Google Shape;240;p2"/>
            <p:cNvGrpSpPr/>
            <p:nvPr/>
          </p:nvGrpSpPr>
          <p:grpSpPr>
            <a:xfrm flipH="1" rot="3416925">
              <a:off x="5504255" y="4962609"/>
              <a:ext cx="196930" cy="340333"/>
              <a:chOff x="7480896" y="712197"/>
              <a:chExt cx="196926" cy="340326"/>
            </a:xfrm>
          </p:grpSpPr>
          <p:sp>
            <p:nvSpPr>
              <p:cNvPr id="241" name="Google Shape;241;p2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2" name="Google Shape;242;p2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3" name="Google Shape;243;p2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44" name="Google Shape;244;p2"/>
            <p:cNvGrpSpPr/>
            <p:nvPr/>
          </p:nvGrpSpPr>
          <p:grpSpPr>
            <a:xfrm flipH="1" rot="10800000">
              <a:off x="5421848" y="5867650"/>
              <a:ext cx="1290404" cy="363929"/>
              <a:chOff x="6737602" y="5717663"/>
              <a:chExt cx="1290404" cy="363929"/>
            </a:xfrm>
          </p:grpSpPr>
          <p:grpSp>
            <p:nvGrpSpPr>
              <p:cNvPr id="245" name="Google Shape;245;p2"/>
              <p:cNvGrpSpPr/>
              <p:nvPr/>
            </p:nvGrpSpPr>
            <p:grpSpPr>
              <a:xfrm flipH="1" rot="4624446">
                <a:off x="7741655" y="5750538"/>
                <a:ext cx="196934" cy="340340"/>
                <a:chOff x="7480896" y="712197"/>
                <a:chExt cx="196926" cy="340326"/>
              </a:xfrm>
            </p:grpSpPr>
            <p:sp>
              <p:nvSpPr>
                <p:cNvPr id="246" name="Google Shape;246;p2"/>
                <p:cNvSpPr/>
                <p:nvPr/>
              </p:nvSpPr>
              <p:spPr>
                <a:xfrm>
                  <a:off x="7480896" y="712197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28575">
                  <a:solidFill>
                    <a:srgbClr val="00000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7" name="Google Shape;247;p2"/>
                <p:cNvSpPr/>
                <p:nvPr/>
              </p:nvSpPr>
              <p:spPr>
                <a:xfrm>
                  <a:off x="7548455" y="842542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28575">
                  <a:solidFill>
                    <a:srgbClr val="00000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8" name="Google Shape;248;p2"/>
                <p:cNvSpPr/>
                <p:nvPr/>
              </p:nvSpPr>
              <p:spPr>
                <a:xfrm>
                  <a:off x="7605822" y="980523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28575">
                  <a:solidFill>
                    <a:srgbClr val="00000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49" name="Google Shape;249;p2"/>
              <p:cNvGrpSpPr/>
              <p:nvPr/>
            </p:nvGrpSpPr>
            <p:grpSpPr>
              <a:xfrm flipH="1" rot="4017474">
                <a:off x="7303296" y="5704710"/>
                <a:ext cx="196922" cy="340320"/>
                <a:chOff x="7480896" y="712197"/>
                <a:chExt cx="196926" cy="340326"/>
              </a:xfrm>
            </p:grpSpPr>
            <p:sp>
              <p:nvSpPr>
                <p:cNvPr id="250" name="Google Shape;250;p2"/>
                <p:cNvSpPr/>
                <p:nvPr/>
              </p:nvSpPr>
              <p:spPr>
                <a:xfrm>
                  <a:off x="7480896" y="712197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28575">
                  <a:solidFill>
                    <a:srgbClr val="00000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1" name="Google Shape;251;p2"/>
                <p:cNvSpPr/>
                <p:nvPr/>
              </p:nvSpPr>
              <p:spPr>
                <a:xfrm>
                  <a:off x="7548455" y="842542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28575">
                  <a:solidFill>
                    <a:srgbClr val="00000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2" name="Google Shape;252;p2"/>
                <p:cNvSpPr/>
                <p:nvPr/>
              </p:nvSpPr>
              <p:spPr>
                <a:xfrm>
                  <a:off x="7605822" y="980523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28575">
                  <a:solidFill>
                    <a:srgbClr val="00000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3" name="Google Shape;253;p2"/>
              <p:cNvGrpSpPr/>
              <p:nvPr/>
            </p:nvGrpSpPr>
            <p:grpSpPr>
              <a:xfrm flipH="1" rot="3416925">
                <a:off x="6835469" y="5736087"/>
                <a:ext cx="196930" cy="340333"/>
                <a:chOff x="7480896" y="712197"/>
                <a:chExt cx="196926" cy="340326"/>
              </a:xfrm>
            </p:grpSpPr>
            <p:sp>
              <p:nvSpPr>
                <p:cNvPr id="254" name="Google Shape;254;p2"/>
                <p:cNvSpPr/>
                <p:nvPr/>
              </p:nvSpPr>
              <p:spPr>
                <a:xfrm>
                  <a:off x="7480896" y="712197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28575">
                  <a:solidFill>
                    <a:srgbClr val="00000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5" name="Google Shape;255;p2"/>
                <p:cNvSpPr/>
                <p:nvPr/>
              </p:nvSpPr>
              <p:spPr>
                <a:xfrm>
                  <a:off x="7548455" y="842542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28575">
                  <a:solidFill>
                    <a:srgbClr val="00000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6" name="Google Shape;256;p2"/>
                <p:cNvSpPr/>
                <p:nvPr/>
              </p:nvSpPr>
              <p:spPr>
                <a:xfrm>
                  <a:off x="7605822" y="980523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28575">
                  <a:solidFill>
                    <a:srgbClr val="00000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257" name="Google Shape;257;p2"/>
            <p:cNvSpPr/>
            <p:nvPr/>
          </p:nvSpPr>
          <p:spPr>
            <a:xfrm>
              <a:off x="4370724" y="2423480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" name="Google Shape;258;p2"/>
            <p:cNvSpPr/>
            <p:nvPr/>
          </p:nvSpPr>
          <p:spPr>
            <a:xfrm>
              <a:off x="7481349" y="2412466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59" name="Google Shape;259;p2"/>
            <p:cNvGrpSpPr/>
            <p:nvPr/>
          </p:nvGrpSpPr>
          <p:grpSpPr>
            <a:xfrm flipH="1" rot="-6414006">
              <a:off x="4712806" y="4634508"/>
              <a:ext cx="196923" cy="340321"/>
              <a:chOff x="7480896" y="712197"/>
              <a:chExt cx="196926" cy="340326"/>
            </a:xfrm>
          </p:grpSpPr>
          <p:sp>
            <p:nvSpPr>
              <p:cNvPr id="260" name="Google Shape;260;p2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1" name="Google Shape;261;p2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2" name="Google Shape;262;p2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63" name="Google Shape;263;p2"/>
            <p:cNvGrpSpPr/>
            <p:nvPr/>
          </p:nvGrpSpPr>
          <p:grpSpPr>
            <a:xfrm rot="6414006">
              <a:off x="7108188" y="4620036"/>
              <a:ext cx="196923" cy="340321"/>
              <a:chOff x="7480896" y="712197"/>
              <a:chExt cx="196926" cy="340326"/>
            </a:xfrm>
          </p:grpSpPr>
          <p:sp>
            <p:nvSpPr>
              <p:cNvPr id="264" name="Google Shape;264;p2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5" name="Google Shape;265;p2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6" name="Google Shape;266;p2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67" name="Google Shape;267;p2"/>
            <p:cNvGrpSpPr/>
            <p:nvPr/>
          </p:nvGrpSpPr>
          <p:grpSpPr>
            <a:xfrm>
              <a:off x="6346988" y="3395451"/>
              <a:ext cx="772595" cy="782581"/>
              <a:chOff x="2128834" y="1476719"/>
              <a:chExt cx="926040" cy="938009"/>
            </a:xfrm>
          </p:grpSpPr>
          <p:grpSp>
            <p:nvGrpSpPr>
              <p:cNvPr id="268" name="Google Shape;268;p2"/>
              <p:cNvGrpSpPr/>
              <p:nvPr/>
            </p:nvGrpSpPr>
            <p:grpSpPr>
              <a:xfrm rot="-1837014">
                <a:off x="2497092" y="1496637"/>
                <a:ext cx="205907" cy="926049"/>
                <a:chOff x="2638411" y="1629119"/>
                <a:chExt cx="205905" cy="926040"/>
              </a:xfrm>
            </p:grpSpPr>
            <p:sp>
              <p:nvSpPr>
                <p:cNvPr id="269" name="Google Shape;269;p2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0" name="Google Shape;270;p2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1" name="Google Shape;271;p2"/>
              <p:cNvGrpSpPr/>
              <p:nvPr/>
            </p:nvGrpSpPr>
            <p:grpSpPr>
              <a:xfrm rot="-3661231">
                <a:off x="2488227" y="1488633"/>
                <a:ext cx="205907" cy="926047"/>
                <a:chOff x="2638411" y="1629119"/>
                <a:chExt cx="205905" cy="926040"/>
              </a:xfrm>
            </p:grpSpPr>
            <p:sp>
              <p:nvSpPr>
                <p:cNvPr id="272" name="Google Shape;272;p2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3" name="Google Shape;273;p2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4" name="Google Shape;274;p2"/>
              <p:cNvGrpSpPr/>
              <p:nvPr/>
            </p:nvGrpSpPr>
            <p:grpSpPr>
              <a:xfrm rot="1483651">
                <a:off x="2487747" y="1488085"/>
                <a:ext cx="205903" cy="926033"/>
                <a:chOff x="2638411" y="1629119"/>
                <a:chExt cx="205905" cy="926040"/>
              </a:xfrm>
            </p:grpSpPr>
            <p:sp>
              <p:nvSpPr>
                <p:cNvPr id="275" name="Google Shape;275;p2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6" name="Google Shape;276;p2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7" name="Google Shape;277;p2"/>
              <p:cNvGrpSpPr/>
              <p:nvPr/>
            </p:nvGrpSpPr>
            <p:grpSpPr>
              <a:xfrm rot="3302506">
                <a:off x="2485080" y="1492162"/>
                <a:ext cx="205913" cy="926074"/>
                <a:chOff x="2638411" y="1629119"/>
                <a:chExt cx="205905" cy="926040"/>
              </a:xfrm>
            </p:grpSpPr>
            <p:sp>
              <p:nvSpPr>
                <p:cNvPr id="278" name="Google Shape;278;p2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9" name="Google Shape;279;p2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80" name="Google Shape;280;p2"/>
              <p:cNvGrpSpPr/>
              <p:nvPr/>
            </p:nvGrpSpPr>
            <p:grpSpPr>
              <a:xfrm rot="5400000">
                <a:off x="2488902" y="1478530"/>
                <a:ext cx="205905" cy="926040"/>
                <a:chOff x="2638411" y="1629119"/>
                <a:chExt cx="205905" cy="926040"/>
              </a:xfrm>
            </p:grpSpPr>
            <p:sp>
              <p:nvSpPr>
                <p:cNvPr id="281" name="Google Shape;281;p2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2" name="Google Shape;282;p2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83" name="Google Shape;283;p2"/>
              <p:cNvSpPr/>
              <p:nvPr/>
            </p:nvSpPr>
            <p:spPr>
              <a:xfrm>
                <a:off x="2533918" y="1916512"/>
                <a:ext cx="202762" cy="493806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24CBE5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4" name="Google Shape;284;p2"/>
              <p:cNvSpPr/>
              <p:nvPr/>
            </p:nvSpPr>
            <p:spPr>
              <a:xfrm rot="10800000">
                <a:off x="2489154" y="1476719"/>
                <a:ext cx="202762" cy="493806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24CBE5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5" name="Google Shape;285;p2"/>
              <p:cNvSpPr/>
              <p:nvPr/>
            </p:nvSpPr>
            <p:spPr>
              <a:xfrm>
                <a:off x="2301684" y="1667940"/>
                <a:ext cx="561000" cy="561000"/>
              </a:xfrm>
              <a:prstGeom prst="ellipse">
                <a:avLst/>
              </a:prstGeom>
              <a:solidFill>
                <a:srgbClr val="CB0E74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6" name="Google Shape;286;p2"/>
              <p:cNvSpPr/>
              <p:nvPr/>
            </p:nvSpPr>
            <p:spPr>
              <a:xfrm>
                <a:off x="2450879" y="1825101"/>
                <a:ext cx="252000" cy="252000"/>
              </a:xfrm>
              <a:prstGeom prst="ellipse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87" name="Google Shape;287;p2"/>
            <p:cNvGrpSpPr/>
            <p:nvPr/>
          </p:nvGrpSpPr>
          <p:grpSpPr>
            <a:xfrm>
              <a:off x="4826869" y="3413819"/>
              <a:ext cx="772595" cy="782581"/>
              <a:chOff x="2128834" y="1476719"/>
              <a:chExt cx="926040" cy="938009"/>
            </a:xfrm>
          </p:grpSpPr>
          <p:grpSp>
            <p:nvGrpSpPr>
              <p:cNvPr id="288" name="Google Shape;288;p2"/>
              <p:cNvGrpSpPr/>
              <p:nvPr/>
            </p:nvGrpSpPr>
            <p:grpSpPr>
              <a:xfrm rot="-1837014">
                <a:off x="2497092" y="1496637"/>
                <a:ext cx="205907" cy="926049"/>
                <a:chOff x="2638411" y="1629119"/>
                <a:chExt cx="205905" cy="926040"/>
              </a:xfrm>
            </p:grpSpPr>
            <p:sp>
              <p:nvSpPr>
                <p:cNvPr id="289" name="Google Shape;289;p2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90" name="Google Shape;290;p2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91" name="Google Shape;291;p2"/>
              <p:cNvGrpSpPr/>
              <p:nvPr/>
            </p:nvGrpSpPr>
            <p:grpSpPr>
              <a:xfrm rot="-3661231">
                <a:off x="2488227" y="1488633"/>
                <a:ext cx="205907" cy="926047"/>
                <a:chOff x="2638411" y="1629119"/>
                <a:chExt cx="205905" cy="926040"/>
              </a:xfrm>
            </p:grpSpPr>
            <p:sp>
              <p:nvSpPr>
                <p:cNvPr id="292" name="Google Shape;292;p2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93" name="Google Shape;293;p2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94" name="Google Shape;294;p2"/>
              <p:cNvGrpSpPr/>
              <p:nvPr/>
            </p:nvGrpSpPr>
            <p:grpSpPr>
              <a:xfrm rot="1483651">
                <a:off x="2487747" y="1488085"/>
                <a:ext cx="205903" cy="926033"/>
                <a:chOff x="2638411" y="1629119"/>
                <a:chExt cx="205905" cy="926040"/>
              </a:xfrm>
            </p:grpSpPr>
            <p:sp>
              <p:nvSpPr>
                <p:cNvPr id="295" name="Google Shape;295;p2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96" name="Google Shape;296;p2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97" name="Google Shape;297;p2"/>
              <p:cNvGrpSpPr/>
              <p:nvPr/>
            </p:nvGrpSpPr>
            <p:grpSpPr>
              <a:xfrm rot="3302506">
                <a:off x="2485080" y="1492162"/>
                <a:ext cx="205913" cy="926074"/>
                <a:chOff x="2638411" y="1629119"/>
                <a:chExt cx="205905" cy="926040"/>
              </a:xfrm>
            </p:grpSpPr>
            <p:sp>
              <p:nvSpPr>
                <p:cNvPr id="298" name="Google Shape;298;p2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99" name="Google Shape;299;p2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00" name="Google Shape;300;p2"/>
              <p:cNvGrpSpPr/>
              <p:nvPr/>
            </p:nvGrpSpPr>
            <p:grpSpPr>
              <a:xfrm rot="5400000">
                <a:off x="2488902" y="1478530"/>
                <a:ext cx="205905" cy="926040"/>
                <a:chOff x="2638411" y="1629119"/>
                <a:chExt cx="205905" cy="926040"/>
              </a:xfrm>
            </p:grpSpPr>
            <p:sp>
              <p:nvSpPr>
                <p:cNvPr id="301" name="Google Shape;301;p2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02" name="Google Shape;302;p2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303" name="Google Shape;303;p2"/>
              <p:cNvSpPr/>
              <p:nvPr/>
            </p:nvSpPr>
            <p:spPr>
              <a:xfrm>
                <a:off x="2533918" y="1916512"/>
                <a:ext cx="202762" cy="493806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24CBE5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4" name="Google Shape;304;p2"/>
              <p:cNvSpPr/>
              <p:nvPr/>
            </p:nvSpPr>
            <p:spPr>
              <a:xfrm rot="10800000">
                <a:off x="2489154" y="1476719"/>
                <a:ext cx="202762" cy="493806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24CBE5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5" name="Google Shape;305;p2"/>
              <p:cNvSpPr/>
              <p:nvPr/>
            </p:nvSpPr>
            <p:spPr>
              <a:xfrm>
                <a:off x="2301684" y="1667940"/>
                <a:ext cx="561000" cy="561000"/>
              </a:xfrm>
              <a:prstGeom prst="ellipse">
                <a:avLst/>
              </a:prstGeom>
              <a:solidFill>
                <a:srgbClr val="CB0E74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6" name="Google Shape;306;p2"/>
              <p:cNvSpPr/>
              <p:nvPr/>
            </p:nvSpPr>
            <p:spPr>
              <a:xfrm>
                <a:off x="2450879" y="1825101"/>
                <a:ext cx="252000" cy="252000"/>
              </a:xfrm>
              <a:prstGeom prst="ellipse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307" name="Google Shape;307;p2"/>
          <p:cNvSpPr txBox="1"/>
          <p:nvPr>
            <p:ph type="ctrTitle"/>
          </p:nvPr>
        </p:nvSpPr>
        <p:spPr>
          <a:xfrm>
            <a:off x="3758879" y="1431050"/>
            <a:ext cx="4537800" cy="205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1pPr>
            <a:lvl2pPr lvl="1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2pPr>
            <a:lvl3pPr lvl="2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3pPr>
            <a:lvl4pPr lvl="3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4pPr>
            <a:lvl5pPr lvl="4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5pPr>
            <a:lvl6pPr lvl="5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6pPr>
            <a:lvl7pPr lvl="6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7pPr>
            <a:lvl8pPr lvl="7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8pPr>
            <a:lvl9pPr lvl="8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bg>
      <p:bgPr>
        <a:gradFill>
          <a:gsLst>
            <a:gs pos="0">
              <a:srgbClr val="741B47"/>
            </a:gs>
            <a:gs pos="34000">
              <a:srgbClr val="4C1130"/>
            </a:gs>
            <a:gs pos="100000">
              <a:srgbClr val="0000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308" name="Shape 3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9" name="Google Shape;309;p3"/>
          <p:cNvSpPr/>
          <p:nvPr/>
        </p:nvSpPr>
        <p:spPr>
          <a:xfrm rot="-4103113">
            <a:off x="7851399" y="157401"/>
            <a:ext cx="1057755" cy="1058480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4C11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0" name="Google Shape;310;p3"/>
          <p:cNvSpPr/>
          <p:nvPr/>
        </p:nvSpPr>
        <p:spPr>
          <a:xfrm rot="-3997853">
            <a:off x="7306029" y="1043985"/>
            <a:ext cx="818598" cy="843163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4C11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1" name="Google Shape;311;p3"/>
          <p:cNvSpPr/>
          <p:nvPr/>
        </p:nvSpPr>
        <p:spPr>
          <a:xfrm rot="-3982237">
            <a:off x="8182057" y="1477397"/>
            <a:ext cx="810090" cy="843163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741B4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2" name="Google Shape;312;p3"/>
          <p:cNvSpPr/>
          <p:nvPr/>
        </p:nvSpPr>
        <p:spPr>
          <a:xfrm rot="-3806097">
            <a:off x="7449223" y="1976893"/>
            <a:ext cx="663817" cy="655982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741B4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3" name="Google Shape;313;p3"/>
          <p:cNvSpPr/>
          <p:nvPr/>
        </p:nvSpPr>
        <p:spPr>
          <a:xfrm rot="6696887">
            <a:off x="176076" y="4002369"/>
            <a:ext cx="1057755" cy="1058480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4C11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" name="Google Shape;314;p3"/>
          <p:cNvSpPr/>
          <p:nvPr/>
        </p:nvSpPr>
        <p:spPr>
          <a:xfrm rot="6802147">
            <a:off x="960603" y="3331102"/>
            <a:ext cx="818598" cy="843163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4C11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5" name="Google Shape;315;p3"/>
          <p:cNvSpPr/>
          <p:nvPr/>
        </p:nvSpPr>
        <p:spPr>
          <a:xfrm rot="6817763">
            <a:off x="93082" y="2897690"/>
            <a:ext cx="810090" cy="843163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741B4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6" name="Google Shape;316;p3"/>
          <p:cNvSpPr/>
          <p:nvPr/>
        </p:nvSpPr>
        <p:spPr>
          <a:xfrm rot="6993903">
            <a:off x="972190" y="2585375"/>
            <a:ext cx="663817" cy="655982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741B4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317" name="Google Shape;317;p3"/>
          <p:cNvPicPr preferRelativeResize="0"/>
          <p:nvPr/>
        </p:nvPicPr>
        <p:blipFill>
          <a:blip r:embed="rId2">
            <a:alphaModFix amt="34000"/>
          </a:blip>
          <a:stretch>
            <a:fillRect/>
          </a:stretch>
        </p:blipFill>
        <p:spPr>
          <a:xfrm>
            <a:off x="2805753" y="0"/>
            <a:ext cx="3532495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318" name="Google Shape;318;p3"/>
          <p:cNvSpPr txBox="1"/>
          <p:nvPr>
            <p:ph type="title"/>
          </p:nvPr>
        </p:nvSpPr>
        <p:spPr>
          <a:xfrm>
            <a:off x="311700" y="2150850"/>
            <a:ext cx="85206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1pPr>
            <a:lvl2pPr lvl="1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2pPr>
            <a:lvl3pPr lvl="2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3pPr>
            <a:lvl4pPr lvl="3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4pPr>
            <a:lvl5pPr lvl="4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5pPr>
            <a:lvl6pPr lvl="5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6pPr>
            <a:lvl7pPr lvl="6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7pPr>
            <a:lvl8pPr lvl="7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8pPr>
            <a:lvl9pPr lvl="8" algn="ctr">
              <a:spcBef>
                <a:spcPts val="0"/>
              </a:spcBef>
              <a:spcAft>
                <a:spcPts val="0"/>
              </a:spcAft>
              <a:buSzPts val="7200"/>
              <a:buNone/>
              <a:defRPr sz="7200"/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" type="tx">
  <p:cSld name="TITLE_AND_BODY">
    <p:bg>
      <p:bgPr>
        <a:gradFill>
          <a:gsLst>
            <a:gs pos="0">
              <a:srgbClr val="741B47"/>
            </a:gs>
            <a:gs pos="34000">
              <a:srgbClr val="4C1130"/>
            </a:gs>
            <a:gs pos="100000">
              <a:srgbClr val="000000"/>
            </a:gs>
          </a:gsLst>
          <a:lin ang="5400012" scaled="0"/>
        </a:gradFill>
      </p:bgPr>
    </p:bg>
    <p:spTree>
      <p:nvGrpSpPr>
        <p:cNvPr id="319" name="Shape 3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0" name="Google Shape;320;p4"/>
          <p:cNvSpPr/>
          <p:nvPr/>
        </p:nvSpPr>
        <p:spPr>
          <a:xfrm>
            <a:off x="47524" y="-9125"/>
            <a:ext cx="9094694" cy="563891"/>
          </a:xfrm>
          <a:custGeom>
            <a:rect b="b" l="l" r="r" t="t"/>
            <a:pathLst>
              <a:path extrusionOk="0" h="538321" w="12126258">
                <a:moveTo>
                  <a:pt x="0" y="119529"/>
                </a:moveTo>
                <a:cubicBezTo>
                  <a:pt x="2130612" y="299819"/>
                  <a:pt x="4261224" y="480109"/>
                  <a:pt x="5982447" y="525929"/>
                </a:cubicBezTo>
                <a:cubicBezTo>
                  <a:pt x="7703670" y="571749"/>
                  <a:pt x="9303373" y="482102"/>
                  <a:pt x="10327341" y="394447"/>
                </a:cubicBezTo>
                <a:cubicBezTo>
                  <a:pt x="11351310" y="306792"/>
                  <a:pt x="11738784" y="153396"/>
                  <a:pt x="12126258" y="0"/>
                </a:cubicBezTo>
              </a:path>
            </a:pathLst>
          </a:custGeom>
          <a:noFill/>
          <a:ln cap="flat" cmpd="sng" w="3810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1" name="Google Shape;321;p4"/>
          <p:cNvSpPr/>
          <p:nvPr/>
        </p:nvSpPr>
        <p:spPr>
          <a:xfrm rot="800924">
            <a:off x="140584" y="77974"/>
            <a:ext cx="1672469" cy="1148778"/>
          </a:xfrm>
          <a:custGeom>
            <a:rect b="b" l="l" r="r" t="t"/>
            <a:pathLst>
              <a:path extrusionOk="0" h="8158864" w="11032429">
                <a:moveTo>
                  <a:pt x="1934636" y="7568080"/>
                </a:moveTo>
                <a:lnTo>
                  <a:pt x="1925395" y="7577978"/>
                </a:lnTo>
                <a:cubicBezTo>
                  <a:pt x="1884424" y="7626740"/>
                  <a:pt x="1863806" y="7702219"/>
                  <a:pt x="1875525" y="7782719"/>
                </a:cubicBezTo>
                <a:cubicBezTo>
                  <a:pt x="1887243" y="7863219"/>
                  <a:pt x="1928523" y="7929689"/>
                  <a:pt x="1981696" y="7964746"/>
                </a:cubicBezTo>
                <a:lnTo>
                  <a:pt x="1993375" y="7971598"/>
                </a:lnTo>
                <a:lnTo>
                  <a:pt x="2002616" y="7961701"/>
                </a:lnTo>
                <a:cubicBezTo>
                  <a:pt x="2043588" y="7912939"/>
                  <a:pt x="2064204" y="7837460"/>
                  <a:pt x="2052488" y="7756959"/>
                </a:cubicBezTo>
                <a:cubicBezTo>
                  <a:pt x="2040768" y="7676459"/>
                  <a:pt x="1999488" y="7609990"/>
                  <a:pt x="1946315" y="7574932"/>
                </a:cubicBezTo>
                <a:close/>
                <a:moveTo>
                  <a:pt x="6065660" y="6966734"/>
                </a:moveTo>
                <a:lnTo>
                  <a:pt x="6056419" y="6976631"/>
                </a:lnTo>
                <a:cubicBezTo>
                  <a:pt x="6015448" y="7025393"/>
                  <a:pt x="5994831" y="7100873"/>
                  <a:pt x="6006549" y="7181372"/>
                </a:cubicBezTo>
                <a:cubicBezTo>
                  <a:pt x="6018267" y="7261873"/>
                  <a:pt x="6059548" y="7328343"/>
                  <a:pt x="6112720" y="7363400"/>
                </a:cubicBezTo>
                <a:lnTo>
                  <a:pt x="6124399" y="7370252"/>
                </a:lnTo>
                <a:lnTo>
                  <a:pt x="6133640" y="7360354"/>
                </a:lnTo>
                <a:cubicBezTo>
                  <a:pt x="6174612" y="7311593"/>
                  <a:pt x="6195228" y="7236113"/>
                  <a:pt x="6183510" y="7155612"/>
                </a:cubicBezTo>
                <a:cubicBezTo>
                  <a:pt x="6171792" y="7075113"/>
                  <a:pt x="6130512" y="7008644"/>
                  <a:pt x="6077339" y="6973586"/>
                </a:cubicBezTo>
                <a:close/>
                <a:moveTo>
                  <a:pt x="3966140" y="7272357"/>
                </a:moveTo>
                <a:lnTo>
                  <a:pt x="3956901" y="7282254"/>
                </a:lnTo>
                <a:cubicBezTo>
                  <a:pt x="3915928" y="7331017"/>
                  <a:pt x="3895311" y="7406496"/>
                  <a:pt x="3907029" y="7486995"/>
                </a:cubicBezTo>
                <a:cubicBezTo>
                  <a:pt x="3918747" y="7567496"/>
                  <a:pt x="3960028" y="7633966"/>
                  <a:pt x="4013201" y="7669023"/>
                </a:cubicBezTo>
                <a:lnTo>
                  <a:pt x="4024880" y="7675875"/>
                </a:lnTo>
                <a:lnTo>
                  <a:pt x="4034121" y="7665978"/>
                </a:lnTo>
                <a:cubicBezTo>
                  <a:pt x="4075094" y="7617216"/>
                  <a:pt x="4095708" y="7541736"/>
                  <a:pt x="4083990" y="7461236"/>
                </a:cubicBezTo>
                <a:cubicBezTo>
                  <a:pt x="4072272" y="7380736"/>
                  <a:pt x="4030993" y="7314267"/>
                  <a:pt x="3977821" y="7279209"/>
                </a:cubicBezTo>
                <a:close/>
                <a:moveTo>
                  <a:pt x="8097166" y="6671010"/>
                </a:moveTo>
                <a:lnTo>
                  <a:pt x="8087925" y="6680907"/>
                </a:lnTo>
                <a:cubicBezTo>
                  <a:pt x="8046953" y="6729670"/>
                  <a:pt x="8026337" y="6805149"/>
                  <a:pt x="8038055" y="6885649"/>
                </a:cubicBezTo>
                <a:cubicBezTo>
                  <a:pt x="8049773" y="6966149"/>
                  <a:pt x="8091053" y="7032619"/>
                  <a:pt x="8144226" y="7067676"/>
                </a:cubicBezTo>
                <a:lnTo>
                  <a:pt x="8155905" y="7074528"/>
                </a:lnTo>
                <a:lnTo>
                  <a:pt x="8165146" y="7064631"/>
                </a:lnTo>
                <a:cubicBezTo>
                  <a:pt x="8206117" y="7015869"/>
                  <a:pt x="8226734" y="6940389"/>
                  <a:pt x="8215016" y="6859889"/>
                </a:cubicBezTo>
                <a:cubicBezTo>
                  <a:pt x="8203298" y="6779389"/>
                  <a:pt x="8162017" y="6712920"/>
                  <a:pt x="8108844" y="6677862"/>
                </a:cubicBezTo>
                <a:close/>
                <a:moveTo>
                  <a:pt x="10128671" y="6375287"/>
                </a:moveTo>
                <a:lnTo>
                  <a:pt x="10119431" y="6385184"/>
                </a:lnTo>
                <a:cubicBezTo>
                  <a:pt x="10078459" y="6433947"/>
                  <a:pt x="10057842" y="6509426"/>
                  <a:pt x="10069561" y="6589925"/>
                </a:cubicBezTo>
                <a:cubicBezTo>
                  <a:pt x="10081279" y="6670426"/>
                  <a:pt x="10122558" y="6736896"/>
                  <a:pt x="10175732" y="6771953"/>
                </a:cubicBezTo>
                <a:lnTo>
                  <a:pt x="10187411" y="6778805"/>
                </a:lnTo>
                <a:lnTo>
                  <a:pt x="10196651" y="6768907"/>
                </a:lnTo>
                <a:cubicBezTo>
                  <a:pt x="10237623" y="6720146"/>
                  <a:pt x="10258240" y="6644666"/>
                  <a:pt x="10246521" y="6564165"/>
                </a:cubicBezTo>
                <a:cubicBezTo>
                  <a:pt x="10234803" y="6483666"/>
                  <a:pt x="10193523" y="6417197"/>
                  <a:pt x="10140350" y="6382139"/>
                </a:cubicBezTo>
                <a:close/>
                <a:moveTo>
                  <a:pt x="2066911" y="7522231"/>
                </a:moveTo>
                <a:cubicBezTo>
                  <a:pt x="2058665" y="7523036"/>
                  <a:pt x="2050649" y="7524307"/>
                  <a:pt x="2042906" y="7526043"/>
                </a:cubicBezTo>
                <a:lnTo>
                  <a:pt x="2029981" y="7529669"/>
                </a:lnTo>
                <a:lnTo>
                  <a:pt x="2032038" y="7542934"/>
                </a:lnTo>
                <a:cubicBezTo>
                  <a:pt x="2045071" y="7605062"/>
                  <a:pt x="2092476" y="7670896"/>
                  <a:pt x="2164480" y="7717223"/>
                </a:cubicBezTo>
                <a:cubicBezTo>
                  <a:pt x="2236485" y="7763551"/>
                  <a:pt x="2316047" y="7779406"/>
                  <a:pt x="2377988" y="7765518"/>
                </a:cubicBezTo>
                <a:lnTo>
                  <a:pt x="2390910" y="7761892"/>
                </a:lnTo>
                <a:lnTo>
                  <a:pt x="2388857" y="7748626"/>
                </a:lnTo>
                <a:cubicBezTo>
                  <a:pt x="2375822" y="7686500"/>
                  <a:pt x="2328417" y="7620666"/>
                  <a:pt x="2256415" y="7574339"/>
                </a:cubicBezTo>
                <a:cubicBezTo>
                  <a:pt x="2193409" y="7533802"/>
                  <a:pt x="2124619" y="7516594"/>
                  <a:pt x="2066911" y="7522231"/>
                </a:cubicBezTo>
                <a:close/>
                <a:moveTo>
                  <a:pt x="4098415" y="7226508"/>
                </a:moveTo>
                <a:cubicBezTo>
                  <a:pt x="4090171" y="7227312"/>
                  <a:pt x="4082152" y="7228584"/>
                  <a:pt x="4074409" y="7230319"/>
                </a:cubicBezTo>
                <a:lnTo>
                  <a:pt x="4061485" y="7233946"/>
                </a:lnTo>
                <a:lnTo>
                  <a:pt x="4063541" y="7247211"/>
                </a:lnTo>
                <a:cubicBezTo>
                  <a:pt x="4076575" y="7309338"/>
                  <a:pt x="4123979" y="7375172"/>
                  <a:pt x="4195984" y="7421499"/>
                </a:cubicBezTo>
                <a:cubicBezTo>
                  <a:pt x="4267988" y="7467827"/>
                  <a:pt x="4347549" y="7483683"/>
                  <a:pt x="4409491" y="7469794"/>
                </a:cubicBezTo>
                <a:lnTo>
                  <a:pt x="4422415" y="7466169"/>
                </a:lnTo>
                <a:lnTo>
                  <a:pt x="4420359" y="7452903"/>
                </a:lnTo>
                <a:cubicBezTo>
                  <a:pt x="4407325" y="7390776"/>
                  <a:pt x="4359921" y="7324942"/>
                  <a:pt x="4287916" y="7278615"/>
                </a:cubicBezTo>
                <a:cubicBezTo>
                  <a:pt x="4224914" y="7238078"/>
                  <a:pt x="4156123" y="7220871"/>
                  <a:pt x="4098415" y="7226508"/>
                </a:cubicBezTo>
                <a:close/>
                <a:moveTo>
                  <a:pt x="6197935" y="6920884"/>
                </a:moveTo>
                <a:cubicBezTo>
                  <a:pt x="6189691" y="6921689"/>
                  <a:pt x="6181672" y="6922961"/>
                  <a:pt x="6173930" y="6924696"/>
                </a:cubicBezTo>
                <a:lnTo>
                  <a:pt x="6161005" y="6928323"/>
                </a:lnTo>
                <a:lnTo>
                  <a:pt x="6163061" y="6941588"/>
                </a:lnTo>
                <a:cubicBezTo>
                  <a:pt x="6176095" y="7003715"/>
                  <a:pt x="6223500" y="7069549"/>
                  <a:pt x="6295504" y="7115876"/>
                </a:cubicBezTo>
                <a:cubicBezTo>
                  <a:pt x="6367508" y="7162204"/>
                  <a:pt x="6447069" y="7178060"/>
                  <a:pt x="6509011" y="7164171"/>
                </a:cubicBezTo>
                <a:lnTo>
                  <a:pt x="6521935" y="7160546"/>
                </a:lnTo>
                <a:lnTo>
                  <a:pt x="6519879" y="7147280"/>
                </a:lnTo>
                <a:cubicBezTo>
                  <a:pt x="6506846" y="7085153"/>
                  <a:pt x="6459441" y="7019319"/>
                  <a:pt x="6387436" y="6972992"/>
                </a:cubicBezTo>
                <a:cubicBezTo>
                  <a:pt x="6324433" y="6932455"/>
                  <a:pt x="6255643" y="6915248"/>
                  <a:pt x="6197935" y="6920884"/>
                </a:cubicBezTo>
                <a:close/>
                <a:moveTo>
                  <a:pt x="8229441" y="6625161"/>
                </a:moveTo>
                <a:cubicBezTo>
                  <a:pt x="8221197" y="6625966"/>
                  <a:pt x="8213178" y="6627237"/>
                  <a:pt x="8205436" y="6628972"/>
                </a:cubicBezTo>
                <a:lnTo>
                  <a:pt x="8192511" y="6632599"/>
                </a:lnTo>
                <a:lnTo>
                  <a:pt x="8194567" y="6645864"/>
                </a:lnTo>
                <a:cubicBezTo>
                  <a:pt x="8207601" y="6707992"/>
                  <a:pt x="8255005" y="6773826"/>
                  <a:pt x="8327010" y="6820153"/>
                </a:cubicBezTo>
                <a:cubicBezTo>
                  <a:pt x="8399014" y="6866481"/>
                  <a:pt x="8478575" y="6882336"/>
                  <a:pt x="8540516" y="6868448"/>
                </a:cubicBezTo>
                <a:lnTo>
                  <a:pt x="8553441" y="6864822"/>
                </a:lnTo>
                <a:lnTo>
                  <a:pt x="8551385" y="6851556"/>
                </a:lnTo>
                <a:cubicBezTo>
                  <a:pt x="8538351" y="6789429"/>
                  <a:pt x="8490947" y="6723595"/>
                  <a:pt x="8418942" y="6677269"/>
                </a:cubicBezTo>
                <a:cubicBezTo>
                  <a:pt x="8355939" y="6636731"/>
                  <a:pt x="8287149" y="6619524"/>
                  <a:pt x="8229441" y="6625161"/>
                </a:cubicBezTo>
                <a:close/>
                <a:moveTo>
                  <a:pt x="10260946" y="6329437"/>
                </a:moveTo>
                <a:cubicBezTo>
                  <a:pt x="10252701" y="6330242"/>
                  <a:pt x="10244684" y="6331513"/>
                  <a:pt x="10236941" y="6333249"/>
                </a:cubicBezTo>
                <a:lnTo>
                  <a:pt x="10224017" y="6336876"/>
                </a:lnTo>
                <a:lnTo>
                  <a:pt x="10226073" y="6350141"/>
                </a:lnTo>
                <a:cubicBezTo>
                  <a:pt x="10239106" y="6412268"/>
                  <a:pt x="10286511" y="6478102"/>
                  <a:pt x="10358516" y="6524429"/>
                </a:cubicBezTo>
                <a:cubicBezTo>
                  <a:pt x="10430520" y="6570757"/>
                  <a:pt x="10510081" y="6586613"/>
                  <a:pt x="10572022" y="6572724"/>
                </a:cubicBezTo>
                <a:lnTo>
                  <a:pt x="10584947" y="6569099"/>
                </a:lnTo>
                <a:lnTo>
                  <a:pt x="10582890" y="6555832"/>
                </a:lnTo>
                <a:cubicBezTo>
                  <a:pt x="10569857" y="6493706"/>
                  <a:pt x="10522452" y="6427872"/>
                  <a:pt x="10450448" y="6381545"/>
                </a:cubicBezTo>
                <a:cubicBezTo>
                  <a:pt x="10387443" y="6341008"/>
                  <a:pt x="10318654" y="6323801"/>
                  <a:pt x="10260946" y="6329437"/>
                </a:cubicBezTo>
                <a:close/>
                <a:moveTo>
                  <a:pt x="1818813" y="7544191"/>
                </a:moveTo>
                <a:cubicBezTo>
                  <a:pt x="1755543" y="7549357"/>
                  <a:pt x="1684302" y="7588164"/>
                  <a:pt x="1629341" y="7653815"/>
                </a:cubicBezTo>
                <a:cubicBezTo>
                  <a:pt x="1574378" y="7719466"/>
                  <a:pt x="1548704" y="7796422"/>
                  <a:pt x="1554744" y="7859613"/>
                </a:cubicBezTo>
                <a:lnTo>
                  <a:pt x="1556728" y="7872890"/>
                </a:lnTo>
                <a:lnTo>
                  <a:pt x="1570146" y="7872507"/>
                </a:lnTo>
                <a:cubicBezTo>
                  <a:pt x="1633414" y="7867339"/>
                  <a:pt x="1704656" y="7828532"/>
                  <a:pt x="1759618" y="7762881"/>
                </a:cubicBezTo>
                <a:cubicBezTo>
                  <a:pt x="1814579" y="7697231"/>
                  <a:pt x="1840254" y="7620274"/>
                  <a:pt x="1834215" y="7557083"/>
                </a:cubicBezTo>
                <a:lnTo>
                  <a:pt x="1832231" y="7543808"/>
                </a:lnTo>
                <a:close/>
                <a:moveTo>
                  <a:pt x="5949837" y="6942844"/>
                </a:moveTo>
                <a:cubicBezTo>
                  <a:pt x="5886568" y="6948011"/>
                  <a:pt x="5815326" y="6986818"/>
                  <a:pt x="5760365" y="7052469"/>
                </a:cubicBezTo>
                <a:cubicBezTo>
                  <a:pt x="5705403" y="7118120"/>
                  <a:pt x="5679728" y="7195076"/>
                  <a:pt x="5685768" y="7258267"/>
                </a:cubicBezTo>
                <a:lnTo>
                  <a:pt x="5687751" y="7271543"/>
                </a:lnTo>
                <a:lnTo>
                  <a:pt x="5701170" y="7271160"/>
                </a:lnTo>
                <a:cubicBezTo>
                  <a:pt x="5764437" y="7265993"/>
                  <a:pt x="5835679" y="7227186"/>
                  <a:pt x="5890642" y="7161535"/>
                </a:cubicBezTo>
                <a:cubicBezTo>
                  <a:pt x="5945604" y="7095885"/>
                  <a:pt x="5971278" y="7018928"/>
                  <a:pt x="5965238" y="6955737"/>
                </a:cubicBezTo>
                <a:lnTo>
                  <a:pt x="5963255" y="6942461"/>
                </a:lnTo>
                <a:close/>
                <a:moveTo>
                  <a:pt x="3850316" y="7248467"/>
                </a:moveTo>
                <a:cubicBezTo>
                  <a:pt x="3787048" y="7253634"/>
                  <a:pt x="3715806" y="7292441"/>
                  <a:pt x="3660846" y="7358092"/>
                </a:cubicBezTo>
                <a:cubicBezTo>
                  <a:pt x="3605885" y="7423743"/>
                  <a:pt x="3580209" y="7500699"/>
                  <a:pt x="3586248" y="7563890"/>
                </a:cubicBezTo>
                <a:lnTo>
                  <a:pt x="3588231" y="7577167"/>
                </a:lnTo>
                <a:lnTo>
                  <a:pt x="3601650" y="7576784"/>
                </a:lnTo>
                <a:cubicBezTo>
                  <a:pt x="3664919" y="7571616"/>
                  <a:pt x="3736160" y="7532809"/>
                  <a:pt x="3791121" y="7467158"/>
                </a:cubicBezTo>
                <a:cubicBezTo>
                  <a:pt x="3846086" y="7401508"/>
                  <a:pt x="3871758" y="7324551"/>
                  <a:pt x="3865719" y="7261360"/>
                </a:cubicBezTo>
                <a:lnTo>
                  <a:pt x="3863735" y="7248084"/>
                </a:lnTo>
                <a:close/>
                <a:moveTo>
                  <a:pt x="7981342" y="6647120"/>
                </a:moveTo>
                <a:cubicBezTo>
                  <a:pt x="7918074" y="6652287"/>
                  <a:pt x="7846832" y="6691094"/>
                  <a:pt x="7791871" y="6756745"/>
                </a:cubicBezTo>
                <a:cubicBezTo>
                  <a:pt x="7736908" y="6822396"/>
                  <a:pt x="7711234" y="6899352"/>
                  <a:pt x="7717274" y="6962543"/>
                </a:cubicBezTo>
                <a:lnTo>
                  <a:pt x="7719257" y="6975820"/>
                </a:lnTo>
                <a:lnTo>
                  <a:pt x="7732676" y="6975437"/>
                </a:lnTo>
                <a:cubicBezTo>
                  <a:pt x="7795943" y="6970269"/>
                  <a:pt x="7867185" y="6931462"/>
                  <a:pt x="7922147" y="6865811"/>
                </a:cubicBezTo>
                <a:cubicBezTo>
                  <a:pt x="7977110" y="6800161"/>
                  <a:pt x="8002783" y="6723204"/>
                  <a:pt x="7996744" y="6660013"/>
                </a:cubicBezTo>
                <a:lnTo>
                  <a:pt x="7994761" y="6646737"/>
                </a:lnTo>
                <a:close/>
                <a:moveTo>
                  <a:pt x="10012848" y="6351397"/>
                </a:moveTo>
                <a:cubicBezTo>
                  <a:pt x="9949580" y="6356564"/>
                  <a:pt x="9878338" y="6395371"/>
                  <a:pt x="9823376" y="6461022"/>
                </a:cubicBezTo>
                <a:cubicBezTo>
                  <a:pt x="9768414" y="6526673"/>
                  <a:pt x="9742740" y="6603629"/>
                  <a:pt x="9748780" y="6666820"/>
                </a:cubicBezTo>
                <a:lnTo>
                  <a:pt x="9750763" y="6680096"/>
                </a:lnTo>
                <a:lnTo>
                  <a:pt x="9764182" y="6679713"/>
                </a:lnTo>
                <a:cubicBezTo>
                  <a:pt x="9827449" y="6674546"/>
                  <a:pt x="9898691" y="6635739"/>
                  <a:pt x="9953653" y="6570088"/>
                </a:cubicBezTo>
                <a:cubicBezTo>
                  <a:pt x="10008615" y="6504438"/>
                  <a:pt x="10034289" y="6427481"/>
                  <a:pt x="10028250" y="6364290"/>
                </a:cubicBezTo>
                <a:lnTo>
                  <a:pt x="10026267" y="6351014"/>
                </a:lnTo>
                <a:close/>
                <a:moveTo>
                  <a:pt x="1899269" y="7364356"/>
                </a:moveTo>
                <a:cubicBezTo>
                  <a:pt x="1855093" y="7373396"/>
                  <a:pt x="1821863" y="7412481"/>
                  <a:pt x="1821863" y="7459330"/>
                </a:cubicBezTo>
                <a:cubicBezTo>
                  <a:pt x="1821863" y="7512869"/>
                  <a:pt x="1865266" y="7556272"/>
                  <a:pt x="1918805" y="7556273"/>
                </a:cubicBezTo>
                <a:cubicBezTo>
                  <a:pt x="1972346" y="7556272"/>
                  <a:pt x="2015748" y="7512869"/>
                  <a:pt x="2015749" y="7459330"/>
                </a:cubicBezTo>
                <a:cubicBezTo>
                  <a:pt x="2015751" y="7405789"/>
                  <a:pt x="1972345" y="7362386"/>
                  <a:pt x="1918806" y="7362386"/>
                </a:cubicBezTo>
                <a:cubicBezTo>
                  <a:pt x="1912114" y="7362386"/>
                  <a:pt x="1905579" y="7363065"/>
                  <a:pt x="1899269" y="7364356"/>
                </a:cubicBezTo>
                <a:close/>
                <a:moveTo>
                  <a:pt x="6030293" y="6763010"/>
                </a:moveTo>
                <a:cubicBezTo>
                  <a:pt x="5986117" y="6772049"/>
                  <a:pt x="5952887" y="6811135"/>
                  <a:pt x="5952886" y="6857984"/>
                </a:cubicBezTo>
                <a:cubicBezTo>
                  <a:pt x="5952887" y="6911523"/>
                  <a:pt x="5996289" y="6954925"/>
                  <a:pt x="6049830" y="6954926"/>
                </a:cubicBezTo>
                <a:cubicBezTo>
                  <a:pt x="6103369" y="6954926"/>
                  <a:pt x="6146773" y="6911523"/>
                  <a:pt x="6146772" y="6857983"/>
                </a:cubicBezTo>
                <a:cubicBezTo>
                  <a:pt x="6146773" y="6804443"/>
                  <a:pt x="6103370" y="6761039"/>
                  <a:pt x="6049830" y="6761040"/>
                </a:cubicBezTo>
                <a:cubicBezTo>
                  <a:pt x="6043137" y="6761040"/>
                  <a:pt x="6036603" y="6761718"/>
                  <a:pt x="6030293" y="6763010"/>
                </a:cubicBezTo>
                <a:close/>
                <a:moveTo>
                  <a:pt x="3930772" y="7068633"/>
                </a:moveTo>
                <a:cubicBezTo>
                  <a:pt x="3886597" y="7077673"/>
                  <a:pt x="3853368" y="7116758"/>
                  <a:pt x="3853366" y="7163607"/>
                </a:cubicBezTo>
                <a:cubicBezTo>
                  <a:pt x="3853366" y="7217146"/>
                  <a:pt x="3896769" y="7260549"/>
                  <a:pt x="3950310" y="7260549"/>
                </a:cubicBezTo>
                <a:cubicBezTo>
                  <a:pt x="4003850" y="7260549"/>
                  <a:pt x="4047253" y="7217146"/>
                  <a:pt x="4047252" y="7163606"/>
                </a:cubicBezTo>
                <a:cubicBezTo>
                  <a:pt x="4047253" y="7110066"/>
                  <a:pt x="4003851" y="7066663"/>
                  <a:pt x="3950309" y="7066663"/>
                </a:cubicBezTo>
                <a:cubicBezTo>
                  <a:pt x="3943617" y="7066663"/>
                  <a:pt x="3937083" y="7067341"/>
                  <a:pt x="3930772" y="7068633"/>
                </a:cubicBezTo>
                <a:close/>
                <a:moveTo>
                  <a:pt x="8061797" y="6467286"/>
                </a:moveTo>
                <a:cubicBezTo>
                  <a:pt x="8017623" y="6476326"/>
                  <a:pt x="7984392" y="6515411"/>
                  <a:pt x="7984392" y="6562260"/>
                </a:cubicBezTo>
                <a:cubicBezTo>
                  <a:pt x="7984391" y="6615799"/>
                  <a:pt x="8027795" y="6659202"/>
                  <a:pt x="8081335" y="6659202"/>
                </a:cubicBezTo>
                <a:cubicBezTo>
                  <a:pt x="8134875" y="6659202"/>
                  <a:pt x="8178277" y="6615799"/>
                  <a:pt x="8178278" y="6562260"/>
                </a:cubicBezTo>
                <a:cubicBezTo>
                  <a:pt x="8178278" y="6508719"/>
                  <a:pt x="8134875" y="6465316"/>
                  <a:pt x="8081335" y="6465316"/>
                </a:cubicBezTo>
                <a:cubicBezTo>
                  <a:pt x="8074643" y="6465316"/>
                  <a:pt x="8068108" y="6465995"/>
                  <a:pt x="8061797" y="6467286"/>
                </a:cubicBezTo>
                <a:close/>
                <a:moveTo>
                  <a:pt x="10093303" y="6171563"/>
                </a:moveTo>
                <a:cubicBezTo>
                  <a:pt x="10049129" y="6180602"/>
                  <a:pt x="10015898" y="6219688"/>
                  <a:pt x="10015898" y="6266536"/>
                </a:cubicBezTo>
                <a:cubicBezTo>
                  <a:pt x="10015897" y="6320076"/>
                  <a:pt x="10059301" y="6363478"/>
                  <a:pt x="10112840" y="6363479"/>
                </a:cubicBezTo>
                <a:cubicBezTo>
                  <a:pt x="10166381" y="6363478"/>
                  <a:pt x="10209783" y="6320076"/>
                  <a:pt x="10209784" y="6266536"/>
                </a:cubicBezTo>
                <a:cubicBezTo>
                  <a:pt x="10209783" y="6212996"/>
                  <a:pt x="10166381" y="6169592"/>
                  <a:pt x="10112841" y="6169593"/>
                </a:cubicBezTo>
                <a:cubicBezTo>
                  <a:pt x="10106148" y="6169593"/>
                  <a:pt x="10099614" y="6170271"/>
                  <a:pt x="10093303" y="6171563"/>
                </a:cubicBezTo>
                <a:close/>
                <a:moveTo>
                  <a:pt x="2234651" y="7306634"/>
                </a:moveTo>
                <a:cubicBezTo>
                  <a:pt x="2149923" y="7318968"/>
                  <a:pt x="2079502" y="7359246"/>
                  <a:pt x="2041902" y="7410392"/>
                </a:cubicBezTo>
                <a:lnTo>
                  <a:pt x="2034534" y="7421613"/>
                </a:lnTo>
                <a:lnTo>
                  <a:pt x="2044797" y="7430267"/>
                </a:lnTo>
                <a:cubicBezTo>
                  <a:pt x="2095418" y="7468570"/>
                  <a:pt x="2174397" y="7487101"/>
                  <a:pt x="2259125" y="7474767"/>
                </a:cubicBezTo>
                <a:cubicBezTo>
                  <a:pt x="2343856" y="7462434"/>
                  <a:pt x="2414274" y="7422155"/>
                  <a:pt x="2451876" y="7371010"/>
                </a:cubicBezTo>
                <a:lnTo>
                  <a:pt x="2459241" y="7359790"/>
                </a:lnTo>
                <a:lnTo>
                  <a:pt x="2448981" y="7351134"/>
                </a:lnTo>
                <a:cubicBezTo>
                  <a:pt x="2398359" y="7312831"/>
                  <a:pt x="2319378" y="7294301"/>
                  <a:pt x="2234651" y="7306634"/>
                </a:cubicBezTo>
                <a:close/>
                <a:moveTo>
                  <a:pt x="6365675" y="6705288"/>
                </a:moveTo>
                <a:cubicBezTo>
                  <a:pt x="6280948" y="6717621"/>
                  <a:pt x="6210526" y="6757900"/>
                  <a:pt x="6172927" y="6809045"/>
                </a:cubicBezTo>
                <a:lnTo>
                  <a:pt x="6165558" y="6820267"/>
                </a:lnTo>
                <a:lnTo>
                  <a:pt x="6175820" y="6828921"/>
                </a:lnTo>
                <a:cubicBezTo>
                  <a:pt x="6226440" y="6867223"/>
                  <a:pt x="6305422" y="6885754"/>
                  <a:pt x="6390149" y="6873421"/>
                </a:cubicBezTo>
                <a:cubicBezTo>
                  <a:pt x="6474876" y="6861087"/>
                  <a:pt x="6545297" y="6820808"/>
                  <a:pt x="6582897" y="6769663"/>
                </a:cubicBezTo>
                <a:lnTo>
                  <a:pt x="6590265" y="6758443"/>
                </a:lnTo>
                <a:lnTo>
                  <a:pt x="6580004" y="6749788"/>
                </a:lnTo>
                <a:cubicBezTo>
                  <a:pt x="6529383" y="6711484"/>
                  <a:pt x="6450402" y="6692954"/>
                  <a:pt x="6365675" y="6705288"/>
                </a:cubicBezTo>
                <a:close/>
                <a:moveTo>
                  <a:pt x="4266154" y="7010911"/>
                </a:moveTo>
                <a:cubicBezTo>
                  <a:pt x="4181427" y="7023245"/>
                  <a:pt x="4111006" y="7063523"/>
                  <a:pt x="4073407" y="7114669"/>
                </a:cubicBezTo>
                <a:lnTo>
                  <a:pt x="4066038" y="7125890"/>
                </a:lnTo>
                <a:lnTo>
                  <a:pt x="4076300" y="7134544"/>
                </a:lnTo>
                <a:cubicBezTo>
                  <a:pt x="4126920" y="7172847"/>
                  <a:pt x="4205903" y="7191378"/>
                  <a:pt x="4290629" y="7179044"/>
                </a:cubicBezTo>
                <a:cubicBezTo>
                  <a:pt x="4375356" y="7166710"/>
                  <a:pt x="4445777" y="7126431"/>
                  <a:pt x="4483377" y="7075287"/>
                </a:cubicBezTo>
                <a:lnTo>
                  <a:pt x="4490745" y="7064066"/>
                </a:lnTo>
                <a:lnTo>
                  <a:pt x="4480484" y="7055411"/>
                </a:lnTo>
                <a:cubicBezTo>
                  <a:pt x="4429863" y="7017108"/>
                  <a:pt x="4350882" y="6998578"/>
                  <a:pt x="4266154" y="7010911"/>
                </a:cubicBezTo>
                <a:close/>
                <a:moveTo>
                  <a:pt x="8397180" y="6409564"/>
                </a:moveTo>
                <a:cubicBezTo>
                  <a:pt x="8312452" y="6421898"/>
                  <a:pt x="8242032" y="6462176"/>
                  <a:pt x="8204431" y="6513322"/>
                </a:cubicBezTo>
                <a:lnTo>
                  <a:pt x="8197064" y="6524543"/>
                </a:lnTo>
                <a:lnTo>
                  <a:pt x="8207325" y="6533197"/>
                </a:lnTo>
                <a:cubicBezTo>
                  <a:pt x="8257946" y="6571500"/>
                  <a:pt x="8336927" y="6590031"/>
                  <a:pt x="8421655" y="6577697"/>
                </a:cubicBezTo>
                <a:cubicBezTo>
                  <a:pt x="8506381" y="6565364"/>
                  <a:pt x="8576802" y="6525085"/>
                  <a:pt x="8614403" y="6473940"/>
                </a:cubicBezTo>
                <a:lnTo>
                  <a:pt x="8621771" y="6462719"/>
                </a:lnTo>
                <a:lnTo>
                  <a:pt x="8611510" y="6454064"/>
                </a:lnTo>
                <a:cubicBezTo>
                  <a:pt x="8560888" y="6415761"/>
                  <a:pt x="8481907" y="6397231"/>
                  <a:pt x="8397180" y="6409564"/>
                </a:cubicBezTo>
                <a:close/>
                <a:moveTo>
                  <a:pt x="10428686" y="6113841"/>
                </a:moveTo>
                <a:cubicBezTo>
                  <a:pt x="10343958" y="6126174"/>
                  <a:pt x="10273538" y="6166453"/>
                  <a:pt x="10235938" y="6217598"/>
                </a:cubicBezTo>
                <a:lnTo>
                  <a:pt x="10228570" y="6228820"/>
                </a:lnTo>
                <a:lnTo>
                  <a:pt x="10238831" y="6237474"/>
                </a:lnTo>
                <a:cubicBezTo>
                  <a:pt x="10289452" y="6275776"/>
                  <a:pt x="10368433" y="6294307"/>
                  <a:pt x="10453161" y="6281974"/>
                </a:cubicBezTo>
                <a:cubicBezTo>
                  <a:pt x="10537888" y="6269640"/>
                  <a:pt x="10608308" y="6229361"/>
                  <a:pt x="10645909" y="6178216"/>
                </a:cubicBezTo>
                <a:lnTo>
                  <a:pt x="10653277" y="6166996"/>
                </a:lnTo>
                <a:lnTo>
                  <a:pt x="10643016" y="6158341"/>
                </a:lnTo>
                <a:cubicBezTo>
                  <a:pt x="10592394" y="6120037"/>
                  <a:pt x="10513413" y="6101507"/>
                  <a:pt x="10428686" y="6113841"/>
                </a:cubicBezTo>
                <a:close/>
                <a:moveTo>
                  <a:pt x="1579465" y="7397672"/>
                </a:moveTo>
                <a:cubicBezTo>
                  <a:pt x="1494736" y="7410006"/>
                  <a:pt x="1424315" y="7450284"/>
                  <a:pt x="1386715" y="7501429"/>
                </a:cubicBezTo>
                <a:lnTo>
                  <a:pt x="1379349" y="7512650"/>
                </a:lnTo>
                <a:lnTo>
                  <a:pt x="1389609" y="7521306"/>
                </a:lnTo>
                <a:cubicBezTo>
                  <a:pt x="1440230" y="7559608"/>
                  <a:pt x="1519211" y="7578138"/>
                  <a:pt x="1603939" y="7565804"/>
                </a:cubicBezTo>
                <a:cubicBezTo>
                  <a:pt x="1688666" y="7553471"/>
                  <a:pt x="1759086" y="7513193"/>
                  <a:pt x="1796686" y="7462048"/>
                </a:cubicBezTo>
                <a:lnTo>
                  <a:pt x="1804055" y="7450827"/>
                </a:lnTo>
                <a:lnTo>
                  <a:pt x="1793794" y="7442171"/>
                </a:lnTo>
                <a:cubicBezTo>
                  <a:pt x="1743172" y="7403869"/>
                  <a:pt x="1664192" y="7385339"/>
                  <a:pt x="1579465" y="7397672"/>
                </a:cubicBezTo>
                <a:close/>
                <a:moveTo>
                  <a:pt x="5710488" y="6796326"/>
                </a:moveTo>
                <a:cubicBezTo>
                  <a:pt x="5625760" y="6808660"/>
                  <a:pt x="5555340" y="6848938"/>
                  <a:pt x="5517740" y="6900082"/>
                </a:cubicBezTo>
                <a:lnTo>
                  <a:pt x="5510372" y="6911304"/>
                </a:lnTo>
                <a:lnTo>
                  <a:pt x="5520634" y="6919959"/>
                </a:lnTo>
                <a:cubicBezTo>
                  <a:pt x="5571254" y="6958261"/>
                  <a:pt x="5650235" y="6976792"/>
                  <a:pt x="5734963" y="6964458"/>
                </a:cubicBezTo>
                <a:cubicBezTo>
                  <a:pt x="5819690" y="6952124"/>
                  <a:pt x="5890110" y="6911846"/>
                  <a:pt x="5927711" y="6860701"/>
                </a:cubicBezTo>
                <a:lnTo>
                  <a:pt x="5935079" y="6849480"/>
                </a:lnTo>
                <a:lnTo>
                  <a:pt x="5924818" y="6840825"/>
                </a:lnTo>
                <a:cubicBezTo>
                  <a:pt x="5874196" y="6802522"/>
                  <a:pt x="5795215" y="6783992"/>
                  <a:pt x="5710488" y="6796326"/>
                </a:cubicBezTo>
                <a:close/>
                <a:moveTo>
                  <a:pt x="3610968" y="7101949"/>
                </a:moveTo>
                <a:cubicBezTo>
                  <a:pt x="3526240" y="7114283"/>
                  <a:pt x="3455821" y="7154561"/>
                  <a:pt x="3418222" y="7205706"/>
                </a:cubicBezTo>
                <a:lnTo>
                  <a:pt x="3410852" y="7216927"/>
                </a:lnTo>
                <a:lnTo>
                  <a:pt x="3421113" y="7225582"/>
                </a:lnTo>
                <a:cubicBezTo>
                  <a:pt x="3471734" y="7263885"/>
                  <a:pt x="3550715" y="7282415"/>
                  <a:pt x="3635444" y="7270081"/>
                </a:cubicBezTo>
                <a:cubicBezTo>
                  <a:pt x="3720170" y="7257748"/>
                  <a:pt x="3790590" y="7217469"/>
                  <a:pt x="3828193" y="7166325"/>
                </a:cubicBezTo>
                <a:lnTo>
                  <a:pt x="3835558" y="7155103"/>
                </a:lnTo>
                <a:lnTo>
                  <a:pt x="3825298" y="7146448"/>
                </a:lnTo>
                <a:cubicBezTo>
                  <a:pt x="3774677" y="7108146"/>
                  <a:pt x="3695695" y="7089616"/>
                  <a:pt x="3610968" y="7101949"/>
                </a:cubicBezTo>
                <a:close/>
                <a:moveTo>
                  <a:pt x="7741993" y="6500602"/>
                </a:moveTo>
                <a:cubicBezTo>
                  <a:pt x="7657266" y="6512936"/>
                  <a:pt x="7586846" y="6553214"/>
                  <a:pt x="7549245" y="6604359"/>
                </a:cubicBezTo>
                <a:lnTo>
                  <a:pt x="7541878" y="6615580"/>
                </a:lnTo>
                <a:lnTo>
                  <a:pt x="7552138" y="6624235"/>
                </a:lnTo>
                <a:cubicBezTo>
                  <a:pt x="7602760" y="6662538"/>
                  <a:pt x="7681741" y="6681068"/>
                  <a:pt x="7766468" y="6668734"/>
                </a:cubicBezTo>
                <a:cubicBezTo>
                  <a:pt x="7851196" y="6656401"/>
                  <a:pt x="7921617" y="6616123"/>
                  <a:pt x="7959216" y="6564978"/>
                </a:cubicBezTo>
                <a:lnTo>
                  <a:pt x="7966584" y="6553756"/>
                </a:lnTo>
                <a:lnTo>
                  <a:pt x="7956323" y="6545101"/>
                </a:lnTo>
                <a:cubicBezTo>
                  <a:pt x="7905702" y="6506799"/>
                  <a:pt x="7826721" y="6488269"/>
                  <a:pt x="7741993" y="6500602"/>
                </a:cubicBezTo>
                <a:close/>
                <a:moveTo>
                  <a:pt x="9773499" y="6204879"/>
                </a:moveTo>
                <a:cubicBezTo>
                  <a:pt x="9688772" y="6217212"/>
                  <a:pt x="9618351" y="6257491"/>
                  <a:pt x="9580751" y="6308635"/>
                </a:cubicBezTo>
                <a:lnTo>
                  <a:pt x="9573383" y="6319857"/>
                </a:lnTo>
                <a:lnTo>
                  <a:pt x="9583644" y="6328512"/>
                </a:lnTo>
                <a:cubicBezTo>
                  <a:pt x="9634266" y="6366814"/>
                  <a:pt x="9713247" y="6385344"/>
                  <a:pt x="9797974" y="6373011"/>
                </a:cubicBezTo>
                <a:cubicBezTo>
                  <a:pt x="9882702" y="6360677"/>
                  <a:pt x="9953122" y="6320399"/>
                  <a:pt x="9990722" y="6269254"/>
                </a:cubicBezTo>
                <a:lnTo>
                  <a:pt x="9998090" y="6258033"/>
                </a:lnTo>
                <a:lnTo>
                  <a:pt x="9987828" y="6249378"/>
                </a:lnTo>
                <a:cubicBezTo>
                  <a:pt x="9937208" y="6211075"/>
                  <a:pt x="9858227" y="6192545"/>
                  <a:pt x="9773499" y="6204879"/>
                </a:cubicBezTo>
                <a:close/>
                <a:moveTo>
                  <a:pt x="2241992" y="7032513"/>
                </a:moveTo>
                <a:cubicBezTo>
                  <a:pt x="2178722" y="7037680"/>
                  <a:pt x="2107480" y="7076488"/>
                  <a:pt x="2052518" y="7142138"/>
                </a:cubicBezTo>
                <a:cubicBezTo>
                  <a:pt x="1997555" y="7207789"/>
                  <a:pt x="1971881" y="7284745"/>
                  <a:pt x="1977923" y="7347936"/>
                </a:cubicBezTo>
                <a:lnTo>
                  <a:pt x="1979904" y="7361213"/>
                </a:lnTo>
                <a:lnTo>
                  <a:pt x="1993323" y="7360830"/>
                </a:lnTo>
                <a:cubicBezTo>
                  <a:pt x="2056591" y="7355662"/>
                  <a:pt x="2127832" y="7316855"/>
                  <a:pt x="2182794" y="7251205"/>
                </a:cubicBezTo>
                <a:cubicBezTo>
                  <a:pt x="2237757" y="7185554"/>
                  <a:pt x="2263432" y="7108598"/>
                  <a:pt x="2257391" y="7045406"/>
                </a:cubicBezTo>
                <a:lnTo>
                  <a:pt x="2255410" y="7032130"/>
                </a:lnTo>
                <a:close/>
                <a:moveTo>
                  <a:pt x="6373014" y="6431167"/>
                </a:moveTo>
                <a:cubicBezTo>
                  <a:pt x="6309745" y="6436333"/>
                  <a:pt x="6238504" y="6475141"/>
                  <a:pt x="6183541" y="6540791"/>
                </a:cubicBezTo>
                <a:cubicBezTo>
                  <a:pt x="6128579" y="6606442"/>
                  <a:pt x="6102906" y="6683398"/>
                  <a:pt x="6108946" y="6746589"/>
                </a:cubicBezTo>
                <a:lnTo>
                  <a:pt x="6110928" y="6759866"/>
                </a:lnTo>
                <a:lnTo>
                  <a:pt x="6124347" y="6759483"/>
                </a:lnTo>
                <a:cubicBezTo>
                  <a:pt x="6187614" y="6754316"/>
                  <a:pt x="6258856" y="6715509"/>
                  <a:pt x="6313818" y="6649859"/>
                </a:cubicBezTo>
                <a:cubicBezTo>
                  <a:pt x="6368780" y="6584208"/>
                  <a:pt x="6394455" y="6507252"/>
                  <a:pt x="6388415" y="6444060"/>
                </a:cubicBezTo>
                <a:lnTo>
                  <a:pt x="6386432" y="6430784"/>
                </a:lnTo>
                <a:close/>
                <a:moveTo>
                  <a:pt x="4273494" y="6736790"/>
                </a:moveTo>
                <a:cubicBezTo>
                  <a:pt x="4210225" y="6741957"/>
                  <a:pt x="4138984" y="6780765"/>
                  <a:pt x="4084022" y="6846415"/>
                </a:cubicBezTo>
                <a:cubicBezTo>
                  <a:pt x="4029060" y="6912066"/>
                  <a:pt x="4003387" y="6989022"/>
                  <a:pt x="4009425" y="7052213"/>
                </a:cubicBezTo>
                <a:lnTo>
                  <a:pt x="4011408" y="7065490"/>
                </a:lnTo>
                <a:lnTo>
                  <a:pt x="4024827" y="7065107"/>
                </a:lnTo>
                <a:cubicBezTo>
                  <a:pt x="4088094" y="7059939"/>
                  <a:pt x="4159336" y="7021132"/>
                  <a:pt x="4214298" y="6955482"/>
                </a:cubicBezTo>
                <a:cubicBezTo>
                  <a:pt x="4269260" y="6889831"/>
                  <a:pt x="4294935" y="6812875"/>
                  <a:pt x="4288895" y="6749683"/>
                </a:cubicBezTo>
                <a:lnTo>
                  <a:pt x="4286912" y="6736407"/>
                </a:lnTo>
                <a:close/>
                <a:moveTo>
                  <a:pt x="10436025" y="5839720"/>
                </a:moveTo>
                <a:cubicBezTo>
                  <a:pt x="10372757" y="5844886"/>
                  <a:pt x="10301515" y="5883694"/>
                  <a:pt x="10246553" y="5949344"/>
                </a:cubicBezTo>
                <a:cubicBezTo>
                  <a:pt x="10191591" y="6014995"/>
                  <a:pt x="10165916" y="6091951"/>
                  <a:pt x="10171956" y="6155142"/>
                </a:cubicBezTo>
                <a:lnTo>
                  <a:pt x="10173939" y="6168419"/>
                </a:lnTo>
                <a:lnTo>
                  <a:pt x="10187358" y="6168036"/>
                </a:lnTo>
                <a:cubicBezTo>
                  <a:pt x="10250626" y="6162869"/>
                  <a:pt x="10321867" y="6124062"/>
                  <a:pt x="10376830" y="6058412"/>
                </a:cubicBezTo>
                <a:cubicBezTo>
                  <a:pt x="10431792" y="5992761"/>
                  <a:pt x="10457465" y="5915805"/>
                  <a:pt x="10451426" y="5852613"/>
                </a:cubicBezTo>
                <a:lnTo>
                  <a:pt x="10449443" y="5839337"/>
                </a:lnTo>
                <a:close/>
                <a:moveTo>
                  <a:pt x="8404519" y="6135443"/>
                </a:moveTo>
                <a:cubicBezTo>
                  <a:pt x="8341251" y="6140610"/>
                  <a:pt x="8270008" y="6179418"/>
                  <a:pt x="8215047" y="6245068"/>
                </a:cubicBezTo>
                <a:cubicBezTo>
                  <a:pt x="8160085" y="6310719"/>
                  <a:pt x="8134411" y="6387675"/>
                  <a:pt x="8140450" y="6450866"/>
                </a:cubicBezTo>
                <a:lnTo>
                  <a:pt x="8142434" y="6464143"/>
                </a:lnTo>
                <a:lnTo>
                  <a:pt x="8155852" y="6463760"/>
                </a:lnTo>
                <a:cubicBezTo>
                  <a:pt x="8219120" y="6458592"/>
                  <a:pt x="8290362" y="6419785"/>
                  <a:pt x="8345324" y="6354135"/>
                </a:cubicBezTo>
                <a:cubicBezTo>
                  <a:pt x="8400286" y="6288484"/>
                  <a:pt x="8425959" y="6211528"/>
                  <a:pt x="8419921" y="6148336"/>
                </a:cubicBezTo>
                <a:lnTo>
                  <a:pt x="8417938" y="6135060"/>
                </a:lnTo>
                <a:close/>
                <a:moveTo>
                  <a:pt x="1509004" y="7128287"/>
                </a:moveTo>
                <a:cubicBezTo>
                  <a:pt x="1500760" y="7129092"/>
                  <a:pt x="1492741" y="7130364"/>
                  <a:pt x="1485000" y="7132099"/>
                </a:cubicBezTo>
                <a:lnTo>
                  <a:pt x="1472075" y="7135726"/>
                </a:lnTo>
                <a:lnTo>
                  <a:pt x="1474132" y="7148991"/>
                </a:lnTo>
                <a:cubicBezTo>
                  <a:pt x="1487164" y="7211118"/>
                  <a:pt x="1534569" y="7276952"/>
                  <a:pt x="1606572" y="7323280"/>
                </a:cubicBezTo>
                <a:cubicBezTo>
                  <a:pt x="1678576" y="7369607"/>
                  <a:pt x="1758138" y="7385463"/>
                  <a:pt x="1820080" y="7371575"/>
                </a:cubicBezTo>
                <a:lnTo>
                  <a:pt x="1833006" y="7367948"/>
                </a:lnTo>
                <a:lnTo>
                  <a:pt x="1830948" y="7354683"/>
                </a:lnTo>
                <a:cubicBezTo>
                  <a:pt x="1817916" y="7292556"/>
                  <a:pt x="1770510" y="7226722"/>
                  <a:pt x="1698504" y="7180395"/>
                </a:cubicBezTo>
                <a:cubicBezTo>
                  <a:pt x="1635501" y="7139858"/>
                  <a:pt x="1566713" y="7122651"/>
                  <a:pt x="1509004" y="7128287"/>
                </a:cubicBezTo>
                <a:close/>
                <a:moveTo>
                  <a:pt x="7671533" y="6231217"/>
                </a:moveTo>
                <a:cubicBezTo>
                  <a:pt x="7663289" y="6232022"/>
                  <a:pt x="7655272" y="6233294"/>
                  <a:pt x="7647529" y="6235029"/>
                </a:cubicBezTo>
                <a:lnTo>
                  <a:pt x="7634604" y="6238656"/>
                </a:lnTo>
                <a:lnTo>
                  <a:pt x="7636660" y="6251921"/>
                </a:lnTo>
                <a:cubicBezTo>
                  <a:pt x="7649693" y="6314048"/>
                  <a:pt x="7697099" y="6379881"/>
                  <a:pt x="7769103" y="6426209"/>
                </a:cubicBezTo>
                <a:cubicBezTo>
                  <a:pt x="7841107" y="6472536"/>
                  <a:pt x="7920668" y="6488393"/>
                  <a:pt x="7982609" y="6474505"/>
                </a:cubicBezTo>
                <a:lnTo>
                  <a:pt x="7995535" y="6470878"/>
                </a:lnTo>
                <a:lnTo>
                  <a:pt x="7993477" y="6457613"/>
                </a:lnTo>
                <a:cubicBezTo>
                  <a:pt x="7980445" y="6395486"/>
                  <a:pt x="7933039" y="6329652"/>
                  <a:pt x="7861035" y="6283324"/>
                </a:cubicBezTo>
                <a:cubicBezTo>
                  <a:pt x="7798031" y="6242788"/>
                  <a:pt x="7729242" y="6225581"/>
                  <a:pt x="7671533" y="6231217"/>
                </a:cubicBezTo>
                <a:close/>
                <a:moveTo>
                  <a:pt x="5640027" y="6526940"/>
                </a:moveTo>
                <a:cubicBezTo>
                  <a:pt x="5631783" y="6527745"/>
                  <a:pt x="5623766" y="6529017"/>
                  <a:pt x="5616023" y="6530753"/>
                </a:cubicBezTo>
                <a:lnTo>
                  <a:pt x="5603098" y="6534379"/>
                </a:lnTo>
                <a:lnTo>
                  <a:pt x="5605155" y="6547644"/>
                </a:lnTo>
                <a:cubicBezTo>
                  <a:pt x="5618187" y="6609771"/>
                  <a:pt x="5665593" y="6675605"/>
                  <a:pt x="5737598" y="6721933"/>
                </a:cubicBezTo>
                <a:cubicBezTo>
                  <a:pt x="5809601" y="6768260"/>
                  <a:pt x="5889163" y="6784116"/>
                  <a:pt x="5951103" y="6770228"/>
                </a:cubicBezTo>
                <a:lnTo>
                  <a:pt x="5964029" y="6766601"/>
                </a:lnTo>
                <a:lnTo>
                  <a:pt x="5961973" y="6753336"/>
                </a:lnTo>
                <a:cubicBezTo>
                  <a:pt x="5948939" y="6691210"/>
                  <a:pt x="5901533" y="6625376"/>
                  <a:pt x="5829530" y="6579048"/>
                </a:cubicBezTo>
                <a:cubicBezTo>
                  <a:pt x="5766526" y="6538512"/>
                  <a:pt x="5697736" y="6521304"/>
                  <a:pt x="5640027" y="6526940"/>
                </a:cubicBezTo>
                <a:close/>
                <a:moveTo>
                  <a:pt x="3540508" y="6832563"/>
                </a:moveTo>
                <a:cubicBezTo>
                  <a:pt x="3532263" y="6833368"/>
                  <a:pt x="3524248" y="6834641"/>
                  <a:pt x="3516503" y="6836376"/>
                </a:cubicBezTo>
                <a:lnTo>
                  <a:pt x="3503579" y="6840003"/>
                </a:lnTo>
                <a:lnTo>
                  <a:pt x="3505635" y="6853268"/>
                </a:lnTo>
                <a:cubicBezTo>
                  <a:pt x="3518669" y="6915394"/>
                  <a:pt x="3566074" y="6981228"/>
                  <a:pt x="3638078" y="7027556"/>
                </a:cubicBezTo>
                <a:cubicBezTo>
                  <a:pt x="3710081" y="7073883"/>
                  <a:pt x="3789643" y="7089740"/>
                  <a:pt x="3851584" y="7075851"/>
                </a:cubicBezTo>
                <a:lnTo>
                  <a:pt x="3864510" y="7072225"/>
                </a:lnTo>
                <a:lnTo>
                  <a:pt x="3862454" y="7058959"/>
                </a:lnTo>
                <a:cubicBezTo>
                  <a:pt x="3849419" y="6996833"/>
                  <a:pt x="3802013" y="6930999"/>
                  <a:pt x="3730011" y="6884671"/>
                </a:cubicBezTo>
                <a:cubicBezTo>
                  <a:pt x="3667006" y="6844135"/>
                  <a:pt x="3598216" y="6826928"/>
                  <a:pt x="3540508" y="6832563"/>
                </a:cubicBezTo>
                <a:close/>
                <a:moveTo>
                  <a:pt x="9703039" y="5935493"/>
                </a:moveTo>
                <a:cubicBezTo>
                  <a:pt x="9694795" y="5936298"/>
                  <a:pt x="9686778" y="5937570"/>
                  <a:pt x="9679035" y="5939306"/>
                </a:cubicBezTo>
                <a:lnTo>
                  <a:pt x="9666109" y="5942932"/>
                </a:lnTo>
                <a:lnTo>
                  <a:pt x="9668166" y="5956197"/>
                </a:lnTo>
                <a:cubicBezTo>
                  <a:pt x="9681199" y="6018324"/>
                  <a:pt x="9728605" y="6084158"/>
                  <a:pt x="9800608" y="6130486"/>
                </a:cubicBezTo>
                <a:cubicBezTo>
                  <a:pt x="9872613" y="6176813"/>
                  <a:pt x="9952174" y="6192669"/>
                  <a:pt x="10014115" y="6178781"/>
                </a:cubicBezTo>
                <a:lnTo>
                  <a:pt x="10027039" y="6175154"/>
                </a:lnTo>
                <a:lnTo>
                  <a:pt x="10024983" y="6161889"/>
                </a:lnTo>
                <a:cubicBezTo>
                  <a:pt x="10011951" y="6099763"/>
                  <a:pt x="9964545" y="6033929"/>
                  <a:pt x="9892541" y="5987601"/>
                </a:cubicBezTo>
                <a:cubicBezTo>
                  <a:pt x="9829537" y="5947065"/>
                  <a:pt x="9760748" y="5929857"/>
                  <a:pt x="9703039" y="5935493"/>
                </a:cubicBezTo>
                <a:close/>
                <a:moveTo>
                  <a:pt x="1841763" y="6930073"/>
                </a:moveTo>
                <a:lnTo>
                  <a:pt x="1832522" y="6939970"/>
                </a:lnTo>
                <a:cubicBezTo>
                  <a:pt x="1791551" y="6988732"/>
                  <a:pt x="1770934" y="7064213"/>
                  <a:pt x="1782652" y="7144712"/>
                </a:cubicBezTo>
                <a:cubicBezTo>
                  <a:pt x="1794369" y="7225213"/>
                  <a:pt x="1835650" y="7291681"/>
                  <a:pt x="1888823" y="7326740"/>
                </a:cubicBezTo>
                <a:lnTo>
                  <a:pt x="1900502" y="7333592"/>
                </a:lnTo>
                <a:lnTo>
                  <a:pt x="1909742" y="7323694"/>
                </a:lnTo>
                <a:cubicBezTo>
                  <a:pt x="1950715" y="7274932"/>
                  <a:pt x="1971331" y="7199453"/>
                  <a:pt x="1959612" y="7118952"/>
                </a:cubicBezTo>
                <a:cubicBezTo>
                  <a:pt x="1947894" y="7038453"/>
                  <a:pt x="1906614" y="6971983"/>
                  <a:pt x="1853440" y="6936925"/>
                </a:cubicBezTo>
                <a:close/>
                <a:moveTo>
                  <a:pt x="5972786" y="6328726"/>
                </a:moveTo>
                <a:lnTo>
                  <a:pt x="5963546" y="6338623"/>
                </a:lnTo>
                <a:cubicBezTo>
                  <a:pt x="5922574" y="6387386"/>
                  <a:pt x="5901957" y="6462866"/>
                  <a:pt x="5913676" y="6543365"/>
                </a:cubicBezTo>
                <a:cubicBezTo>
                  <a:pt x="5925394" y="6623866"/>
                  <a:pt x="5966674" y="6690335"/>
                  <a:pt x="6019847" y="6725393"/>
                </a:cubicBezTo>
                <a:lnTo>
                  <a:pt x="6031526" y="6732245"/>
                </a:lnTo>
                <a:lnTo>
                  <a:pt x="6040766" y="6722348"/>
                </a:lnTo>
                <a:cubicBezTo>
                  <a:pt x="6081738" y="6673585"/>
                  <a:pt x="6102355" y="6598106"/>
                  <a:pt x="6090636" y="6517606"/>
                </a:cubicBezTo>
                <a:cubicBezTo>
                  <a:pt x="6078918" y="6437106"/>
                  <a:pt x="6037639" y="6370636"/>
                  <a:pt x="5984465" y="6335578"/>
                </a:cubicBezTo>
                <a:close/>
                <a:moveTo>
                  <a:pt x="3873267" y="6634349"/>
                </a:moveTo>
                <a:lnTo>
                  <a:pt x="3864025" y="6644247"/>
                </a:lnTo>
                <a:cubicBezTo>
                  <a:pt x="3823054" y="6693009"/>
                  <a:pt x="3802437" y="6768489"/>
                  <a:pt x="3814155" y="6848989"/>
                </a:cubicBezTo>
                <a:cubicBezTo>
                  <a:pt x="3825874" y="6929489"/>
                  <a:pt x="3867155" y="6995958"/>
                  <a:pt x="3920327" y="7031016"/>
                </a:cubicBezTo>
                <a:lnTo>
                  <a:pt x="3932006" y="7037868"/>
                </a:lnTo>
                <a:lnTo>
                  <a:pt x="3941247" y="7027971"/>
                </a:lnTo>
                <a:cubicBezTo>
                  <a:pt x="3982219" y="6979208"/>
                  <a:pt x="4002835" y="6903729"/>
                  <a:pt x="3991116" y="6823229"/>
                </a:cubicBezTo>
                <a:cubicBezTo>
                  <a:pt x="3979398" y="6742729"/>
                  <a:pt x="3938119" y="6676259"/>
                  <a:pt x="3884945" y="6641201"/>
                </a:cubicBezTo>
                <a:close/>
                <a:moveTo>
                  <a:pt x="8004292" y="6033002"/>
                </a:moveTo>
                <a:lnTo>
                  <a:pt x="7995051" y="6042900"/>
                </a:lnTo>
                <a:cubicBezTo>
                  <a:pt x="7954079" y="6091662"/>
                  <a:pt x="7933463" y="6167142"/>
                  <a:pt x="7945181" y="6247642"/>
                </a:cubicBezTo>
                <a:cubicBezTo>
                  <a:pt x="7956900" y="6328142"/>
                  <a:pt x="7998179" y="6394611"/>
                  <a:pt x="8051353" y="6429669"/>
                </a:cubicBezTo>
                <a:lnTo>
                  <a:pt x="8063032" y="6436522"/>
                </a:lnTo>
                <a:lnTo>
                  <a:pt x="8072272" y="6426624"/>
                </a:lnTo>
                <a:cubicBezTo>
                  <a:pt x="8113243" y="6377862"/>
                  <a:pt x="8133861" y="6302383"/>
                  <a:pt x="8122142" y="6221882"/>
                </a:cubicBezTo>
                <a:cubicBezTo>
                  <a:pt x="8110424" y="6141382"/>
                  <a:pt x="8069144" y="6074913"/>
                  <a:pt x="8015971" y="6039855"/>
                </a:cubicBezTo>
                <a:close/>
                <a:moveTo>
                  <a:pt x="10035798" y="5737279"/>
                </a:moveTo>
                <a:lnTo>
                  <a:pt x="10026557" y="5747176"/>
                </a:lnTo>
                <a:cubicBezTo>
                  <a:pt x="9985585" y="5795939"/>
                  <a:pt x="9964969" y="5871419"/>
                  <a:pt x="9976687" y="5951918"/>
                </a:cubicBezTo>
                <a:cubicBezTo>
                  <a:pt x="9988405" y="6032419"/>
                  <a:pt x="10029685" y="6098888"/>
                  <a:pt x="10082858" y="6133946"/>
                </a:cubicBezTo>
                <a:lnTo>
                  <a:pt x="10094537" y="6140798"/>
                </a:lnTo>
                <a:lnTo>
                  <a:pt x="10103778" y="6130901"/>
                </a:lnTo>
                <a:cubicBezTo>
                  <a:pt x="10144749" y="6082138"/>
                  <a:pt x="10165366" y="6006659"/>
                  <a:pt x="10153648" y="5926159"/>
                </a:cubicBezTo>
                <a:cubicBezTo>
                  <a:pt x="10141930" y="5845659"/>
                  <a:pt x="10100649" y="5779189"/>
                  <a:pt x="10047477" y="5744131"/>
                </a:cubicBezTo>
                <a:close/>
                <a:moveTo>
                  <a:pt x="6708867" y="5343561"/>
                </a:moveTo>
                <a:cubicBezTo>
                  <a:pt x="6654795" y="5351432"/>
                  <a:pt x="6617342" y="5401647"/>
                  <a:pt x="6625213" y="5455718"/>
                </a:cubicBezTo>
                <a:cubicBezTo>
                  <a:pt x="6633084" y="5509789"/>
                  <a:pt x="6683299" y="5547242"/>
                  <a:pt x="6737370" y="5539371"/>
                </a:cubicBezTo>
                <a:cubicBezTo>
                  <a:pt x="6791441" y="5531500"/>
                  <a:pt x="6828895" y="5481285"/>
                  <a:pt x="6821024" y="5427214"/>
                </a:cubicBezTo>
                <a:cubicBezTo>
                  <a:pt x="6813153" y="5373143"/>
                  <a:pt x="6762938" y="5335690"/>
                  <a:pt x="6708867" y="5343561"/>
                </a:cubicBezTo>
                <a:close/>
                <a:moveTo>
                  <a:pt x="4713990" y="5633951"/>
                </a:moveTo>
                <a:cubicBezTo>
                  <a:pt x="4659918" y="5641822"/>
                  <a:pt x="4622465" y="5692037"/>
                  <a:pt x="4630336" y="5746108"/>
                </a:cubicBezTo>
                <a:cubicBezTo>
                  <a:pt x="4638207" y="5800180"/>
                  <a:pt x="4688422" y="5837633"/>
                  <a:pt x="4742493" y="5829762"/>
                </a:cubicBezTo>
                <a:cubicBezTo>
                  <a:pt x="4796564" y="5821891"/>
                  <a:pt x="4834018" y="5771676"/>
                  <a:pt x="4826147" y="5717605"/>
                </a:cubicBezTo>
                <a:cubicBezTo>
                  <a:pt x="4818276" y="5663534"/>
                  <a:pt x="4768061" y="5626080"/>
                  <a:pt x="4713990" y="5633951"/>
                </a:cubicBezTo>
                <a:close/>
                <a:moveTo>
                  <a:pt x="6983245" y="5292199"/>
                </a:moveTo>
                <a:cubicBezTo>
                  <a:pt x="6938185" y="5298758"/>
                  <a:pt x="6906975" y="5340604"/>
                  <a:pt x="6913534" y="5385663"/>
                </a:cubicBezTo>
                <a:cubicBezTo>
                  <a:pt x="6920093" y="5430722"/>
                  <a:pt x="6961938" y="5461932"/>
                  <a:pt x="7006997" y="5455373"/>
                </a:cubicBezTo>
                <a:cubicBezTo>
                  <a:pt x="7052057" y="5448814"/>
                  <a:pt x="7083267" y="5406969"/>
                  <a:pt x="7076708" y="5361910"/>
                </a:cubicBezTo>
                <a:cubicBezTo>
                  <a:pt x="7070149" y="5316851"/>
                  <a:pt x="7028304" y="5285640"/>
                  <a:pt x="6983245" y="5292199"/>
                </a:cubicBezTo>
                <a:close/>
                <a:moveTo>
                  <a:pt x="4436355" y="5662945"/>
                </a:moveTo>
                <a:cubicBezTo>
                  <a:pt x="4391296" y="5669504"/>
                  <a:pt x="4360086" y="5711349"/>
                  <a:pt x="4366645" y="5756409"/>
                </a:cubicBezTo>
                <a:cubicBezTo>
                  <a:pt x="4373204" y="5801468"/>
                  <a:pt x="4415049" y="5832678"/>
                  <a:pt x="4460108" y="5826119"/>
                </a:cubicBezTo>
                <a:cubicBezTo>
                  <a:pt x="4505168" y="5819560"/>
                  <a:pt x="4536378" y="5777715"/>
                  <a:pt x="4529819" y="5732656"/>
                </a:cubicBezTo>
                <a:cubicBezTo>
                  <a:pt x="4523260" y="5687597"/>
                  <a:pt x="4481415" y="5656386"/>
                  <a:pt x="4436355" y="5662945"/>
                </a:cubicBezTo>
                <a:close/>
                <a:moveTo>
                  <a:pt x="6438700" y="5333434"/>
                </a:moveTo>
                <a:cubicBezTo>
                  <a:pt x="6393641" y="5339993"/>
                  <a:pt x="6362430" y="5381838"/>
                  <a:pt x="6368989" y="5426897"/>
                </a:cubicBezTo>
                <a:cubicBezTo>
                  <a:pt x="6375549" y="5471956"/>
                  <a:pt x="6417394" y="5503167"/>
                  <a:pt x="6462453" y="5496608"/>
                </a:cubicBezTo>
                <a:cubicBezTo>
                  <a:pt x="6507512" y="5490049"/>
                  <a:pt x="6538723" y="5448203"/>
                  <a:pt x="6532164" y="5403144"/>
                </a:cubicBezTo>
                <a:cubicBezTo>
                  <a:pt x="6525604" y="5358085"/>
                  <a:pt x="6483759" y="5326875"/>
                  <a:pt x="6438700" y="5333434"/>
                </a:cubicBezTo>
                <a:close/>
                <a:moveTo>
                  <a:pt x="4970057" y="5547221"/>
                </a:moveTo>
                <a:cubicBezTo>
                  <a:pt x="4924998" y="5553781"/>
                  <a:pt x="4893787" y="5595626"/>
                  <a:pt x="4900346" y="5640685"/>
                </a:cubicBezTo>
                <a:cubicBezTo>
                  <a:pt x="4906905" y="5685744"/>
                  <a:pt x="4948751" y="5716955"/>
                  <a:pt x="4993810" y="5710396"/>
                </a:cubicBezTo>
                <a:cubicBezTo>
                  <a:pt x="5038869" y="5703836"/>
                  <a:pt x="5070080" y="5661991"/>
                  <a:pt x="5063520" y="5616932"/>
                </a:cubicBezTo>
                <a:cubicBezTo>
                  <a:pt x="5056961" y="5571873"/>
                  <a:pt x="5015116" y="5540662"/>
                  <a:pt x="4970057" y="5547221"/>
                </a:cubicBezTo>
                <a:close/>
                <a:moveTo>
                  <a:pt x="7149453" y="5185261"/>
                </a:moveTo>
                <a:cubicBezTo>
                  <a:pt x="7122416" y="5189196"/>
                  <a:pt x="7103690" y="5214304"/>
                  <a:pt x="7107625" y="5241340"/>
                </a:cubicBezTo>
                <a:cubicBezTo>
                  <a:pt x="7111561" y="5268376"/>
                  <a:pt x="7136668" y="5287102"/>
                  <a:pt x="7163705" y="5283167"/>
                </a:cubicBezTo>
                <a:cubicBezTo>
                  <a:pt x="7190741" y="5279231"/>
                  <a:pt x="7209467" y="5254124"/>
                  <a:pt x="7205532" y="5227088"/>
                </a:cubicBezTo>
                <a:cubicBezTo>
                  <a:pt x="7201596" y="5200052"/>
                  <a:pt x="7176489" y="5181325"/>
                  <a:pt x="7149453" y="5185261"/>
                </a:cubicBezTo>
                <a:close/>
                <a:moveTo>
                  <a:pt x="4246558" y="5607830"/>
                </a:moveTo>
                <a:cubicBezTo>
                  <a:pt x="4219522" y="5611765"/>
                  <a:pt x="4200795" y="5636873"/>
                  <a:pt x="4204731" y="5663909"/>
                </a:cubicBezTo>
                <a:cubicBezTo>
                  <a:pt x="4208666" y="5690945"/>
                  <a:pt x="4233774" y="5709671"/>
                  <a:pt x="4260810" y="5705736"/>
                </a:cubicBezTo>
                <a:cubicBezTo>
                  <a:pt x="4287846" y="5701800"/>
                  <a:pt x="4306572" y="5676693"/>
                  <a:pt x="4302637" y="5649657"/>
                </a:cubicBezTo>
                <a:cubicBezTo>
                  <a:pt x="4298701" y="5622621"/>
                  <a:pt x="4273594" y="5603894"/>
                  <a:pt x="4246558" y="5607830"/>
                </a:cubicBezTo>
                <a:close/>
                <a:moveTo>
                  <a:pt x="6245453" y="5224942"/>
                </a:moveTo>
                <a:cubicBezTo>
                  <a:pt x="6218417" y="5228878"/>
                  <a:pt x="6199691" y="5253985"/>
                  <a:pt x="6203626" y="5281021"/>
                </a:cubicBezTo>
                <a:cubicBezTo>
                  <a:pt x="6207562" y="5308058"/>
                  <a:pt x="6232669" y="5326784"/>
                  <a:pt x="6259705" y="5322849"/>
                </a:cubicBezTo>
                <a:cubicBezTo>
                  <a:pt x="6286741" y="5318913"/>
                  <a:pt x="6305468" y="5293805"/>
                  <a:pt x="6301532" y="5266769"/>
                </a:cubicBezTo>
                <a:cubicBezTo>
                  <a:pt x="6297597" y="5239733"/>
                  <a:pt x="6272489" y="5221007"/>
                  <a:pt x="6245453" y="5224942"/>
                </a:cubicBezTo>
                <a:close/>
                <a:moveTo>
                  <a:pt x="5124353" y="5388139"/>
                </a:moveTo>
                <a:cubicBezTo>
                  <a:pt x="5097317" y="5392074"/>
                  <a:pt x="5078591" y="5417182"/>
                  <a:pt x="5082526" y="5444218"/>
                </a:cubicBezTo>
                <a:cubicBezTo>
                  <a:pt x="5086462" y="5471254"/>
                  <a:pt x="5111569" y="5489981"/>
                  <a:pt x="5138605" y="5486045"/>
                </a:cubicBezTo>
                <a:cubicBezTo>
                  <a:pt x="5165641" y="5482109"/>
                  <a:pt x="5184368" y="5457002"/>
                  <a:pt x="5180432" y="5429966"/>
                </a:cubicBezTo>
                <a:cubicBezTo>
                  <a:pt x="5176497" y="5402930"/>
                  <a:pt x="5151389" y="5384203"/>
                  <a:pt x="5124353" y="5388139"/>
                </a:cubicBezTo>
                <a:close/>
                <a:moveTo>
                  <a:pt x="1220511" y="5881010"/>
                </a:moveTo>
                <a:cubicBezTo>
                  <a:pt x="1150923" y="5881010"/>
                  <a:pt x="1094511" y="5937422"/>
                  <a:pt x="1094512" y="6007009"/>
                </a:cubicBezTo>
                <a:cubicBezTo>
                  <a:pt x="1094512" y="6076598"/>
                  <a:pt x="1150924" y="6133009"/>
                  <a:pt x="1220512" y="6133010"/>
                </a:cubicBezTo>
                <a:cubicBezTo>
                  <a:pt x="1290100" y="6133010"/>
                  <a:pt x="1346512" y="6076598"/>
                  <a:pt x="1346511" y="6007010"/>
                </a:cubicBezTo>
                <a:cubicBezTo>
                  <a:pt x="1346511" y="5937422"/>
                  <a:pt x="1290098" y="5881010"/>
                  <a:pt x="1220511" y="5881010"/>
                </a:cubicBezTo>
                <a:close/>
                <a:moveTo>
                  <a:pt x="10354896" y="4551332"/>
                </a:moveTo>
                <a:cubicBezTo>
                  <a:pt x="10285309" y="4551332"/>
                  <a:pt x="10228896" y="4607744"/>
                  <a:pt x="10228896" y="4677332"/>
                </a:cubicBezTo>
                <a:cubicBezTo>
                  <a:pt x="10228897" y="4746920"/>
                  <a:pt x="10285308" y="4803332"/>
                  <a:pt x="10354897" y="4803332"/>
                </a:cubicBezTo>
                <a:cubicBezTo>
                  <a:pt x="10424485" y="4803332"/>
                  <a:pt x="10480897" y="4746920"/>
                  <a:pt x="10480897" y="4677332"/>
                </a:cubicBezTo>
                <a:cubicBezTo>
                  <a:pt x="10480897" y="4607744"/>
                  <a:pt x="10424485" y="4551332"/>
                  <a:pt x="10354896" y="4551332"/>
                </a:cubicBezTo>
                <a:close/>
                <a:moveTo>
                  <a:pt x="7232475" y="5004114"/>
                </a:moveTo>
                <a:cubicBezTo>
                  <a:pt x="7214451" y="5006738"/>
                  <a:pt x="7201967" y="5023475"/>
                  <a:pt x="7204591" y="5041499"/>
                </a:cubicBezTo>
                <a:cubicBezTo>
                  <a:pt x="7207215" y="5059524"/>
                  <a:pt x="7223952" y="5072008"/>
                  <a:pt x="7241976" y="5069384"/>
                </a:cubicBezTo>
                <a:cubicBezTo>
                  <a:pt x="7260001" y="5066760"/>
                  <a:pt x="7272485" y="5050022"/>
                  <a:pt x="7269861" y="5031998"/>
                </a:cubicBezTo>
                <a:cubicBezTo>
                  <a:pt x="7267237" y="5013974"/>
                  <a:pt x="7250499" y="5001490"/>
                  <a:pt x="7232475" y="5004114"/>
                </a:cubicBezTo>
                <a:close/>
                <a:moveTo>
                  <a:pt x="4115336" y="5457870"/>
                </a:moveTo>
                <a:cubicBezTo>
                  <a:pt x="4097312" y="5460494"/>
                  <a:pt x="4084828" y="5477232"/>
                  <a:pt x="4087452" y="5495256"/>
                </a:cubicBezTo>
                <a:cubicBezTo>
                  <a:pt x="4090076" y="5513280"/>
                  <a:pt x="4106814" y="5525764"/>
                  <a:pt x="4124838" y="5523140"/>
                </a:cubicBezTo>
                <a:cubicBezTo>
                  <a:pt x="4142862" y="5520516"/>
                  <a:pt x="4155346" y="5503778"/>
                  <a:pt x="4152722" y="5485754"/>
                </a:cubicBezTo>
                <a:cubicBezTo>
                  <a:pt x="4150098" y="5467730"/>
                  <a:pt x="4133360" y="5455246"/>
                  <a:pt x="4115336" y="5457870"/>
                </a:cubicBezTo>
                <a:close/>
                <a:moveTo>
                  <a:pt x="2569803" y="5642733"/>
                </a:moveTo>
                <a:cubicBezTo>
                  <a:pt x="2454627" y="5868949"/>
                  <a:pt x="2267720" y="6259123"/>
                  <a:pt x="2258907" y="6394580"/>
                </a:cubicBezTo>
                <a:cubicBezTo>
                  <a:pt x="2250093" y="6530036"/>
                  <a:pt x="2465101" y="6580778"/>
                  <a:pt x="2516919" y="6455471"/>
                </a:cubicBezTo>
                <a:cubicBezTo>
                  <a:pt x="2568732" y="6330163"/>
                  <a:pt x="2559839" y="5877308"/>
                  <a:pt x="2569803" y="5642733"/>
                </a:cubicBezTo>
                <a:close/>
                <a:moveTo>
                  <a:pt x="2643367" y="5625151"/>
                </a:moveTo>
                <a:cubicBezTo>
                  <a:pt x="2619382" y="5877865"/>
                  <a:pt x="2588942" y="6309424"/>
                  <a:pt x="2630524" y="6438641"/>
                </a:cubicBezTo>
                <a:cubicBezTo>
                  <a:pt x="2672106" y="6567858"/>
                  <a:pt x="2890718" y="6536035"/>
                  <a:pt x="2892858" y="6400453"/>
                </a:cubicBezTo>
                <a:cubicBezTo>
                  <a:pt x="2894998" y="6264871"/>
                  <a:pt x="2720304" y="5846974"/>
                  <a:pt x="2643367" y="5625151"/>
                </a:cubicBezTo>
                <a:close/>
                <a:moveTo>
                  <a:pt x="8864721" y="4703663"/>
                </a:moveTo>
                <a:cubicBezTo>
                  <a:pt x="8749545" y="4929880"/>
                  <a:pt x="8562638" y="5320054"/>
                  <a:pt x="8553825" y="5455510"/>
                </a:cubicBezTo>
                <a:cubicBezTo>
                  <a:pt x="8545010" y="5590966"/>
                  <a:pt x="8760020" y="5641708"/>
                  <a:pt x="8811835" y="5516401"/>
                </a:cubicBezTo>
                <a:cubicBezTo>
                  <a:pt x="8863651" y="5391093"/>
                  <a:pt x="8854758" y="4938239"/>
                  <a:pt x="8864721" y="4703663"/>
                </a:cubicBezTo>
                <a:close/>
                <a:moveTo>
                  <a:pt x="2684385" y="5600822"/>
                </a:moveTo>
                <a:cubicBezTo>
                  <a:pt x="2751894" y="5845530"/>
                  <a:pt x="2877008" y="6259674"/>
                  <a:pt x="2961848" y="6365637"/>
                </a:cubicBezTo>
                <a:cubicBezTo>
                  <a:pt x="3046688" y="6471601"/>
                  <a:pt x="3239669" y="6364072"/>
                  <a:pt x="3193425" y="6236603"/>
                </a:cubicBezTo>
                <a:cubicBezTo>
                  <a:pt x="3147179" y="6109134"/>
                  <a:pt x="2835219" y="5780749"/>
                  <a:pt x="2684385" y="5600822"/>
                </a:cubicBezTo>
                <a:close/>
                <a:moveTo>
                  <a:pt x="8938285" y="4686082"/>
                </a:moveTo>
                <a:cubicBezTo>
                  <a:pt x="8914301" y="4938796"/>
                  <a:pt x="8883860" y="5370354"/>
                  <a:pt x="8925443" y="5499571"/>
                </a:cubicBezTo>
                <a:cubicBezTo>
                  <a:pt x="8967024" y="5628788"/>
                  <a:pt x="9185636" y="5596965"/>
                  <a:pt x="9187777" y="5461383"/>
                </a:cubicBezTo>
                <a:cubicBezTo>
                  <a:pt x="9189917" y="5325802"/>
                  <a:pt x="9015224" y="4907905"/>
                  <a:pt x="8938285" y="4686082"/>
                </a:cubicBezTo>
                <a:close/>
                <a:moveTo>
                  <a:pt x="2500625" y="5609374"/>
                </a:moveTo>
                <a:cubicBezTo>
                  <a:pt x="2307324" y="5773916"/>
                  <a:pt x="1984767" y="6062232"/>
                  <a:pt x="1924548" y="6183886"/>
                </a:cubicBezTo>
                <a:cubicBezTo>
                  <a:pt x="1864331" y="6305540"/>
                  <a:pt x="2043300" y="6435052"/>
                  <a:pt x="2139313" y="6339300"/>
                </a:cubicBezTo>
                <a:cubicBezTo>
                  <a:pt x="2235325" y="6243548"/>
                  <a:pt x="2401237" y="5822086"/>
                  <a:pt x="2500625" y="5609374"/>
                </a:cubicBezTo>
                <a:close/>
                <a:moveTo>
                  <a:pt x="8979303" y="4661752"/>
                </a:moveTo>
                <a:cubicBezTo>
                  <a:pt x="9046812" y="4906460"/>
                  <a:pt x="9171926" y="5320604"/>
                  <a:pt x="9256766" y="5426568"/>
                </a:cubicBezTo>
                <a:cubicBezTo>
                  <a:pt x="9341606" y="5532532"/>
                  <a:pt x="9534587" y="5425002"/>
                  <a:pt x="9488343" y="5297533"/>
                </a:cubicBezTo>
                <a:cubicBezTo>
                  <a:pt x="9442098" y="5170064"/>
                  <a:pt x="9130137" y="4841679"/>
                  <a:pt x="8979303" y="4661752"/>
                </a:cubicBezTo>
                <a:close/>
                <a:moveTo>
                  <a:pt x="8795544" y="4670304"/>
                </a:moveTo>
                <a:cubicBezTo>
                  <a:pt x="8602243" y="4834846"/>
                  <a:pt x="8279686" y="5123162"/>
                  <a:pt x="8219467" y="5244816"/>
                </a:cubicBezTo>
                <a:cubicBezTo>
                  <a:pt x="8159247" y="5366470"/>
                  <a:pt x="8338219" y="5495982"/>
                  <a:pt x="8434232" y="5400230"/>
                </a:cubicBezTo>
                <a:cubicBezTo>
                  <a:pt x="8530244" y="5304478"/>
                  <a:pt x="8696155" y="4883016"/>
                  <a:pt x="8795544" y="4670304"/>
                </a:cubicBezTo>
                <a:close/>
                <a:moveTo>
                  <a:pt x="2725293" y="5547446"/>
                </a:moveTo>
                <a:cubicBezTo>
                  <a:pt x="2880279" y="5748491"/>
                  <a:pt x="3152634" y="6084636"/>
                  <a:pt x="3271226" y="6150677"/>
                </a:cubicBezTo>
                <a:cubicBezTo>
                  <a:pt x="3389820" y="6216718"/>
                  <a:pt x="3527849" y="6044230"/>
                  <a:pt x="3436860" y="5943692"/>
                </a:cubicBezTo>
                <a:cubicBezTo>
                  <a:pt x="3345873" y="5843154"/>
                  <a:pt x="2932942" y="5657023"/>
                  <a:pt x="2725293" y="5547446"/>
                </a:cubicBezTo>
                <a:close/>
                <a:moveTo>
                  <a:pt x="9020213" y="4608376"/>
                </a:moveTo>
                <a:cubicBezTo>
                  <a:pt x="9175198" y="4809421"/>
                  <a:pt x="9447551" y="5145566"/>
                  <a:pt x="9566145" y="5211607"/>
                </a:cubicBezTo>
                <a:cubicBezTo>
                  <a:pt x="9684740" y="5277648"/>
                  <a:pt x="9822769" y="5105160"/>
                  <a:pt x="9731779" y="5004623"/>
                </a:cubicBezTo>
                <a:cubicBezTo>
                  <a:pt x="9640792" y="4904084"/>
                  <a:pt x="9227861" y="4717954"/>
                  <a:pt x="9020213" y="4608376"/>
                </a:cubicBezTo>
                <a:close/>
                <a:moveTo>
                  <a:pt x="2445300" y="5563616"/>
                </a:moveTo>
                <a:cubicBezTo>
                  <a:pt x="2202264" y="5636919"/>
                  <a:pt x="1791208" y="5771836"/>
                  <a:pt x="1687289" y="5859168"/>
                </a:cubicBezTo>
                <a:cubicBezTo>
                  <a:pt x="1583372" y="5946501"/>
                  <a:pt x="1695453" y="6136873"/>
                  <a:pt x="1821789" y="6087614"/>
                </a:cubicBezTo>
                <a:cubicBezTo>
                  <a:pt x="1948124" y="6038355"/>
                  <a:pt x="2269007" y="5718682"/>
                  <a:pt x="2445300" y="5563616"/>
                </a:cubicBezTo>
                <a:close/>
                <a:moveTo>
                  <a:pt x="8740218" y="4624546"/>
                </a:moveTo>
                <a:cubicBezTo>
                  <a:pt x="8497182" y="4697850"/>
                  <a:pt x="8086127" y="4832766"/>
                  <a:pt x="7982208" y="4920099"/>
                </a:cubicBezTo>
                <a:cubicBezTo>
                  <a:pt x="7878290" y="5007431"/>
                  <a:pt x="7990372" y="5197803"/>
                  <a:pt x="8116708" y="5148544"/>
                </a:cubicBezTo>
                <a:cubicBezTo>
                  <a:pt x="8243042" y="5099285"/>
                  <a:pt x="8563923" y="4779612"/>
                  <a:pt x="8740218" y="4624546"/>
                </a:cubicBezTo>
                <a:close/>
                <a:moveTo>
                  <a:pt x="2755794" y="5494499"/>
                </a:moveTo>
                <a:cubicBezTo>
                  <a:pt x="2978350" y="5616599"/>
                  <a:pt x="3362572" y="5815453"/>
                  <a:pt x="3497690" y="5828442"/>
                </a:cubicBezTo>
                <a:cubicBezTo>
                  <a:pt x="3632812" y="5841432"/>
                  <a:pt x="3690163" y="5628090"/>
                  <a:pt x="3566514" y="5572433"/>
                </a:cubicBezTo>
                <a:cubicBezTo>
                  <a:pt x="3442864" y="5516776"/>
                  <a:pt x="2989951" y="5511694"/>
                  <a:pt x="2755794" y="5494499"/>
                </a:cubicBezTo>
                <a:close/>
                <a:moveTo>
                  <a:pt x="9050713" y="4555429"/>
                </a:moveTo>
                <a:cubicBezTo>
                  <a:pt x="9273268" y="4677530"/>
                  <a:pt x="9657490" y="4876383"/>
                  <a:pt x="9792610" y="4889372"/>
                </a:cubicBezTo>
                <a:cubicBezTo>
                  <a:pt x="9927730" y="4902362"/>
                  <a:pt x="9985080" y="4689020"/>
                  <a:pt x="9861433" y="4633363"/>
                </a:cubicBezTo>
                <a:cubicBezTo>
                  <a:pt x="9737783" y="4577706"/>
                  <a:pt x="9284870" y="4572625"/>
                  <a:pt x="9050713" y="4555429"/>
                </a:cubicBezTo>
                <a:close/>
                <a:moveTo>
                  <a:pt x="3521783" y="5175694"/>
                </a:moveTo>
                <a:cubicBezTo>
                  <a:pt x="3363344" y="5193405"/>
                  <a:pt x="2983057" y="5351452"/>
                  <a:pt x="2775096" y="5423582"/>
                </a:cubicBezTo>
                <a:cubicBezTo>
                  <a:pt x="3027810" y="5447566"/>
                  <a:pt x="3459368" y="5478007"/>
                  <a:pt x="3588585" y="5436425"/>
                </a:cubicBezTo>
                <a:cubicBezTo>
                  <a:pt x="3717801" y="5394843"/>
                  <a:pt x="3685978" y="5176231"/>
                  <a:pt x="3550397" y="5174091"/>
                </a:cubicBezTo>
                <a:cubicBezTo>
                  <a:pt x="3541923" y="5173957"/>
                  <a:pt x="3532348" y="5174514"/>
                  <a:pt x="3521783" y="5175694"/>
                </a:cubicBezTo>
                <a:close/>
                <a:moveTo>
                  <a:pt x="2531693" y="5298807"/>
                </a:moveTo>
                <a:cubicBezTo>
                  <a:pt x="2459808" y="5313517"/>
                  <a:pt x="2405729" y="5377124"/>
                  <a:pt x="2405729" y="5453360"/>
                </a:cubicBezTo>
                <a:cubicBezTo>
                  <a:pt x="2405729" y="5464251"/>
                  <a:pt x="2406833" y="5474884"/>
                  <a:pt x="2408935" y="5485153"/>
                </a:cubicBezTo>
                <a:lnTo>
                  <a:pt x="2410062" y="5488783"/>
                </a:lnTo>
                <a:lnTo>
                  <a:pt x="2316069" y="5480374"/>
                </a:lnTo>
                <a:cubicBezTo>
                  <a:pt x="2062400" y="5459050"/>
                  <a:pt x="1717856" y="5440292"/>
                  <a:pt x="1604790" y="5476676"/>
                </a:cubicBezTo>
                <a:cubicBezTo>
                  <a:pt x="1475574" y="5518258"/>
                  <a:pt x="1507396" y="5736869"/>
                  <a:pt x="1642978" y="5739010"/>
                </a:cubicBezTo>
                <a:cubicBezTo>
                  <a:pt x="1770086" y="5741017"/>
                  <a:pt x="2145323" y="5587603"/>
                  <a:pt x="2374508" y="5505022"/>
                </a:cubicBezTo>
                <a:lnTo>
                  <a:pt x="2411081" y="5492068"/>
                </a:lnTo>
                <a:lnTo>
                  <a:pt x="2418127" y="5514766"/>
                </a:lnTo>
                <a:cubicBezTo>
                  <a:pt x="2442076" y="5571387"/>
                  <a:pt x="2498142" y="5611117"/>
                  <a:pt x="2563487" y="5611117"/>
                </a:cubicBezTo>
                <a:cubicBezTo>
                  <a:pt x="2650616" y="5611117"/>
                  <a:pt x="2721245" y="5540487"/>
                  <a:pt x="2721245" y="5453360"/>
                </a:cubicBezTo>
                <a:cubicBezTo>
                  <a:pt x="2721244" y="5366233"/>
                  <a:pt x="2650614" y="5295602"/>
                  <a:pt x="2563487" y="5295602"/>
                </a:cubicBezTo>
                <a:cubicBezTo>
                  <a:pt x="2552596" y="5295602"/>
                  <a:pt x="2541964" y="5296706"/>
                  <a:pt x="2531693" y="5298807"/>
                </a:cubicBezTo>
                <a:close/>
                <a:moveTo>
                  <a:pt x="9816703" y="4236625"/>
                </a:moveTo>
                <a:cubicBezTo>
                  <a:pt x="9658264" y="4254336"/>
                  <a:pt x="9277973" y="4412382"/>
                  <a:pt x="9070013" y="4484513"/>
                </a:cubicBezTo>
                <a:cubicBezTo>
                  <a:pt x="9322728" y="4508496"/>
                  <a:pt x="9754287" y="4538937"/>
                  <a:pt x="9883504" y="4497355"/>
                </a:cubicBezTo>
                <a:cubicBezTo>
                  <a:pt x="10012721" y="4455773"/>
                  <a:pt x="9980898" y="4237161"/>
                  <a:pt x="9845316" y="4235021"/>
                </a:cubicBezTo>
                <a:cubicBezTo>
                  <a:pt x="9836843" y="4234887"/>
                  <a:pt x="9827266" y="4235444"/>
                  <a:pt x="9816703" y="4236625"/>
                </a:cubicBezTo>
                <a:close/>
                <a:moveTo>
                  <a:pt x="8826612" y="4359737"/>
                </a:moveTo>
                <a:cubicBezTo>
                  <a:pt x="8754725" y="4374448"/>
                  <a:pt x="8700648" y="4438054"/>
                  <a:pt x="8700649" y="4514290"/>
                </a:cubicBezTo>
                <a:cubicBezTo>
                  <a:pt x="8700648" y="4525181"/>
                  <a:pt x="8701752" y="4535814"/>
                  <a:pt x="8703853" y="4546083"/>
                </a:cubicBezTo>
                <a:lnTo>
                  <a:pt x="8704980" y="4549713"/>
                </a:lnTo>
                <a:lnTo>
                  <a:pt x="8610988" y="4541305"/>
                </a:lnTo>
                <a:cubicBezTo>
                  <a:pt x="8357319" y="4519980"/>
                  <a:pt x="8012775" y="4501222"/>
                  <a:pt x="7899710" y="4537606"/>
                </a:cubicBezTo>
                <a:cubicBezTo>
                  <a:pt x="7770493" y="4579188"/>
                  <a:pt x="7802316" y="4797800"/>
                  <a:pt x="7937897" y="4799940"/>
                </a:cubicBezTo>
                <a:cubicBezTo>
                  <a:pt x="8065005" y="4801947"/>
                  <a:pt x="8440242" y="4648533"/>
                  <a:pt x="8669427" y="4565953"/>
                </a:cubicBezTo>
                <a:lnTo>
                  <a:pt x="8705999" y="4552998"/>
                </a:lnTo>
                <a:lnTo>
                  <a:pt x="8713045" y="4575697"/>
                </a:lnTo>
                <a:cubicBezTo>
                  <a:pt x="8736995" y="4632318"/>
                  <a:pt x="8793061" y="4672047"/>
                  <a:pt x="8858406" y="4672048"/>
                </a:cubicBezTo>
                <a:cubicBezTo>
                  <a:pt x="8945533" y="4672048"/>
                  <a:pt x="9016164" y="4601417"/>
                  <a:pt x="9016163" y="4514290"/>
                </a:cubicBezTo>
                <a:cubicBezTo>
                  <a:pt x="9016164" y="4427163"/>
                  <a:pt x="8945533" y="4356532"/>
                  <a:pt x="8858406" y="4356532"/>
                </a:cubicBezTo>
                <a:cubicBezTo>
                  <a:pt x="8847515" y="4356532"/>
                  <a:pt x="8836881" y="4357636"/>
                  <a:pt x="8826612" y="4359737"/>
                </a:cubicBezTo>
                <a:close/>
                <a:moveTo>
                  <a:pt x="3397713" y="4837210"/>
                </a:moveTo>
                <a:cubicBezTo>
                  <a:pt x="3389977" y="4838500"/>
                  <a:pt x="3382136" y="4840642"/>
                  <a:pt x="3374240" y="4843721"/>
                </a:cubicBezTo>
                <a:cubicBezTo>
                  <a:pt x="3247907" y="4892980"/>
                  <a:pt x="2927024" y="5212653"/>
                  <a:pt x="2750733" y="5367719"/>
                </a:cubicBezTo>
                <a:cubicBezTo>
                  <a:pt x="2993769" y="5294416"/>
                  <a:pt x="3404822" y="5159500"/>
                  <a:pt x="3508741" y="5072167"/>
                </a:cubicBezTo>
                <a:cubicBezTo>
                  <a:pt x="3606163" y="4990292"/>
                  <a:pt x="3513743" y="4817856"/>
                  <a:pt x="3397713" y="4837210"/>
                </a:cubicBezTo>
                <a:close/>
                <a:moveTo>
                  <a:pt x="1635743" y="5079921"/>
                </a:moveTo>
                <a:cubicBezTo>
                  <a:pt x="1518560" y="5092860"/>
                  <a:pt x="1475398" y="5283629"/>
                  <a:pt x="1591320" y="5335807"/>
                </a:cubicBezTo>
                <a:cubicBezTo>
                  <a:pt x="1714970" y="5391464"/>
                  <a:pt x="2167882" y="5396546"/>
                  <a:pt x="2402042" y="5413741"/>
                </a:cubicBezTo>
                <a:cubicBezTo>
                  <a:pt x="2179483" y="5291640"/>
                  <a:pt x="1795262" y="5092786"/>
                  <a:pt x="1660143" y="5079797"/>
                </a:cubicBezTo>
                <a:cubicBezTo>
                  <a:pt x="1651699" y="5078985"/>
                  <a:pt x="1643556" y="5079058"/>
                  <a:pt x="1635743" y="5079921"/>
                </a:cubicBezTo>
                <a:close/>
                <a:moveTo>
                  <a:pt x="9692631" y="3898140"/>
                </a:moveTo>
                <a:cubicBezTo>
                  <a:pt x="9684896" y="3899430"/>
                  <a:pt x="9677055" y="3901573"/>
                  <a:pt x="9669160" y="3904652"/>
                </a:cubicBezTo>
                <a:cubicBezTo>
                  <a:pt x="9542826" y="3953911"/>
                  <a:pt x="9221944" y="4273583"/>
                  <a:pt x="9045650" y="4428650"/>
                </a:cubicBezTo>
                <a:cubicBezTo>
                  <a:pt x="9288685" y="4355346"/>
                  <a:pt x="9699740" y="4220430"/>
                  <a:pt x="9803659" y="4133097"/>
                </a:cubicBezTo>
                <a:cubicBezTo>
                  <a:pt x="9901083" y="4051222"/>
                  <a:pt x="9808661" y="3878786"/>
                  <a:pt x="9692631" y="3898140"/>
                </a:cubicBezTo>
                <a:close/>
                <a:moveTo>
                  <a:pt x="7707487" y="4178019"/>
                </a:moveTo>
                <a:cubicBezTo>
                  <a:pt x="7700474" y="4177883"/>
                  <a:pt x="7693318" y="4179120"/>
                  <a:pt x="7686397" y="4181890"/>
                </a:cubicBezTo>
                <a:cubicBezTo>
                  <a:pt x="7658709" y="4192972"/>
                  <a:pt x="7645247" y="4224402"/>
                  <a:pt x="7656329" y="4252089"/>
                </a:cubicBezTo>
                <a:cubicBezTo>
                  <a:pt x="7667411" y="4279777"/>
                  <a:pt x="7698840" y="4293239"/>
                  <a:pt x="7726528" y="4282157"/>
                </a:cubicBezTo>
                <a:cubicBezTo>
                  <a:pt x="7754216" y="4271075"/>
                  <a:pt x="7767678" y="4239646"/>
                  <a:pt x="7756596" y="4211958"/>
                </a:cubicBezTo>
                <a:cubicBezTo>
                  <a:pt x="7748285" y="4191193"/>
                  <a:pt x="7728527" y="4178428"/>
                  <a:pt x="7707487" y="4178019"/>
                </a:cubicBezTo>
                <a:close/>
                <a:moveTo>
                  <a:pt x="3637756" y="4770441"/>
                </a:moveTo>
                <a:cubicBezTo>
                  <a:pt x="3617707" y="4776832"/>
                  <a:pt x="3602408" y="4794699"/>
                  <a:pt x="3600363" y="4816972"/>
                </a:cubicBezTo>
                <a:cubicBezTo>
                  <a:pt x="3597633" y="4846670"/>
                  <a:pt x="3619497" y="4872958"/>
                  <a:pt x="3649195" y="4875686"/>
                </a:cubicBezTo>
                <a:cubicBezTo>
                  <a:pt x="3678894" y="4878414"/>
                  <a:pt x="3705180" y="4856551"/>
                  <a:pt x="3707908" y="4826853"/>
                </a:cubicBezTo>
                <a:cubicBezTo>
                  <a:pt x="3710636" y="4797155"/>
                  <a:pt x="3688773" y="4770867"/>
                  <a:pt x="3659076" y="4768139"/>
                </a:cubicBezTo>
                <a:cubicBezTo>
                  <a:pt x="3651651" y="4767457"/>
                  <a:pt x="3644441" y="4768312"/>
                  <a:pt x="3637756" y="4770441"/>
                </a:cubicBezTo>
                <a:close/>
                <a:moveTo>
                  <a:pt x="7930662" y="4140851"/>
                </a:moveTo>
                <a:cubicBezTo>
                  <a:pt x="7813479" y="4153790"/>
                  <a:pt x="7770318" y="4344559"/>
                  <a:pt x="7886239" y="4396737"/>
                </a:cubicBezTo>
                <a:cubicBezTo>
                  <a:pt x="8009889" y="4452395"/>
                  <a:pt x="8462801" y="4457476"/>
                  <a:pt x="8696958" y="4474671"/>
                </a:cubicBezTo>
                <a:cubicBezTo>
                  <a:pt x="8474402" y="4352570"/>
                  <a:pt x="8090181" y="4153717"/>
                  <a:pt x="7955061" y="4140728"/>
                </a:cubicBezTo>
                <a:cubicBezTo>
                  <a:pt x="7946616" y="4139916"/>
                  <a:pt x="7938474" y="4139988"/>
                  <a:pt x="7930662" y="4140851"/>
                </a:cubicBezTo>
                <a:close/>
                <a:moveTo>
                  <a:pt x="7781335" y="4032133"/>
                </a:moveTo>
                <a:cubicBezTo>
                  <a:pt x="7774322" y="4031997"/>
                  <a:pt x="7767167" y="4033233"/>
                  <a:pt x="7760244" y="4036003"/>
                </a:cubicBezTo>
                <a:cubicBezTo>
                  <a:pt x="7732557" y="4047085"/>
                  <a:pt x="7719095" y="4078515"/>
                  <a:pt x="7730177" y="4106203"/>
                </a:cubicBezTo>
                <a:cubicBezTo>
                  <a:pt x="7741258" y="4133890"/>
                  <a:pt x="7772688" y="4147352"/>
                  <a:pt x="7800376" y="4136271"/>
                </a:cubicBezTo>
                <a:cubicBezTo>
                  <a:pt x="7828063" y="4125189"/>
                  <a:pt x="7841526" y="4093759"/>
                  <a:pt x="7830444" y="4066071"/>
                </a:cubicBezTo>
                <a:cubicBezTo>
                  <a:pt x="7822132" y="4045306"/>
                  <a:pt x="7802375" y="4032542"/>
                  <a:pt x="7781335" y="4032133"/>
                </a:cubicBezTo>
                <a:close/>
                <a:moveTo>
                  <a:pt x="3525381" y="4651664"/>
                </a:moveTo>
                <a:cubicBezTo>
                  <a:pt x="3505331" y="4658053"/>
                  <a:pt x="3490034" y="4675920"/>
                  <a:pt x="3487986" y="4698194"/>
                </a:cubicBezTo>
                <a:cubicBezTo>
                  <a:pt x="3485258" y="4727892"/>
                  <a:pt x="3507122" y="4754179"/>
                  <a:pt x="3536820" y="4756907"/>
                </a:cubicBezTo>
                <a:cubicBezTo>
                  <a:pt x="3566518" y="4759636"/>
                  <a:pt x="3592805" y="4737772"/>
                  <a:pt x="3595534" y="4708074"/>
                </a:cubicBezTo>
                <a:cubicBezTo>
                  <a:pt x="3598262" y="4678376"/>
                  <a:pt x="3576398" y="4652089"/>
                  <a:pt x="3546700" y="4649360"/>
                </a:cubicBezTo>
                <a:cubicBezTo>
                  <a:pt x="3539275" y="4648678"/>
                  <a:pt x="3532065" y="4649533"/>
                  <a:pt x="3525381" y="4651664"/>
                </a:cubicBezTo>
                <a:close/>
                <a:moveTo>
                  <a:pt x="7469054" y="3948819"/>
                </a:moveTo>
                <a:cubicBezTo>
                  <a:pt x="7439542" y="3953114"/>
                  <a:pt x="7419100" y="3980522"/>
                  <a:pt x="7423396" y="4010034"/>
                </a:cubicBezTo>
                <a:cubicBezTo>
                  <a:pt x="7427693" y="4039546"/>
                  <a:pt x="7455100" y="4059988"/>
                  <a:pt x="7484612" y="4055692"/>
                </a:cubicBezTo>
                <a:cubicBezTo>
                  <a:pt x="7514124" y="4051396"/>
                  <a:pt x="7534566" y="4023988"/>
                  <a:pt x="7530270" y="3994477"/>
                </a:cubicBezTo>
                <a:cubicBezTo>
                  <a:pt x="7525973" y="3964965"/>
                  <a:pt x="7498566" y="3944523"/>
                  <a:pt x="7469054" y="3948819"/>
                </a:cubicBezTo>
                <a:close/>
                <a:moveTo>
                  <a:pt x="3800950" y="4482777"/>
                </a:moveTo>
                <a:cubicBezTo>
                  <a:pt x="3771439" y="4487073"/>
                  <a:pt x="3750996" y="4514481"/>
                  <a:pt x="3755291" y="4543992"/>
                </a:cubicBezTo>
                <a:cubicBezTo>
                  <a:pt x="3759587" y="4573504"/>
                  <a:pt x="3786995" y="4593946"/>
                  <a:pt x="3816507" y="4589650"/>
                </a:cubicBezTo>
                <a:cubicBezTo>
                  <a:pt x="3846020" y="4585354"/>
                  <a:pt x="3866460" y="4557947"/>
                  <a:pt x="3862165" y="4528434"/>
                </a:cubicBezTo>
                <a:cubicBezTo>
                  <a:pt x="3857869" y="4498923"/>
                  <a:pt x="3830462" y="4478480"/>
                  <a:pt x="3800950" y="4482777"/>
                </a:cubicBezTo>
                <a:close/>
                <a:moveTo>
                  <a:pt x="7855183" y="3886246"/>
                </a:moveTo>
                <a:cubicBezTo>
                  <a:pt x="7848170" y="3886110"/>
                  <a:pt x="7841015" y="3887346"/>
                  <a:pt x="7834093" y="3890117"/>
                </a:cubicBezTo>
                <a:cubicBezTo>
                  <a:pt x="7806405" y="3901199"/>
                  <a:pt x="7792943" y="3932628"/>
                  <a:pt x="7804025" y="3960316"/>
                </a:cubicBezTo>
                <a:cubicBezTo>
                  <a:pt x="7815106" y="3988003"/>
                  <a:pt x="7846536" y="4001466"/>
                  <a:pt x="7874224" y="3990383"/>
                </a:cubicBezTo>
                <a:cubicBezTo>
                  <a:pt x="7901912" y="3979302"/>
                  <a:pt x="7915374" y="3947872"/>
                  <a:pt x="7904292" y="3920184"/>
                </a:cubicBezTo>
                <a:cubicBezTo>
                  <a:pt x="7895980" y="3899418"/>
                  <a:pt x="7876223" y="3886655"/>
                  <a:pt x="7855183" y="3886246"/>
                </a:cubicBezTo>
                <a:close/>
                <a:moveTo>
                  <a:pt x="3413006" y="4532884"/>
                </a:moveTo>
                <a:cubicBezTo>
                  <a:pt x="3392956" y="4539275"/>
                  <a:pt x="3377658" y="4557141"/>
                  <a:pt x="3375612" y="4579414"/>
                </a:cubicBezTo>
                <a:cubicBezTo>
                  <a:pt x="3372883" y="4609113"/>
                  <a:pt x="3394747" y="4635400"/>
                  <a:pt x="3424446" y="4638128"/>
                </a:cubicBezTo>
                <a:cubicBezTo>
                  <a:pt x="3454143" y="4640857"/>
                  <a:pt x="3480430" y="4618992"/>
                  <a:pt x="3483160" y="4589295"/>
                </a:cubicBezTo>
                <a:cubicBezTo>
                  <a:pt x="3485887" y="4559597"/>
                  <a:pt x="3464024" y="4533310"/>
                  <a:pt x="3434325" y="4530582"/>
                </a:cubicBezTo>
                <a:cubicBezTo>
                  <a:pt x="3426900" y="4529900"/>
                  <a:pt x="3419689" y="4530754"/>
                  <a:pt x="3413006" y="4532884"/>
                </a:cubicBezTo>
                <a:close/>
                <a:moveTo>
                  <a:pt x="3123922" y="4545943"/>
                </a:moveTo>
                <a:cubicBezTo>
                  <a:pt x="3102209" y="4549594"/>
                  <a:pt x="3081292" y="4559629"/>
                  <a:pt x="3063288" y="4577582"/>
                </a:cubicBezTo>
                <a:cubicBezTo>
                  <a:pt x="2967276" y="4673334"/>
                  <a:pt x="2801366" y="5094796"/>
                  <a:pt x="2701975" y="5307508"/>
                </a:cubicBezTo>
                <a:cubicBezTo>
                  <a:pt x="2895277" y="5142966"/>
                  <a:pt x="3217834" y="4854650"/>
                  <a:pt x="3278053" y="4732996"/>
                </a:cubicBezTo>
                <a:cubicBezTo>
                  <a:pt x="3326982" y="4634152"/>
                  <a:pt x="3218006" y="4530120"/>
                  <a:pt x="3123922" y="4545943"/>
                </a:cubicBezTo>
                <a:close/>
                <a:moveTo>
                  <a:pt x="1812061" y="4728484"/>
                </a:moveTo>
                <a:cubicBezTo>
                  <a:pt x="1716878" y="4738633"/>
                  <a:pt x="1639622" y="4867819"/>
                  <a:pt x="1713548" y="4949506"/>
                </a:cubicBezTo>
                <a:cubicBezTo>
                  <a:pt x="1804539" y="5050044"/>
                  <a:pt x="2217470" y="5236174"/>
                  <a:pt x="2425115" y="5345752"/>
                </a:cubicBezTo>
                <a:cubicBezTo>
                  <a:pt x="2270131" y="5144707"/>
                  <a:pt x="1997778" y="4808562"/>
                  <a:pt x="1879182" y="4742521"/>
                </a:cubicBezTo>
                <a:cubicBezTo>
                  <a:pt x="1856946" y="4730139"/>
                  <a:pt x="1834026" y="4726141"/>
                  <a:pt x="1812061" y="4728484"/>
                </a:cubicBezTo>
                <a:close/>
                <a:moveTo>
                  <a:pt x="9418841" y="3606873"/>
                </a:moveTo>
                <a:cubicBezTo>
                  <a:pt x="9397129" y="3610524"/>
                  <a:pt x="9376210" y="3620559"/>
                  <a:pt x="9358208" y="3638512"/>
                </a:cubicBezTo>
                <a:cubicBezTo>
                  <a:pt x="9262195" y="3734264"/>
                  <a:pt x="9096286" y="4155726"/>
                  <a:pt x="8996894" y="4368439"/>
                </a:cubicBezTo>
                <a:cubicBezTo>
                  <a:pt x="9190196" y="4203896"/>
                  <a:pt x="9512753" y="3915580"/>
                  <a:pt x="9572972" y="3793926"/>
                </a:cubicBezTo>
                <a:cubicBezTo>
                  <a:pt x="9621900" y="3695082"/>
                  <a:pt x="9512926" y="3591051"/>
                  <a:pt x="9418841" y="3606873"/>
                </a:cubicBezTo>
                <a:close/>
                <a:moveTo>
                  <a:pt x="8106980" y="3789414"/>
                </a:moveTo>
                <a:cubicBezTo>
                  <a:pt x="8011798" y="3799563"/>
                  <a:pt x="7934538" y="3928749"/>
                  <a:pt x="8008466" y="4010436"/>
                </a:cubicBezTo>
                <a:cubicBezTo>
                  <a:pt x="8099456" y="4110974"/>
                  <a:pt x="8512386" y="4297105"/>
                  <a:pt x="8720034" y="4406682"/>
                </a:cubicBezTo>
                <a:cubicBezTo>
                  <a:pt x="8565049" y="4205637"/>
                  <a:pt x="8292696" y="3869492"/>
                  <a:pt x="8174101" y="3803452"/>
                </a:cubicBezTo>
                <a:cubicBezTo>
                  <a:pt x="8151865" y="3791069"/>
                  <a:pt x="8128945" y="3787072"/>
                  <a:pt x="8106980" y="3789414"/>
                </a:cubicBezTo>
                <a:close/>
                <a:moveTo>
                  <a:pt x="7945245" y="3733869"/>
                </a:moveTo>
                <a:cubicBezTo>
                  <a:pt x="7938233" y="3733732"/>
                  <a:pt x="7931077" y="3734969"/>
                  <a:pt x="7924155" y="3737739"/>
                </a:cubicBezTo>
                <a:cubicBezTo>
                  <a:pt x="7896468" y="3748821"/>
                  <a:pt x="7883006" y="3780251"/>
                  <a:pt x="7894087" y="3807939"/>
                </a:cubicBezTo>
                <a:cubicBezTo>
                  <a:pt x="7905169" y="3835626"/>
                  <a:pt x="7936599" y="3849088"/>
                  <a:pt x="7964286" y="3838006"/>
                </a:cubicBezTo>
                <a:cubicBezTo>
                  <a:pt x="7991973" y="3826925"/>
                  <a:pt x="8005435" y="3795495"/>
                  <a:pt x="7994354" y="3767807"/>
                </a:cubicBezTo>
                <a:cubicBezTo>
                  <a:pt x="7986042" y="3747042"/>
                  <a:pt x="7966287" y="3734278"/>
                  <a:pt x="7945245" y="3733869"/>
                </a:cubicBezTo>
                <a:close/>
                <a:moveTo>
                  <a:pt x="3283240" y="4412508"/>
                </a:moveTo>
                <a:cubicBezTo>
                  <a:pt x="3263189" y="4418898"/>
                  <a:pt x="3247891" y="4436765"/>
                  <a:pt x="3245845" y="4459038"/>
                </a:cubicBezTo>
                <a:cubicBezTo>
                  <a:pt x="3243117" y="4488736"/>
                  <a:pt x="3264981" y="4515023"/>
                  <a:pt x="3294679" y="4517752"/>
                </a:cubicBezTo>
                <a:cubicBezTo>
                  <a:pt x="3324376" y="4520480"/>
                  <a:pt x="3350664" y="4498616"/>
                  <a:pt x="3353393" y="4468918"/>
                </a:cubicBezTo>
                <a:cubicBezTo>
                  <a:pt x="3356120" y="4439220"/>
                  <a:pt x="3334256" y="4412933"/>
                  <a:pt x="3304559" y="4410204"/>
                </a:cubicBezTo>
                <a:cubicBezTo>
                  <a:pt x="3297134" y="4409522"/>
                  <a:pt x="3289924" y="4410377"/>
                  <a:pt x="3283240" y="4412508"/>
                </a:cubicBezTo>
                <a:close/>
                <a:moveTo>
                  <a:pt x="7548111" y="3783654"/>
                </a:moveTo>
                <a:cubicBezTo>
                  <a:pt x="7518599" y="3787950"/>
                  <a:pt x="7498156" y="3815358"/>
                  <a:pt x="7502452" y="3844869"/>
                </a:cubicBezTo>
                <a:cubicBezTo>
                  <a:pt x="7506749" y="3874381"/>
                  <a:pt x="7534156" y="3894823"/>
                  <a:pt x="7563668" y="3890527"/>
                </a:cubicBezTo>
                <a:cubicBezTo>
                  <a:pt x="7593180" y="3886231"/>
                  <a:pt x="7613623" y="3858824"/>
                  <a:pt x="7609327" y="3829312"/>
                </a:cubicBezTo>
                <a:cubicBezTo>
                  <a:pt x="7605029" y="3799800"/>
                  <a:pt x="7577623" y="3779358"/>
                  <a:pt x="7548111" y="3783654"/>
                </a:cubicBezTo>
                <a:close/>
                <a:moveTo>
                  <a:pt x="3678087" y="4347005"/>
                </a:moveTo>
                <a:cubicBezTo>
                  <a:pt x="3648575" y="4351302"/>
                  <a:pt x="3628133" y="4378709"/>
                  <a:pt x="3632428" y="4408221"/>
                </a:cubicBezTo>
                <a:cubicBezTo>
                  <a:pt x="3636724" y="4437733"/>
                  <a:pt x="3664131" y="4458175"/>
                  <a:pt x="3693643" y="4453879"/>
                </a:cubicBezTo>
                <a:cubicBezTo>
                  <a:pt x="3723156" y="4449583"/>
                  <a:pt x="3743597" y="4422175"/>
                  <a:pt x="3739302" y="4392663"/>
                </a:cubicBezTo>
                <a:cubicBezTo>
                  <a:pt x="3735007" y="4363152"/>
                  <a:pt x="3707598" y="4342709"/>
                  <a:pt x="3678087" y="4347005"/>
                </a:cubicBezTo>
                <a:close/>
                <a:moveTo>
                  <a:pt x="2799226" y="4402402"/>
                </a:moveTo>
                <a:cubicBezTo>
                  <a:pt x="2754306" y="4404694"/>
                  <a:pt x="2711928" y="4426927"/>
                  <a:pt x="2692496" y="4473918"/>
                </a:cubicBezTo>
                <a:cubicBezTo>
                  <a:pt x="2640680" y="4599226"/>
                  <a:pt x="2649574" y="5052079"/>
                  <a:pt x="2639611" y="5286655"/>
                </a:cubicBezTo>
                <a:cubicBezTo>
                  <a:pt x="2754787" y="5060439"/>
                  <a:pt x="2941693" y="4670265"/>
                  <a:pt x="2950507" y="4534809"/>
                </a:cubicBezTo>
                <a:cubicBezTo>
                  <a:pt x="2956015" y="4450149"/>
                  <a:pt x="2874095" y="4398580"/>
                  <a:pt x="2799226" y="4402402"/>
                </a:cubicBezTo>
                <a:close/>
                <a:moveTo>
                  <a:pt x="2084536" y="4489971"/>
                </a:moveTo>
                <a:cubicBezTo>
                  <a:pt x="2011353" y="4506807"/>
                  <a:pt x="1946807" y="4578686"/>
                  <a:pt x="1975710" y="4658354"/>
                </a:cubicBezTo>
                <a:cubicBezTo>
                  <a:pt x="2021954" y="4785823"/>
                  <a:pt x="2333916" y="5114208"/>
                  <a:pt x="2484750" y="5294136"/>
                </a:cubicBezTo>
                <a:cubicBezTo>
                  <a:pt x="2417241" y="5049428"/>
                  <a:pt x="2292125" y="4635283"/>
                  <a:pt x="2207285" y="4529319"/>
                </a:cubicBezTo>
                <a:cubicBezTo>
                  <a:pt x="2175470" y="4489583"/>
                  <a:pt x="2128448" y="4479869"/>
                  <a:pt x="2084536" y="4489971"/>
                </a:cubicBezTo>
                <a:close/>
                <a:moveTo>
                  <a:pt x="9094145" y="3463332"/>
                </a:moveTo>
                <a:cubicBezTo>
                  <a:pt x="9049225" y="3465624"/>
                  <a:pt x="9006846" y="3487857"/>
                  <a:pt x="8987414" y="3534848"/>
                </a:cubicBezTo>
                <a:cubicBezTo>
                  <a:pt x="8935599" y="3660156"/>
                  <a:pt x="8944491" y="4113010"/>
                  <a:pt x="8934529" y="4347585"/>
                </a:cubicBezTo>
                <a:cubicBezTo>
                  <a:pt x="9049705" y="4121369"/>
                  <a:pt x="9236611" y="3731195"/>
                  <a:pt x="9245425" y="3595740"/>
                </a:cubicBezTo>
                <a:cubicBezTo>
                  <a:pt x="9250934" y="3511079"/>
                  <a:pt x="9169012" y="3459510"/>
                  <a:pt x="9094145" y="3463332"/>
                </a:cubicBezTo>
                <a:close/>
                <a:moveTo>
                  <a:pt x="8379456" y="3550901"/>
                </a:moveTo>
                <a:cubicBezTo>
                  <a:pt x="8306271" y="3567738"/>
                  <a:pt x="8241726" y="3639616"/>
                  <a:pt x="8270628" y="3719285"/>
                </a:cubicBezTo>
                <a:cubicBezTo>
                  <a:pt x="8316872" y="3846754"/>
                  <a:pt x="8628834" y="4175138"/>
                  <a:pt x="8779668" y="4355066"/>
                </a:cubicBezTo>
                <a:cubicBezTo>
                  <a:pt x="8712158" y="4110358"/>
                  <a:pt x="8587044" y="3696214"/>
                  <a:pt x="8502204" y="3590249"/>
                </a:cubicBezTo>
                <a:cubicBezTo>
                  <a:pt x="8470389" y="3550513"/>
                  <a:pt x="8423366" y="3540800"/>
                  <a:pt x="8379456" y="3550901"/>
                </a:cubicBezTo>
                <a:close/>
                <a:moveTo>
                  <a:pt x="5547362" y="3958780"/>
                </a:moveTo>
                <a:lnTo>
                  <a:pt x="5511874" y="3996790"/>
                </a:lnTo>
                <a:cubicBezTo>
                  <a:pt x="5354531" y="4184051"/>
                  <a:pt x="5275354" y="4473917"/>
                  <a:pt x="5320357" y="4783063"/>
                </a:cubicBezTo>
                <a:cubicBezTo>
                  <a:pt x="5365359" y="5092210"/>
                  <a:pt x="5523888" y="5347473"/>
                  <a:pt x="5728088" y="5482107"/>
                </a:cubicBezTo>
                <a:lnTo>
                  <a:pt x="5772941" y="5508421"/>
                </a:lnTo>
                <a:lnTo>
                  <a:pt x="5808430" y="5470411"/>
                </a:lnTo>
                <a:cubicBezTo>
                  <a:pt x="5965771" y="5283149"/>
                  <a:pt x="6044948" y="4993284"/>
                  <a:pt x="5999944" y="4684136"/>
                </a:cubicBezTo>
                <a:cubicBezTo>
                  <a:pt x="5954944" y="4374991"/>
                  <a:pt x="5796415" y="4119727"/>
                  <a:pt x="5592215" y="3985095"/>
                </a:cubicBezTo>
                <a:close/>
                <a:moveTo>
                  <a:pt x="8088858" y="3586040"/>
                </a:moveTo>
                <a:cubicBezTo>
                  <a:pt x="8081843" y="3585905"/>
                  <a:pt x="8074687" y="3587142"/>
                  <a:pt x="8067765" y="3589912"/>
                </a:cubicBezTo>
                <a:cubicBezTo>
                  <a:pt x="8040078" y="3600994"/>
                  <a:pt x="8026616" y="3632423"/>
                  <a:pt x="8037698" y="3660111"/>
                </a:cubicBezTo>
                <a:cubicBezTo>
                  <a:pt x="8048780" y="3687799"/>
                  <a:pt x="8080210" y="3701260"/>
                  <a:pt x="8107897" y="3690179"/>
                </a:cubicBezTo>
                <a:cubicBezTo>
                  <a:pt x="8135584" y="3679097"/>
                  <a:pt x="8149047" y="3647667"/>
                  <a:pt x="8137964" y="3619980"/>
                </a:cubicBezTo>
                <a:cubicBezTo>
                  <a:pt x="8129654" y="3599214"/>
                  <a:pt x="8109896" y="3586450"/>
                  <a:pt x="8088858" y="3586040"/>
                </a:cubicBezTo>
                <a:close/>
                <a:moveTo>
                  <a:pt x="3103444" y="4311757"/>
                </a:moveTo>
                <a:cubicBezTo>
                  <a:pt x="3083395" y="4318148"/>
                  <a:pt x="3068095" y="4336015"/>
                  <a:pt x="3066050" y="4358288"/>
                </a:cubicBezTo>
                <a:cubicBezTo>
                  <a:pt x="3063321" y="4387986"/>
                  <a:pt x="3085186" y="4414274"/>
                  <a:pt x="3114882" y="4417002"/>
                </a:cubicBezTo>
                <a:cubicBezTo>
                  <a:pt x="3144580" y="4419730"/>
                  <a:pt x="3170868" y="4397866"/>
                  <a:pt x="3173596" y="4368168"/>
                </a:cubicBezTo>
                <a:cubicBezTo>
                  <a:pt x="3176326" y="4338470"/>
                  <a:pt x="3154461" y="4312183"/>
                  <a:pt x="3124764" y="4309455"/>
                </a:cubicBezTo>
                <a:cubicBezTo>
                  <a:pt x="3117339" y="4308773"/>
                  <a:pt x="3110127" y="4309627"/>
                  <a:pt x="3103444" y="4311757"/>
                </a:cubicBezTo>
                <a:close/>
                <a:moveTo>
                  <a:pt x="971799" y="4597593"/>
                </a:moveTo>
                <a:cubicBezTo>
                  <a:pt x="902210" y="4597593"/>
                  <a:pt x="845799" y="4654005"/>
                  <a:pt x="845799" y="4723593"/>
                </a:cubicBezTo>
                <a:cubicBezTo>
                  <a:pt x="845799" y="4793181"/>
                  <a:pt x="902210" y="4849593"/>
                  <a:pt x="971799" y="4849593"/>
                </a:cubicBezTo>
                <a:cubicBezTo>
                  <a:pt x="1041387" y="4849593"/>
                  <a:pt x="1097799" y="4793181"/>
                  <a:pt x="1097799" y="4723593"/>
                </a:cubicBezTo>
                <a:cubicBezTo>
                  <a:pt x="1097797" y="4654007"/>
                  <a:pt x="1041387" y="4597593"/>
                  <a:pt x="971799" y="4597593"/>
                </a:cubicBezTo>
                <a:close/>
                <a:moveTo>
                  <a:pt x="10106183" y="3267917"/>
                </a:moveTo>
                <a:cubicBezTo>
                  <a:pt x="10036596" y="3267916"/>
                  <a:pt x="9980183" y="3324329"/>
                  <a:pt x="9980183" y="3393916"/>
                </a:cubicBezTo>
                <a:cubicBezTo>
                  <a:pt x="9980184" y="3463504"/>
                  <a:pt x="10036595" y="3519916"/>
                  <a:pt x="10106184" y="3519915"/>
                </a:cubicBezTo>
                <a:cubicBezTo>
                  <a:pt x="10175772" y="3519916"/>
                  <a:pt x="10232184" y="3463503"/>
                  <a:pt x="10232184" y="3393916"/>
                </a:cubicBezTo>
                <a:cubicBezTo>
                  <a:pt x="10232184" y="3324327"/>
                  <a:pt x="10175772" y="3267915"/>
                  <a:pt x="10106183" y="3267917"/>
                </a:cubicBezTo>
                <a:close/>
                <a:moveTo>
                  <a:pt x="7633942" y="3623542"/>
                </a:moveTo>
                <a:cubicBezTo>
                  <a:pt x="7604430" y="3627838"/>
                  <a:pt x="7583987" y="3655245"/>
                  <a:pt x="7588283" y="3684757"/>
                </a:cubicBezTo>
                <a:cubicBezTo>
                  <a:pt x="7592579" y="3714269"/>
                  <a:pt x="7619987" y="3734711"/>
                  <a:pt x="7649499" y="3730415"/>
                </a:cubicBezTo>
                <a:cubicBezTo>
                  <a:pt x="7679011" y="3726119"/>
                  <a:pt x="7699454" y="3698712"/>
                  <a:pt x="7695158" y="3669200"/>
                </a:cubicBezTo>
                <a:cubicBezTo>
                  <a:pt x="7690861" y="3639688"/>
                  <a:pt x="7663454" y="3619246"/>
                  <a:pt x="7633942" y="3623542"/>
                </a:cubicBezTo>
                <a:close/>
                <a:moveTo>
                  <a:pt x="3550171" y="4218008"/>
                </a:moveTo>
                <a:cubicBezTo>
                  <a:pt x="3520659" y="4222304"/>
                  <a:pt x="3500217" y="4249711"/>
                  <a:pt x="3504513" y="4279224"/>
                </a:cubicBezTo>
                <a:cubicBezTo>
                  <a:pt x="3508808" y="4308735"/>
                  <a:pt x="3536216" y="4329178"/>
                  <a:pt x="3565728" y="4324882"/>
                </a:cubicBezTo>
                <a:cubicBezTo>
                  <a:pt x="3595239" y="4320586"/>
                  <a:pt x="3615684" y="4293178"/>
                  <a:pt x="3611386" y="4263666"/>
                </a:cubicBezTo>
                <a:cubicBezTo>
                  <a:pt x="3607090" y="4234154"/>
                  <a:pt x="3579683" y="4213712"/>
                  <a:pt x="3550171" y="4218008"/>
                </a:cubicBezTo>
                <a:close/>
                <a:moveTo>
                  <a:pt x="2406878" y="4382363"/>
                </a:moveTo>
                <a:cubicBezTo>
                  <a:pt x="2346758" y="4391114"/>
                  <a:pt x="2291570" y="4432965"/>
                  <a:pt x="2290501" y="4500756"/>
                </a:cubicBezTo>
                <a:cubicBezTo>
                  <a:pt x="2288359" y="4636337"/>
                  <a:pt x="2463053" y="5054234"/>
                  <a:pt x="2539991" y="5276057"/>
                </a:cubicBezTo>
                <a:cubicBezTo>
                  <a:pt x="2563976" y="5023343"/>
                  <a:pt x="2594418" y="4591785"/>
                  <a:pt x="2552833" y="4462569"/>
                </a:cubicBezTo>
                <a:cubicBezTo>
                  <a:pt x="2532044" y="4397960"/>
                  <a:pt x="2466994" y="4373611"/>
                  <a:pt x="2406878" y="4382363"/>
                </a:cubicBezTo>
                <a:close/>
                <a:moveTo>
                  <a:pt x="8701797" y="3443293"/>
                </a:moveTo>
                <a:cubicBezTo>
                  <a:pt x="8641676" y="3452044"/>
                  <a:pt x="8586489" y="3493896"/>
                  <a:pt x="8585418" y="3561686"/>
                </a:cubicBezTo>
                <a:cubicBezTo>
                  <a:pt x="8583278" y="3697267"/>
                  <a:pt x="8757971" y="4115165"/>
                  <a:pt x="8834910" y="4336988"/>
                </a:cubicBezTo>
                <a:cubicBezTo>
                  <a:pt x="8858894" y="4084274"/>
                  <a:pt x="8889335" y="3652715"/>
                  <a:pt x="8847752" y="3523499"/>
                </a:cubicBezTo>
                <a:cubicBezTo>
                  <a:pt x="8826962" y="3458890"/>
                  <a:pt x="8761913" y="3434542"/>
                  <a:pt x="8701797" y="3443293"/>
                </a:cubicBezTo>
                <a:close/>
                <a:moveTo>
                  <a:pt x="9534012" y="3292383"/>
                </a:moveTo>
                <a:cubicBezTo>
                  <a:pt x="9504501" y="3296679"/>
                  <a:pt x="9484058" y="3324086"/>
                  <a:pt x="9488354" y="3353598"/>
                </a:cubicBezTo>
                <a:cubicBezTo>
                  <a:pt x="9492650" y="3383110"/>
                  <a:pt x="9520058" y="3403552"/>
                  <a:pt x="9549570" y="3399256"/>
                </a:cubicBezTo>
                <a:cubicBezTo>
                  <a:pt x="9579082" y="3394961"/>
                  <a:pt x="9599524" y="3367553"/>
                  <a:pt x="9595228" y="3338042"/>
                </a:cubicBezTo>
                <a:cubicBezTo>
                  <a:pt x="9590932" y="3308529"/>
                  <a:pt x="9563525" y="3288087"/>
                  <a:pt x="9534012" y="3292383"/>
                </a:cubicBezTo>
                <a:close/>
                <a:moveTo>
                  <a:pt x="1634543" y="4442293"/>
                </a:moveTo>
                <a:cubicBezTo>
                  <a:pt x="1605030" y="4446589"/>
                  <a:pt x="1584588" y="4473996"/>
                  <a:pt x="1588884" y="4503509"/>
                </a:cubicBezTo>
                <a:cubicBezTo>
                  <a:pt x="1593181" y="4533021"/>
                  <a:pt x="1620588" y="4553463"/>
                  <a:pt x="1650100" y="4549167"/>
                </a:cubicBezTo>
                <a:cubicBezTo>
                  <a:pt x="1679612" y="4544871"/>
                  <a:pt x="1700054" y="4517463"/>
                  <a:pt x="1695758" y="4487951"/>
                </a:cubicBezTo>
                <a:cubicBezTo>
                  <a:pt x="1691462" y="4458440"/>
                  <a:pt x="1664055" y="4437997"/>
                  <a:pt x="1634543" y="4442293"/>
                </a:cubicBezTo>
                <a:close/>
                <a:moveTo>
                  <a:pt x="8227974" y="3478632"/>
                </a:moveTo>
                <a:cubicBezTo>
                  <a:pt x="8220961" y="3478496"/>
                  <a:pt x="8213805" y="3479733"/>
                  <a:pt x="8206883" y="3482503"/>
                </a:cubicBezTo>
                <a:cubicBezTo>
                  <a:pt x="8179195" y="3493585"/>
                  <a:pt x="8165735" y="3525014"/>
                  <a:pt x="8176816" y="3552702"/>
                </a:cubicBezTo>
                <a:cubicBezTo>
                  <a:pt x="8187898" y="3580390"/>
                  <a:pt x="8219327" y="3593852"/>
                  <a:pt x="8247015" y="3582770"/>
                </a:cubicBezTo>
                <a:cubicBezTo>
                  <a:pt x="8274702" y="3571688"/>
                  <a:pt x="8288164" y="3540258"/>
                  <a:pt x="8277082" y="3512571"/>
                </a:cubicBezTo>
                <a:cubicBezTo>
                  <a:pt x="8268771" y="3491805"/>
                  <a:pt x="8249014" y="3479041"/>
                  <a:pt x="8227974" y="3478632"/>
                </a:cubicBezTo>
                <a:close/>
                <a:moveTo>
                  <a:pt x="2939478" y="4248467"/>
                </a:moveTo>
                <a:cubicBezTo>
                  <a:pt x="2919428" y="4254858"/>
                  <a:pt x="2904129" y="4272725"/>
                  <a:pt x="2902083" y="4294998"/>
                </a:cubicBezTo>
                <a:cubicBezTo>
                  <a:pt x="2899356" y="4324696"/>
                  <a:pt x="2921220" y="4350984"/>
                  <a:pt x="2950917" y="4353712"/>
                </a:cubicBezTo>
                <a:cubicBezTo>
                  <a:pt x="2980615" y="4356441"/>
                  <a:pt x="3006903" y="4334577"/>
                  <a:pt x="3009631" y="4304879"/>
                </a:cubicBezTo>
                <a:cubicBezTo>
                  <a:pt x="3012359" y="4275181"/>
                  <a:pt x="2990495" y="4248893"/>
                  <a:pt x="2960797" y="4246165"/>
                </a:cubicBezTo>
                <a:cubicBezTo>
                  <a:pt x="2953372" y="4245483"/>
                  <a:pt x="2946162" y="4246338"/>
                  <a:pt x="2939478" y="4248467"/>
                </a:cubicBezTo>
                <a:close/>
                <a:moveTo>
                  <a:pt x="6055341" y="3782702"/>
                </a:moveTo>
                <a:cubicBezTo>
                  <a:pt x="6023681" y="3785795"/>
                  <a:pt x="5992890" y="3790677"/>
                  <a:pt x="5963154" y="3797344"/>
                </a:cubicBezTo>
                <a:lnTo>
                  <a:pt x="5913520" y="3811270"/>
                </a:lnTo>
                <a:lnTo>
                  <a:pt x="5921418" y="3862214"/>
                </a:lnTo>
                <a:cubicBezTo>
                  <a:pt x="5971467" y="4100800"/>
                  <a:pt x="6153519" y="4353624"/>
                  <a:pt x="6430039" y="4531536"/>
                </a:cubicBezTo>
                <a:cubicBezTo>
                  <a:pt x="6706559" y="4709450"/>
                  <a:pt x="7012100" y="4770342"/>
                  <a:pt x="7249974" y="4717006"/>
                </a:cubicBezTo>
                <a:lnTo>
                  <a:pt x="7299609" y="4703080"/>
                </a:lnTo>
                <a:lnTo>
                  <a:pt x="7291710" y="4652136"/>
                </a:lnTo>
                <a:cubicBezTo>
                  <a:pt x="7241660" y="4413548"/>
                  <a:pt x="7059607" y="4160724"/>
                  <a:pt x="6783090" y="3982812"/>
                </a:cubicBezTo>
                <a:cubicBezTo>
                  <a:pt x="6541133" y="3827139"/>
                  <a:pt x="6276960" y="3761058"/>
                  <a:pt x="6055341" y="3782702"/>
                </a:cubicBezTo>
                <a:close/>
                <a:moveTo>
                  <a:pt x="9341497" y="3284920"/>
                </a:moveTo>
                <a:cubicBezTo>
                  <a:pt x="9334483" y="3284784"/>
                  <a:pt x="9327327" y="3286020"/>
                  <a:pt x="9320405" y="3288791"/>
                </a:cubicBezTo>
                <a:cubicBezTo>
                  <a:pt x="9292718" y="3299872"/>
                  <a:pt x="9279256" y="3331302"/>
                  <a:pt x="9290338" y="3358991"/>
                </a:cubicBezTo>
                <a:cubicBezTo>
                  <a:pt x="9301420" y="3386678"/>
                  <a:pt x="9332849" y="3400140"/>
                  <a:pt x="9360536" y="3389057"/>
                </a:cubicBezTo>
                <a:cubicBezTo>
                  <a:pt x="9388225" y="3377976"/>
                  <a:pt x="9401687" y="3346546"/>
                  <a:pt x="9390605" y="3318858"/>
                </a:cubicBezTo>
                <a:cubicBezTo>
                  <a:pt x="9382294" y="3298093"/>
                  <a:pt x="9362536" y="3285328"/>
                  <a:pt x="9341497" y="3284920"/>
                </a:cubicBezTo>
                <a:close/>
                <a:moveTo>
                  <a:pt x="1816941" y="4380255"/>
                </a:moveTo>
                <a:cubicBezTo>
                  <a:pt x="1796892" y="4386644"/>
                  <a:pt x="1781593" y="4404512"/>
                  <a:pt x="1779547" y="4426785"/>
                </a:cubicBezTo>
                <a:cubicBezTo>
                  <a:pt x="1776819" y="4456483"/>
                  <a:pt x="1798683" y="4482770"/>
                  <a:pt x="1828380" y="4485498"/>
                </a:cubicBezTo>
                <a:cubicBezTo>
                  <a:pt x="1858079" y="4488227"/>
                  <a:pt x="1884367" y="4466363"/>
                  <a:pt x="1887094" y="4436665"/>
                </a:cubicBezTo>
                <a:cubicBezTo>
                  <a:pt x="1889822" y="4406968"/>
                  <a:pt x="1867958" y="4380680"/>
                  <a:pt x="1838262" y="4377952"/>
                </a:cubicBezTo>
                <a:cubicBezTo>
                  <a:pt x="1830836" y="4377269"/>
                  <a:pt x="1823625" y="4378124"/>
                  <a:pt x="1816941" y="4380255"/>
                </a:cubicBezTo>
                <a:close/>
                <a:moveTo>
                  <a:pt x="7739874" y="3498983"/>
                </a:moveTo>
                <a:cubicBezTo>
                  <a:pt x="7710363" y="3503279"/>
                  <a:pt x="7689920" y="3530687"/>
                  <a:pt x="7694216" y="3560198"/>
                </a:cubicBezTo>
                <a:cubicBezTo>
                  <a:pt x="7698512" y="3589710"/>
                  <a:pt x="7725919" y="3610153"/>
                  <a:pt x="7755431" y="3605857"/>
                </a:cubicBezTo>
                <a:cubicBezTo>
                  <a:pt x="7784944" y="3601561"/>
                  <a:pt x="7805386" y="3574153"/>
                  <a:pt x="7801090" y="3544642"/>
                </a:cubicBezTo>
                <a:cubicBezTo>
                  <a:pt x="7796794" y="3515129"/>
                  <a:pt x="7769386" y="3494688"/>
                  <a:pt x="7739874" y="3498983"/>
                </a:cubicBezTo>
                <a:close/>
                <a:moveTo>
                  <a:pt x="3413123" y="4128819"/>
                </a:moveTo>
                <a:cubicBezTo>
                  <a:pt x="3383612" y="4133116"/>
                  <a:pt x="3363170" y="4160523"/>
                  <a:pt x="3367466" y="4190035"/>
                </a:cubicBezTo>
                <a:cubicBezTo>
                  <a:pt x="3371762" y="4219547"/>
                  <a:pt x="3399169" y="4239989"/>
                  <a:pt x="3428681" y="4235693"/>
                </a:cubicBezTo>
                <a:cubicBezTo>
                  <a:pt x="3458193" y="4231397"/>
                  <a:pt x="3478635" y="4203989"/>
                  <a:pt x="3474339" y="4174477"/>
                </a:cubicBezTo>
                <a:cubicBezTo>
                  <a:pt x="3470043" y="4144966"/>
                  <a:pt x="3442635" y="4124524"/>
                  <a:pt x="3413123" y="4128819"/>
                </a:cubicBezTo>
                <a:close/>
                <a:moveTo>
                  <a:pt x="5102565" y="3867033"/>
                </a:moveTo>
                <a:cubicBezTo>
                  <a:pt x="4859593" y="3886879"/>
                  <a:pt x="4586001" y="4035910"/>
                  <a:pt x="4374929" y="4288033"/>
                </a:cubicBezTo>
                <a:cubicBezTo>
                  <a:pt x="4163857" y="4540150"/>
                  <a:pt x="4065261" y="4835688"/>
                  <a:pt x="4088454" y="5078361"/>
                </a:cubicBezTo>
                <a:lnTo>
                  <a:pt x="4096070" y="5129348"/>
                </a:lnTo>
                <a:lnTo>
                  <a:pt x="4147601" y="5127877"/>
                </a:lnTo>
                <a:cubicBezTo>
                  <a:pt x="4390572" y="5108033"/>
                  <a:pt x="4664163" y="4959000"/>
                  <a:pt x="4875236" y="4706881"/>
                </a:cubicBezTo>
                <a:cubicBezTo>
                  <a:pt x="5086307" y="4454761"/>
                  <a:pt x="5184904" y="4159223"/>
                  <a:pt x="5161711" y="3916549"/>
                </a:cubicBezTo>
                <a:lnTo>
                  <a:pt x="5154095" y="3865562"/>
                </a:lnTo>
                <a:close/>
                <a:moveTo>
                  <a:pt x="8393660" y="3379901"/>
                </a:moveTo>
                <a:cubicBezTo>
                  <a:pt x="8386646" y="3379764"/>
                  <a:pt x="8379490" y="3381001"/>
                  <a:pt x="8372569" y="3383771"/>
                </a:cubicBezTo>
                <a:cubicBezTo>
                  <a:pt x="8344881" y="3394853"/>
                  <a:pt x="8331419" y="3426282"/>
                  <a:pt x="8342501" y="3453970"/>
                </a:cubicBezTo>
                <a:cubicBezTo>
                  <a:pt x="8353583" y="3481657"/>
                  <a:pt x="8385013" y="3495120"/>
                  <a:pt x="8412701" y="3484038"/>
                </a:cubicBezTo>
                <a:cubicBezTo>
                  <a:pt x="8440388" y="3472956"/>
                  <a:pt x="8453850" y="3441526"/>
                  <a:pt x="8442768" y="3413839"/>
                </a:cubicBezTo>
                <a:cubicBezTo>
                  <a:pt x="8434457" y="3393073"/>
                  <a:pt x="8414699" y="3380309"/>
                  <a:pt x="8393660" y="3379901"/>
                </a:cubicBezTo>
                <a:close/>
                <a:moveTo>
                  <a:pt x="2752520" y="4201070"/>
                </a:moveTo>
                <a:cubicBezTo>
                  <a:pt x="2732471" y="4207459"/>
                  <a:pt x="2717172" y="4225327"/>
                  <a:pt x="2715126" y="4247600"/>
                </a:cubicBezTo>
                <a:cubicBezTo>
                  <a:pt x="2712397" y="4277298"/>
                  <a:pt x="2734262" y="4303586"/>
                  <a:pt x="2763960" y="4306314"/>
                </a:cubicBezTo>
                <a:cubicBezTo>
                  <a:pt x="2793657" y="4309042"/>
                  <a:pt x="2819944" y="4287178"/>
                  <a:pt x="2822673" y="4257481"/>
                </a:cubicBezTo>
                <a:cubicBezTo>
                  <a:pt x="2825401" y="4227782"/>
                  <a:pt x="2803538" y="4201495"/>
                  <a:pt x="2773839" y="4198767"/>
                </a:cubicBezTo>
                <a:cubicBezTo>
                  <a:pt x="2766415" y="4198085"/>
                  <a:pt x="2759204" y="4198940"/>
                  <a:pt x="2752520" y="4201070"/>
                </a:cubicBezTo>
                <a:close/>
                <a:moveTo>
                  <a:pt x="9152844" y="3244097"/>
                </a:moveTo>
                <a:cubicBezTo>
                  <a:pt x="9145830" y="3243962"/>
                  <a:pt x="9138674" y="3245198"/>
                  <a:pt x="9131752" y="3247969"/>
                </a:cubicBezTo>
                <a:cubicBezTo>
                  <a:pt x="9104065" y="3259050"/>
                  <a:pt x="9090603" y="3290480"/>
                  <a:pt x="9101685" y="3318168"/>
                </a:cubicBezTo>
                <a:cubicBezTo>
                  <a:pt x="9112767" y="3345855"/>
                  <a:pt x="9144196" y="3359317"/>
                  <a:pt x="9171884" y="3348235"/>
                </a:cubicBezTo>
                <a:cubicBezTo>
                  <a:pt x="9199572" y="3337153"/>
                  <a:pt x="9213034" y="3305724"/>
                  <a:pt x="9201952" y="3278036"/>
                </a:cubicBezTo>
                <a:cubicBezTo>
                  <a:pt x="9193640" y="3257270"/>
                  <a:pt x="9173883" y="3244506"/>
                  <a:pt x="9152844" y="3244097"/>
                </a:cubicBezTo>
                <a:close/>
                <a:moveTo>
                  <a:pt x="1986127" y="4287342"/>
                </a:moveTo>
                <a:cubicBezTo>
                  <a:pt x="1966077" y="4293733"/>
                  <a:pt x="1950779" y="4311599"/>
                  <a:pt x="1948733" y="4333873"/>
                </a:cubicBezTo>
                <a:cubicBezTo>
                  <a:pt x="1946004" y="4363571"/>
                  <a:pt x="1967869" y="4389858"/>
                  <a:pt x="1997566" y="4392587"/>
                </a:cubicBezTo>
                <a:cubicBezTo>
                  <a:pt x="2027264" y="4395315"/>
                  <a:pt x="2053551" y="4373451"/>
                  <a:pt x="2056280" y="4343753"/>
                </a:cubicBezTo>
                <a:cubicBezTo>
                  <a:pt x="2059008" y="4314055"/>
                  <a:pt x="2037144" y="4287768"/>
                  <a:pt x="2007446" y="4285040"/>
                </a:cubicBezTo>
                <a:cubicBezTo>
                  <a:pt x="2000021" y="4284358"/>
                  <a:pt x="1992811" y="4285212"/>
                  <a:pt x="1986127" y="4287342"/>
                </a:cubicBezTo>
                <a:close/>
                <a:moveTo>
                  <a:pt x="8570529" y="3309109"/>
                </a:moveTo>
                <a:cubicBezTo>
                  <a:pt x="8563516" y="3308973"/>
                  <a:pt x="8556360" y="3310209"/>
                  <a:pt x="8549438" y="3312980"/>
                </a:cubicBezTo>
                <a:cubicBezTo>
                  <a:pt x="8521750" y="3324062"/>
                  <a:pt x="8508289" y="3355492"/>
                  <a:pt x="8519370" y="3383179"/>
                </a:cubicBezTo>
                <a:cubicBezTo>
                  <a:pt x="8530453" y="3410867"/>
                  <a:pt x="8561881" y="3424329"/>
                  <a:pt x="8589570" y="3413247"/>
                </a:cubicBezTo>
                <a:cubicBezTo>
                  <a:pt x="8617257" y="3402165"/>
                  <a:pt x="8630719" y="3370735"/>
                  <a:pt x="8619637" y="3343047"/>
                </a:cubicBezTo>
                <a:cubicBezTo>
                  <a:pt x="8611326" y="3322282"/>
                  <a:pt x="8591569" y="3309518"/>
                  <a:pt x="8570529" y="3309109"/>
                </a:cubicBezTo>
                <a:close/>
                <a:moveTo>
                  <a:pt x="2562809" y="4183640"/>
                </a:moveTo>
                <a:cubicBezTo>
                  <a:pt x="2542759" y="4190031"/>
                  <a:pt x="2527461" y="4207898"/>
                  <a:pt x="2525415" y="4230171"/>
                </a:cubicBezTo>
                <a:cubicBezTo>
                  <a:pt x="2522686" y="4259869"/>
                  <a:pt x="2544551" y="4286157"/>
                  <a:pt x="2574248" y="4288885"/>
                </a:cubicBezTo>
                <a:cubicBezTo>
                  <a:pt x="2603946" y="4291614"/>
                  <a:pt x="2630233" y="4269750"/>
                  <a:pt x="2632962" y="4240052"/>
                </a:cubicBezTo>
                <a:cubicBezTo>
                  <a:pt x="2635690" y="4210354"/>
                  <a:pt x="2613826" y="4184066"/>
                  <a:pt x="2584129" y="4181338"/>
                </a:cubicBezTo>
                <a:cubicBezTo>
                  <a:pt x="2576704" y="4180656"/>
                  <a:pt x="2569493" y="4181511"/>
                  <a:pt x="2562809" y="4183640"/>
                </a:cubicBezTo>
                <a:close/>
                <a:moveTo>
                  <a:pt x="8940152" y="3219333"/>
                </a:moveTo>
                <a:cubicBezTo>
                  <a:pt x="8933139" y="3219197"/>
                  <a:pt x="8925984" y="3220434"/>
                  <a:pt x="8919062" y="3223204"/>
                </a:cubicBezTo>
                <a:cubicBezTo>
                  <a:pt x="8891375" y="3234286"/>
                  <a:pt x="8877912" y="3265716"/>
                  <a:pt x="8888994" y="3293404"/>
                </a:cubicBezTo>
                <a:cubicBezTo>
                  <a:pt x="8900075" y="3321090"/>
                  <a:pt x="8931505" y="3334554"/>
                  <a:pt x="8959194" y="3323471"/>
                </a:cubicBezTo>
                <a:cubicBezTo>
                  <a:pt x="8986880" y="3312390"/>
                  <a:pt x="9000342" y="3280960"/>
                  <a:pt x="8989261" y="3253272"/>
                </a:cubicBezTo>
                <a:cubicBezTo>
                  <a:pt x="8980949" y="3232506"/>
                  <a:pt x="8961192" y="3219742"/>
                  <a:pt x="8940152" y="3219333"/>
                </a:cubicBezTo>
                <a:close/>
                <a:moveTo>
                  <a:pt x="2182931" y="4202968"/>
                </a:moveTo>
                <a:cubicBezTo>
                  <a:pt x="2162881" y="4209359"/>
                  <a:pt x="2147583" y="4227225"/>
                  <a:pt x="2145536" y="4249500"/>
                </a:cubicBezTo>
                <a:cubicBezTo>
                  <a:pt x="2142808" y="4279198"/>
                  <a:pt x="2164672" y="4305485"/>
                  <a:pt x="2194368" y="4308213"/>
                </a:cubicBezTo>
                <a:cubicBezTo>
                  <a:pt x="2224068" y="4310942"/>
                  <a:pt x="2250355" y="4289077"/>
                  <a:pt x="2253082" y="4259380"/>
                </a:cubicBezTo>
                <a:cubicBezTo>
                  <a:pt x="2255812" y="4229682"/>
                  <a:pt x="2233947" y="4203395"/>
                  <a:pt x="2204250" y="4200666"/>
                </a:cubicBezTo>
                <a:cubicBezTo>
                  <a:pt x="2196825" y="4199984"/>
                  <a:pt x="2189614" y="4200839"/>
                  <a:pt x="2182931" y="4202968"/>
                </a:cubicBezTo>
                <a:close/>
                <a:moveTo>
                  <a:pt x="7845806" y="3374425"/>
                </a:moveTo>
                <a:cubicBezTo>
                  <a:pt x="7816294" y="3378721"/>
                  <a:pt x="7795851" y="3406128"/>
                  <a:pt x="7800147" y="3435640"/>
                </a:cubicBezTo>
                <a:cubicBezTo>
                  <a:pt x="7804444" y="3465151"/>
                  <a:pt x="7831852" y="3485594"/>
                  <a:pt x="7861364" y="3481298"/>
                </a:cubicBezTo>
                <a:cubicBezTo>
                  <a:pt x="7890876" y="3477002"/>
                  <a:pt x="7911318" y="3449595"/>
                  <a:pt x="7907022" y="3420083"/>
                </a:cubicBezTo>
                <a:cubicBezTo>
                  <a:pt x="7902726" y="3390570"/>
                  <a:pt x="7875317" y="3370129"/>
                  <a:pt x="7845806" y="3374425"/>
                </a:cubicBezTo>
                <a:close/>
                <a:moveTo>
                  <a:pt x="3276077" y="4039631"/>
                </a:moveTo>
                <a:cubicBezTo>
                  <a:pt x="3246565" y="4043927"/>
                  <a:pt x="3226122" y="4071334"/>
                  <a:pt x="3230418" y="4100846"/>
                </a:cubicBezTo>
                <a:cubicBezTo>
                  <a:pt x="3234714" y="4130359"/>
                  <a:pt x="3262123" y="4150800"/>
                  <a:pt x="3291634" y="4146504"/>
                </a:cubicBezTo>
                <a:cubicBezTo>
                  <a:pt x="3321146" y="4142208"/>
                  <a:pt x="3341589" y="4114800"/>
                  <a:pt x="3337293" y="4085289"/>
                </a:cubicBezTo>
                <a:cubicBezTo>
                  <a:pt x="3332996" y="4055777"/>
                  <a:pt x="3305588" y="4035335"/>
                  <a:pt x="3276077" y="4039631"/>
                </a:cubicBezTo>
                <a:close/>
                <a:moveTo>
                  <a:pt x="8745307" y="3239154"/>
                </a:moveTo>
                <a:cubicBezTo>
                  <a:pt x="8738294" y="3239018"/>
                  <a:pt x="8731139" y="3240255"/>
                  <a:pt x="8724217" y="3243026"/>
                </a:cubicBezTo>
                <a:cubicBezTo>
                  <a:pt x="8696529" y="3254107"/>
                  <a:pt x="8683066" y="3285537"/>
                  <a:pt x="8694149" y="3313225"/>
                </a:cubicBezTo>
                <a:cubicBezTo>
                  <a:pt x="8705231" y="3340912"/>
                  <a:pt x="8736662" y="3354375"/>
                  <a:pt x="8764349" y="3343292"/>
                </a:cubicBezTo>
                <a:cubicBezTo>
                  <a:pt x="8792035" y="3332211"/>
                  <a:pt x="8805498" y="3300781"/>
                  <a:pt x="8794415" y="3273093"/>
                </a:cubicBezTo>
                <a:cubicBezTo>
                  <a:pt x="8786105" y="3252328"/>
                  <a:pt x="8766347" y="3239563"/>
                  <a:pt x="8745307" y="3239154"/>
                </a:cubicBezTo>
                <a:close/>
                <a:moveTo>
                  <a:pt x="2375342" y="4166418"/>
                </a:moveTo>
                <a:cubicBezTo>
                  <a:pt x="2355290" y="4172808"/>
                  <a:pt x="2339991" y="4190675"/>
                  <a:pt x="2337947" y="4212949"/>
                </a:cubicBezTo>
                <a:cubicBezTo>
                  <a:pt x="2335217" y="4242647"/>
                  <a:pt x="2357083" y="4268934"/>
                  <a:pt x="2386778" y="4271662"/>
                </a:cubicBezTo>
                <a:cubicBezTo>
                  <a:pt x="2416478" y="4274391"/>
                  <a:pt x="2442764" y="4252527"/>
                  <a:pt x="2445492" y="4222829"/>
                </a:cubicBezTo>
                <a:cubicBezTo>
                  <a:pt x="2448221" y="4193132"/>
                  <a:pt x="2426356" y="4166844"/>
                  <a:pt x="2396660" y="4164116"/>
                </a:cubicBezTo>
                <a:cubicBezTo>
                  <a:pt x="2389235" y="4163433"/>
                  <a:pt x="2382023" y="4164288"/>
                  <a:pt x="2375342" y="4166418"/>
                </a:cubicBezTo>
                <a:close/>
                <a:moveTo>
                  <a:pt x="9431559" y="3137551"/>
                </a:moveTo>
                <a:cubicBezTo>
                  <a:pt x="9402046" y="3141847"/>
                  <a:pt x="9381604" y="3169254"/>
                  <a:pt x="9385901" y="3198767"/>
                </a:cubicBezTo>
                <a:cubicBezTo>
                  <a:pt x="9390197" y="3228279"/>
                  <a:pt x="9417603" y="3248721"/>
                  <a:pt x="9447115" y="3244425"/>
                </a:cubicBezTo>
                <a:cubicBezTo>
                  <a:pt x="9476628" y="3240128"/>
                  <a:pt x="9497069" y="3212721"/>
                  <a:pt x="9492774" y="3183209"/>
                </a:cubicBezTo>
                <a:cubicBezTo>
                  <a:pt x="9488478" y="3153697"/>
                  <a:pt x="9461070" y="3133255"/>
                  <a:pt x="9431559" y="3137551"/>
                </a:cubicBezTo>
                <a:close/>
                <a:moveTo>
                  <a:pt x="1688603" y="4264677"/>
                </a:moveTo>
                <a:cubicBezTo>
                  <a:pt x="1659091" y="4268973"/>
                  <a:pt x="1638649" y="4296381"/>
                  <a:pt x="1642945" y="4325893"/>
                </a:cubicBezTo>
                <a:cubicBezTo>
                  <a:pt x="1647241" y="4355405"/>
                  <a:pt x="1674648" y="4375847"/>
                  <a:pt x="1704161" y="4371550"/>
                </a:cubicBezTo>
                <a:cubicBezTo>
                  <a:pt x="1733673" y="4367255"/>
                  <a:pt x="1754116" y="4339848"/>
                  <a:pt x="1749820" y="4310336"/>
                </a:cubicBezTo>
                <a:cubicBezTo>
                  <a:pt x="1745523" y="4280823"/>
                  <a:pt x="1718116" y="4260381"/>
                  <a:pt x="1688603" y="4264677"/>
                </a:cubicBezTo>
                <a:close/>
                <a:moveTo>
                  <a:pt x="7969021" y="3247350"/>
                </a:moveTo>
                <a:cubicBezTo>
                  <a:pt x="7939509" y="3251646"/>
                  <a:pt x="7919067" y="3279054"/>
                  <a:pt x="7923363" y="3308566"/>
                </a:cubicBezTo>
                <a:cubicBezTo>
                  <a:pt x="7927658" y="3338078"/>
                  <a:pt x="7955067" y="3358520"/>
                  <a:pt x="7984579" y="3354223"/>
                </a:cubicBezTo>
                <a:cubicBezTo>
                  <a:pt x="8014091" y="3349927"/>
                  <a:pt x="8034533" y="3322520"/>
                  <a:pt x="8030236" y="3293009"/>
                </a:cubicBezTo>
                <a:cubicBezTo>
                  <a:pt x="8025941" y="3263496"/>
                  <a:pt x="7998533" y="3243054"/>
                  <a:pt x="7969021" y="3247350"/>
                </a:cubicBezTo>
                <a:close/>
                <a:moveTo>
                  <a:pt x="3121747" y="3952958"/>
                </a:moveTo>
                <a:cubicBezTo>
                  <a:pt x="3092235" y="3957254"/>
                  <a:pt x="3071794" y="3984662"/>
                  <a:pt x="3076090" y="4014174"/>
                </a:cubicBezTo>
                <a:cubicBezTo>
                  <a:pt x="3080384" y="4043685"/>
                  <a:pt x="3107792" y="4064127"/>
                  <a:pt x="3137304" y="4059831"/>
                </a:cubicBezTo>
                <a:cubicBezTo>
                  <a:pt x="3166816" y="4055536"/>
                  <a:pt x="3187258" y="4028128"/>
                  <a:pt x="3182962" y="3998617"/>
                </a:cubicBezTo>
                <a:cubicBezTo>
                  <a:pt x="3178666" y="3969105"/>
                  <a:pt x="3151259" y="3948661"/>
                  <a:pt x="3121747" y="3952958"/>
                </a:cubicBezTo>
                <a:close/>
                <a:moveTo>
                  <a:pt x="9257693" y="3053721"/>
                </a:moveTo>
                <a:cubicBezTo>
                  <a:pt x="9228182" y="3058018"/>
                  <a:pt x="9207739" y="3085425"/>
                  <a:pt x="9212035" y="3114937"/>
                </a:cubicBezTo>
                <a:cubicBezTo>
                  <a:pt x="9216331" y="3144449"/>
                  <a:pt x="9243739" y="3164891"/>
                  <a:pt x="9273250" y="3160596"/>
                </a:cubicBezTo>
                <a:cubicBezTo>
                  <a:pt x="9302763" y="3156300"/>
                  <a:pt x="9323204" y="3128891"/>
                  <a:pt x="9318909" y="3099379"/>
                </a:cubicBezTo>
                <a:cubicBezTo>
                  <a:pt x="9314613" y="3069868"/>
                  <a:pt x="9287205" y="3049425"/>
                  <a:pt x="9257693" y="3053721"/>
                </a:cubicBezTo>
                <a:close/>
                <a:moveTo>
                  <a:pt x="1831354" y="4134759"/>
                </a:moveTo>
                <a:cubicBezTo>
                  <a:pt x="1801841" y="4139055"/>
                  <a:pt x="1781400" y="4166463"/>
                  <a:pt x="1785696" y="4195975"/>
                </a:cubicBezTo>
                <a:cubicBezTo>
                  <a:pt x="1789991" y="4225486"/>
                  <a:pt x="1817399" y="4245929"/>
                  <a:pt x="1846911" y="4241633"/>
                </a:cubicBezTo>
                <a:cubicBezTo>
                  <a:pt x="1876422" y="4237337"/>
                  <a:pt x="1896865" y="4209929"/>
                  <a:pt x="1892569" y="4180417"/>
                </a:cubicBezTo>
                <a:cubicBezTo>
                  <a:pt x="1888272" y="4150906"/>
                  <a:pt x="1860864" y="4130463"/>
                  <a:pt x="1831354" y="4134759"/>
                </a:cubicBezTo>
                <a:close/>
                <a:moveTo>
                  <a:pt x="8648462" y="3134421"/>
                </a:moveTo>
                <a:cubicBezTo>
                  <a:pt x="8279797" y="3188895"/>
                  <a:pt x="7932045" y="3403264"/>
                  <a:pt x="7714001" y="3750624"/>
                </a:cubicBezTo>
                <a:cubicBezTo>
                  <a:pt x="7326369" y="4368154"/>
                  <a:pt x="7495468" y="5172161"/>
                  <a:pt x="8091696" y="5546423"/>
                </a:cubicBezTo>
                <a:cubicBezTo>
                  <a:pt x="7563290" y="5144513"/>
                  <a:pt x="7438224" y="4389142"/>
                  <a:pt x="7803692" y="3806924"/>
                </a:cubicBezTo>
                <a:cubicBezTo>
                  <a:pt x="8169158" y="3224707"/>
                  <a:pt x="8903795" y="3008983"/>
                  <a:pt x="9495440" y="3310147"/>
                </a:cubicBezTo>
                <a:cubicBezTo>
                  <a:pt x="9234591" y="3146408"/>
                  <a:pt x="8935201" y="3092051"/>
                  <a:pt x="8648462" y="3134421"/>
                </a:cubicBezTo>
                <a:close/>
                <a:moveTo>
                  <a:pt x="2449039" y="4036859"/>
                </a:moveTo>
                <a:cubicBezTo>
                  <a:pt x="2162122" y="4077996"/>
                  <a:pt x="1890655" y="4215452"/>
                  <a:pt x="1687310" y="4446763"/>
                </a:cubicBezTo>
                <a:cubicBezTo>
                  <a:pt x="2168541" y="3989421"/>
                  <a:pt x="2934192" y="3986751"/>
                  <a:pt x="3450480" y="4440614"/>
                </a:cubicBezTo>
                <a:cubicBezTo>
                  <a:pt x="3966766" y="4894476"/>
                  <a:pt x="4062244" y="5654154"/>
                  <a:pt x="3670349" y="6190030"/>
                </a:cubicBezTo>
                <a:cubicBezTo>
                  <a:pt x="4135133" y="5661319"/>
                  <a:pt x="4067996" y="4842470"/>
                  <a:pt x="3520397" y="4361080"/>
                </a:cubicBezTo>
                <a:cubicBezTo>
                  <a:pt x="3212371" y="4090298"/>
                  <a:pt x="2817934" y="3983969"/>
                  <a:pt x="2449039" y="4036859"/>
                </a:cubicBezTo>
                <a:close/>
                <a:moveTo>
                  <a:pt x="8143234" y="3137227"/>
                </a:moveTo>
                <a:cubicBezTo>
                  <a:pt x="8113722" y="3141522"/>
                  <a:pt x="8093279" y="3168930"/>
                  <a:pt x="8097576" y="3198442"/>
                </a:cubicBezTo>
                <a:cubicBezTo>
                  <a:pt x="8101872" y="3227954"/>
                  <a:pt x="8129279" y="3248396"/>
                  <a:pt x="8158791" y="3244100"/>
                </a:cubicBezTo>
                <a:cubicBezTo>
                  <a:pt x="8188303" y="3239804"/>
                  <a:pt x="8208746" y="3212397"/>
                  <a:pt x="8204449" y="3182884"/>
                </a:cubicBezTo>
                <a:cubicBezTo>
                  <a:pt x="8200156" y="3153372"/>
                  <a:pt x="8172746" y="3132930"/>
                  <a:pt x="8143234" y="3137227"/>
                </a:cubicBezTo>
                <a:close/>
                <a:moveTo>
                  <a:pt x="2923369" y="3897072"/>
                </a:moveTo>
                <a:cubicBezTo>
                  <a:pt x="2893856" y="3901367"/>
                  <a:pt x="2873414" y="3928775"/>
                  <a:pt x="2877710" y="3958287"/>
                </a:cubicBezTo>
                <a:cubicBezTo>
                  <a:pt x="2882006" y="3987799"/>
                  <a:pt x="2909414" y="4008242"/>
                  <a:pt x="2938926" y="4003946"/>
                </a:cubicBezTo>
                <a:cubicBezTo>
                  <a:pt x="2968437" y="3999649"/>
                  <a:pt x="2988881" y="3972241"/>
                  <a:pt x="2984583" y="3942730"/>
                </a:cubicBezTo>
                <a:cubicBezTo>
                  <a:pt x="2980288" y="3913218"/>
                  <a:pt x="2952880" y="3892776"/>
                  <a:pt x="2923369" y="3897072"/>
                </a:cubicBezTo>
                <a:close/>
                <a:moveTo>
                  <a:pt x="9056701" y="2979880"/>
                </a:moveTo>
                <a:cubicBezTo>
                  <a:pt x="9027190" y="2984177"/>
                  <a:pt x="9006747" y="3011584"/>
                  <a:pt x="9011043" y="3041096"/>
                </a:cubicBezTo>
                <a:cubicBezTo>
                  <a:pt x="9015339" y="3070608"/>
                  <a:pt x="9042747" y="3091050"/>
                  <a:pt x="9072259" y="3086754"/>
                </a:cubicBezTo>
                <a:cubicBezTo>
                  <a:pt x="9101770" y="3082458"/>
                  <a:pt x="9122213" y="3055050"/>
                  <a:pt x="9117917" y="3025538"/>
                </a:cubicBezTo>
                <a:cubicBezTo>
                  <a:pt x="9113621" y="2996026"/>
                  <a:pt x="9086213" y="2975584"/>
                  <a:pt x="9056701" y="2979880"/>
                </a:cubicBezTo>
                <a:close/>
                <a:moveTo>
                  <a:pt x="2002951" y="4006680"/>
                </a:moveTo>
                <a:cubicBezTo>
                  <a:pt x="1973440" y="4010977"/>
                  <a:pt x="1952998" y="4038384"/>
                  <a:pt x="1957294" y="4067896"/>
                </a:cubicBezTo>
                <a:cubicBezTo>
                  <a:pt x="1961590" y="4097408"/>
                  <a:pt x="1988998" y="4117850"/>
                  <a:pt x="2018510" y="4113555"/>
                </a:cubicBezTo>
                <a:cubicBezTo>
                  <a:pt x="2048021" y="4109259"/>
                  <a:pt x="2068464" y="4081851"/>
                  <a:pt x="2064168" y="4052339"/>
                </a:cubicBezTo>
                <a:cubicBezTo>
                  <a:pt x="2059872" y="4022827"/>
                  <a:pt x="2032465" y="4002385"/>
                  <a:pt x="2002951" y="4006680"/>
                </a:cubicBezTo>
                <a:close/>
                <a:moveTo>
                  <a:pt x="8303621" y="3065349"/>
                </a:moveTo>
                <a:cubicBezTo>
                  <a:pt x="8274109" y="3069645"/>
                  <a:pt x="8253667" y="3097053"/>
                  <a:pt x="8257963" y="3126565"/>
                </a:cubicBezTo>
                <a:cubicBezTo>
                  <a:pt x="8262259" y="3156077"/>
                  <a:pt x="8289666" y="3176519"/>
                  <a:pt x="8319178" y="3172223"/>
                </a:cubicBezTo>
                <a:cubicBezTo>
                  <a:pt x="8348690" y="3167926"/>
                  <a:pt x="8369131" y="3140519"/>
                  <a:pt x="8364835" y="3111007"/>
                </a:cubicBezTo>
                <a:cubicBezTo>
                  <a:pt x="8360540" y="3081495"/>
                  <a:pt x="8333133" y="3061053"/>
                  <a:pt x="8303621" y="3065349"/>
                </a:cubicBezTo>
                <a:close/>
                <a:moveTo>
                  <a:pt x="2749146" y="3873902"/>
                </a:moveTo>
                <a:cubicBezTo>
                  <a:pt x="2719634" y="3878198"/>
                  <a:pt x="2699192" y="3905607"/>
                  <a:pt x="2703489" y="3935118"/>
                </a:cubicBezTo>
                <a:cubicBezTo>
                  <a:pt x="2707785" y="3964630"/>
                  <a:pt x="2735192" y="3985072"/>
                  <a:pt x="2764703" y="3980777"/>
                </a:cubicBezTo>
                <a:cubicBezTo>
                  <a:pt x="2794216" y="3976481"/>
                  <a:pt x="2814657" y="3949073"/>
                  <a:pt x="2810361" y="3919561"/>
                </a:cubicBezTo>
                <a:cubicBezTo>
                  <a:pt x="2806065" y="3890049"/>
                  <a:pt x="2778657" y="3869607"/>
                  <a:pt x="2749146" y="3873902"/>
                </a:cubicBezTo>
                <a:close/>
                <a:moveTo>
                  <a:pt x="8487809" y="3008124"/>
                </a:moveTo>
                <a:cubicBezTo>
                  <a:pt x="8458297" y="3012420"/>
                  <a:pt x="8437855" y="3039828"/>
                  <a:pt x="8442150" y="3069339"/>
                </a:cubicBezTo>
                <a:cubicBezTo>
                  <a:pt x="8446446" y="3098851"/>
                  <a:pt x="8473854" y="3119294"/>
                  <a:pt x="8503366" y="3114998"/>
                </a:cubicBezTo>
                <a:cubicBezTo>
                  <a:pt x="8532878" y="3110702"/>
                  <a:pt x="8553320" y="3083295"/>
                  <a:pt x="8549024" y="3053782"/>
                </a:cubicBezTo>
                <a:cubicBezTo>
                  <a:pt x="8544728" y="3024270"/>
                  <a:pt x="8517321" y="3003828"/>
                  <a:pt x="8487809" y="3008124"/>
                </a:cubicBezTo>
                <a:close/>
                <a:moveTo>
                  <a:pt x="8676331" y="2980681"/>
                </a:moveTo>
                <a:cubicBezTo>
                  <a:pt x="8646819" y="2984977"/>
                  <a:pt x="8626377" y="3012384"/>
                  <a:pt x="8630674" y="3041897"/>
                </a:cubicBezTo>
                <a:cubicBezTo>
                  <a:pt x="8634970" y="3071409"/>
                  <a:pt x="8662377" y="3091851"/>
                  <a:pt x="8691889" y="3087554"/>
                </a:cubicBezTo>
                <a:cubicBezTo>
                  <a:pt x="8721400" y="3083259"/>
                  <a:pt x="8741843" y="3055851"/>
                  <a:pt x="8737547" y="3026339"/>
                </a:cubicBezTo>
                <a:cubicBezTo>
                  <a:pt x="8733251" y="2996827"/>
                  <a:pt x="8705844" y="2976385"/>
                  <a:pt x="8676331" y="2980681"/>
                </a:cubicBezTo>
                <a:close/>
                <a:moveTo>
                  <a:pt x="8862627" y="2953562"/>
                </a:moveTo>
                <a:cubicBezTo>
                  <a:pt x="8833115" y="2957858"/>
                  <a:pt x="8812673" y="2985265"/>
                  <a:pt x="8816969" y="3014778"/>
                </a:cubicBezTo>
                <a:cubicBezTo>
                  <a:pt x="8821265" y="3044290"/>
                  <a:pt x="8848673" y="3064732"/>
                  <a:pt x="8878184" y="3060436"/>
                </a:cubicBezTo>
                <a:cubicBezTo>
                  <a:pt x="8907697" y="3056140"/>
                  <a:pt x="8928138" y="3028732"/>
                  <a:pt x="8923843" y="2999220"/>
                </a:cubicBezTo>
                <a:cubicBezTo>
                  <a:pt x="8919547" y="2969709"/>
                  <a:pt x="8892139" y="2949266"/>
                  <a:pt x="8862627" y="2953562"/>
                </a:cubicBezTo>
                <a:close/>
                <a:moveTo>
                  <a:pt x="2556287" y="3871564"/>
                </a:moveTo>
                <a:cubicBezTo>
                  <a:pt x="2526776" y="3875859"/>
                  <a:pt x="2506333" y="3903267"/>
                  <a:pt x="2510629" y="3932779"/>
                </a:cubicBezTo>
                <a:cubicBezTo>
                  <a:pt x="2514925" y="3962291"/>
                  <a:pt x="2542333" y="3982733"/>
                  <a:pt x="2571845" y="3978437"/>
                </a:cubicBezTo>
                <a:cubicBezTo>
                  <a:pt x="2601357" y="3974141"/>
                  <a:pt x="2621798" y="3946733"/>
                  <a:pt x="2617502" y="3917221"/>
                </a:cubicBezTo>
                <a:cubicBezTo>
                  <a:pt x="2613208" y="3887710"/>
                  <a:pt x="2585801" y="3867268"/>
                  <a:pt x="2556287" y="3871564"/>
                </a:cubicBezTo>
                <a:close/>
                <a:moveTo>
                  <a:pt x="2181468" y="3926125"/>
                </a:moveTo>
                <a:cubicBezTo>
                  <a:pt x="2151957" y="3930421"/>
                  <a:pt x="2131515" y="3957829"/>
                  <a:pt x="2135811" y="3987340"/>
                </a:cubicBezTo>
                <a:cubicBezTo>
                  <a:pt x="2140107" y="4016852"/>
                  <a:pt x="2167514" y="4037295"/>
                  <a:pt x="2197028" y="4032999"/>
                </a:cubicBezTo>
                <a:cubicBezTo>
                  <a:pt x="2226538" y="4028703"/>
                  <a:pt x="2246981" y="4001296"/>
                  <a:pt x="2242685" y="3971784"/>
                </a:cubicBezTo>
                <a:cubicBezTo>
                  <a:pt x="2238388" y="3942271"/>
                  <a:pt x="2210981" y="3921829"/>
                  <a:pt x="2181468" y="3926125"/>
                </a:cubicBezTo>
                <a:close/>
                <a:moveTo>
                  <a:pt x="2367765" y="3899006"/>
                </a:moveTo>
                <a:cubicBezTo>
                  <a:pt x="2338252" y="3903302"/>
                  <a:pt x="2317810" y="3930710"/>
                  <a:pt x="2322106" y="3960222"/>
                </a:cubicBezTo>
                <a:cubicBezTo>
                  <a:pt x="2326402" y="3989734"/>
                  <a:pt x="2353810" y="4010176"/>
                  <a:pt x="2383323" y="4005880"/>
                </a:cubicBezTo>
                <a:cubicBezTo>
                  <a:pt x="2412833" y="4001584"/>
                  <a:pt x="2433276" y="3974177"/>
                  <a:pt x="2428980" y="3944665"/>
                </a:cubicBezTo>
                <a:cubicBezTo>
                  <a:pt x="2424683" y="3915152"/>
                  <a:pt x="2397278" y="3894710"/>
                  <a:pt x="2367765" y="3899006"/>
                </a:cubicBezTo>
                <a:close/>
                <a:moveTo>
                  <a:pt x="5411538" y="3176414"/>
                </a:moveTo>
                <a:cubicBezTo>
                  <a:pt x="5241891" y="3211129"/>
                  <a:pt x="5114275" y="3361232"/>
                  <a:pt x="5114276" y="3541142"/>
                </a:cubicBezTo>
                <a:cubicBezTo>
                  <a:pt x="5114275" y="3746753"/>
                  <a:pt x="5280956" y="3913433"/>
                  <a:pt x="5486567" y="3913434"/>
                </a:cubicBezTo>
                <a:cubicBezTo>
                  <a:pt x="5692180" y="3913435"/>
                  <a:pt x="5858860" y="3746754"/>
                  <a:pt x="5858860" y="3541142"/>
                </a:cubicBezTo>
                <a:cubicBezTo>
                  <a:pt x="5858860" y="3335530"/>
                  <a:pt x="5692180" y="3168851"/>
                  <a:pt x="5486568" y="3168851"/>
                </a:cubicBezTo>
                <a:cubicBezTo>
                  <a:pt x="5460867" y="3168850"/>
                  <a:pt x="5435774" y="3171455"/>
                  <a:pt x="5411538" y="3176414"/>
                </a:cubicBezTo>
                <a:close/>
                <a:moveTo>
                  <a:pt x="6699517" y="2954742"/>
                </a:moveTo>
                <a:cubicBezTo>
                  <a:pt x="6374135" y="3002111"/>
                  <a:pt x="6103698" y="3156791"/>
                  <a:pt x="5959299" y="3353203"/>
                </a:cubicBezTo>
                <a:lnTo>
                  <a:pt x="5931004" y="3396297"/>
                </a:lnTo>
                <a:lnTo>
                  <a:pt x="5970411" y="3429537"/>
                </a:lnTo>
                <a:cubicBezTo>
                  <a:pt x="6164813" y="3576628"/>
                  <a:pt x="6468125" y="3647792"/>
                  <a:pt x="6793507" y="3600429"/>
                </a:cubicBezTo>
                <a:cubicBezTo>
                  <a:pt x="7118887" y="3553064"/>
                  <a:pt x="7389324" y="3398380"/>
                  <a:pt x="7533723" y="3201967"/>
                </a:cubicBezTo>
                <a:lnTo>
                  <a:pt x="7562017" y="3158873"/>
                </a:lnTo>
                <a:lnTo>
                  <a:pt x="7522612" y="3125635"/>
                </a:lnTo>
                <a:cubicBezTo>
                  <a:pt x="7328210" y="2978541"/>
                  <a:pt x="7024895" y="2907378"/>
                  <a:pt x="6699517" y="2954742"/>
                </a:cubicBezTo>
                <a:close/>
                <a:moveTo>
                  <a:pt x="4183387" y="3304359"/>
                </a:moveTo>
                <a:cubicBezTo>
                  <a:pt x="3858006" y="3351724"/>
                  <a:pt x="3587568" y="3506406"/>
                  <a:pt x="3443170" y="3702819"/>
                </a:cubicBezTo>
                <a:lnTo>
                  <a:pt x="3414877" y="3745910"/>
                </a:lnTo>
                <a:lnTo>
                  <a:pt x="3454282" y="3779151"/>
                </a:lnTo>
                <a:cubicBezTo>
                  <a:pt x="3648684" y="3926245"/>
                  <a:pt x="3951997" y="3997408"/>
                  <a:pt x="4277378" y="3950044"/>
                </a:cubicBezTo>
                <a:cubicBezTo>
                  <a:pt x="4602757" y="3902678"/>
                  <a:pt x="4873196" y="3747995"/>
                  <a:pt x="5017594" y="3551583"/>
                </a:cubicBezTo>
                <a:lnTo>
                  <a:pt x="5045889" y="3508487"/>
                </a:lnTo>
                <a:lnTo>
                  <a:pt x="5006482" y="3475251"/>
                </a:lnTo>
                <a:cubicBezTo>
                  <a:pt x="4812081" y="3328156"/>
                  <a:pt x="4508767" y="3256994"/>
                  <a:pt x="4183387" y="3304359"/>
                </a:cubicBezTo>
                <a:close/>
                <a:moveTo>
                  <a:pt x="832672" y="3216691"/>
                </a:moveTo>
                <a:cubicBezTo>
                  <a:pt x="763085" y="3216690"/>
                  <a:pt x="706673" y="3273102"/>
                  <a:pt x="706674" y="3342690"/>
                </a:cubicBezTo>
                <a:cubicBezTo>
                  <a:pt x="706673" y="3412278"/>
                  <a:pt x="763085" y="3468690"/>
                  <a:pt x="832673" y="3468690"/>
                </a:cubicBezTo>
                <a:cubicBezTo>
                  <a:pt x="902261" y="3468690"/>
                  <a:pt x="958673" y="3412278"/>
                  <a:pt x="958672" y="3342690"/>
                </a:cubicBezTo>
                <a:cubicBezTo>
                  <a:pt x="958673" y="3273103"/>
                  <a:pt x="902261" y="3216691"/>
                  <a:pt x="832672" y="3216691"/>
                </a:cubicBezTo>
                <a:close/>
                <a:moveTo>
                  <a:pt x="9967057" y="1887013"/>
                </a:moveTo>
                <a:cubicBezTo>
                  <a:pt x="9897470" y="1887013"/>
                  <a:pt x="9841057" y="1943426"/>
                  <a:pt x="9841057" y="2013014"/>
                </a:cubicBezTo>
                <a:cubicBezTo>
                  <a:pt x="9841058" y="2082601"/>
                  <a:pt x="9897469" y="2139013"/>
                  <a:pt x="9967058" y="2139014"/>
                </a:cubicBezTo>
                <a:cubicBezTo>
                  <a:pt x="10036646" y="2139014"/>
                  <a:pt x="10093058" y="2082601"/>
                  <a:pt x="10093058" y="2013013"/>
                </a:cubicBezTo>
                <a:cubicBezTo>
                  <a:pt x="10093058" y="1943425"/>
                  <a:pt x="10036646" y="1887013"/>
                  <a:pt x="9967057" y="1887013"/>
                </a:cubicBezTo>
                <a:close/>
                <a:moveTo>
                  <a:pt x="2155995" y="2800034"/>
                </a:moveTo>
                <a:cubicBezTo>
                  <a:pt x="2040819" y="3026251"/>
                  <a:pt x="1853913" y="3416424"/>
                  <a:pt x="1845100" y="3551881"/>
                </a:cubicBezTo>
                <a:cubicBezTo>
                  <a:pt x="1836284" y="3687336"/>
                  <a:pt x="2051294" y="3738079"/>
                  <a:pt x="2103110" y="3612772"/>
                </a:cubicBezTo>
                <a:cubicBezTo>
                  <a:pt x="2154925" y="3487464"/>
                  <a:pt x="2146032" y="3034610"/>
                  <a:pt x="2155995" y="2800034"/>
                </a:cubicBezTo>
                <a:close/>
                <a:moveTo>
                  <a:pt x="2229559" y="2782452"/>
                </a:moveTo>
                <a:cubicBezTo>
                  <a:pt x="2205575" y="3035167"/>
                  <a:pt x="2175135" y="3466725"/>
                  <a:pt x="2216717" y="3595942"/>
                </a:cubicBezTo>
                <a:cubicBezTo>
                  <a:pt x="2258299" y="3725159"/>
                  <a:pt x="2476910" y="3693336"/>
                  <a:pt x="2479050" y="3557755"/>
                </a:cubicBezTo>
                <a:cubicBezTo>
                  <a:pt x="2481192" y="3422173"/>
                  <a:pt x="2306497" y="3004275"/>
                  <a:pt x="2229559" y="2782452"/>
                </a:cubicBezTo>
                <a:close/>
                <a:moveTo>
                  <a:pt x="8450914" y="1860964"/>
                </a:moveTo>
                <a:cubicBezTo>
                  <a:pt x="8335738" y="2087181"/>
                  <a:pt x="8148831" y="2477354"/>
                  <a:pt x="8140017" y="2612811"/>
                </a:cubicBezTo>
                <a:cubicBezTo>
                  <a:pt x="8131203" y="2748267"/>
                  <a:pt x="8346213" y="2799009"/>
                  <a:pt x="8398028" y="2673702"/>
                </a:cubicBezTo>
                <a:cubicBezTo>
                  <a:pt x="8449844" y="2548394"/>
                  <a:pt x="8440950" y="2095540"/>
                  <a:pt x="8450914" y="1860964"/>
                </a:cubicBezTo>
                <a:close/>
                <a:moveTo>
                  <a:pt x="2270576" y="2758123"/>
                </a:moveTo>
                <a:cubicBezTo>
                  <a:pt x="2338086" y="3002831"/>
                  <a:pt x="2463203" y="3416976"/>
                  <a:pt x="2548040" y="3522939"/>
                </a:cubicBezTo>
                <a:cubicBezTo>
                  <a:pt x="2632881" y="3628902"/>
                  <a:pt x="2825861" y="3521373"/>
                  <a:pt x="2779617" y="3393904"/>
                </a:cubicBezTo>
                <a:cubicBezTo>
                  <a:pt x="2733373" y="3266435"/>
                  <a:pt x="2421412" y="2938050"/>
                  <a:pt x="2270576" y="2758123"/>
                </a:cubicBezTo>
                <a:close/>
                <a:moveTo>
                  <a:pt x="8524477" y="1843383"/>
                </a:moveTo>
                <a:cubicBezTo>
                  <a:pt x="8500494" y="2096097"/>
                  <a:pt x="8470053" y="2527655"/>
                  <a:pt x="8511635" y="2656872"/>
                </a:cubicBezTo>
                <a:cubicBezTo>
                  <a:pt x="8553217" y="2786089"/>
                  <a:pt x="8771829" y="2754266"/>
                  <a:pt x="8773969" y="2618684"/>
                </a:cubicBezTo>
                <a:cubicBezTo>
                  <a:pt x="8776109" y="2483103"/>
                  <a:pt x="8601416" y="2065205"/>
                  <a:pt x="8524477" y="1843383"/>
                </a:cubicBezTo>
                <a:close/>
                <a:moveTo>
                  <a:pt x="2086820" y="2766675"/>
                </a:moveTo>
                <a:cubicBezTo>
                  <a:pt x="1893518" y="2931217"/>
                  <a:pt x="1570961" y="3219533"/>
                  <a:pt x="1510741" y="3341187"/>
                </a:cubicBezTo>
                <a:cubicBezTo>
                  <a:pt x="1450521" y="3462842"/>
                  <a:pt x="1629493" y="3592354"/>
                  <a:pt x="1725506" y="3496601"/>
                </a:cubicBezTo>
                <a:cubicBezTo>
                  <a:pt x="1821520" y="3400849"/>
                  <a:pt x="1987428" y="2979387"/>
                  <a:pt x="2086820" y="2766675"/>
                </a:cubicBezTo>
                <a:close/>
                <a:moveTo>
                  <a:pt x="8565495" y="1819053"/>
                </a:moveTo>
                <a:cubicBezTo>
                  <a:pt x="8633005" y="2063761"/>
                  <a:pt x="8758119" y="2477906"/>
                  <a:pt x="8842959" y="2583869"/>
                </a:cubicBezTo>
                <a:cubicBezTo>
                  <a:pt x="8927799" y="2689832"/>
                  <a:pt x="9120780" y="2582303"/>
                  <a:pt x="9074536" y="2454834"/>
                </a:cubicBezTo>
                <a:cubicBezTo>
                  <a:pt x="9028290" y="2327365"/>
                  <a:pt x="8716330" y="1998980"/>
                  <a:pt x="8565495" y="1819053"/>
                </a:cubicBezTo>
                <a:close/>
                <a:moveTo>
                  <a:pt x="8381737" y="1827605"/>
                </a:moveTo>
                <a:cubicBezTo>
                  <a:pt x="8188436" y="1992147"/>
                  <a:pt x="7865879" y="2280463"/>
                  <a:pt x="7805660" y="2402117"/>
                </a:cubicBezTo>
                <a:cubicBezTo>
                  <a:pt x="7745440" y="2523771"/>
                  <a:pt x="7924412" y="2653283"/>
                  <a:pt x="8020424" y="2557531"/>
                </a:cubicBezTo>
                <a:cubicBezTo>
                  <a:pt x="8116436" y="2461779"/>
                  <a:pt x="8282347" y="2040317"/>
                  <a:pt x="8381737" y="1827605"/>
                </a:cubicBezTo>
                <a:close/>
                <a:moveTo>
                  <a:pt x="2311486" y="2704747"/>
                </a:moveTo>
                <a:cubicBezTo>
                  <a:pt x="2466472" y="2905792"/>
                  <a:pt x="2738825" y="3241937"/>
                  <a:pt x="2857418" y="3307978"/>
                </a:cubicBezTo>
                <a:cubicBezTo>
                  <a:pt x="2976013" y="3374019"/>
                  <a:pt x="3114043" y="3201531"/>
                  <a:pt x="3023053" y="3100993"/>
                </a:cubicBezTo>
                <a:cubicBezTo>
                  <a:pt x="2932065" y="3000455"/>
                  <a:pt x="2519134" y="2814325"/>
                  <a:pt x="2311486" y="2704747"/>
                </a:cubicBezTo>
                <a:close/>
                <a:moveTo>
                  <a:pt x="8606405" y="1765677"/>
                </a:moveTo>
                <a:cubicBezTo>
                  <a:pt x="8761390" y="1966722"/>
                  <a:pt x="9033743" y="2302867"/>
                  <a:pt x="9152337" y="2368908"/>
                </a:cubicBezTo>
                <a:cubicBezTo>
                  <a:pt x="9270932" y="2434949"/>
                  <a:pt x="9408961" y="2262461"/>
                  <a:pt x="9317972" y="2161923"/>
                </a:cubicBezTo>
                <a:cubicBezTo>
                  <a:pt x="9226984" y="2061385"/>
                  <a:pt x="8814053" y="1875255"/>
                  <a:pt x="8606405" y="1765677"/>
                </a:cubicBezTo>
                <a:close/>
                <a:moveTo>
                  <a:pt x="2031492" y="2720917"/>
                </a:moveTo>
                <a:cubicBezTo>
                  <a:pt x="1788458" y="2794220"/>
                  <a:pt x="1377400" y="2929137"/>
                  <a:pt x="1273482" y="3016470"/>
                </a:cubicBezTo>
                <a:cubicBezTo>
                  <a:pt x="1169564" y="3103802"/>
                  <a:pt x="1281646" y="3294174"/>
                  <a:pt x="1407983" y="3244915"/>
                </a:cubicBezTo>
                <a:cubicBezTo>
                  <a:pt x="1534318" y="3195656"/>
                  <a:pt x="1855198" y="2875983"/>
                  <a:pt x="2031492" y="2720917"/>
                </a:cubicBezTo>
                <a:close/>
                <a:moveTo>
                  <a:pt x="8326410" y="1781847"/>
                </a:moveTo>
                <a:cubicBezTo>
                  <a:pt x="8083375" y="1855151"/>
                  <a:pt x="7672319" y="1990067"/>
                  <a:pt x="7568401" y="2077400"/>
                </a:cubicBezTo>
                <a:cubicBezTo>
                  <a:pt x="7464482" y="2164732"/>
                  <a:pt x="7576564" y="2355104"/>
                  <a:pt x="7702900" y="2305845"/>
                </a:cubicBezTo>
                <a:cubicBezTo>
                  <a:pt x="7829235" y="2256586"/>
                  <a:pt x="8150116" y="1936913"/>
                  <a:pt x="8326410" y="1781847"/>
                </a:cubicBezTo>
                <a:close/>
                <a:moveTo>
                  <a:pt x="2341988" y="2651800"/>
                </a:moveTo>
                <a:cubicBezTo>
                  <a:pt x="2564544" y="2773900"/>
                  <a:pt x="2948765" y="2972755"/>
                  <a:pt x="3083884" y="2985744"/>
                </a:cubicBezTo>
                <a:cubicBezTo>
                  <a:pt x="3219003" y="2998733"/>
                  <a:pt x="3276355" y="2785391"/>
                  <a:pt x="3152705" y="2729734"/>
                </a:cubicBezTo>
                <a:cubicBezTo>
                  <a:pt x="3029056" y="2674077"/>
                  <a:pt x="2576144" y="2668995"/>
                  <a:pt x="2341988" y="2651800"/>
                </a:cubicBezTo>
                <a:close/>
                <a:moveTo>
                  <a:pt x="8636905" y="1712730"/>
                </a:moveTo>
                <a:cubicBezTo>
                  <a:pt x="8859461" y="1834831"/>
                  <a:pt x="9243683" y="2033684"/>
                  <a:pt x="9378802" y="2046674"/>
                </a:cubicBezTo>
                <a:cubicBezTo>
                  <a:pt x="9513923" y="2059663"/>
                  <a:pt x="9571274" y="1846321"/>
                  <a:pt x="9447625" y="1790664"/>
                </a:cubicBezTo>
                <a:cubicBezTo>
                  <a:pt x="9323975" y="1735007"/>
                  <a:pt x="8871062" y="1729925"/>
                  <a:pt x="8636905" y="1712730"/>
                </a:cubicBezTo>
                <a:close/>
                <a:moveTo>
                  <a:pt x="6727701" y="1902030"/>
                </a:moveTo>
                <a:cubicBezTo>
                  <a:pt x="6484729" y="1921873"/>
                  <a:pt x="6211137" y="2070905"/>
                  <a:pt x="6000065" y="2323027"/>
                </a:cubicBezTo>
                <a:cubicBezTo>
                  <a:pt x="5788993" y="2575146"/>
                  <a:pt x="5690397" y="2870682"/>
                  <a:pt x="5713590" y="3113357"/>
                </a:cubicBezTo>
                <a:lnTo>
                  <a:pt x="5721206" y="3164344"/>
                </a:lnTo>
                <a:lnTo>
                  <a:pt x="5772738" y="3162873"/>
                </a:lnTo>
                <a:cubicBezTo>
                  <a:pt x="6015707" y="3143029"/>
                  <a:pt x="6289300" y="2993997"/>
                  <a:pt x="6500372" y="2741876"/>
                </a:cubicBezTo>
                <a:cubicBezTo>
                  <a:pt x="6711444" y="2489756"/>
                  <a:pt x="6810040" y="2194219"/>
                  <a:pt x="6786847" y="1951545"/>
                </a:cubicBezTo>
                <a:lnTo>
                  <a:pt x="6779232" y="1900558"/>
                </a:lnTo>
                <a:close/>
                <a:moveTo>
                  <a:pt x="3912797" y="2269832"/>
                </a:moveTo>
                <a:cubicBezTo>
                  <a:pt x="3881135" y="2272923"/>
                  <a:pt x="3850345" y="2277805"/>
                  <a:pt x="3820611" y="2284474"/>
                </a:cubicBezTo>
                <a:lnTo>
                  <a:pt x="3770974" y="2298399"/>
                </a:lnTo>
                <a:lnTo>
                  <a:pt x="3778873" y="2349343"/>
                </a:lnTo>
                <a:cubicBezTo>
                  <a:pt x="3828923" y="2587929"/>
                  <a:pt x="4010975" y="2840754"/>
                  <a:pt x="4287496" y="3018667"/>
                </a:cubicBezTo>
                <a:cubicBezTo>
                  <a:pt x="4564015" y="3196580"/>
                  <a:pt x="4869556" y="3257472"/>
                  <a:pt x="5107429" y="3204137"/>
                </a:cubicBezTo>
                <a:lnTo>
                  <a:pt x="5157066" y="3190210"/>
                </a:lnTo>
                <a:lnTo>
                  <a:pt x="5149167" y="3139267"/>
                </a:lnTo>
                <a:cubicBezTo>
                  <a:pt x="5099115" y="2900679"/>
                  <a:pt x="4917063" y="2647854"/>
                  <a:pt x="4640545" y="2469942"/>
                </a:cubicBezTo>
                <a:cubicBezTo>
                  <a:pt x="4398590" y="2314268"/>
                  <a:pt x="4134416" y="2248189"/>
                  <a:pt x="3912797" y="2269832"/>
                </a:cubicBezTo>
                <a:close/>
                <a:moveTo>
                  <a:pt x="3107976" y="2332995"/>
                </a:moveTo>
                <a:cubicBezTo>
                  <a:pt x="2949537" y="2350707"/>
                  <a:pt x="2569247" y="2508753"/>
                  <a:pt x="2361288" y="2580884"/>
                </a:cubicBezTo>
                <a:cubicBezTo>
                  <a:pt x="2614002" y="2604867"/>
                  <a:pt x="3045560" y="2635308"/>
                  <a:pt x="3174777" y="2593726"/>
                </a:cubicBezTo>
                <a:cubicBezTo>
                  <a:pt x="3303994" y="2552144"/>
                  <a:pt x="3272171" y="2333532"/>
                  <a:pt x="3136589" y="2331392"/>
                </a:cubicBezTo>
                <a:cubicBezTo>
                  <a:pt x="3128116" y="2331258"/>
                  <a:pt x="3118539" y="2331815"/>
                  <a:pt x="3107976" y="2332995"/>
                </a:cubicBezTo>
                <a:close/>
                <a:moveTo>
                  <a:pt x="2117886" y="2456108"/>
                </a:moveTo>
                <a:cubicBezTo>
                  <a:pt x="2046000" y="2470819"/>
                  <a:pt x="1991922" y="2534425"/>
                  <a:pt x="1991923" y="2610661"/>
                </a:cubicBezTo>
                <a:cubicBezTo>
                  <a:pt x="1991925" y="2621552"/>
                  <a:pt x="1993028" y="2632185"/>
                  <a:pt x="1995127" y="2642455"/>
                </a:cubicBezTo>
                <a:lnTo>
                  <a:pt x="1996255" y="2646084"/>
                </a:lnTo>
                <a:lnTo>
                  <a:pt x="1902262" y="2637676"/>
                </a:lnTo>
                <a:cubicBezTo>
                  <a:pt x="1648594" y="2616351"/>
                  <a:pt x="1304051" y="2597593"/>
                  <a:pt x="1190984" y="2633977"/>
                </a:cubicBezTo>
                <a:cubicBezTo>
                  <a:pt x="1061767" y="2675559"/>
                  <a:pt x="1093590" y="2894171"/>
                  <a:pt x="1229171" y="2896311"/>
                </a:cubicBezTo>
                <a:cubicBezTo>
                  <a:pt x="1356280" y="2898318"/>
                  <a:pt x="1731517" y="2744904"/>
                  <a:pt x="1960701" y="2662324"/>
                </a:cubicBezTo>
                <a:lnTo>
                  <a:pt x="1997273" y="2649369"/>
                </a:lnTo>
                <a:lnTo>
                  <a:pt x="2004321" y="2672067"/>
                </a:lnTo>
                <a:cubicBezTo>
                  <a:pt x="2028269" y="2728689"/>
                  <a:pt x="2084337" y="2768418"/>
                  <a:pt x="2149680" y="2768419"/>
                </a:cubicBezTo>
                <a:cubicBezTo>
                  <a:pt x="2236806" y="2768418"/>
                  <a:pt x="2307440" y="2697788"/>
                  <a:pt x="2307437" y="2610661"/>
                </a:cubicBezTo>
                <a:cubicBezTo>
                  <a:pt x="2307437" y="2523534"/>
                  <a:pt x="2236810" y="2452903"/>
                  <a:pt x="2149680" y="2452903"/>
                </a:cubicBezTo>
                <a:cubicBezTo>
                  <a:pt x="2138790" y="2452903"/>
                  <a:pt x="2128157" y="2454007"/>
                  <a:pt x="2117886" y="2456108"/>
                </a:cubicBezTo>
                <a:close/>
                <a:moveTo>
                  <a:pt x="9402895" y="1393925"/>
                </a:moveTo>
                <a:cubicBezTo>
                  <a:pt x="9244456" y="1411637"/>
                  <a:pt x="8864166" y="1569683"/>
                  <a:pt x="8656207" y="1641814"/>
                </a:cubicBezTo>
                <a:cubicBezTo>
                  <a:pt x="8908921" y="1665797"/>
                  <a:pt x="9340480" y="1696238"/>
                  <a:pt x="9469696" y="1654656"/>
                </a:cubicBezTo>
                <a:cubicBezTo>
                  <a:pt x="9598913" y="1613074"/>
                  <a:pt x="9567090" y="1394462"/>
                  <a:pt x="9431509" y="1392322"/>
                </a:cubicBezTo>
                <a:cubicBezTo>
                  <a:pt x="9423035" y="1392188"/>
                  <a:pt x="9413458" y="1392745"/>
                  <a:pt x="9402895" y="1393925"/>
                </a:cubicBezTo>
                <a:close/>
                <a:moveTo>
                  <a:pt x="8412805" y="1517038"/>
                </a:moveTo>
                <a:cubicBezTo>
                  <a:pt x="8340918" y="1531749"/>
                  <a:pt x="8286840" y="1595355"/>
                  <a:pt x="8286841" y="1671591"/>
                </a:cubicBezTo>
                <a:cubicBezTo>
                  <a:pt x="8286841" y="1682482"/>
                  <a:pt x="8287944" y="1693115"/>
                  <a:pt x="8290045" y="1703384"/>
                </a:cubicBezTo>
                <a:lnTo>
                  <a:pt x="8291173" y="1707014"/>
                </a:lnTo>
                <a:lnTo>
                  <a:pt x="8197180" y="1698606"/>
                </a:lnTo>
                <a:cubicBezTo>
                  <a:pt x="7943512" y="1677281"/>
                  <a:pt x="7598967" y="1658523"/>
                  <a:pt x="7485902" y="1694907"/>
                </a:cubicBezTo>
                <a:cubicBezTo>
                  <a:pt x="7356686" y="1736489"/>
                  <a:pt x="7388508" y="1955101"/>
                  <a:pt x="7524090" y="1957241"/>
                </a:cubicBezTo>
                <a:cubicBezTo>
                  <a:pt x="7651198" y="1959248"/>
                  <a:pt x="8026435" y="1805834"/>
                  <a:pt x="8255619" y="1723253"/>
                </a:cubicBezTo>
                <a:lnTo>
                  <a:pt x="8292192" y="1710299"/>
                </a:lnTo>
                <a:lnTo>
                  <a:pt x="8299238" y="1732997"/>
                </a:lnTo>
                <a:cubicBezTo>
                  <a:pt x="8323187" y="1789619"/>
                  <a:pt x="8379254" y="1829348"/>
                  <a:pt x="8444598" y="1829349"/>
                </a:cubicBezTo>
                <a:cubicBezTo>
                  <a:pt x="8531725" y="1829348"/>
                  <a:pt x="8602356" y="1758718"/>
                  <a:pt x="8602356" y="1671591"/>
                </a:cubicBezTo>
                <a:cubicBezTo>
                  <a:pt x="8602356" y="1584464"/>
                  <a:pt x="8531725" y="1513833"/>
                  <a:pt x="8444598" y="1513833"/>
                </a:cubicBezTo>
                <a:cubicBezTo>
                  <a:pt x="8433708" y="1513833"/>
                  <a:pt x="8423074" y="1514937"/>
                  <a:pt x="8412805" y="1517038"/>
                </a:cubicBezTo>
                <a:close/>
                <a:moveTo>
                  <a:pt x="2983906" y="1994511"/>
                </a:moveTo>
                <a:cubicBezTo>
                  <a:pt x="2976171" y="1995801"/>
                  <a:pt x="2968329" y="1997944"/>
                  <a:pt x="2960434" y="2001023"/>
                </a:cubicBezTo>
                <a:cubicBezTo>
                  <a:pt x="2834099" y="2050282"/>
                  <a:pt x="2513220" y="2369954"/>
                  <a:pt x="2336925" y="2525021"/>
                </a:cubicBezTo>
                <a:cubicBezTo>
                  <a:pt x="2579960" y="2451717"/>
                  <a:pt x="2991013" y="2316801"/>
                  <a:pt x="3094932" y="2229468"/>
                </a:cubicBezTo>
                <a:cubicBezTo>
                  <a:pt x="3192357" y="2147593"/>
                  <a:pt x="3099935" y="1975157"/>
                  <a:pt x="2983906" y="1994511"/>
                </a:cubicBezTo>
                <a:close/>
                <a:moveTo>
                  <a:pt x="1221938" y="2237222"/>
                </a:moveTo>
                <a:cubicBezTo>
                  <a:pt x="1104753" y="2250161"/>
                  <a:pt x="1061592" y="2440930"/>
                  <a:pt x="1177513" y="2493108"/>
                </a:cubicBezTo>
                <a:cubicBezTo>
                  <a:pt x="1301162" y="2548766"/>
                  <a:pt x="1754078" y="2553847"/>
                  <a:pt x="1988232" y="2571042"/>
                </a:cubicBezTo>
                <a:cubicBezTo>
                  <a:pt x="1765677" y="2448941"/>
                  <a:pt x="1381455" y="2250087"/>
                  <a:pt x="1246335" y="2237098"/>
                </a:cubicBezTo>
                <a:cubicBezTo>
                  <a:pt x="1237891" y="2236286"/>
                  <a:pt x="1229749" y="2236359"/>
                  <a:pt x="1221938" y="2237222"/>
                </a:cubicBezTo>
                <a:close/>
                <a:moveTo>
                  <a:pt x="9278824" y="1055441"/>
                </a:moveTo>
                <a:cubicBezTo>
                  <a:pt x="9271089" y="1056731"/>
                  <a:pt x="9263248" y="1058874"/>
                  <a:pt x="9255353" y="1061952"/>
                </a:cubicBezTo>
                <a:cubicBezTo>
                  <a:pt x="9129018" y="1111211"/>
                  <a:pt x="8808136" y="1430884"/>
                  <a:pt x="8631843" y="1585951"/>
                </a:cubicBezTo>
                <a:cubicBezTo>
                  <a:pt x="8874877" y="1512647"/>
                  <a:pt x="9285933" y="1377731"/>
                  <a:pt x="9389851" y="1290398"/>
                </a:cubicBezTo>
                <a:cubicBezTo>
                  <a:pt x="9487275" y="1208523"/>
                  <a:pt x="9394854" y="1036087"/>
                  <a:pt x="9278824" y="1055441"/>
                </a:cubicBezTo>
                <a:close/>
                <a:moveTo>
                  <a:pt x="7516855" y="1298152"/>
                </a:moveTo>
                <a:cubicBezTo>
                  <a:pt x="7399671" y="1311091"/>
                  <a:pt x="7356510" y="1501860"/>
                  <a:pt x="7472432" y="1554038"/>
                </a:cubicBezTo>
                <a:cubicBezTo>
                  <a:pt x="7596082" y="1609695"/>
                  <a:pt x="8048993" y="1614777"/>
                  <a:pt x="8283151" y="1631972"/>
                </a:cubicBezTo>
                <a:cubicBezTo>
                  <a:pt x="8060595" y="1509871"/>
                  <a:pt x="7676374" y="1311017"/>
                  <a:pt x="7541253" y="1298028"/>
                </a:cubicBezTo>
                <a:cubicBezTo>
                  <a:pt x="7532808" y="1297217"/>
                  <a:pt x="7524667" y="1297289"/>
                  <a:pt x="7516855" y="1298152"/>
                </a:cubicBezTo>
                <a:close/>
                <a:moveTo>
                  <a:pt x="5190698" y="1508625"/>
                </a:moveTo>
                <a:lnTo>
                  <a:pt x="5155209" y="1546634"/>
                </a:lnTo>
                <a:cubicBezTo>
                  <a:pt x="4997865" y="1733897"/>
                  <a:pt x="4918691" y="2023764"/>
                  <a:pt x="4963692" y="2332910"/>
                </a:cubicBezTo>
                <a:cubicBezTo>
                  <a:pt x="5008694" y="2642058"/>
                  <a:pt x="5167223" y="2897321"/>
                  <a:pt x="5371424" y="3031952"/>
                </a:cubicBezTo>
                <a:lnTo>
                  <a:pt x="5416277" y="3058268"/>
                </a:lnTo>
                <a:lnTo>
                  <a:pt x="5451766" y="3020258"/>
                </a:lnTo>
                <a:cubicBezTo>
                  <a:pt x="5609108" y="2832996"/>
                  <a:pt x="5688283" y="2543131"/>
                  <a:pt x="5643281" y="2233984"/>
                </a:cubicBezTo>
                <a:cubicBezTo>
                  <a:pt x="5598279" y="1924836"/>
                  <a:pt x="5439750" y="1669573"/>
                  <a:pt x="5235550" y="1534939"/>
                </a:cubicBezTo>
                <a:close/>
                <a:moveTo>
                  <a:pt x="2710116" y="1703244"/>
                </a:moveTo>
                <a:cubicBezTo>
                  <a:pt x="2688402" y="1706896"/>
                  <a:pt x="2667484" y="1716930"/>
                  <a:pt x="2649481" y="1734883"/>
                </a:cubicBezTo>
                <a:cubicBezTo>
                  <a:pt x="2553470" y="1830635"/>
                  <a:pt x="2387559" y="2252097"/>
                  <a:pt x="2288172" y="2464809"/>
                </a:cubicBezTo>
                <a:cubicBezTo>
                  <a:pt x="2481471" y="2300267"/>
                  <a:pt x="2804027" y="2011951"/>
                  <a:pt x="2864247" y="1890297"/>
                </a:cubicBezTo>
                <a:cubicBezTo>
                  <a:pt x="2913173" y="1791453"/>
                  <a:pt x="2804199" y="1687422"/>
                  <a:pt x="2710116" y="1703244"/>
                </a:cubicBezTo>
                <a:close/>
                <a:moveTo>
                  <a:pt x="1398254" y="1885785"/>
                </a:moveTo>
                <a:cubicBezTo>
                  <a:pt x="1303072" y="1895934"/>
                  <a:pt x="1225813" y="2025120"/>
                  <a:pt x="1299741" y="2106807"/>
                </a:cubicBezTo>
                <a:cubicBezTo>
                  <a:pt x="1390729" y="2207345"/>
                  <a:pt x="1803660" y="2393475"/>
                  <a:pt x="2011310" y="2503053"/>
                </a:cubicBezTo>
                <a:cubicBezTo>
                  <a:pt x="1856324" y="2302008"/>
                  <a:pt x="1583970" y="1965863"/>
                  <a:pt x="1465376" y="1899822"/>
                </a:cubicBezTo>
                <a:cubicBezTo>
                  <a:pt x="1443142" y="1887440"/>
                  <a:pt x="1420219" y="1883443"/>
                  <a:pt x="1398254" y="1885785"/>
                </a:cubicBezTo>
                <a:close/>
                <a:moveTo>
                  <a:pt x="9005033" y="764174"/>
                </a:moveTo>
                <a:cubicBezTo>
                  <a:pt x="8983322" y="767825"/>
                  <a:pt x="8962403" y="777860"/>
                  <a:pt x="8944400" y="795813"/>
                </a:cubicBezTo>
                <a:cubicBezTo>
                  <a:pt x="8848387" y="891565"/>
                  <a:pt x="8682478" y="1313027"/>
                  <a:pt x="8583087" y="1525739"/>
                </a:cubicBezTo>
                <a:cubicBezTo>
                  <a:pt x="8776389" y="1361197"/>
                  <a:pt x="9098946" y="1072881"/>
                  <a:pt x="9159165" y="951227"/>
                </a:cubicBezTo>
                <a:cubicBezTo>
                  <a:pt x="9208093" y="852383"/>
                  <a:pt x="9099118" y="748352"/>
                  <a:pt x="9005033" y="764174"/>
                </a:cubicBezTo>
                <a:close/>
                <a:moveTo>
                  <a:pt x="7693172" y="946715"/>
                </a:moveTo>
                <a:cubicBezTo>
                  <a:pt x="7597990" y="956864"/>
                  <a:pt x="7520731" y="1086050"/>
                  <a:pt x="7594659" y="1167737"/>
                </a:cubicBezTo>
                <a:cubicBezTo>
                  <a:pt x="7685648" y="1268275"/>
                  <a:pt x="8098578" y="1454405"/>
                  <a:pt x="8306226" y="1563983"/>
                </a:cubicBezTo>
                <a:cubicBezTo>
                  <a:pt x="8151241" y="1362938"/>
                  <a:pt x="7878888" y="1026793"/>
                  <a:pt x="7760293" y="960752"/>
                </a:cubicBezTo>
                <a:cubicBezTo>
                  <a:pt x="7738058" y="948370"/>
                  <a:pt x="7715138" y="944373"/>
                  <a:pt x="7693172" y="946715"/>
                </a:cubicBezTo>
                <a:close/>
                <a:moveTo>
                  <a:pt x="644562" y="1924452"/>
                </a:moveTo>
                <a:cubicBezTo>
                  <a:pt x="574973" y="1924452"/>
                  <a:pt x="518562" y="1980864"/>
                  <a:pt x="518562" y="2050452"/>
                </a:cubicBezTo>
                <a:cubicBezTo>
                  <a:pt x="518562" y="2120040"/>
                  <a:pt x="574975" y="2176452"/>
                  <a:pt x="644562" y="2176452"/>
                </a:cubicBezTo>
                <a:cubicBezTo>
                  <a:pt x="714150" y="2176452"/>
                  <a:pt x="770562" y="2120040"/>
                  <a:pt x="770561" y="2050452"/>
                </a:cubicBezTo>
                <a:cubicBezTo>
                  <a:pt x="770562" y="1980864"/>
                  <a:pt x="714150" y="1924452"/>
                  <a:pt x="644562" y="1924452"/>
                </a:cubicBezTo>
                <a:close/>
                <a:moveTo>
                  <a:pt x="9778947" y="594775"/>
                </a:moveTo>
                <a:cubicBezTo>
                  <a:pt x="9709359" y="594775"/>
                  <a:pt x="9652947" y="651187"/>
                  <a:pt x="9652947" y="720775"/>
                </a:cubicBezTo>
                <a:cubicBezTo>
                  <a:pt x="9652947" y="790363"/>
                  <a:pt x="9709358" y="846775"/>
                  <a:pt x="9778949" y="846775"/>
                </a:cubicBezTo>
                <a:cubicBezTo>
                  <a:pt x="9848535" y="846775"/>
                  <a:pt x="9904950" y="790363"/>
                  <a:pt x="9904947" y="720775"/>
                </a:cubicBezTo>
                <a:cubicBezTo>
                  <a:pt x="9904947" y="651187"/>
                  <a:pt x="9848535" y="594776"/>
                  <a:pt x="9778947" y="594775"/>
                </a:cubicBezTo>
                <a:close/>
                <a:moveTo>
                  <a:pt x="3849035" y="1385499"/>
                </a:moveTo>
                <a:cubicBezTo>
                  <a:pt x="3875478" y="1377456"/>
                  <a:pt x="3904990" y="1379500"/>
                  <a:pt x="3931303" y="1393538"/>
                </a:cubicBezTo>
                <a:cubicBezTo>
                  <a:pt x="3983928" y="1421615"/>
                  <a:pt x="4003829" y="1487037"/>
                  <a:pt x="3975751" y="1539662"/>
                </a:cubicBezTo>
                <a:cubicBezTo>
                  <a:pt x="3947675" y="1592288"/>
                  <a:pt x="3882253" y="1612188"/>
                  <a:pt x="3829627" y="1584112"/>
                </a:cubicBezTo>
                <a:cubicBezTo>
                  <a:pt x="3777002" y="1556035"/>
                  <a:pt x="3757101" y="1490613"/>
                  <a:pt x="3785179" y="1437987"/>
                </a:cubicBezTo>
                <a:cubicBezTo>
                  <a:pt x="3799217" y="1411675"/>
                  <a:pt x="3822592" y="1393543"/>
                  <a:pt x="3849035" y="1385499"/>
                </a:cubicBezTo>
                <a:close/>
                <a:moveTo>
                  <a:pt x="6229475" y="1038982"/>
                </a:moveTo>
                <a:cubicBezTo>
                  <a:pt x="6255918" y="1030938"/>
                  <a:pt x="6285430" y="1032982"/>
                  <a:pt x="6311743" y="1047021"/>
                </a:cubicBezTo>
                <a:cubicBezTo>
                  <a:pt x="6364368" y="1075098"/>
                  <a:pt x="6384269" y="1140519"/>
                  <a:pt x="6356192" y="1193145"/>
                </a:cubicBezTo>
                <a:cubicBezTo>
                  <a:pt x="6328115" y="1245771"/>
                  <a:pt x="6262693" y="1265671"/>
                  <a:pt x="6210068" y="1237594"/>
                </a:cubicBezTo>
                <a:cubicBezTo>
                  <a:pt x="6157442" y="1209517"/>
                  <a:pt x="6137542" y="1144095"/>
                  <a:pt x="6165619" y="1091470"/>
                </a:cubicBezTo>
                <a:cubicBezTo>
                  <a:pt x="6179657" y="1065157"/>
                  <a:pt x="6203032" y="1047026"/>
                  <a:pt x="6229475" y="1038982"/>
                </a:cubicBezTo>
                <a:close/>
                <a:moveTo>
                  <a:pt x="2385419" y="1559702"/>
                </a:moveTo>
                <a:cubicBezTo>
                  <a:pt x="2340499" y="1561995"/>
                  <a:pt x="2298120" y="1584228"/>
                  <a:pt x="2278691" y="1631219"/>
                </a:cubicBezTo>
                <a:cubicBezTo>
                  <a:pt x="2226873" y="1756527"/>
                  <a:pt x="2235766" y="2209380"/>
                  <a:pt x="2225803" y="2443956"/>
                </a:cubicBezTo>
                <a:cubicBezTo>
                  <a:pt x="2340981" y="2217740"/>
                  <a:pt x="2527887" y="1827566"/>
                  <a:pt x="2536701" y="1692110"/>
                </a:cubicBezTo>
                <a:cubicBezTo>
                  <a:pt x="2542209" y="1607450"/>
                  <a:pt x="2460286" y="1555881"/>
                  <a:pt x="2385419" y="1559702"/>
                </a:cubicBezTo>
                <a:close/>
                <a:moveTo>
                  <a:pt x="1670730" y="1647272"/>
                </a:moveTo>
                <a:cubicBezTo>
                  <a:pt x="1597544" y="1664108"/>
                  <a:pt x="1533000" y="1735987"/>
                  <a:pt x="1561902" y="1815656"/>
                </a:cubicBezTo>
                <a:cubicBezTo>
                  <a:pt x="1608147" y="1943124"/>
                  <a:pt x="1920107" y="2271509"/>
                  <a:pt x="2070942" y="2451437"/>
                </a:cubicBezTo>
                <a:cubicBezTo>
                  <a:pt x="2003432" y="2206729"/>
                  <a:pt x="1878318" y="1792584"/>
                  <a:pt x="1793479" y="1686620"/>
                </a:cubicBezTo>
                <a:cubicBezTo>
                  <a:pt x="1761663" y="1646884"/>
                  <a:pt x="1714643" y="1637170"/>
                  <a:pt x="1670730" y="1647272"/>
                </a:cubicBezTo>
                <a:close/>
                <a:moveTo>
                  <a:pt x="8680338" y="620633"/>
                </a:moveTo>
                <a:cubicBezTo>
                  <a:pt x="8635417" y="622925"/>
                  <a:pt x="8593038" y="645158"/>
                  <a:pt x="8573606" y="692149"/>
                </a:cubicBezTo>
                <a:cubicBezTo>
                  <a:pt x="8521792" y="817457"/>
                  <a:pt x="8530684" y="1270310"/>
                  <a:pt x="8520722" y="1504886"/>
                </a:cubicBezTo>
                <a:cubicBezTo>
                  <a:pt x="8635897" y="1278670"/>
                  <a:pt x="8822803" y="888496"/>
                  <a:pt x="8831618" y="753040"/>
                </a:cubicBezTo>
                <a:cubicBezTo>
                  <a:pt x="8837127" y="668380"/>
                  <a:pt x="8755205" y="616811"/>
                  <a:pt x="8680338" y="620633"/>
                </a:cubicBezTo>
                <a:close/>
                <a:moveTo>
                  <a:pt x="7965648" y="708202"/>
                </a:moveTo>
                <a:cubicBezTo>
                  <a:pt x="7892463" y="725038"/>
                  <a:pt x="7827918" y="796917"/>
                  <a:pt x="7856821" y="876586"/>
                </a:cubicBezTo>
                <a:cubicBezTo>
                  <a:pt x="7903065" y="1004055"/>
                  <a:pt x="8215026" y="1332439"/>
                  <a:pt x="8365861" y="1512367"/>
                </a:cubicBezTo>
                <a:cubicBezTo>
                  <a:pt x="8298351" y="1267659"/>
                  <a:pt x="8173236" y="853514"/>
                  <a:pt x="8088396" y="747550"/>
                </a:cubicBezTo>
                <a:cubicBezTo>
                  <a:pt x="8056582" y="707814"/>
                  <a:pt x="8009559" y="698100"/>
                  <a:pt x="7965648" y="708202"/>
                </a:cubicBezTo>
                <a:close/>
                <a:moveTo>
                  <a:pt x="1993069" y="1539664"/>
                </a:moveTo>
                <a:cubicBezTo>
                  <a:pt x="1932953" y="1548415"/>
                  <a:pt x="1877766" y="1590266"/>
                  <a:pt x="1876692" y="1658057"/>
                </a:cubicBezTo>
                <a:cubicBezTo>
                  <a:pt x="1874554" y="1793638"/>
                  <a:pt x="2049245" y="2211536"/>
                  <a:pt x="2126187" y="2433358"/>
                </a:cubicBezTo>
                <a:cubicBezTo>
                  <a:pt x="2150168" y="2180645"/>
                  <a:pt x="2180609" y="1749086"/>
                  <a:pt x="2139028" y="1619870"/>
                </a:cubicBezTo>
                <a:cubicBezTo>
                  <a:pt x="2118235" y="1555261"/>
                  <a:pt x="2053187" y="1530912"/>
                  <a:pt x="1993069" y="1539664"/>
                </a:cubicBezTo>
                <a:close/>
                <a:moveTo>
                  <a:pt x="8287987" y="600594"/>
                </a:moveTo>
                <a:cubicBezTo>
                  <a:pt x="8227869" y="609345"/>
                  <a:pt x="8172682" y="651196"/>
                  <a:pt x="8171611" y="718987"/>
                </a:cubicBezTo>
                <a:cubicBezTo>
                  <a:pt x="8169471" y="854568"/>
                  <a:pt x="8344164" y="1272466"/>
                  <a:pt x="8421103" y="1494288"/>
                </a:cubicBezTo>
                <a:cubicBezTo>
                  <a:pt x="8445087" y="1241575"/>
                  <a:pt x="8475527" y="810016"/>
                  <a:pt x="8433945" y="680799"/>
                </a:cubicBezTo>
                <a:cubicBezTo>
                  <a:pt x="8413154" y="616191"/>
                  <a:pt x="8348105" y="591842"/>
                  <a:pt x="8287987" y="600594"/>
                </a:cubicBezTo>
                <a:close/>
                <a:moveTo>
                  <a:pt x="6205762" y="745054"/>
                </a:moveTo>
                <a:cubicBezTo>
                  <a:pt x="6168310" y="750505"/>
                  <a:pt x="6133124" y="771034"/>
                  <a:pt x="6130843" y="802179"/>
                </a:cubicBezTo>
                <a:cubicBezTo>
                  <a:pt x="6130274" y="809965"/>
                  <a:pt x="6131309" y="819710"/>
                  <a:pt x="6133643" y="830998"/>
                </a:cubicBezTo>
                <a:lnTo>
                  <a:pt x="6135508" y="837713"/>
                </a:lnTo>
                <a:lnTo>
                  <a:pt x="6123450" y="824818"/>
                </a:lnTo>
                <a:cubicBezTo>
                  <a:pt x="6111145" y="815156"/>
                  <a:pt x="6095222" y="813313"/>
                  <a:pt x="6078693" y="816854"/>
                </a:cubicBezTo>
                <a:cubicBezTo>
                  <a:pt x="6029110" y="827479"/>
                  <a:pt x="5974077" y="886578"/>
                  <a:pt x="5994928" y="928524"/>
                </a:cubicBezTo>
                <a:lnTo>
                  <a:pt x="6010983" y="950490"/>
                </a:lnTo>
                <a:lnTo>
                  <a:pt x="6002604" y="946410"/>
                </a:lnTo>
                <a:cubicBezTo>
                  <a:pt x="5992121" y="942125"/>
                  <a:pt x="5982841" y="939300"/>
                  <a:pt x="5975090" y="938247"/>
                </a:cubicBezTo>
                <a:cubicBezTo>
                  <a:pt x="5913082" y="929823"/>
                  <a:pt x="5864436" y="1058559"/>
                  <a:pt x="5916715" y="1092731"/>
                </a:cubicBezTo>
                <a:lnTo>
                  <a:pt x="5918466" y="1093490"/>
                </a:lnTo>
                <a:lnTo>
                  <a:pt x="5914294" y="1094411"/>
                </a:lnTo>
                <a:cubicBezTo>
                  <a:pt x="5855969" y="1117088"/>
                  <a:pt x="5875793" y="1253273"/>
                  <a:pt x="5938083" y="1257834"/>
                </a:cubicBezTo>
                <a:cubicBezTo>
                  <a:pt x="5953655" y="1258974"/>
                  <a:pt x="5977063" y="1253689"/>
                  <a:pt x="6004979" y="1244457"/>
                </a:cubicBezTo>
                <a:lnTo>
                  <a:pt x="6020135" y="1238480"/>
                </a:lnTo>
                <a:lnTo>
                  <a:pt x="6003601" y="1249306"/>
                </a:lnTo>
                <a:cubicBezTo>
                  <a:pt x="5980183" y="1265836"/>
                  <a:pt x="5962427" y="1281214"/>
                  <a:pt x="5953725" y="1294215"/>
                </a:cubicBezTo>
                <a:cubicBezTo>
                  <a:pt x="5918917" y="1346219"/>
                  <a:pt x="6013196" y="1446473"/>
                  <a:pt x="6066860" y="1414520"/>
                </a:cubicBezTo>
                <a:cubicBezTo>
                  <a:pt x="6073568" y="1410526"/>
                  <a:pt x="6080961" y="1404093"/>
                  <a:pt x="6088875" y="1395713"/>
                </a:cubicBezTo>
                <a:lnTo>
                  <a:pt x="6108876" y="1371465"/>
                </a:lnTo>
                <a:lnTo>
                  <a:pt x="6107037" y="1374929"/>
                </a:lnTo>
                <a:cubicBezTo>
                  <a:pt x="6095164" y="1401019"/>
                  <a:pt x="6087598" y="1423257"/>
                  <a:pt x="6086649" y="1438872"/>
                </a:cubicBezTo>
                <a:cubicBezTo>
                  <a:pt x="6082849" y="1501334"/>
                  <a:pt x="6214842" y="1540293"/>
                  <a:pt x="6245039" y="1485622"/>
                </a:cubicBezTo>
                <a:cubicBezTo>
                  <a:pt x="6248814" y="1478788"/>
                  <a:pt x="6251948" y="1469502"/>
                  <a:pt x="6254552" y="1458273"/>
                </a:cubicBezTo>
                <a:lnTo>
                  <a:pt x="6259686" y="1426575"/>
                </a:lnTo>
                <a:lnTo>
                  <a:pt x="6260833" y="1448301"/>
                </a:lnTo>
                <a:cubicBezTo>
                  <a:pt x="6262165" y="1459548"/>
                  <a:pt x="6264190" y="1469034"/>
                  <a:pt x="6267024" y="1476325"/>
                </a:cubicBezTo>
                <a:cubicBezTo>
                  <a:pt x="6286867" y="1527359"/>
                  <a:pt x="6393613" y="1518560"/>
                  <a:pt x="6423046" y="1473834"/>
                </a:cubicBezTo>
                <a:lnTo>
                  <a:pt x="6427034" y="1462358"/>
                </a:lnTo>
                <a:lnTo>
                  <a:pt x="6441204" y="1468445"/>
                </a:lnTo>
                <a:cubicBezTo>
                  <a:pt x="6494298" y="1477027"/>
                  <a:pt x="6573258" y="1404743"/>
                  <a:pt x="6548932" y="1355806"/>
                </a:cubicBezTo>
                <a:cubicBezTo>
                  <a:pt x="6545456" y="1348816"/>
                  <a:pt x="6539601" y="1340956"/>
                  <a:pt x="6531845" y="1332431"/>
                </a:cubicBezTo>
                <a:lnTo>
                  <a:pt x="6527163" y="1327932"/>
                </a:lnTo>
                <a:lnTo>
                  <a:pt x="6552393" y="1335417"/>
                </a:lnTo>
                <a:cubicBezTo>
                  <a:pt x="6614401" y="1343840"/>
                  <a:pt x="6663047" y="1215104"/>
                  <a:pt x="6610768" y="1180933"/>
                </a:cubicBezTo>
                <a:cubicBezTo>
                  <a:pt x="6604234" y="1176661"/>
                  <a:pt x="6595207" y="1172846"/>
                  <a:pt x="6584202" y="1169417"/>
                </a:cubicBezTo>
                <a:lnTo>
                  <a:pt x="6580307" y="1168486"/>
                </a:lnTo>
                <a:lnTo>
                  <a:pt x="6583722" y="1168305"/>
                </a:lnTo>
                <a:cubicBezTo>
                  <a:pt x="6594968" y="1166973"/>
                  <a:pt x="6604454" y="1164948"/>
                  <a:pt x="6611744" y="1162114"/>
                </a:cubicBezTo>
                <a:cubicBezTo>
                  <a:pt x="6670069" y="1139437"/>
                  <a:pt x="6650245" y="1003252"/>
                  <a:pt x="6587955" y="998691"/>
                </a:cubicBezTo>
                <a:cubicBezTo>
                  <a:pt x="6580169" y="998121"/>
                  <a:pt x="6570425" y="999157"/>
                  <a:pt x="6559136" y="1001490"/>
                </a:cubicBezTo>
                <a:lnTo>
                  <a:pt x="6543834" y="1005741"/>
                </a:lnTo>
                <a:lnTo>
                  <a:pt x="6559976" y="993138"/>
                </a:lnTo>
                <a:cubicBezTo>
                  <a:pt x="6568430" y="985602"/>
                  <a:pt x="6575045" y="978507"/>
                  <a:pt x="6579396" y="972007"/>
                </a:cubicBezTo>
                <a:cubicBezTo>
                  <a:pt x="6614203" y="920003"/>
                  <a:pt x="6519925" y="819750"/>
                  <a:pt x="6466261" y="851702"/>
                </a:cubicBezTo>
                <a:cubicBezTo>
                  <a:pt x="6459554" y="855697"/>
                  <a:pt x="6452160" y="862130"/>
                  <a:pt x="6444246" y="870510"/>
                </a:cubicBezTo>
                <a:lnTo>
                  <a:pt x="6438801" y="877111"/>
                </a:lnTo>
                <a:lnTo>
                  <a:pt x="6445609" y="860007"/>
                </a:lnTo>
                <a:cubicBezTo>
                  <a:pt x="6449104" y="849234"/>
                  <a:pt x="6451233" y="839771"/>
                  <a:pt x="6451707" y="831964"/>
                </a:cubicBezTo>
                <a:cubicBezTo>
                  <a:pt x="6454558" y="785116"/>
                  <a:pt x="6381024" y="751490"/>
                  <a:pt x="6331340" y="760670"/>
                </a:cubicBezTo>
                <a:cubicBezTo>
                  <a:pt x="6323059" y="762200"/>
                  <a:pt x="6315441" y="764919"/>
                  <a:pt x="6308949" y="768964"/>
                </a:cubicBezTo>
                <a:lnTo>
                  <a:pt x="6295315" y="783138"/>
                </a:lnTo>
                <a:lnTo>
                  <a:pt x="6294266" y="778389"/>
                </a:lnTo>
                <a:cubicBezTo>
                  <a:pt x="6282928" y="749227"/>
                  <a:pt x="6243213" y="739602"/>
                  <a:pt x="6205762" y="745054"/>
                </a:cubicBezTo>
                <a:close/>
                <a:moveTo>
                  <a:pt x="3807578" y="1094153"/>
                </a:moveTo>
                <a:cubicBezTo>
                  <a:pt x="3770127" y="1099605"/>
                  <a:pt x="3734940" y="1120133"/>
                  <a:pt x="3732660" y="1151278"/>
                </a:cubicBezTo>
                <a:cubicBezTo>
                  <a:pt x="3732091" y="1159064"/>
                  <a:pt x="3733126" y="1168809"/>
                  <a:pt x="3735459" y="1180097"/>
                </a:cubicBezTo>
                <a:lnTo>
                  <a:pt x="3737324" y="1186812"/>
                </a:lnTo>
                <a:lnTo>
                  <a:pt x="3725267" y="1173917"/>
                </a:lnTo>
                <a:cubicBezTo>
                  <a:pt x="3712962" y="1164256"/>
                  <a:pt x="3697038" y="1162412"/>
                  <a:pt x="3680510" y="1165953"/>
                </a:cubicBezTo>
                <a:cubicBezTo>
                  <a:pt x="3630926" y="1176578"/>
                  <a:pt x="3575894" y="1235677"/>
                  <a:pt x="3596744" y="1277623"/>
                </a:cubicBezTo>
                <a:lnTo>
                  <a:pt x="3612800" y="1299589"/>
                </a:lnTo>
                <a:lnTo>
                  <a:pt x="3604421" y="1295509"/>
                </a:lnTo>
                <a:cubicBezTo>
                  <a:pt x="3593937" y="1291224"/>
                  <a:pt x="3584658" y="1288400"/>
                  <a:pt x="3576907" y="1287346"/>
                </a:cubicBezTo>
                <a:cubicBezTo>
                  <a:pt x="3514899" y="1278922"/>
                  <a:pt x="3466253" y="1407659"/>
                  <a:pt x="3518532" y="1441830"/>
                </a:cubicBezTo>
                <a:lnTo>
                  <a:pt x="3520282" y="1442589"/>
                </a:lnTo>
                <a:lnTo>
                  <a:pt x="3516110" y="1443510"/>
                </a:lnTo>
                <a:cubicBezTo>
                  <a:pt x="3457786" y="1466187"/>
                  <a:pt x="3477610" y="1602372"/>
                  <a:pt x="3539900" y="1606933"/>
                </a:cubicBezTo>
                <a:cubicBezTo>
                  <a:pt x="3555472" y="1608073"/>
                  <a:pt x="3578880" y="1602788"/>
                  <a:pt x="3606795" y="1593556"/>
                </a:cubicBezTo>
                <a:lnTo>
                  <a:pt x="3621951" y="1587579"/>
                </a:lnTo>
                <a:lnTo>
                  <a:pt x="3605417" y="1598405"/>
                </a:lnTo>
                <a:cubicBezTo>
                  <a:pt x="3581999" y="1614935"/>
                  <a:pt x="3564243" y="1630313"/>
                  <a:pt x="3555541" y="1643314"/>
                </a:cubicBezTo>
                <a:cubicBezTo>
                  <a:pt x="3520733" y="1695318"/>
                  <a:pt x="3615012" y="1795573"/>
                  <a:pt x="3668676" y="1763619"/>
                </a:cubicBezTo>
                <a:cubicBezTo>
                  <a:pt x="3675385" y="1759625"/>
                  <a:pt x="3682777" y="1753192"/>
                  <a:pt x="3690692" y="1744813"/>
                </a:cubicBezTo>
                <a:lnTo>
                  <a:pt x="3710692" y="1720564"/>
                </a:lnTo>
                <a:lnTo>
                  <a:pt x="3708853" y="1724029"/>
                </a:lnTo>
                <a:cubicBezTo>
                  <a:pt x="3696981" y="1750118"/>
                  <a:pt x="3689415" y="1772356"/>
                  <a:pt x="3688466" y="1787971"/>
                </a:cubicBezTo>
                <a:cubicBezTo>
                  <a:pt x="3684666" y="1850433"/>
                  <a:pt x="3816658" y="1889392"/>
                  <a:pt x="3846856" y="1834721"/>
                </a:cubicBezTo>
                <a:cubicBezTo>
                  <a:pt x="3850631" y="1827887"/>
                  <a:pt x="3853765" y="1818601"/>
                  <a:pt x="3856368" y="1807372"/>
                </a:cubicBezTo>
                <a:lnTo>
                  <a:pt x="3861503" y="1775674"/>
                </a:lnTo>
                <a:lnTo>
                  <a:pt x="3862650" y="1797400"/>
                </a:lnTo>
                <a:cubicBezTo>
                  <a:pt x="3863981" y="1808647"/>
                  <a:pt x="3866007" y="1818133"/>
                  <a:pt x="3868841" y="1825424"/>
                </a:cubicBezTo>
                <a:cubicBezTo>
                  <a:pt x="3888683" y="1876458"/>
                  <a:pt x="3995430" y="1867659"/>
                  <a:pt x="4024862" y="1822933"/>
                </a:cubicBezTo>
                <a:lnTo>
                  <a:pt x="4028851" y="1811457"/>
                </a:lnTo>
                <a:lnTo>
                  <a:pt x="4043020" y="1817544"/>
                </a:lnTo>
                <a:cubicBezTo>
                  <a:pt x="4096114" y="1826127"/>
                  <a:pt x="4175074" y="1753842"/>
                  <a:pt x="4150748" y="1704905"/>
                </a:cubicBezTo>
                <a:cubicBezTo>
                  <a:pt x="4147273" y="1697915"/>
                  <a:pt x="4141418" y="1690055"/>
                  <a:pt x="4133662" y="1681530"/>
                </a:cubicBezTo>
                <a:lnTo>
                  <a:pt x="4128980" y="1677031"/>
                </a:lnTo>
                <a:lnTo>
                  <a:pt x="4154209" y="1684516"/>
                </a:lnTo>
                <a:cubicBezTo>
                  <a:pt x="4216218" y="1692940"/>
                  <a:pt x="4264863" y="1564203"/>
                  <a:pt x="4212585" y="1530032"/>
                </a:cubicBezTo>
                <a:cubicBezTo>
                  <a:pt x="4206050" y="1525761"/>
                  <a:pt x="4197024" y="1521945"/>
                  <a:pt x="4186019" y="1518516"/>
                </a:cubicBezTo>
                <a:lnTo>
                  <a:pt x="4182124" y="1517585"/>
                </a:lnTo>
                <a:lnTo>
                  <a:pt x="4185539" y="1517404"/>
                </a:lnTo>
                <a:cubicBezTo>
                  <a:pt x="4196785" y="1516072"/>
                  <a:pt x="4206270" y="1514048"/>
                  <a:pt x="4213561" y="1511213"/>
                </a:cubicBezTo>
                <a:cubicBezTo>
                  <a:pt x="4271886" y="1488537"/>
                  <a:pt x="4252062" y="1352351"/>
                  <a:pt x="4189772" y="1347790"/>
                </a:cubicBezTo>
                <a:cubicBezTo>
                  <a:pt x="4181986" y="1347220"/>
                  <a:pt x="4172241" y="1348256"/>
                  <a:pt x="4160953" y="1350589"/>
                </a:cubicBezTo>
                <a:lnTo>
                  <a:pt x="4145650" y="1354841"/>
                </a:lnTo>
                <a:lnTo>
                  <a:pt x="4161793" y="1342237"/>
                </a:lnTo>
                <a:cubicBezTo>
                  <a:pt x="4170247" y="1334701"/>
                  <a:pt x="4176862" y="1327607"/>
                  <a:pt x="4181213" y="1321106"/>
                </a:cubicBezTo>
                <a:cubicBezTo>
                  <a:pt x="4216020" y="1269103"/>
                  <a:pt x="4121742" y="1168849"/>
                  <a:pt x="4068078" y="1200801"/>
                </a:cubicBezTo>
                <a:cubicBezTo>
                  <a:pt x="4061370" y="1204796"/>
                  <a:pt x="4053977" y="1211229"/>
                  <a:pt x="4046063" y="1219609"/>
                </a:cubicBezTo>
                <a:lnTo>
                  <a:pt x="4040618" y="1226210"/>
                </a:lnTo>
                <a:lnTo>
                  <a:pt x="4047426" y="1209106"/>
                </a:lnTo>
                <a:cubicBezTo>
                  <a:pt x="4050920" y="1198333"/>
                  <a:pt x="4053050" y="1188871"/>
                  <a:pt x="4053524" y="1181063"/>
                </a:cubicBezTo>
                <a:cubicBezTo>
                  <a:pt x="4056374" y="1134216"/>
                  <a:pt x="3982841" y="1100590"/>
                  <a:pt x="3933157" y="1109769"/>
                </a:cubicBezTo>
                <a:cubicBezTo>
                  <a:pt x="3924876" y="1111299"/>
                  <a:pt x="3917258" y="1114018"/>
                  <a:pt x="3910766" y="1118063"/>
                </a:cubicBezTo>
                <a:lnTo>
                  <a:pt x="3897131" y="1132237"/>
                </a:lnTo>
                <a:lnTo>
                  <a:pt x="3896082" y="1127489"/>
                </a:lnTo>
                <a:cubicBezTo>
                  <a:pt x="3884744" y="1098327"/>
                  <a:pt x="3845030" y="1088701"/>
                  <a:pt x="3807578" y="1094153"/>
                </a:cubicBezTo>
                <a:close/>
                <a:moveTo>
                  <a:pt x="9852877" y="8830"/>
                </a:moveTo>
                <a:lnTo>
                  <a:pt x="9852878" y="8830"/>
                </a:lnTo>
                <a:lnTo>
                  <a:pt x="9852879" y="8830"/>
                </a:lnTo>
                <a:lnTo>
                  <a:pt x="9913539" y="0"/>
                </a:lnTo>
                <a:lnTo>
                  <a:pt x="9914429" y="6116"/>
                </a:lnTo>
                <a:lnTo>
                  <a:pt x="9922085" y="5777"/>
                </a:lnTo>
                <a:cubicBezTo>
                  <a:pt x="10080897" y="14885"/>
                  <a:pt x="10216769" y="134452"/>
                  <a:pt x="10240577" y="297998"/>
                </a:cubicBezTo>
                <a:cubicBezTo>
                  <a:pt x="10264384" y="461546"/>
                  <a:pt x="10168238" y="614886"/>
                  <a:pt x="10018614" y="668892"/>
                </a:cubicBezTo>
                <a:lnTo>
                  <a:pt x="10011182" y="670752"/>
                </a:lnTo>
                <a:lnTo>
                  <a:pt x="10012959" y="682982"/>
                </a:lnTo>
                <a:lnTo>
                  <a:pt x="10020616" y="682643"/>
                </a:lnTo>
                <a:cubicBezTo>
                  <a:pt x="10179427" y="691752"/>
                  <a:pt x="10315300" y="811318"/>
                  <a:pt x="10339107" y="974864"/>
                </a:cubicBezTo>
                <a:cubicBezTo>
                  <a:pt x="10362917" y="1138413"/>
                  <a:pt x="10266768" y="1291752"/>
                  <a:pt x="10117144" y="1345759"/>
                </a:cubicBezTo>
                <a:lnTo>
                  <a:pt x="10109709" y="1347619"/>
                </a:lnTo>
                <a:lnTo>
                  <a:pt x="10111490" y="1359849"/>
                </a:lnTo>
                <a:lnTo>
                  <a:pt x="10119146" y="1359511"/>
                </a:lnTo>
                <a:cubicBezTo>
                  <a:pt x="10277957" y="1368619"/>
                  <a:pt x="10413830" y="1488184"/>
                  <a:pt x="10437637" y="1651731"/>
                </a:cubicBezTo>
                <a:cubicBezTo>
                  <a:pt x="10461444" y="1815280"/>
                  <a:pt x="10365298" y="1968618"/>
                  <a:pt x="10215676" y="2022625"/>
                </a:cubicBezTo>
                <a:lnTo>
                  <a:pt x="10208239" y="2024484"/>
                </a:lnTo>
                <a:lnTo>
                  <a:pt x="10210020" y="2036714"/>
                </a:lnTo>
                <a:lnTo>
                  <a:pt x="10217676" y="2036377"/>
                </a:lnTo>
                <a:cubicBezTo>
                  <a:pt x="10376487" y="2045486"/>
                  <a:pt x="10512360" y="2165051"/>
                  <a:pt x="10536168" y="2328598"/>
                </a:cubicBezTo>
                <a:cubicBezTo>
                  <a:pt x="10559974" y="2492146"/>
                  <a:pt x="10463828" y="2645484"/>
                  <a:pt x="10314204" y="2699490"/>
                </a:cubicBezTo>
                <a:lnTo>
                  <a:pt x="10306770" y="2701350"/>
                </a:lnTo>
                <a:lnTo>
                  <a:pt x="10308550" y="2713579"/>
                </a:lnTo>
                <a:lnTo>
                  <a:pt x="10316206" y="2713242"/>
                </a:lnTo>
                <a:cubicBezTo>
                  <a:pt x="10475018" y="2722351"/>
                  <a:pt x="10610890" y="2841917"/>
                  <a:pt x="10634697" y="3005463"/>
                </a:cubicBezTo>
                <a:cubicBezTo>
                  <a:pt x="10658505" y="3169012"/>
                  <a:pt x="10562358" y="3322349"/>
                  <a:pt x="10412734" y="3376357"/>
                </a:cubicBezTo>
                <a:lnTo>
                  <a:pt x="10405300" y="3378216"/>
                </a:lnTo>
                <a:lnTo>
                  <a:pt x="10407080" y="3390445"/>
                </a:lnTo>
                <a:lnTo>
                  <a:pt x="10414736" y="3390108"/>
                </a:lnTo>
                <a:cubicBezTo>
                  <a:pt x="10573548" y="3399217"/>
                  <a:pt x="10709420" y="3518781"/>
                  <a:pt x="10733227" y="3682328"/>
                </a:cubicBezTo>
                <a:cubicBezTo>
                  <a:pt x="10757034" y="3845875"/>
                  <a:pt x="10660888" y="3999215"/>
                  <a:pt x="10511264" y="4053222"/>
                </a:cubicBezTo>
                <a:lnTo>
                  <a:pt x="10503830" y="4055081"/>
                </a:lnTo>
                <a:lnTo>
                  <a:pt x="10505610" y="4067311"/>
                </a:lnTo>
                <a:lnTo>
                  <a:pt x="10513266" y="4066973"/>
                </a:lnTo>
                <a:cubicBezTo>
                  <a:pt x="10672078" y="4076082"/>
                  <a:pt x="10807950" y="4195647"/>
                  <a:pt x="10831757" y="4359194"/>
                </a:cubicBezTo>
                <a:cubicBezTo>
                  <a:pt x="10855565" y="4522741"/>
                  <a:pt x="10759418" y="4676082"/>
                  <a:pt x="10609795" y="4730088"/>
                </a:cubicBezTo>
                <a:lnTo>
                  <a:pt x="10602360" y="4731947"/>
                </a:lnTo>
                <a:lnTo>
                  <a:pt x="10604140" y="4744178"/>
                </a:lnTo>
                <a:lnTo>
                  <a:pt x="10611796" y="4743839"/>
                </a:lnTo>
                <a:cubicBezTo>
                  <a:pt x="10770608" y="4752948"/>
                  <a:pt x="10906480" y="4872513"/>
                  <a:pt x="10930287" y="5036060"/>
                </a:cubicBezTo>
                <a:cubicBezTo>
                  <a:pt x="10954095" y="5199608"/>
                  <a:pt x="10857949" y="5352948"/>
                  <a:pt x="10708325" y="5406954"/>
                </a:cubicBezTo>
                <a:lnTo>
                  <a:pt x="10700890" y="5408814"/>
                </a:lnTo>
                <a:lnTo>
                  <a:pt x="10702670" y="5421044"/>
                </a:lnTo>
                <a:lnTo>
                  <a:pt x="10710326" y="5420705"/>
                </a:lnTo>
                <a:cubicBezTo>
                  <a:pt x="10869138" y="5429815"/>
                  <a:pt x="11005010" y="5549379"/>
                  <a:pt x="11028818" y="5712926"/>
                </a:cubicBezTo>
                <a:cubicBezTo>
                  <a:pt x="11052625" y="5876474"/>
                  <a:pt x="10956479" y="6029814"/>
                  <a:pt x="10806855" y="6083820"/>
                </a:cubicBezTo>
                <a:lnTo>
                  <a:pt x="10799420" y="6085680"/>
                </a:lnTo>
                <a:lnTo>
                  <a:pt x="10807636" y="6142112"/>
                </a:lnTo>
                <a:cubicBezTo>
                  <a:pt x="10864907" y="6535544"/>
                  <a:pt x="10592395" y="6900911"/>
                  <a:pt x="10198963" y="6958183"/>
                </a:cubicBezTo>
                <a:lnTo>
                  <a:pt x="10197105" y="6958453"/>
                </a:lnTo>
                <a:cubicBezTo>
                  <a:pt x="9803672" y="7015724"/>
                  <a:pt x="9438305" y="6743212"/>
                  <a:pt x="9381034" y="6349780"/>
                </a:cubicBezTo>
                <a:lnTo>
                  <a:pt x="9359790" y="6203843"/>
                </a:lnTo>
                <a:lnTo>
                  <a:pt x="8758133" y="6291425"/>
                </a:lnTo>
                <a:lnTo>
                  <a:pt x="8777754" y="6426211"/>
                </a:lnTo>
                <a:cubicBezTo>
                  <a:pt x="8835025" y="6819644"/>
                  <a:pt x="8562513" y="7185011"/>
                  <a:pt x="8169080" y="7242282"/>
                </a:cubicBezTo>
                <a:lnTo>
                  <a:pt x="8167222" y="7242552"/>
                </a:lnTo>
                <a:cubicBezTo>
                  <a:pt x="7773789" y="7299824"/>
                  <a:pt x="7408423" y="7027312"/>
                  <a:pt x="7351151" y="6633879"/>
                </a:cubicBezTo>
                <a:lnTo>
                  <a:pt x="7331531" y="6499093"/>
                </a:lnTo>
                <a:lnTo>
                  <a:pt x="6702472" y="6590664"/>
                </a:lnTo>
                <a:lnTo>
                  <a:pt x="6719759" y="6709422"/>
                </a:lnTo>
                <a:cubicBezTo>
                  <a:pt x="6777030" y="7102855"/>
                  <a:pt x="6504518" y="7468221"/>
                  <a:pt x="6111086" y="7525493"/>
                </a:cubicBezTo>
                <a:lnTo>
                  <a:pt x="6109227" y="7525763"/>
                </a:lnTo>
                <a:cubicBezTo>
                  <a:pt x="5715795" y="7583034"/>
                  <a:pt x="5350428" y="7310522"/>
                  <a:pt x="5293157" y="6917090"/>
                </a:cubicBezTo>
                <a:lnTo>
                  <a:pt x="5275869" y="6798332"/>
                </a:lnTo>
                <a:lnTo>
                  <a:pt x="4647351" y="6889824"/>
                </a:lnTo>
                <a:lnTo>
                  <a:pt x="4666002" y="7017952"/>
                </a:lnTo>
                <a:cubicBezTo>
                  <a:pt x="4723273" y="7411384"/>
                  <a:pt x="4450761" y="7776751"/>
                  <a:pt x="4057332" y="7834022"/>
                </a:cubicBezTo>
                <a:lnTo>
                  <a:pt x="4055473" y="7834292"/>
                </a:lnTo>
                <a:cubicBezTo>
                  <a:pt x="3662042" y="7891564"/>
                  <a:pt x="3296674" y="7619051"/>
                  <a:pt x="3239405" y="7225619"/>
                </a:cubicBezTo>
                <a:lnTo>
                  <a:pt x="3220751" y="7097491"/>
                </a:lnTo>
                <a:lnTo>
                  <a:pt x="2592236" y="7188984"/>
                </a:lnTo>
                <a:lnTo>
                  <a:pt x="2613478" y="7334920"/>
                </a:lnTo>
                <a:cubicBezTo>
                  <a:pt x="2670751" y="7728353"/>
                  <a:pt x="2398237" y="8093720"/>
                  <a:pt x="2004803" y="8150991"/>
                </a:cubicBezTo>
                <a:lnTo>
                  <a:pt x="2002944" y="8151262"/>
                </a:lnTo>
                <a:cubicBezTo>
                  <a:pt x="1609513" y="8208533"/>
                  <a:pt x="1244146" y="7936021"/>
                  <a:pt x="1186875" y="7542588"/>
                </a:cubicBezTo>
                <a:lnTo>
                  <a:pt x="1179551" y="7492271"/>
                </a:lnTo>
                <a:cubicBezTo>
                  <a:pt x="992639" y="7519479"/>
                  <a:pt x="819060" y="7390014"/>
                  <a:pt x="791851" y="7203103"/>
                </a:cubicBezTo>
                <a:cubicBezTo>
                  <a:pt x="764644" y="7016192"/>
                  <a:pt x="894109" y="6842613"/>
                  <a:pt x="1081020" y="6815405"/>
                </a:cubicBezTo>
                <a:cubicBezTo>
                  <a:pt x="894109" y="6842613"/>
                  <a:pt x="720530" y="6713148"/>
                  <a:pt x="693321" y="6526237"/>
                </a:cubicBezTo>
                <a:cubicBezTo>
                  <a:pt x="666114" y="6339325"/>
                  <a:pt x="795579" y="6165747"/>
                  <a:pt x="982489" y="6138538"/>
                </a:cubicBezTo>
                <a:cubicBezTo>
                  <a:pt x="795579" y="6165747"/>
                  <a:pt x="621999" y="6036281"/>
                  <a:pt x="594792" y="5849370"/>
                </a:cubicBezTo>
                <a:cubicBezTo>
                  <a:pt x="567584" y="5662459"/>
                  <a:pt x="697049" y="5488880"/>
                  <a:pt x="883959" y="5461672"/>
                </a:cubicBezTo>
                <a:cubicBezTo>
                  <a:pt x="697049" y="5488880"/>
                  <a:pt x="523469" y="5359415"/>
                  <a:pt x="496262" y="5172504"/>
                </a:cubicBezTo>
                <a:cubicBezTo>
                  <a:pt x="469054" y="4985593"/>
                  <a:pt x="598520" y="4812015"/>
                  <a:pt x="785429" y="4784807"/>
                </a:cubicBezTo>
                <a:cubicBezTo>
                  <a:pt x="598520" y="4812015"/>
                  <a:pt x="424940" y="4682551"/>
                  <a:pt x="397732" y="4495639"/>
                </a:cubicBezTo>
                <a:cubicBezTo>
                  <a:pt x="370523" y="4308729"/>
                  <a:pt x="499989" y="4135149"/>
                  <a:pt x="686900" y="4107941"/>
                </a:cubicBezTo>
                <a:cubicBezTo>
                  <a:pt x="499989" y="4135149"/>
                  <a:pt x="326410" y="4005685"/>
                  <a:pt x="299202" y="3818776"/>
                </a:cubicBezTo>
                <a:cubicBezTo>
                  <a:pt x="271994" y="3631865"/>
                  <a:pt x="401459" y="3458285"/>
                  <a:pt x="588370" y="3431077"/>
                </a:cubicBezTo>
                <a:cubicBezTo>
                  <a:pt x="401459" y="3458285"/>
                  <a:pt x="227880" y="3328819"/>
                  <a:pt x="200672" y="3141908"/>
                </a:cubicBezTo>
                <a:cubicBezTo>
                  <a:pt x="173463" y="2954997"/>
                  <a:pt x="302929" y="2781417"/>
                  <a:pt x="489840" y="2754209"/>
                </a:cubicBezTo>
                <a:cubicBezTo>
                  <a:pt x="302929" y="2781417"/>
                  <a:pt x="129350" y="2651953"/>
                  <a:pt x="102142" y="2465043"/>
                </a:cubicBezTo>
                <a:cubicBezTo>
                  <a:pt x="74933" y="2278131"/>
                  <a:pt x="204398" y="2104551"/>
                  <a:pt x="391310" y="2077342"/>
                </a:cubicBezTo>
                <a:cubicBezTo>
                  <a:pt x="204398" y="2104551"/>
                  <a:pt x="30820" y="1975086"/>
                  <a:pt x="3612" y="1788176"/>
                </a:cubicBezTo>
                <a:cubicBezTo>
                  <a:pt x="-23597" y="1601264"/>
                  <a:pt x="105869" y="1427687"/>
                  <a:pt x="292780" y="1400478"/>
                </a:cubicBezTo>
                <a:lnTo>
                  <a:pt x="292779" y="1400476"/>
                </a:lnTo>
                <a:close/>
              </a:path>
            </a:pathLst>
          </a:custGeom>
          <a:solidFill>
            <a:srgbClr val="8BBD1D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2" name="Google Shape;322;p4"/>
          <p:cNvSpPr/>
          <p:nvPr/>
        </p:nvSpPr>
        <p:spPr>
          <a:xfrm rot="503576">
            <a:off x="3754352" y="393389"/>
            <a:ext cx="1700659" cy="1124067"/>
          </a:xfrm>
          <a:custGeom>
            <a:rect b="b" l="l" r="r" t="t"/>
            <a:pathLst>
              <a:path extrusionOk="0" h="8158864" w="11032429">
                <a:moveTo>
                  <a:pt x="1934636" y="7568080"/>
                </a:moveTo>
                <a:lnTo>
                  <a:pt x="1925395" y="7577978"/>
                </a:lnTo>
                <a:cubicBezTo>
                  <a:pt x="1884424" y="7626740"/>
                  <a:pt x="1863806" y="7702219"/>
                  <a:pt x="1875525" y="7782719"/>
                </a:cubicBezTo>
                <a:cubicBezTo>
                  <a:pt x="1887243" y="7863219"/>
                  <a:pt x="1928523" y="7929689"/>
                  <a:pt x="1981696" y="7964746"/>
                </a:cubicBezTo>
                <a:lnTo>
                  <a:pt x="1993375" y="7971598"/>
                </a:lnTo>
                <a:lnTo>
                  <a:pt x="2002616" y="7961701"/>
                </a:lnTo>
                <a:cubicBezTo>
                  <a:pt x="2043588" y="7912939"/>
                  <a:pt x="2064204" y="7837460"/>
                  <a:pt x="2052488" y="7756959"/>
                </a:cubicBezTo>
                <a:cubicBezTo>
                  <a:pt x="2040768" y="7676459"/>
                  <a:pt x="1999488" y="7609990"/>
                  <a:pt x="1946315" y="7574932"/>
                </a:cubicBezTo>
                <a:close/>
                <a:moveTo>
                  <a:pt x="6065660" y="6966734"/>
                </a:moveTo>
                <a:lnTo>
                  <a:pt x="6056419" y="6976631"/>
                </a:lnTo>
                <a:cubicBezTo>
                  <a:pt x="6015448" y="7025393"/>
                  <a:pt x="5994831" y="7100873"/>
                  <a:pt x="6006549" y="7181372"/>
                </a:cubicBezTo>
                <a:cubicBezTo>
                  <a:pt x="6018267" y="7261873"/>
                  <a:pt x="6059548" y="7328343"/>
                  <a:pt x="6112720" y="7363400"/>
                </a:cubicBezTo>
                <a:lnTo>
                  <a:pt x="6124399" y="7370252"/>
                </a:lnTo>
                <a:lnTo>
                  <a:pt x="6133640" y="7360354"/>
                </a:lnTo>
                <a:cubicBezTo>
                  <a:pt x="6174612" y="7311593"/>
                  <a:pt x="6195228" y="7236113"/>
                  <a:pt x="6183510" y="7155612"/>
                </a:cubicBezTo>
                <a:cubicBezTo>
                  <a:pt x="6171792" y="7075113"/>
                  <a:pt x="6130512" y="7008644"/>
                  <a:pt x="6077339" y="6973586"/>
                </a:cubicBezTo>
                <a:close/>
                <a:moveTo>
                  <a:pt x="3966140" y="7272357"/>
                </a:moveTo>
                <a:lnTo>
                  <a:pt x="3956901" y="7282254"/>
                </a:lnTo>
                <a:cubicBezTo>
                  <a:pt x="3915928" y="7331017"/>
                  <a:pt x="3895311" y="7406496"/>
                  <a:pt x="3907029" y="7486995"/>
                </a:cubicBezTo>
                <a:cubicBezTo>
                  <a:pt x="3918747" y="7567496"/>
                  <a:pt x="3960028" y="7633966"/>
                  <a:pt x="4013201" y="7669023"/>
                </a:cubicBezTo>
                <a:lnTo>
                  <a:pt x="4024880" y="7675875"/>
                </a:lnTo>
                <a:lnTo>
                  <a:pt x="4034121" y="7665978"/>
                </a:lnTo>
                <a:cubicBezTo>
                  <a:pt x="4075094" y="7617216"/>
                  <a:pt x="4095708" y="7541736"/>
                  <a:pt x="4083990" y="7461236"/>
                </a:cubicBezTo>
                <a:cubicBezTo>
                  <a:pt x="4072272" y="7380736"/>
                  <a:pt x="4030993" y="7314267"/>
                  <a:pt x="3977821" y="7279209"/>
                </a:cubicBezTo>
                <a:close/>
                <a:moveTo>
                  <a:pt x="8097166" y="6671010"/>
                </a:moveTo>
                <a:lnTo>
                  <a:pt x="8087925" y="6680907"/>
                </a:lnTo>
                <a:cubicBezTo>
                  <a:pt x="8046953" y="6729670"/>
                  <a:pt x="8026337" y="6805149"/>
                  <a:pt x="8038055" y="6885649"/>
                </a:cubicBezTo>
                <a:cubicBezTo>
                  <a:pt x="8049773" y="6966149"/>
                  <a:pt x="8091053" y="7032619"/>
                  <a:pt x="8144226" y="7067676"/>
                </a:cubicBezTo>
                <a:lnTo>
                  <a:pt x="8155905" y="7074528"/>
                </a:lnTo>
                <a:lnTo>
                  <a:pt x="8165146" y="7064631"/>
                </a:lnTo>
                <a:cubicBezTo>
                  <a:pt x="8206117" y="7015869"/>
                  <a:pt x="8226734" y="6940389"/>
                  <a:pt x="8215016" y="6859889"/>
                </a:cubicBezTo>
                <a:cubicBezTo>
                  <a:pt x="8203298" y="6779389"/>
                  <a:pt x="8162017" y="6712920"/>
                  <a:pt x="8108844" y="6677862"/>
                </a:cubicBezTo>
                <a:close/>
                <a:moveTo>
                  <a:pt x="10128671" y="6375287"/>
                </a:moveTo>
                <a:lnTo>
                  <a:pt x="10119431" y="6385184"/>
                </a:lnTo>
                <a:cubicBezTo>
                  <a:pt x="10078459" y="6433947"/>
                  <a:pt x="10057842" y="6509426"/>
                  <a:pt x="10069561" y="6589925"/>
                </a:cubicBezTo>
                <a:cubicBezTo>
                  <a:pt x="10081279" y="6670426"/>
                  <a:pt x="10122558" y="6736896"/>
                  <a:pt x="10175732" y="6771953"/>
                </a:cubicBezTo>
                <a:lnTo>
                  <a:pt x="10187411" y="6778805"/>
                </a:lnTo>
                <a:lnTo>
                  <a:pt x="10196651" y="6768907"/>
                </a:lnTo>
                <a:cubicBezTo>
                  <a:pt x="10237623" y="6720146"/>
                  <a:pt x="10258240" y="6644666"/>
                  <a:pt x="10246521" y="6564165"/>
                </a:cubicBezTo>
                <a:cubicBezTo>
                  <a:pt x="10234803" y="6483666"/>
                  <a:pt x="10193523" y="6417197"/>
                  <a:pt x="10140350" y="6382139"/>
                </a:cubicBezTo>
                <a:close/>
                <a:moveTo>
                  <a:pt x="2066911" y="7522231"/>
                </a:moveTo>
                <a:cubicBezTo>
                  <a:pt x="2058665" y="7523036"/>
                  <a:pt x="2050649" y="7524307"/>
                  <a:pt x="2042906" y="7526043"/>
                </a:cubicBezTo>
                <a:lnTo>
                  <a:pt x="2029981" y="7529669"/>
                </a:lnTo>
                <a:lnTo>
                  <a:pt x="2032038" y="7542934"/>
                </a:lnTo>
                <a:cubicBezTo>
                  <a:pt x="2045071" y="7605062"/>
                  <a:pt x="2092476" y="7670896"/>
                  <a:pt x="2164480" y="7717223"/>
                </a:cubicBezTo>
                <a:cubicBezTo>
                  <a:pt x="2236485" y="7763551"/>
                  <a:pt x="2316047" y="7779406"/>
                  <a:pt x="2377988" y="7765518"/>
                </a:cubicBezTo>
                <a:lnTo>
                  <a:pt x="2390910" y="7761892"/>
                </a:lnTo>
                <a:lnTo>
                  <a:pt x="2388857" y="7748626"/>
                </a:lnTo>
                <a:cubicBezTo>
                  <a:pt x="2375822" y="7686500"/>
                  <a:pt x="2328417" y="7620666"/>
                  <a:pt x="2256415" y="7574339"/>
                </a:cubicBezTo>
                <a:cubicBezTo>
                  <a:pt x="2193409" y="7533802"/>
                  <a:pt x="2124619" y="7516594"/>
                  <a:pt x="2066911" y="7522231"/>
                </a:cubicBezTo>
                <a:close/>
                <a:moveTo>
                  <a:pt x="4098415" y="7226508"/>
                </a:moveTo>
                <a:cubicBezTo>
                  <a:pt x="4090171" y="7227312"/>
                  <a:pt x="4082152" y="7228584"/>
                  <a:pt x="4074409" y="7230319"/>
                </a:cubicBezTo>
                <a:lnTo>
                  <a:pt x="4061485" y="7233946"/>
                </a:lnTo>
                <a:lnTo>
                  <a:pt x="4063541" y="7247211"/>
                </a:lnTo>
                <a:cubicBezTo>
                  <a:pt x="4076575" y="7309338"/>
                  <a:pt x="4123979" y="7375172"/>
                  <a:pt x="4195984" y="7421499"/>
                </a:cubicBezTo>
                <a:cubicBezTo>
                  <a:pt x="4267988" y="7467827"/>
                  <a:pt x="4347549" y="7483683"/>
                  <a:pt x="4409491" y="7469794"/>
                </a:cubicBezTo>
                <a:lnTo>
                  <a:pt x="4422415" y="7466169"/>
                </a:lnTo>
                <a:lnTo>
                  <a:pt x="4420359" y="7452903"/>
                </a:lnTo>
                <a:cubicBezTo>
                  <a:pt x="4407325" y="7390776"/>
                  <a:pt x="4359921" y="7324942"/>
                  <a:pt x="4287916" y="7278615"/>
                </a:cubicBezTo>
                <a:cubicBezTo>
                  <a:pt x="4224914" y="7238078"/>
                  <a:pt x="4156123" y="7220871"/>
                  <a:pt x="4098415" y="7226508"/>
                </a:cubicBezTo>
                <a:close/>
                <a:moveTo>
                  <a:pt x="6197935" y="6920884"/>
                </a:moveTo>
                <a:cubicBezTo>
                  <a:pt x="6189691" y="6921689"/>
                  <a:pt x="6181672" y="6922961"/>
                  <a:pt x="6173930" y="6924696"/>
                </a:cubicBezTo>
                <a:lnTo>
                  <a:pt x="6161005" y="6928323"/>
                </a:lnTo>
                <a:lnTo>
                  <a:pt x="6163061" y="6941588"/>
                </a:lnTo>
                <a:cubicBezTo>
                  <a:pt x="6176095" y="7003715"/>
                  <a:pt x="6223500" y="7069549"/>
                  <a:pt x="6295504" y="7115876"/>
                </a:cubicBezTo>
                <a:cubicBezTo>
                  <a:pt x="6367508" y="7162204"/>
                  <a:pt x="6447069" y="7178060"/>
                  <a:pt x="6509011" y="7164171"/>
                </a:cubicBezTo>
                <a:lnTo>
                  <a:pt x="6521935" y="7160546"/>
                </a:lnTo>
                <a:lnTo>
                  <a:pt x="6519879" y="7147280"/>
                </a:lnTo>
                <a:cubicBezTo>
                  <a:pt x="6506846" y="7085153"/>
                  <a:pt x="6459441" y="7019319"/>
                  <a:pt x="6387436" y="6972992"/>
                </a:cubicBezTo>
                <a:cubicBezTo>
                  <a:pt x="6324433" y="6932455"/>
                  <a:pt x="6255643" y="6915248"/>
                  <a:pt x="6197935" y="6920884"/>
                </a:cubicBezTo>
                <a:close/>
                <a:moveTo>
                  <a:pt x="8229441" y="6625161"/>
                </a:moveTo>
                <a:cubicBezTo>
                  <a:pt x="8221197" y="6625966"/>
                  <a:pt x="8213178" y="6627237"/>
                  <a:pt x="8205436" y="6628972"/>
                </a:cubicBezTo>
                <a:lnTo>
                  <a:pt x="8192511" y="6632599"/>
                </a:lnTo>
                <a:lnTo>
                  <a:pt x="8194567" y="6645864"/>
                </a:lnTo>
                <a:cubicBezTo>
                  <a:pt x="8207601" y="6707992"/>
                  <a:pt x="8255005" y="6773826"/>
                  <a:pt x="8327010" y="6820153"/>
                </a:cubicBezTo>
                <a:cubicBezTo>
                  <a:pt x="8399014" y="6866481"/>
                  <a:pt x="8478575" y="6882336"/>
                  <a:pt x="8540516" y="6868448"/>
                </a:cubicBezTo>
                <a:lnTo>
                  <a:pt x="8553441" y="6864822"/>
                </a:lnTo>
                <a:lnTo>
                  <a:pt x="8551385" y="6851556"/>
                </a:lnTo>
                <a:cubicBezTo>
                  <a:pt x="8538351" y="6789429"/>
                  <a:pt x="8490947" y="6723595"/>
                  <a:pt x="8418942" y="6677269"/>
                </a:cubicBezTo>
                <a:cubicBezTo>
                  <a:pt x="8355939" y="6636731"/>
                  <a:pt x="8287149" y="6619524"/>
                  <a:pt x="8229441" y="6625161"/>
                </a:cubicBezTo>
                <a:close/>
                <a:moveTo>
                  <a:pt x="10260946" y="6329437"/>
                </a:moveTo>
                <a:cubicBezTo>
                  <a:pt x="10252701" y="6330242"/>
                  <a:pt x="10244684" y="6331513"/>
                  <a:pt x="10236941" y="6333249"/>
                </a:cubicBezTo>
                <a:lnTo>
                  <a:pt x="10224017" y="6336876"/>
                </a:lnTo>
                <a:lnTo>
                  <a:pt x="10226073" y="6350141"/>
                </a:lnTo>
                <a:cubicBezTo>
                  <a:pt x="10239106" y="6412268"/>
                  <a:pt x="10286511" y="6478102"/>
                  <a:pt x="10358516" y="6524429"/>
                </a:cubicBezTo>
                <a:cubicBezTo>
                  <a:pt x="10430520" y="6570757"/>
                  <a:pt x="10510081" y="6586613"/>
                  <a:pt x="10572022" y="6572724"/>
                </a:cubicBezTo>
                <a:lnTo>
                  <a:pt x="10584947" y="6569099"/>
                </a:lnTo>
                <a:lnTo>
                  <a:pt x="10582890" y="6555832"/>
                </a:lnTo>
                <a:cubicBezTo>
                  <a:pt x="10569857" y="6493706"/>
                  <a:pt x="10522452" y="6427872"/>
                  <a:pt x="10450448" y="6381545"/>
                </a:cubicBezTo>
                <a:cubicBezTo>
                  <a:pt x="10387443" y="6341008"/>
                  <a:pt x="10318654" y="6323801"/>
                  <a:pt x="10260946" y="6329437"/>
                </a:cubicBezTo>
                <a:close/>
                <a:moveTo>
                  <a:pt x="1818813" y="7544191"/>
                </a:moveTo>
                <a:cubicBezTo>
                  <a:pt x="1755543" y="7549357"/>
                  <a:pt x="1684302" y="7588164"/>
                  <a:pt x="1629341" y="7653815"/>
                </a:cubicBezTo>
                <a:cubicBezTo>
                  <a:pt x="1574378" y="7719466"/>
                  <a:pt x="1548704" y="7796422"/>
                  <a:pt x="1554744" y="7859613"/>
                </a:cubicBezTo>
                <a:lnTo>
                  <a:pt x="1556728" y="7872890"/>
                </a:lnTo>
                <a:lnTo>
                  <a:pt x="1570146" y="7872507"/>
                </a:lnTo>
                <a:cubicBezTo>
                  <a:pt x="1633414" y="7867339"/>
                  <a:pt x="1704656" y="7828532"/>
                  <a:pt x="1759618" y="7762881"/>
                </a:cubicBezTo>
                <a:cubicBezTo>
                  <a:pt x="1814579" y="7697231"/>
                  <a:pt x="1840254" y="7620274"/>
                  <a:pt x="1834215" y="7557083"/>
                </a:cubicBezTo>
                <a:lnTo>
                  <a:pt x="1832231" y="7543808"/>
                </a:lnTo>
                <a:close/>
                <a:moveTo>
                  <a:pt x="5949837" y="6942844"/>
                </a:moveTo>
                <a:cubicBezTo>
                  <a:pt x="5886568" y="6948011"/>
                  <a:pt x="5815326" y="6986818"/>
                  <a:pt x="5760365" y="7052469"/>
                </a:cubicBezTo>
                <a:cubicBezTo>
                  <a:pt x="5705403" y="7118120"/>
                  <a:pt x="5679728" y="7195076"/>
                  <a:pt x="5685768" y="7258267"/>
                </a:cubicBezTo>
                <a:lnTo>
                  <a:pt x="5687751" y="7271543"/>
                </a:lnTo>
                <a:lnTo>
                  <a:pt x="5701170" y="7271160"/>
                </a:lnTo>
                <a:cubicBezTo>
                  <a:pt x="5764437" y="7265993"/>
                  <a:pt x="5835679" y="7227186"/>
                  <a:pt x="5890642" y="7161535"/>
                </a:cubicBezTo>
                <a:cubicBezTo>
                  <a:pt x="5945604" y="7095885"/>
                  <a:pt x="5971278" y="7018928"/>
                  <a:pt x="5965238" y="6955737"/>
                </a:cubicBezTo>
                <a:lnTo>
                  <a:pt x="5963255" y="6942461"/>
                </a:lnTo>
                <a:close/>
                <a:moveTo>
                  <a:pt x="3850316" y="7248467"/>
                </a:moveTo>
                <a:cubicBezTo>
                  <a:pt x="3787048" y="7253634"/>
                  <a:pt x="3715806" y="7292441"/>
                  <a:pt x="3660846" y="7358092"/>
                </a:cubicBezTo>
                <a:cubicBezTo>
                  <a:pt x="3605885" y="7423743"/>
                  <a:pt x="3580209" y="7500699"/>
                  <a:pt x="3586248" y="7563890"/>
                </a:cubicBezTo>
                <a:lnTo>
                  <a:pt x="3588231" y="7577167"/>
                </a:lnTo>
                <a:lnTo>
                  <a:pt x="3601650" y="7576784"/>
                </a:lnTo>
                <a:cubicBezTo>
                  <a:pt x="3664919" y="7571616"/>
                  <a:pt x="3736160" y="7532809"/>
                  <a:pt x="3791121" y="7467158"/>
                </a:cubicBezTo>
                <a:cubicBezTo>
                  <a:pt x="3846086" y="7401508"/>
                  <a:pt x="3871758" y="7324551"/>
                  <a:pt x="3865719" y="7261360"/>
                </a:cubicBezTo>
                <a:lnTo>
                  <a:pt x="3863735" y="7248084"/>
                </a:lnTo>
                <a:close/>
                <a:moveTo>
                  <a:pt x="7981342" y="6647120"/>
                </a:moveTo>
                <a:cubicBezTo>
                  <a:pt x="7918074" y="6652287"/>
                  <a:pt x="7846832" y="6691094"/>
                  <a:pt x="7791871" y="6756745"/>
                </a:cubicBezTo>
                <a:cubicBezTo>
                  <a:pt x="7736908" y="6822396"/>
                  <a:pt x="7711234" y="6899352"/>
                  <a:pt x="7717274" y="6962543"/>
                </a:cubicBezTo>
                <a:lnTo>
                  <a:pt x="7719257" y="6975820"/>
                </a:lnTo>
                <a:lnTo>
                  <a:pt x="7732676" y="6975437"/>
                </a:lnTo>
                <a:cubicBezTo>
                  <a:pt x="7795943" y="6970269"/>
                  <a:pt x="7867185" y="6931462"/>
                  <a:pt x="7922147" y="6865811"/>
                </a:cubicBezTo>
                <a:cubicBezTo>
                  <a:pt x="7977110" y="6800161"/>
                  <a:pt x="8002783" y="6723204"/>
                  <a:pt x="7996744" y="6660013"/>
                </a:cubicBezTo>
                <a:lnTo>
                  <a:pt x="7994761" y="6646737"/>
                </a:lnTo>
                <a:close/>
                <a:moveTo>
                  <a:pt x="10012848" y="6351397"/>
                </a:moveTo>
                <a:cubicBezTo>
                  <a:pt x="9949580" y="6356564"/>
                  <a:pt x="9878338" y="6395371"/>
                  <a:pt x="9823376" y="6461022"/>
                </a:cubicBezTo>
                <a:cubicBezTo>
                  <a:pt x="9768414" y="6526673"/>
                  <a:pt x="9742740" y="6603629"/>
                  <a:pt x="9748780" y="6666820"/>
                </a:cubicBezTo>
                <a:lnTo>
                  <a:pt x="9750763" y="6680096"/>
                </a:lnTo>
                <a:lnTo>
                  <a:pt x="9764182" y="6679713"/>
                </a:lnTo>
                <a:cubicBezTo>
                  <a:pt x="9827449" y="6674546"/>
                  <a:pt x="9898691" y="6635739"/>
                  <a:pt x="9953653" y="6570088"/>
                </a:cubicBezTo>
                <a:cubicBezTo>
                  <a:pt x="10008615" y="6504438"/>
                  <a:pt x="10034289" y="6427481"/>
                  <a:pt x="10028250" y="6364290"/>
                </a:cubicBezTo>
                <a:lnTo>
                  <a:pt x="10026267" y="6351014"/>
                </a:lnTo>
                <a:close/>
                <a:moveTo>
                  <a:pt x="1899269" y="7364356"/>
                </a:moveTo>
                <a:cubicBezTo>
                  <a:pt x="1855093" y="7373396"/>
                  <a:pt x="1821863" y="7412481"/>
                  <a:pt x="1821863" y="7459330"/>
                </a:cubicBezTo>
                <a:cubicBezTo>
                  <a:pt x="1821863" y="7512869"/>
                  <a:pt x="1865266" y="7556272"/>
                  <a:pt x="1918805" y="7556273"/>
                </a:cubicBezTo>
                <a:cubicBezTo>
                  <a:pt x="1972346" y="7556272"/>
                  <a:pt x="2015748" y="7512869"/>
                  <a:pt x="2015749" y="7459330"/>
                </a:cubicBezTo>
                <a:cubicBezTo>
                  <a:pt x="2015751" y="7405789"/>
                  <a:pt x="1972345" y="7362386"/>
                  <a:pt x="1918806" y="7362386"/>
                </a:cubicBezTo>
                <a:cubicBezTo>
                  <a:pt x="1912114" y="7362386"/>
                  <a:pt x="1905579" y="7363065"/>
                  <a:pt x="1899269" y="7364356"/>
                </a:cubicBezTo>
                <a:close/>
                <a:moveTo>
                  <a:pt x="6030293" y="6763010"/>
                </a:moveTo>
                <a:cubicBezTo>
                  <a:pt x="5986117" y="6772049"/>
                  <a:pt x="5952887" y="6811135"/>
                  <a:pt x="5952886" y="6857984"/>
                </a:cubicBezTo>
                <a:cubicBezTo>
                  <a:pt x="5952887" y="6911523"/>
                  <a:pt x="5996289" y="6954925"/>
                  <a:pt x="6049830" y="6954926"/>
                </a:cubicBezTo>
                <a:cubicBezTo>
                  <a:pt x="6103369" y="6954926"/>
                  <a:pt x="6146773" y="6911523"/>
                  <a:pt x="6146772" y="6857983"/>
                </a:cubicBezTo>
                <a:cubicBezTo>
                  <a:pt x="6146773" y="6804443"/>
                  <a:pt x="6103370" y="6761039"/>
                  <a:pt x="6049830" y="6761040"/>
                </a:cubicBezTo>
                <a:cubicBezTo>
                  <a:pt x="6043137" y="6761040"/>
                  <a:pt x="6036603" y="6761718"/>
                  <a:pt x="6030293" y="6763010"/>
                </a:cubicBezTo>
                <a:close/>
                <a:moveTo>
                  <a:pt x="3930772" y="7068633"/>
                </a:moveTo>
                <a:cubicBezTo>
                  <a:pt x="3886597" y="7077673"/>
                  <a:pt x="3853368" y="7116758"/>
                  <a:pt x="3853366" y="7163607"/>
                </a:cubicBezTo>
                <a:cubicBezTo>
                  <a:pt x="3853366" y="7217146"/>
                  <a:pt x="3896769" y="7260549"/>
                  <a:pt x="3950310" y="7260549"/>
                </a:cubicBezTo>
                <a:cubicBezTo>
                  <a:pt x="4003850" y="7260549"/>
                  <a:pt x="4047253" y="7217146"/>
                  <a:pt x="4047252" y="7163606"/>
                </a:cubicBezTo>
                <a:cubicBezTo>
                  <a:pt x="4047253" y="7110066"/>
                  <a:pt x="4003851" y="7066663"/>
                  <a:pt x="3950309" y="7066663"/>
                </a:cubicBezTo>
                <a:cubicBezTo>
                  <a:pt x="3943617" y="7066663"/>
                  <a:pt x="3937083" y="7067341"/>
                  <a:pt x="3930772" y="7068633"/>
                </a:cubicBezTo>
                <a:close/>
                <a:moveTo>
                  <a:pt x="8061797" y="6467286"/>
                </a:moveTo>
                <a:cubicBezTo>
                  <a:pt x="8017623" y="6476326"/>
                  <a:pt x="7984392" y="6515411"/>
                  <a:pt x="7984392" y="6562260"/>
                </a:cubicBezTo>
                <a:cubicBezTo>
                  <a:pt x="7984391" y="6615799"/>
                  <a:pt x="8027795" y="6659202"/>
                  <a:pt x="8081335" y="6659202"/>
                </a:cubicBezTo>
                <a:cubicBezTo>
                  <a:pt x="8134875" y="6659202"/>
                  <a:pt x="8178277" y="6615799"/>
                  <a:pt x="8178278" y="6562260"/>
                </a:cubicBezTo>
                <a:cubicBezTo>
                  <a:pt x="8178278" y="6508719"/>
                  <a:pt x="8134875" y="6465316"/>
                  <a:pt x="8081335" y="6465316"/>
                </a:cubicBezTo>
                <a:cubicBezTo>
                  <a:pt x="8074643" y="6465316"/>
                  <a:pt x="8068108" y="6465995"/>
                  <a:pt x="8061797" y="6467286"/>
                </a:cubicBezTo>
                <a:close/>
                <a:moveTo>
                  <a:pt x="10093303" y="6171563"/>
                </a:moveTo>
                <a:cubicBezTo>
                  <a:pt x="10049129" y="6180602"/>
                  <a:pt x="10015898" y="6219688"/>
                  <a:pt x="10015898" y="6266536"/>
                </a:cubicBezTo>
                <a:cubicBezTo>
                  <a:pt x="10015897" y="6320076"/>
                  <a:pt x="10059301" y="6363478"/>
                  <a:pt x="10112840" y="6363479"/>
                </a:cubicBezTo>
                <a:cubicBezTo>
                  <a:pt x="10166381" y="6363478"/>
                  <a:pt x="10209783" y="6320076"/>
                  <a:pt x="10209784" y="6266536"/>
                </a:cubicBezTo>
                <a:cubicBezTo>
                  <a:pt x="10209783" y="6212996"/>
                  <a:pt x="10166381" y="6169592"/>
                  <a:pt x="10112841" y="6169593"/>
                </a:cubicBezTo>
                <a:cubicBezTo>
                  <a:pt x="10106148" y="6169593"/>
                  <a:pt x="10099614" y="6170271"/>
                  <a:pt x="10093303" y="6171563"/>
                </a:cubicBezTo>
                <a:close/>
                <a:moveTo>
                  <a:pt x="2234651" y="7306634"/>
                </a:moveTo>
                <a:cubicBezTo>
                  <a:pt x="2149923" y="7318968"/>
                  <a:pt x="2079502" y="7359246"/>
                  <a:pt x="2041902" y="7410392"/>
                </a:cubicBezTo>
                <a:lnTo>
                  <a:pt x="2034534" y="7421613"/>
                </a:lnTo>
                <a:lnTo>
                  <a:pt x="2044797" y="7430267"/>
                </a:lnTo>
                <a:cubicBezTo>
                  <a:pt x="2095418" y="7468570"/>
                  <a:pt x="2174397" y="7487101"/>
                  <a:pt x="2259125" y="7474767"/>
                </a:cubicBezTo>
                <a:cubicBezTo>
                  <a:pt x="2343856" y="7462434"/>
                  <a:pt x="2414274" y="7422155"/>
                  <a:pt x="2451876" y="7371010"/>
                </a:cubicBezTo>
                <a:lnTo>
                  <a:pt x="2459241" y="7359790"/>
                </a:lnTo>
                <a:lnTo>
                  <a:pt x="2448981" y="7351134"/>
                </a:lnTo>
                <a:cubicBezTo>
                  <a:pt x="2398359" y="7312831"/>
                  <a:pt x="2319378" y="7294301"/>
                  <a:pt x="2234651" y="7306634"/>
                </a:cubicBezTo>
                <a:close/>
                <a:moveTo>
                  <a:pt x="6365675" y="6705288"/>
                </a:moveTo>
                <a:cubicBezTo>
                  <a:pt x="6280948" y="6717621"/>
                  <a:pt x="6210526" y="6757900"/>
                  <a:pt x="6172927" y="6809045"/>
                </a:cubicBezTo>
                <a:lnTo>
                  <a:pt x="6165558" y="6820267"/>
                </a:lnTo>
                <a:lnTo>
                  <a:pt x="6175820" y="6828921"/>
                </a:lnTo>
                <a:cubicBezTo>
                  <a:pt x="6226440" y="6867223"/>
                  <a:pt x="6305422" y="6885754"/>
                  <a:pt x="6390149" y="6873421"/>
                </a:cubicBezTo>
                <a:cubicBezTo>
                  <a:pt x="6474876" y="6861087"/>
                  <a:pt x="6545297" y="6820808"/>
                  <a:pt x="6582897" y="6769663"/>
                </a:cubicBezTo>
                <a:lnTo>
                  <a:pt x="6590265" y="6758443"/>
                </a:lnTo>
                <a:lnTo>
                  <a:pt x="6580004" y="6749788"/>
                </a:lnTo>
                <a:cubicBezTo>
                  <a:pt x="6529383" y="6711484"/>
                  <a:pt x="6450402" y="6692954"/>
                  <a:pt x="6365675" y="6705288"/>
                </a:cubicBezTo>
                <a:close/>
                <a:moveTo>
                  <a:pt x="4266154" y="7010911"/>
                </a:moveTo>
                <a:cubicBezTo>
                  <a:pt x="4181427" y="7023245"/>
                  <a:pt x="4111006" y="7063523"/>
                  <a:pt x="4073407" y="7114669"/>
                </a:cubicBezTo>
                <a:lnTo>
                  <a:pt x="4066038" y="7125890"/>
                </a:lnTo>
                <a:lnTo>
                  <a:pt x="4076300" y="7134544"/>
                </a:lnTo>
                <a:cubicBezTo>
                  <a:pt x="4126920" y="7172847"/>
                  <a:pt x="4205903" y="7191378"/>
                  <a:pt x="4290629" y="7179044"/>
                </a:cubicBezTo>
                <a:cubicBezTo>
                  <a:pt x="4375356" y="7166710"/>
                  <a:pt x="4445777" y="7126431"/>
                  <a:pt x="4483377" y="7075287"/>
                </a:cubicBezTo>
                <a:lnTo>
                  <a:pt x="4490745" y="7064066"/>
                </a:lnTo>
                <a:lnTo>
                  <a:pt x="4480484" y="7055411"/>
                </a:lnTo>
                <a:cubicBezTo>
                  <a:pt x="4429863" y="7017108"/>
                  <a:pt x="4350882" y="6998578"/>
                  <a:pt x="4266154" y="7010911"/>
                </a:cubicBezTo>
                <a:close/>
                <a:moveTo>
                  <a:pt x="8397180" y="6409564"/>
                </a:moveTo>
                <a:cubicBezTo>
                  <a:pt x="8312452" y="6421898"/>
                  <a:pt x="8242032" y="6462176"/>
                  <a:pt x="8204431" y="6513322"/>
                </a:cubicBezTo>
                <a:lnTo>
                  <a:pt x="8197064" y="6524543"/>
                </a:lnTo>
                <a:lnTo>
                  <a:pt x="8207325" y="6533197"/>
                </a:lnTo>
                <a:cubicBezTo>
                  <a:pt x="8257946" y="6571500"/>
                  <a:pt x="8336927" y="6590031"/>
                  <a:pt x="8421655" y="6577697"/>
                </a:cubicBezTo>
                <a:cubicBezTo>
                  <a:pt x="8506381" y="6565364"/>
                  <a:pt x="8576802" y="6525085"/>
                  <a:pt x="8614403" y="6473940"/>
                </a:cubicBezTo>
                <a:lnTo>
                  <a:pt x="8621771" y="6462719"/>
                </a:lnTo>
                <a:lnTo>
                  <a:pt x="8611510" y="6454064"/>
                </a:lnTo>
                <a:cubicBezTo>
                  <a:pt x="8560888" y="6415761"/>
                  <a:pt x="8481907" y="6397231"/>
                  <a:pt x="8397180" y="6409564"/>
                </a:cubicBezTo>
                <a:close/>
                <a:moveTo>
                  <a:pt x="10428686" y="6113841"/>
                </a:moveTo>
                <a:cubicBezTo>
                  <a:pt x="10343958" y="6126174"/>
                  <a:pt x="10273538" y="6166453"/>
                  <a:pt x="10235938" y="6217598"/>
                </a:cubicBezTo>
                <a:lnTo>
                  <a:pt x="10228570" y="6228820"/>
                </a:lnTo>
                <a:lnTo>
                  <a:pt x="10238831" y="6237474"/>
                </a:lnTo>
                <a:cubicBezTo>
                  <a:pt x="10289452" y="6275776"/>
                  <a:pt x="10368433" y="6294307"/>
                  <a:pt x="10453161" y="6281974"/>
                </a:cubicBezTo>
                <a:cubicBezTo>
                  <a:pt x="10537888" y="6269640"/>
                  <a:pt x="10608308" y="6229361"/>
                  <a:pt x="10645909" y="6178216"/>
                </a:cubicBezTo>
                <a:lnTo>
                  <a:pt x="10653277" y="6166996"/>
                </a:lnTo>
                <a:lnTo>
                  <a:pt x="10643016" y="6158341"/>
                </a:lnTo>
                <a:cubicBezTo>
                  <a:pt x="10592394" y="6120037"/>
                  <a:pt x="10513413" y="6101507"/>
                  <a:pt x="10428686" y="6113841"/>
                </a:cubicBezTo>
                <a:close/>
                <a:moveTo>
                  <a:pt x="1579465" y="7397672"/>
                </a:moveTo>
                <a:cubicBezTo>
                  <a:pt x="1494736" y="7410006"/>
                  <a:pt x="1424315" y="7450284"/>
                  <a:pt x="1386715" y="7501429"/>
                </a:cubicBezTo>
                <a:lnTo>
                  <a:pt x="1379349" y="7512650"/>
                </a:lnTo>
                <a:lnTo>
                  <a:pt x="1389609" y="7521306"/>
                </a:lnTo>
                <a:cubicBezTo>
                  <a:pt x="1440230" y="7559608"/>
                  <a:pt x="1519211" y="7578138"/>
                  <a:pt x="1603939" y="7565804"/>
                </a:cubicBezTo>
                <a:cubicBezTo>
                  <a:pt x="1688666" y="7553471"/>
                  <a:pt x="1759086" y="7513193"/>
                  <a:pt x="1796686" y="7462048"/>
                </a:cubicBezTo>
                <a:lnTo>
                  <a:pt x="1804055" y="7450827"/>
                </a:lnTo>
                <a:lnTo>
                  <a:pt x="1793794" y="7442171"/>
                </a:lnTo>
                <a:cubicBezTo>
                  <a:pt x="1743172" y="7403869"/>
                  <a:pt x="1664192" y="7385339"/>
                  <a:pt x="1579465" y="7397672"/>
                </a:cubicBezTo>
                <a:close/>
                <a:moveTo>
                  <a:pt x="5710488" y="6796326"/>
                </a:moveTo>
                <a:cubicBezTo>
                  <a:pt x="5625760" y="6808660"/>
                  <a:pt x="5555340" y="6848938"/>
                  <a:pt x="5517740" y="6900082"/>
                </a:cubicBezTo>
                <a:lnTo>
                  <a:pt x="5510372" y="6911304"/>
                </a:lnTo>
                <a:lnTo>
                  <a:pt x="5520634" y="6919959"/>
                </a:lnTo>
                <a:cubicBezTo>
                  <a:pt x="5571254" y="6958261"/>
                  <a:pt x="5650235" y="6976792"/>
                  <a:pt x="5734963" y="6964458"/>
                </a:cubicBezTo>
                <a:cubicBezTo>
                  <a:pt x="5819690" y="6952124"/>
                  <a:pt x="5890110" y="6911846"/>
                  <a:pt x="5927711" y="6860701"/>
                </a:cubicBezTo>
                <a:lnTo>
                  <a:pt x="5935079" y="6849480"/>
                </a:lnTo>
                <a:lnTo>
                  <a:pt x="5924818" y="6840825"/>
                </a:lnTo>
                <a:cubicBezTo>
                  <a:pt x="5874196" y="6802522"/>
                  <a:pt x="5795215" y="6783992"/>
                  <a:pt x="5710488" y="6796326"/>
                </a:cubicBezTo>
                <a:close/>
                <a:moveTo>
                  <a:pt x="3610968" y="7101949"/>
                </a:moveTo>
                <a:cubicBezTo>
                  <a:pt x="3526240" y="7114283"/>
                  <a:pt x="3455821" y="7154561"/>
                  <a:pt x="3418222" y="7205706"/>
                </a:cubicBezTo>
                <a:lnTo>
                  <a:pt x="3410852" y="7216927"/>
                </a:lnTo>
                <a:lnTo>
                  <a:pt x="3421113" y="7225582"/>
                </a:lnTo>
                <a:cubicBezTo>
                  <a:pt x="3471734" y="7263885"/>
                  <a:pt x="3550715" y="7282415"/>
                  <a:pt x="3635444" y="7270081"/>
                </a:cubicBezTo>
                <a:cubicBezTo>
                  <a:pt x="3720170" y="7257748"/>
                  <a:pt x="3790590" y="7217469"/>
                  <a:pt x="3828193" y="7166325"/>
                </a:cubicBezTo>
                <a:lnTo>
                  <a:pt x="3835558" y="7155103"/>
                </a:lnTo>
                <a:lnTo>
                  <a:pt x="3825298" y="7146448"/>
                </a:lnTo>
                <a:cubicBezTo>
                  <a:pt x="3774677" y="7108146"/>
                  <a:pt x="3695695" y="7089616"/>
                  <a:pt x="3610968" y="7101949"/>
                </a:cubicBezTo>
                <a:close/>
                <a:moveTo>
                  <a:pt x="7741993" y="6500602"/>
                </a:moveTo>
                <a:cubicBezTo>
                  <a:pt x="7657266" y="6512936"/>
                  <a:pt x="7586846" y="6553214"/>
                  <a:pt x="7549245" y="6604359"/>
                </a:cubicBezTo>
                <a:lnTo>
                  <a:pt x="7541878" y="6615580"/>
                </a:lnTo>
                <a:lnTo>
                  <a:pt x="7552138" y="6624235"/>
                </a:lnTo>
                <a:cubicBezTo>
                  <a:pt x="7602760" y="6662538"/>
                  <a:pt x="7681741" y="6681068"/>
                  <a:pt x="7766468" y="6668734"/>
                </a:cubicBezTo>
                <a:cubicBezTo>
                  <a:pt x="7851196" y="6656401"/>
                  <a:pt x="7921617" y="6616123"/>
                  <a:pt x="7959216" y="6564978"/>
                </a:cubicBezTo>
                <a:lnTo>
                  <a:pt x="7966584" y="6553756"/>
                </a:lnTo>
                <a:lnTo>
                  <a:pt x="7956323" y="6545101"/>
                </a:lnTo>
                <a:cubicBezTo>
                  <a:pt x="7905702" y="6506799"/>
                  <a:pt x="7826721" y="6488269"/>
                  <a:pt x="7741993" y="6500602"/>
                </a:cubicBezTo>
                <a:close/>
                <a:moveTo>
                  <a:pt x="9773499" y="6204879"/>
                </a:moveTo>
                <a:cubicBezTo>
                  <a:pt x="9688772" y="6217212"/>
                  <a:pt x="9618351" y="6257491"/>
                  <a:pt x="9580751" y="6308635"/>
                </a:cubicBezTo>
                <a:lnTo>
                  <a:pt x="9573383" y="6319857"/>
                </a:lnTo>
                <a:lnTo>
                  <a:pt x="9583644" y="6328512"/>
                </a:lnTo>
                <a:cubicBezTo>
                  <a:pt x="9634266" y="6366814"/>
                  <a:pt x="9713247" y="6385344"/>
                  <a:pt x="9797974" y="6373011"/>
                </a:cubicBezTo>
                <a:cubicBezTo>
                  <a:pt x="9882702" y="6360677"/>
                  <a:pt x="9953122" y="6320399"/>
                  <a:pt x="9990722" y="6269254"/>
                </a:cubicBezTo>
                <a:lnTo>
                  <a:pt x="9998090" y="6258033"/>
                </a:lnTo>
                <a:lnTo>
                  <a:pt x="9987828" y="6249378"/>
                </a:lnTo>
                <a:cubicBezTo>
                  <a:pt x="9937208" y="6211075"/>
                  <a:pt x="9858227" y="6192545"/>
                  <a:pt x="9773499" y="6204879"/>
                </a:cubicBezTo>
                <a:close/>
                <a:moveTo>
                  <a:pt x="2241992" y="7032513"/>
                </a:moveTo>
                <a:cubicBezTo>
                  <a:pt x="2178722" y="7037680"/>
                  <a:pt x="2107480" y="7076488"/>
                  <a:pt x="2052518" y="7142138"/>
                </a:cubicBezTo>
                <a:cubicBezTo>
                  <a:pt x="1997555" y="7207789"/>
                  <a:pt x="1971881" y="7284745"/>
                  <a:pt x="1977923" y="7347936"/>
                </a:cubicBezTo>
                <a:lnTo>
                  <a:pt x="1979904" y="7361213"/>
                </a:lnTo>
                <a:lnTo>
                  <a:pt x="1993323" y="7360830"/>
                </a:lnTo>
                <a:cubicBezTo>
                  <a:pt x="2056591" y="7355662"/>
                  <a:pt x="2127832" y="7316855"/>
                  <a:pt x="2182794" y="7251205"/>
                </a:cubicBezTo>
                <a:cubicBezTo>
                  <a:pt x="2237757" y="7185554"/>
                  <a:pt x="2263432" y="7108598"/>
                  <a:pt x="2257391" y="7045406"/>
                </a:cubicBezTo>
                <a:lnTo>
                  <a:pt x="2255410" y="7032130"/>
                </a:lnTo>
                <a:close/>
                <a:moveTo>
                  <a:pt x="6373014" y="6431167"/>
                </a:moveTo>
                <a:cubicBezTo>
                  <a:pt x="6309745" y="6436333"/>
                  <a:pt x="6238504" y="6475141"/>
                  <a:pt x="6183541" y="6540791"/>
                </a:cubicBezTo>
                <a:cubicBezTo>
                  <a:pt x="6128579" y="6606442"/>
                  <a:pt x="6102906" y="6683398"/>
                  <a:pt x="6108946" y="6746589"/>
                </a:cubicBezTo>
                <a:lnTo>
                  <a:pt x="6110928" y="6759866"/>
                </a:lnTo>
                <a:lnTo>
                  <a:pt x="6124347" y="6759483"/>
                </a:lnTo>
                <a:cubicBezTo>
                  <a:pt x="6187614" y="6754316"/>
                  <a:pt x="6258856" y="6715509"/>
                  <a:pt x="6313818" y="6649859"/>
                </a:cubicBezTo>
                <a:cubicBezTo>
                  <a:pt x="6368780" y="6584208"/>
                  <a:pt x="6394455" y="6507252"/>
                  <a:pt x="6388415" y="6444060"/>
                </a:cubicBezTo>
                <a:lnTo>
                  <a:pt x="6386432" y="6430784"/>
                </a:lnTo>
                <a:close/>
                <a:moveTo>
                  <a:pt x="4273494" y="6736790"/>
                </a:moveTo>
                <a:cubicBezTo>
                  <a:pt x="4210225" y="6741957"/>
                  <a:pt x="4138984" y="6780765"/>
                  <a:pt x="4084022" y="6846415"/>
                </a:cubicBezTo>
                <a:cubicBezTo>
                  <a:pt x="4029060" y="6912066"/>
                  <a:pt x="4003387" y="6989022"/>
                  <a:pt x="4009425" y="7052213"/>
                </a:cubicBezTo>
                <a:lnTo>
                  <a:pt x="4011408" y="7065490"/>
                </a:lnTo>
                <a:lnTo>
                  <a:pt x="4024827" y="7065107"/>
                </a:lnTo>
                <a:cubicBezTo>
                  <a:pt x="4088094" y="7059939"/>
                  <a:pt x="4159336" y="7021132"/>
                  <a:pt x="4214298" y="6955482"/>
                </a:cubicBezTo>
                <a:cubicBezTo>
                  <a:pt x="4269260" y="6889831"/>
                  <a:pt x="4294935" y="6812875"/>
                  <a:pt x="4288895" y="6749683"/>
                </a:cubicBezTo>
                <a:lnTo>
                  <a:pt x="4286912" y="6736407"/>
                </a:lnTo>
                <a:close/>
                <a:moveTo>
                  <a:pt x="10436025" y="5839720"/>
                </a:moveTo>
                <a:cubicBezTo>
                  <a:pt x="10372757" y="5844886"/>
                  <a:pt x="10301515" y="5883694"/>
                  <a:pt x="10246553" y="5949344"/>
                </a:cubicBezTo>
                <a:cubicBezTo>
                  <a:pt x="10191591" y="6014995"/>
                  <a:pt x="10165916" y="6091951"/>
                  <a:pt x="10171956" y="6155142"/>
                </a:cubicBezTo>
                <a:lnTo>
                  <a:pt x="10173939" y="6168419"/>
                </a:lnTo>
                <a:lnTo>
                  <a:pt x="10187358" y="6168036"/>
                </a:lnTo>
                <a:cubicBezTo>
                  <a:pt x="10250626" y="6162869"/>
                  <a:pt x="10321867" y="6124062"/>
                  <a:pt x="10376830" y="6058412"/>
                </a:cubicBezTo>
                <a:cubicBezTo>
                  <a:pt x="10431792" y="5992761"/>
                  <a:pt x="10457465" y="5915805"/>
                  <a:pt x="10451426" y="5852613"/>
                </a:cubicBezTo>
                <a:lnTo>
                  <a:pt x="10449443" y="5839337"/>
                </a:lnTo>
                <a:close/>
                <a:moveTo>
                  <a:pt x="8404519" y="6135443"/>
                </a:moveTo>
                <a:cubicBezTo>
                  <a:pt x="8341251" y="6140610"/>
                  <a:pt x="8270008" y="6179418"/>
                  <a:pt x="8215047" y="6245068"/>
                </a:cubicBezTo>
                <a:cubicBezTo>
                  <a:pt x="8160085" y="6310719"/>
                  <a:pt x="8134411" y="6387675"/>
                  <a:pt x="8140450" y="6450866"/>
                </a:cubicBezTo>
                <a:lnTo>
                  <a:pt x="8142434" y="6464143"/>
                </a:lnTo>
                <a:lnTo>
                  <a:pt x="8155852" y="6463760"/>
                </a:lnTo>
                <a:cubicBezTo>
                  <a:pt x="8219120" y="6458592"/>
                  <a:pt x="8290362" y="6419785"/>
                  <a:pt x="8345324" y="6354135"/>
                </a:cubicBezTo>
                <a:cubicBezTo>
                  <a:pt x="8400286" y="6288484"/>
                  <a:pt x="8425959" y="6211528"/>
                  <a:pt x="8419921" y="6148336"/>
                </a:cubicBezTo>
                <a:lnTo>
                  <a:pt x="8417938" y="6135060"/>
                </a:lnTo>
                <a:close/>
                <a:moveTo>
                  <a:pt x="1509004" y="7128287"/>
                </a:moveTo>
                <a:cubicBezTo>
                  <a:pt x="1500760" y="7129092"/>
                  <a:pt x="1492741" y="7130364"/>
                  <a:pt x="1485000" y="7132099"/>
                </a:cubicBezTo>
                <a:lnTo>
                  <a:pt x="1472075" y="7135726"/>
                </a:lnTo>
                <a:lnTo>
                  <a:pt x="1474132" y="7148991"/>
                </a:lnTo>
                <a:cubicBezTo>
                  <a:pt x="1487164" y="7211118"/>
                  <a:pt x="1534569" y="7276952"/>
                  <a:pt x="1606572" y="7323280"/>
                </a:cubicBezTo>
                <a:cubicBezTo>
                  <a:pt x="1678576" y="7369607"/>
                  <a:pt x="1758138" y="7385463"/>
                  <a:pt x="1820080" y="7371575"/>
                </a:cubicBezTo>
                <a:lnTo>
                  <a:pt x="1833006" y="7367948"/>
                </a:lnTo>
                <a:lnTo>
                  <a:pt x="1830948" y="7354683"/>
                </a:lnTo>
                <a:cubicBezTo>
                  <a:pt x="1817916" y="7292556"/>
                  <a:pt x="1770510" y="7226722"/>
                  <a:pt x="1698504" y="7180395"/>
                </a:cubicBezTo>
                <a:cubicBezTo>
                  <a:pt x="1635501" y="7139858"/>
                  <a:pt x="1566713" y="7122651"/>
                  <a:pt x="1509004" y="7128287"/>
                </a:cubicBezTo>
                <a:close/>
                <a:moveTo>
                  <a:pt x="7671533" y="6231217"/>
                </a:moveTo>
                <a:cubicBezTo>
                  <a:pt x="7663289" y="6232022"/>
                  <a:pt x="7655272" y="6233294"/>
                  <a:pt x="7647529" y="6235029"/>
                </a:cubicBezTo>
                <a:lnTo>
                  <a:pt x="7634604" y="6238656"/>
                </a:lnTo>
                <a:lnTo>
                  <a:pt x="7636660" y="6251921"/>
                </a:lnTo>
                <a:cubicBezTo>
                  <a:pt x="7649693" y="6314048"/>
                  <a:pt x="7697099" y="6379881"/>
                  <a:pt x="7769103" y="6426209"/>
                </a:cubicBezTo>
                <a:cubicBezTo>
                  <a:pt x="7841107" y="6472536"/>
                  <a:pt x="7920668" y="6488393"/>
                  <a:pt x="7982609" y="6474505"/>
                </a:cubicBezTo>
                <a:lnTo>
                  <a:pt x="7995535" y="6470878"/>
                </a:lnTo>
                <a:lnTo>
                  <a:pt x="7993477" y="6457613"/>
                </a:lnTo>
                <a:cubicBezTo>
                  <a:pt x="7980445" y="6395486"/>
                  <a:pt x="7933039" y="6329652"/>
                  <a:pt x="7861035" y="6283324"/>
                </a:cubicBezTo>
                <a:cubicBezTo>
                  <a:pt x="7798031" y="6242788"/>
                  <a:pt x="7729242" y="6225581"/>
                  <a:pt x="7671533" y="6231217"/>
                </a:cubicBezTo>
                <a:close/>
                <a:moveTo>
                  <a:pt x="5640027" y="6526940"/>
                </a:moveTo>
                <a:cubicBezTo>
                  <a:pt x="5631783" y="6527745"/>
                  <a:pt x="5623766" y="6529017"/>
                  <a:pt x="5616023" y="6530753"/>
                </a:cubicBezTo>
                <a:lnTo>
                  <a:pt x="5603098" y="6534379"/>
                </a:lnTo>
                <a:lnTo>
                  <a:pt x="5605155" y="6547644"/>
                </a:lnTo>
                <a:cubicBezTo>
                  <a:pt x="5618187" y="6609771"/>
                  <a:pt x="5665593" y="6675605"/>
                  <a:pt x="5737598" y="6721933"/>
                </a:cubicBezTo>
                <a:cubicBezTo>
                  <a:pt x="5809601" y="6768260"/>
                  <a:pt x="5889163" y="6784116"/>
                  <a:pt x="5951103" y="6770228"/>
                </a:cubicBezTo>
                <a:lnTo>
                  <a:pt x="5964029" y="6766601"/>
                </a:lnTo>
                <a:lnTo>
                  <a:pt x="5961973" y="6753336"/>
                </a:lnTo>
                <a:cubicBezTo>
                  <a:pt x="5948939" y="6691210"/>
                  <a:pt x="5901533" y="6625376"/>
                  <a:pt x="5829530" y="6579048"/>
                </a:cubicBezTo>
                <a:cubicBezTo>
                  <a:pt x="5766526" y="6538512"/>
                  <a:pt x="5697736" y="6521304"/>
                  <a:pt x="5640027" y="6526940"/>
                </a:cubicBezTo>
                <a:close/>
                <a:moveTo>
                  <a:pt x="3540508" y="6832563"/>
                </a:moveTo>
                <a:cubicBezTo>
                  <a:pt x="3532263" y="6833368"/>
                  <a:pt x="3524248" y="6834641"/>
                  <a:pt x="3516503" y="6836376"/>
                </a:cubicBezTo>
                <a:lnTo>
                  <a:pt x="3503579" y="6840003"/>
                </a:lnTo>
                <a:lnTo>
                  <a:pt x="3505635" y="6853268"/>
                </a:lnTo>
                <a:cubicBezTo>
                  <a:pt x="3518669" y="6915394"/>
                  <a:pt x="3566074" y="6981228"/>
                  <a:pt x="3638078" y="7027556"/>
                </a:cubicBezTo>
                <a:cubicBezTo>
                  <a:pt x="3710081" y="7073883"/>
                  <a:pt x="3789643" y="7089740"/>
                  <a:pt x="3851584" y="7075851"/>
                </a:cubicBezTo>
                <a:lnTo>
                  <a:pt x="3864510" y="7072225"/>
                </a:lnTo>
                <a:lnTo>
                  <a:pt x="3862454" y="7058959"/>
                </a:lnTo>
                <a:cubicBezTo>
                  <a:pt x="3849419" y="6996833"/>
                  <a:pt x="3802013" y="6930999"/>
                  <a:pt x="3730011" y="6884671"/>
                </a:cubicBezTo>
                <a:cubicBezTo>
                  <a:pt x="3667006" y="6844135"/>
                  <a:pt x="3598216" y="6826928"/>
                  <a:pt x="3540508" y="6832563"/>
                </a:cubicBezTo>
                <a:close/>
                <a:moveTo>
                  <a:pt x="9703039" y="5935493"/>
                </a:moveTo>
                <a:cubicBezTo>
                  <a:pt x="9694795" y="5936298"/>
                  <a:pt x="9686778" y="5937570"/>
                  <a:pt x="9679035" y="5939306"/>
                </a:cubicBezTo>
                <a:lnTo>
                  <a:pt x="9666109" y="5942932"/>
                </a:lnTo>
                <a:lnTo>
                  <a:pt x="9668166" y="5956197"/>
                </a:lnTo>
                <a:cubicBezTo>
                  <a:pt x="9681199" y="6018324"/>
                  <a:pt x="9728605" y="6084158"/>
                  <a:pt x="9800608" y="6130486"/>
                </a:cubicBezTo>
                <a:cubicBezTo>
                  <a:pt x="9872613" y="6176813"/>
                  <a:pt x="9952174" y="6192669"/>
                  <a:pt x="10014115" y="6178781"/>
                </a:cubicBezTo>
                <a:lnTo>
                  <a:pt x="10027039" y="6175154"/>
                </a:lnTo>
                <a:lnTo>
                  <a:pt x="10024983" y="6161889"/>
                </a:lnTo>
                <a:cubicBezTo>
                  <a:pt x="10011951" y="6099763"/>
                  <a:pt x="9964545" y="6033929"/>
                  <a:pt x="9892541" y="5987601"/>
                </a:cubicBezTo>
                <a:cubicBezTo>
                  <a:pt x="9829537" y="5947065"/>
                  <a:pt x="9760748" y="5929857"/>
                  <a:pt x="9703039" y="5935493"/>
                </a:cubicBezTo>
                <a:close/>
                <a:moveTo>
                  <a:pt x="1841763" y="6930073"/>
                </a:moveTo>
                <a:lnTo>
                  <a:pt x="1832522" y="6939970"/>
                </a:lnTo>
                <a:cubicBezTo>
                  <a:pt x="1791551" y="6988732"/>
                  <a:pt x="1770934" y="7064213"/>
                  <a:pt x="1782652" y="7144712"/>
                </a:cubicBezTo>
                <a:cubicBezTo>
                  <a:pt x="1794369" y="7225213"/>
                  <a:pt x="1835650" y="7291681"/>
                  <a:pt x="1888823" y="7326740"/>
                </a:cubicBezTo>
                <a:lnTo>
                  <a:pt x="1900502" y="7333592"/>
                </a:lnTo>
                <a:lnTo>
                  <a:pt x="1909742" y="7323694"/>
                </a:lnTo>
                <a:cubicBezTo>
                  <a:pt x="1950715" y="7274932"/>
                  <a:pt x="1971331" y="7199453"/>
                  <a:pt x="1959612" y="7118952"/>
                </a:cubicBezTo>
                <a:cubicBezTo>
                  <a:pt x="1947894" y="7038453"/>
                  <a:pt x="1906614" y="6971983"/>
                  <a:pt x="1853440" y="6936925"/>
                </a:cubicBezTo>
                <a:close/>
                <a:moveTo>
                  <a:pt x="5972786" y="6328726"/>
                </a:moveTo>
                <a:lnTo>
                  <a:pt x="5963546" y="6338623"/>
                </a:lnTo>
                <a:cubicBezTo>
                  <a:pt x="5922574" y="6387386"/>
                  <a:pt x="5901957" y="6462866"/>
                  <a:pt x="5913676" y="6543365"/>
                </a:cubicBezTo>
                <a:cubicBezTo>
                  <a:pt x="5925394" y="6623866"/>
                  <a:pt x="5966674" y="6690335"/>
                  <a:pt x="6019847" y="6725393"/>
                </a:cubicBezTo>
                <a:lnTo>
                  <a:pt x="6031526" y="6732245"/>
                </a:lnTo>
                <a:lnTo>
                  <a:pt x="6040766" y="6722348"/>
                </a:lnTo>
                <a:cubicBezTo>
                  <a:pt x="6081738" y="6673585"/>
                  <a:pt x="6102355" y="6598106"/>
                  <a:pt x="6090636" y="6517606"/>
                </a:cubicBezTo>
                <a:cubicBezTo>
                  <a:pt x="6078918" y="6437106"/>
                  <a:pt x="6037639" y="6370636"/>
                  <a:pt x="5984465" y="6335578"/>
                </a:cubicBezTo>
                <a:close/>
                <a:moveTo>
                  <a:pt x="3873267" y="6634349"/>
                </a:moveTo>
                <a:lnTo>
                  <a:pt x="3864025" y="6644247"/>
                </a:lnTo>
                <a:cubicBezTo>
                  <a:pt x="3823054" y="6693009"/>
                  <a:pt x="3802437" y="6768489"/>
                  <a:pt x="3814155" y="6848989"/>
                </a:cubicBezTo>
                <a:cubicBezTo>
                  <a:pt x="3825874" y="6929489"/>
                  <a:pt x="3867155" y="6995958"/>
                  <a:pt x="3920327" y="7031016"/>
                </a:cubicBezTo>
                <a:lnTo>
                  <a:pt x="3932006" y="7037868"/>
                </a:lnTo>
                <a:lnTo>
                  <a:pt x="3941247" y="7027971"/>
                </a:lnTo>
                <a:cubicBezTo>
                  <a:pt x="3982219" y="6979208"/>
                  <a:pt x="4002835" y="6903729"/>
                  <a:pt x="3991116" y="6823229"/>
                </a:cubicBezTo>
                <a:cubicBezTo>
                  <a:pt x="3979398" y="6742729"/>
                  <a:pt x="3938119" y="6676259"/>
                  <a:pt x="3884945" y="6641201"/>
                </a:cubicBezTo>
                <a:close/>
                <a:moveTo>
                  <a:pt x="8004292" y="6033002"/>
                </a:moveTo>
                <a:lnTo>
                  <a:pt x="7995051" y="6042900"/>
                </a:lnTo>
                <a:cubicBezTo>
                  <a:pt x="7954079" y="6091662"/>
                  <a:pt x="7933463" y="6167142"/>
                  <a:pt x="7945181" y="6247642"/>
                </a:cubicBezTo>
                <a:cubicBezTo>
                  <a:pt x="7956900" y="6328142"/>
                  <a:pt x="7998179" y="6394611"/>
                  <a:pt x="8051353" y="6429669"/>
                </a:cubicBezTo>
                <a:lnTo>
                  <a:pt x="8063032" y="6436522"/>
                </a:lnTo>
                <a:lnTo>
                  <a:pt x="8072272" y="6426624"/>
                </a:lnTo>
                <a:cubicBezTo>
                  <a:pt x="8113243" y="6377862"/>
                  <a:pt x="8133861" y="6302383"/>
                  <a:pt x="8122142" y="6221882"/>
                </a:cubicBezTo>
                <a:cubicBezTo>
                  <a:pt x="8110424" y="6141382"/>
                  <a:pt x="8069144" y="6074913"/>
                  <a:pt x="8015971" y="6039855"/>
                </a:cubicBezTo>
                <a:close/>
                <a:moveTo>
                  <a:pt x="10035798" y="5737279"/>
                </a:moveTo>
                <a:lnTo>
                  <a:pt x="10026557" y="5747176"/>
                </a:lnTo>
                <a:cubicBezTo>
                  <a:pt x="9985585" y="5795939"/>
                  <a:pt x="9964969" y="5871419"/>
                  <a:pt x="9976687" y="5951918"/>
                </a:cubicBezTo>
                <a:cubicBezTo>
                  <a:pt x="9988405" y="6032419"/>
                  <a:pt x="10029685" y="6098888"/>
                  <a:pt x="10082858" y="6133946"/>
                </a:cubicBezTo>
                <a:lnTo>
                  <a:pt x="10094537" y="6140798"/>
                </a:lnTo>
                <a:lnTo>
                  <a:pt x="10103778" y="6130901"/>
                </a:lnTo>
                <a:cubicBezTo>
                  <a:pt x="10144749" y="6082138"/>
                  <a:pt x="10165366" y="6006659"/>
                  <a:pt x="10153648" y="5926159"/>
                </a:cubicBezTo>
                <a:cubicBezTo>
                  <a:pt x="10141930" y="5845659"/>
                  <a:pt x="10100649" y="5779189"/>
                  <a:pt x="10047477" y="5744131"/>
                </a:cubicBezTo>
                <a:close/>
                <a:moveTo>
                  <a:pt x="6708867" y="5343561"/>
                </a:moveTo>
                <a:cubicBezTo>
                  <a:pt x="6654795" y="5351432"/>
                  <a:pt x="6617342" y="5401647"/>
                  <a:pt x="6625213" y="5455718"/>
                </a:cubicBezTo>
                <a:cubicBezTo>
                  <a:pt x="6633084" y="5509789"/>
                  <a:pt x="6683299" y="5547242"/>
                  <a:pt x="6737370" y="5539371"/>
                </a:cubicBezTo>
                <a:cubicBezTo>
                  <a:pt x="6791441" y="5531500"/>
                  <a:pt x="6828895" y="5481285"/>
                  <a:pt x="6821024" y="5427214"/>
                </a:cubicBezTo>
                <a:cubicBezTo>
                  <a:pt x="6813153" y="5373143"/>
                  <a:pt x="6762938" y="5335690"/>
                  <a:pt x="6708867" y="5343561"/>
                </a:cubicBezTo>
                <a:close/>
                <a:moveTo>
                  <a:pt x="4713990" y="5633951"/>
                </a:moveTo>
                <a:cubicBezTo>
                  <a:pt x="4659918" y="5641822"/>
                  <a:pt x="4622465" y="5692037"/>
                  <a:pt x="4630336" y="5746108"/>
                </a:cubicBezTo>
                <a:cubicBezTo>
                  <a:pt x="4638207" y="5800180"/>
                  <a:pt x="4688422" y="5837633"/>
                  <a:pt x="4742493" y="5829762"/>
                </a:cubicBezTo>
                <a:cubicBezTo>
                  <a:pt x="4796564" y="5821891"/>
                  <a:pt x="4834018" y="5771676"/>
                  <a:pt x="4826147" y="5717605"/>
                </a:cubicBezTo>
                <a:cubicBezTo>
                  <a:pt x="4818276" y="5663534"/>
                  <a:pt x="4768061" y="5626080"/>
                  <a:pt x="4713990" y="5633951"/>
                </a:cubicBezTo>
                <a:close/>
                <a:moveTo>
                  <a:pt x="6983245" y="5292199"/>
                </a:moveTo>
                <a:cubicBezTo>
                  <a:pt x="6938185" y="5298758"/>
                  <a:pt x="6906975" y="5340604"/>
                  <a:pt x="6913534" y="5385663"/>
                </a:cubicBezTo>
                <a:cubicBezTo>
                  <a:pt x="6920093" y="5430722"/>
                  <a:pt x="6961938" y="5461932"/>
                  <a:pt x="7006997" y="5455373"/>
                </a:cubicBezTo>
                <a:cubicBezTo>
                  <a:pt x="7052057" y="5448814"/>
                  <a:pt x="7083267" y="5406969"/>
                  <a:pt x="7076708" y="5361910"/>
                </a:cubicBezTo>
                <a:cubicBezTo>
                  <a:pt x="7070149" y="5316851"/>
                  <a:pt x="7028304" y="5285640"/>
                  <a:pt x="6983245" y="5292199"/>
                </a:cubicBezTo>
                <a:close/>
                <a:moveTo>
                  <a:pt x="4436355" y="5662945"/>
                </a:moveTo>
                <a:cubicBezTo>
                  <a:pt x="4391296" y="5669504"/>
                  <a:pt x="4360086" y="5711349"/>
                  <a:pt x="4366645" y="5756409"/>
                </a:cubicBezTo>
                <a:cubicBezTo>
                  <a:pt x="4373204" y="5801468"/>
                  <a:pt x="4415049" y="5832678"/>
                  <a:pt x="4460108" y="5826119"/>
                </a:cubicBezTo>
                <a:cubicBezTo>
                  <a:pt x="4505168" y="5819560"/>
                  <a:pt x="4536378" y="5777715"/>
                  <a:pt x="4529819" y="5732656"/>
                </a:cubicBezTo>
                <a:cubicBezTo>
                  <a:pt x="4523260" y="5687597"/>
                  <a:pt x="4481415" y="5656386"/>
                  <a:pt x="4436355" y="5662945"/>
                </a:cubicBezTo>
                <a:close/>
                <a:moveTo>
                  <a:pt x="6438700" y="5333434"/>
                </a:moveTo>
                <a:cubicBezTo>
                  <a:pt x="6393641" y="5339993"/>
                  <a:pt x="6362430" y="5381838"/>
                  <a:pt x="6368989" y="5426897"/>
                </a:cubicBezTo>
                <a:cubicBezTo>
                  <a:pt x="6375549" y="5471956"/>
                  <a:pt x="6417394" y="5503167"/>
                  <a:pt x="6462453" y="5496608"/>
                </a:cubicBezTo>
                <a:cubicBezTo>
                  <a:pt x="6507512" y="5490049"/>
                  <a:pt x="6538723" y="5448203"/>
                  <a:pt x="6532164" y="5403144"/>
                </a:cubicBezTo>
                <a:cubicBezTo>
                  <a:pt x="6525604" y="5358085"/>
                  <a:pt x="6483759" y="5326875"/>
                  <a:pt x="6438700" y="5333434"/>
                </a:cubicBezTo>
                <a:close/>
                <a:moveTo>
                  <a:pt x="4970057" y="5547221"/>
                </a:moveTo>
                <a:cubicBezTo>
                  <a:pt x="4924998" y="5553781"/>
                  <a:pt x="4893787" y="5595626"/>
                  <a:pt x="4900346" y="5640685"/>
                </a:cubicBezTo>
                <a:cubicBezTo>
                  <a:pt x="4906905" y="5685744"/>
                  <a:pt x="4948751" y="5716955"/>
                  <a:pt x="4993810" y="5710396"/>
                </a:cubicBezTo>
                <a:cubicBezTo>
                  <a:pt x="5038869" y="5703836"/>
                  <a:pt x="5070080" y="5661991"/>
                  <a:pt x="5063520" y="5616932"/>
                </a:cubicBezTo>
                <a:cubicBezTo>
                  <a:pt x="5056961" y="5571873"/>
                  <a:pt x="5015116" y="5540662"/>
                  <a:pt x="4970057" y="5547221"/>
                </a:cubicBezTo>
                <a:close/>
                <a:moveTo>
                  <a:pt x="7149453" y="5185261"/>
                </a:moveTo>
                <a:cubicBezTo>
                  <a:pt x="7122416" y="5189196"/>
                  <a:pt x="7103690" y="5214304"/>
                  <a:pt x="7107625" y="5241340"/>
                </a:cubicBezTo>
                <a:cubicBezTo>
                  <a:pt x="7111561" y="5268376"/>
                  <a:pt x="7136668" y="5287102"/>
                  <a:pt x="7163705" y="5283167"/>
                </a:cubicBezTo>
                <a:cubicBezTo>
                  <a:pt x="7190741" y="5279231"/>
                  <a:pt x="7209467" y="5254124"/>
                  <a:pt x="7205532" y="5227088"/>
                </a:cubicBezTo>
                <a:cubicBezTo>
                  <a:pt x="7201596" y="5200052"/>
                  <a:pt x="7176489" y="5181325"/>
                  <a:pt x="7149453" y="5185261"/>
                </a:cubicBezTo>
                <a:close/>
                <a:moveTo>
                  <a:pt x="4246558" y="5607830"/>
                </a:moveTo>
                <a:cubicBezTo>
                  <a:pt x="4219522" y="5611765"/>
                  <a:pt x="4200795" y="5636873"/>
                  <a:pt x="4204731" y="5663909"/>
                </a:cubicBezTo>
                <a:cubicBezTo>
                  <a:pt x="4208666" y="5690945"/>
                  <a:pt x="4233774" y="5709671"/>
                  <a:pt x="4260810" y="5705736"/>
                </a:cubicBezTo>
                <a:cubicBezTo>
                  <a:pt x="4287846" y="5701800"/>
                  <a:pt x="4306572" y="5676693"/>
                  <a:pt x="4302637" y="5649657"/>
                </a:cubicBezTo>
                <a:cubicBezTo>
                  <a:pt x="4298701" y="5622621"/>
                  <a:pt x="4273594" y="5603894"/>
                  <a:pt x="4246558" y="5607830"/>
                </a:cubicBezTo>
                <a:close/>
                <a:moveTo>
                  <a:pt x="6245453" y="5224942"/>
                </a:moveTo>
                <a:cubicBezTo>
                  <a:pt x="6218417" y="5228878"/>
                  <a:pt x="6199691" y="5253985"/>
                  <a:pt x="6203626" y="5281021"/>
                </a:cubicBezTo>
                <a:cubicBezTo>
                  <a:pt x="6207562" y="5308058"/>
                  <a:pt x="6232669" y="5326784"/>
                  <a:pt x="6259705" y="5322849"/>
                </a:cubicBezTo>
                <a:cubicBezTo>
                  <a:pt x="6286741" y="5318913"/>
                  <a:pt x="6305468" y="5293805"/>
                  <a:pt x="6301532" y="5266769"/>
                </a:cubicBezTo>
                <a:cubicBezTo>
                  <a:pt x="6297597" y="5239733"/>
                  <a:pt x="6272489" y="5221007"/>
                  <a:pt x="6245453" y="5224942"/>
                </a:cubicBezTo>
                <a:close/>
                <a:moveTo>
                  <a:pt x="5124353" y="5388139"/>
                </a:moveTo>
                <a:cubicBezTo>
                  <a:pt x="5097317" y="5392074"/>
                  <a:pt x="5078591" y="5417182"/>
                  <a:pt x="5082526" y="5444218"/>
                </a:cubicBezTo>
                <a:cubicBezTo>
                  <a:pt x="5086462" y="5471254"/>
                  <a:pt x="5111569" y="5489981"/>
                  <a:pt x="5138605" y="5486045"/>
                </a:cubicBezTo>
                <a:cubicBezTo>
                  <a:pt x="5165641" y="5482109"/>
                  <a:pt x="5184368" y="5457002"/>
                  <a:pt x="5180432" y="5429966"/>
                </a:cubicBezTo>
                <a:cubicBezTo>
                  <a:pt x="5176497" y="5402930"/>
                  <a:pt x="5151389" y="5384203"/>
                  <a:pt x="5124353" y="5388139"/>
                </a:cubicBezTo>
                <a:close/>
                <a:moveTo>
                  <a:pt x="1220511" y="5881010"/>
                </a:moveTo>
                <a:cubicBezTo>
                  <a:pt x="1150923" y="5881010"/>
                  <a:pt x="1094511" y="5937422"/>
                  <a:pt x="1094512" y="6007009"/>
                </a:cubicBezTo>
                <a:cubicBezTo>
                  <a:pt x="1094512" y="6076598"/>
                  <a:pt x="1150924" y="6133009"/>
                  <a:pt x="1220512" y="6133010"/>
                </a:cubicBezTo>
                <a:cubicBezTo>
                  <a:pt x="1290100" y="6133010"/>
                  <a:pt x="1346512" y="6076598"/>
                  <a:pt x="1346511" y="6007010"/>
                </a:cubicBezTo>
                <a:cubicBezTo>
                  <a:pt x="1346511" y="5937422"/>
                  <a:pt x="1290098" y="5881010"/>
                  <a:pt x="1220511" y="5881010"/>
                </a:cubicBezTo>
                <a:close/>
                <a:moveTo>
                  <a:pt x="10354896" y="4551332"/>
                </a:moveTo>
                <a:cubicBezTo>
                  <a:pt x="10285309" y="4551332"/>
                  <a:pt x="10228896" y="4607744"/>
                  <a:pt x="10228896" y="4677332"/>
                </a:cubicBezTo>
                <a:cubicBezTo>
                  <a:pt x="10228897" y="4746920"/>
                  <a:pt x="10285308" y="4803332"/>
                  <a:pt x="10354897" y="4803332"/>
                </a:cubicBezTo>
                <a:cubicBezTo>
                  <a:pt x="10424485" y="4803332"/>
                  <a:pt x="10480897" y="4746920"/>
                  <a:pt x="10480897" y="4677332"/>
                </a:cubicBezTo>
                <a:cubicBezTo>
                  <a:pt x="10480897" y="4607744"/>
                  <a:pt x="10424485" y="4551332"/>
                  <a:pt x="10354896" y="4551332"/>
                </a:cubicBezTo>
                <a:close/>
                <a:moveTo>
                  <a:pt x="7232475" y="5004114"/>
                </a:moveTo>
                <a:cubicBezTo>
                  <a:pt x="7214451" y="5006738"/>
                  <a:pt x="7201967" y="5023475"/>
                  <a:pt x="7204591" y="5041499"/>
                </a:cubicBezTo>
                <a:cubicBezTo>
                  <a:pt x="7207215" y="5059524"/>
                  <a:pt x="7223952" y="5072008"/>
                  <a:pt x="7241976" y="5069384"/>
                </a:cubicBezTo>
                <a:cubicBezTo>
                  <a:pt x="7260001" y="5066760"/>
                  <a:pt x="7272485" y="5050022"/>
                  <a:pt x="7269861" y="5031998"/>
                </a:cubicBezTo>
                <a:cubicBezTo>
                  <a:pt x="7267237" y="5013974"/>
                  <a:pt x="7250499" y="5001490"/>
                  <a:pt x="7232475" y="5004114"/>
                </a:cubicBezTo>
                <a:close/>
                <a:moveTo>
                  <a:pt x="4115336" y="5457870"/>
                </a:moveTo>
                <a:cubicBezTo>
                  <a:pt x="4097312" y="5460494"/>
                  <a:pt x="4084828" y="5477232"/>
                  <a:pt x="4087452" y="5495256"/>
                </a:cubicBezTo>
                <a:cubicBezTo>
                  <a:pt x="4090076" y="5513280"/>
                  <a:pt x="4106814" y="5525764"/>
                  <a:pt x="4124838" y="5523140"/>
                </a:cubicBezTo>
                <a:cubicBezTo>
                  <a:pt x="4142862" y="5520516"/>
                  <a:pt x="4155346" y="5503778"/>
                  <a:pt x="4152722" y="5485754"/>
                </a:cubicBezTo>
                <a:cubicBezTo>
                  <a:pt x="4150098" y="5467730"/>
                  <a:pt x="4133360" y="5455246"/>
                  <a:pt x="4115336" y="5457870"/>
                </a:cubicBezTo>
                <a:close/>
                <a:moveTo>
                  <a:pt x="2569803" y="5642733"/>
                </a:moveTo>
                <a:cubicBezTo>
                  <a:pt x="2454627" y="5868949"/>
                  <a:pt x="2267720" y="6259123"/>
                  <a:pt x="2258907" y="6394580"/>
                </a:cubicBezTo>
                <a:cubicBezTo>
                  <a:pt x="2250093" y="6530036"/>
                  <a:pt x="2465101" y="6580778"/>
                  <a:pt x="2516919" y="6455471"/>
                </a:cubicBezTo>
                <a:cubicBezTo>
                  <a:pt x="2568732" y="6330163"/>
                  <a:pt x="2559839" y="5877308"/>
                  <a:pt x="2569803" y="5642733"/>
                </a:cubicBezTo>
                <a:close/>
                <a:moveTo>
                  <a:pt x="2643367" y="5625151"/>
                </a:moveTo>
                <a:cubicBezTo>
                  <a:pt x="2619382" y="5877865"/>
                  <a:pt x="2588942" y="6309424"/>
                  <a:pt x="2630524" y="6438641"/>
                </a:cubicBezTo>
                <a:cubicBezTo>
                  <a:pt x="2672106" y="6567858"/>
                  <a:pt x="2890718" y="6536035"/>
                  <a:pt x="2892858" y="6400453"/>
                </a:cubicBezTo>
                <a:cubicBezTo>
                  <a:pt x="2894998" y="6264871"/>
                  <a:pt x="2720304" y="5846974"/>
                  <a:pt x="2643367" y="5625151"/>
                </a:cubicBezTo>
                <a:close/>
                <a:moveTo>
                  <a:pt x="8864721" y="4703663"/>
                </a:moveTo>
                <a:cubicBezTo>
                  <a:pt x="8749545" y="4929880"/>
                  <a:pt x="8562638" y="5320054"/>
                  <a:pt x="8553825" y="5455510"/>
                </a:cubicBezTo>
                <a:cubicBezTo>
                  <a:pt x="8545010" y="5590966"/>
                  <a:pt x="8760020" y="5641708"/>
                  <a:pt x="8811835" y="5516401"/>
                </a:cubicBezTo>
                <a:cubicBezTo>
                  <a:pt x="8863651" y="5391093"/>
                  <a:pt x="8854758" y="4938239"/>
                  <a:pt x="8864721" y="4703663"/>
                </a:cubicBezTo>
                <a:close/>
                <a:moveTo>
                  <a:pt x="2684385" y="5600822"/>
                </a:moveTo>
                <a:cubicBezTo>
                  <a:pt x="2751894" y="5845530"/>
                  <a:pt x="2877008" y="6259674"/>
                  <a:pt x="2961848" y="6365637"/>
                </a:cubicBezTo>
                <a:cubicBezTo>
                  <a:pt x="3046688" y="6471601"/>
                  <a:pt x="3239669" y="6364072"/>
                  <a:pt x="3193425" y="6236603"/>
                </a:cubicBezTo>
                <a:cubicBezTo>
                  <a:pt x="3147179" y="6109134"/>
                  <a:pt x="2835219" y="5780749"/>
                  <a:pt x="2684385" y="5600822"/>
                </a:cubicBezTo>
                <a:close/>
                <a:moveTo>
                  <a:pt x="8938285" y="4686082"/>
                </a:moveTo>
                <a:cubicBezTo>
                  <a:pt x="8914301" y="4938796"/>
                  <a:pt x="8883860" y="5370354"/>
                  <a:pt x="8925443" y="5499571"/>
                </a:cubicBezTo>
                <a:cubicBezTo>
                  <a:pt x="8967024" y="5628788"/>
                  <a:pt x="9185636" y="5596965"/>
                  <a:pt x="9187777" y="5461383"/>
                </a:cubicBezTo>
                <a:cubicBezTo>
                  <a:pt x="9189917" y="5325802"/>
                  <a:pt x="9015224" y="4907905"/>
                  <a:pt x="8938285" y="4686082"/>
                </a:cubicBezTo>
                <a:close/>
                <a:moveTo>
                  <a:pt x="2500625" y="5609374"/>
                </a:moveTo>
                <a:cubicBezTo>
                  <a:pt x="2307324" y="5773916"/>
                  <a:pt x="1984767" y="6062232"/>
                  <a:pt x="1924548" y="6183886"/>
                </a:cubicBezTo>
                <a:cubicBezTo>
                  <a:pt x="1864331" y="6305540"/>
                  <a:pt x="2043300" y="6435052"/>
                  <a:pt x="2139313" y="6339300"/>
                </a:cubicBezTo>
                <a:cubicBezTo>
                  <a:pt x="2235325" y="6243548"/>
                  <a:pt x="2401237" y="5822086"/>
                  <a:pt x="2500625" y="5609374"/>
                </a:cubicBezTo>
                <a:close/>
                <a:moveTo>
                  <a:pt x="8979303" y="4661752"/>
                </a:moveTo>
                <a:cubicBezTo>
                  <a:pt x="9046812" y="4906460"/>
                  <a:pt x="9171926" y="5320604"/>
                  <a:pt x="9256766" y="5426568"/>
                </a:cubicBezTo>
                <a:cubicBezTo>
                  <a:pt x="9341606" y="5532532"/>
                  <a:pt x="9534587" y="5425002"/>
                  <a:pt x="9488343" y="5297533"/>
                </a:cubicBezTo>
                <a:cubicBezTo>
                  <a:pt x="9442098" y="5170064"/>
                  <a:pt x="9130137" y="4841679"/>
                  <a:pt x="8979303" y="4661752"/>
                </a:cubicBezTo>
                <a:close/>
                <a:moveTo>
                  <a:pt x="8795544" y="4670304"/>
                </a:moveTo>
                <a:cubicBezTo>
                  <a:pt x="8602243" y="4834846"/>
                  <a:pt x="8279686" y="5123162"/>
                  <a:pt x="8219467" y="5244816"/>
                </a:cubicBezTo>
                <a:cubicBezTo>
                  <a:pt x="8159247" y="5366470"/>
                  <a:pt x="8338219" y="5495982"/>
                  <a:pt x="8434232" y="5400230"/>
                </a:cubicBezTo>
                <a:cubicBezTo>
                  <a:pt x="8530244" y="5304478"/>
                  <a:pt x="8696155" y="4883016"/>
                  <a:pt x="8795544" y="4670304"/>
                </a:cubicBezTo>
                <a:close/>
                <a:moveTo>
                  <a:pt x="2725293" y="5547446"/>
                </a:moveTo>
                <a:cubicBezTo>
                  <a:pt x="2880279" y="5748491"/>
                  <a:pt x="3152634" y="6084636"/>
                  <a:pt x="3271226" y="6150677"/>
                </a:cubicBezTo>
                <a:cubicBezTo>
                  <a:pt x="3389820" y="6216718"/>
                  <a:pt x="3527849" y="6044230"/>
                  <a:pt x="3436860" y="5943692"/>
                </a:cubicBezTo>
                <a:cubicBezTo>
                  <a:pt x="3345873" y="5843154"/>
                  <a:pt x="2932942" y="5657023"/>
                  <a:pt x="2725293" y="5547446"/>
                </a:cubicBezTo>
                <a:close/>
                <a:moveTo>
                  <a:pt x="9020213" y="4608376"/>
                </a:moveTo>
                <a:cubicBezTo>
                  <a:pt x="9175198" y="4809421"/>
                  <a:pt x="9447551" y="5145566"/>
                  <a:pt x="9566145" y="5211607"/>
                </a:cubicBezTo>
                <a:cubicBezTo>
                  <a:pt x="9684740" y="5277648"/>
                  <a:pt x="9822769" y="5105160"/>
                  <a:pt x="9731779" y="5004623"/>
                </a:cubicBezTo>
                <a:cubicBezTo>
                  <a:pt x="9640792" y="4904084"/>
                  <a:pt x="9227861" y="4717954"/>
                  <a:pt x="9020213" y="4608376"/>
                </a:cubicBezTo>
                <a:close/>
                <a:moveTo>
                  <a:pt x="2445300" y="5563616"/>
                </a:moveTo>
                <a:cubicBezTo>
                  <a:pt x="2202264" y="5636919"/>
                  <a:pt x="1791208" y="5771836"/>
                  <a:pt x="1687289" y="5859168"/>
                </a:cubicBezTo>
                <a:cubicBezTo>
                  <a:pt x="1583372" y="5946501"/>
                  <a:pt x="1695453" y="6136873"/>
                  <a:pt x="1821789" y="6087614"/>
                </a:cubicBezTo>
                <a:cubicBezTo>
                  <a:pt x="1948124" y="6038355"/>
                  <a:pt x="2269007" y="5718682"/>
                  <a:pt x="2445300" y="5563616"/>
                </a:cubicBezTo>
                <a:close/>
                <a:moveTo>
                  <a:pt x="8740218" y="4624546"/>
                </a:moveTo>
                <a:cubicBezTo>
                  <a:pt x="8497182" y="4697850"/>
                  <a:pt x="8086127" y="4832766"/>
                  <a:pt x="7982208" y="4920099"/>
                </a:cubicBezTo>
                <a:cubicBezTo>
                  <a:pt x="7878290" y="5007431"/>
                  <a:pt x="7990372" y="5197803"/>
                  <a:pt x="8116708" y="5148544"/>
                </a:cubicBezTo>
                <a:cubicBezTo>
                  <a:pt x="8243042" y="5099285"/>
                  <a:pt x="8563923" y="4779612"/>
                  <a:pt x="8740218" y="4624546"/>
                </a:cubicBezTo>
                <a:close/>
                <a:moveTo>
                  <a:pt x="2755794" y="5494499"/>
                </a:moveTo>
                <a:cubicBezTo>
                  <a:pt x="2978350" y="5616599"/>
                  <a:pt x="3362572" y="5815453"/>
                  <a:pt x="3497690" y="5828442"/>
                </a:cubicBezTo>
                <a:cubicBezTo>
                  <a:pt x="3632812" y="5841432"/>
                  <a:pt x="3690163" y="5628090"/>
                  <a:pt x="3566514" y="5572433"/>
                </a:cubicBezTo>
                <a:cubicBezTo>
                  <a:pt x="3442864" y="5516776"/>
                  <a:pt x="2989951" y="5511694"/>
                  <a:pt x="2755794" y="5494499"/>
                </a:cubicBezTo>
                <a:close/>
                <a:moveTo>
                  <a:pt x="9050713" y="4555429"/>
                </a:moveTo>
                <a:cubicBezTo>
                  <a:pt x="9273268" y="4677530"/>
                  <a:pt x="9657490" y="4876383"/>
                  <a:pt x="9792610" y="4889372"/>
                </a:cubicBezTo>
                <a:cubicBezTo>
                  <a:pt x="9927730" y="4902362"/>
                  <a:pt x="9985080" y="4689020"/>
                  <a:pt x="9861433" y="4633363"/>
                </a:cubicBezTo>
                <a:cubicBezTo>
                  <a:pt x="9737783" y="4577706"/>
                  <a:pt x="9284870" y="4572625"/>
                  <a:pt x="9050713" y="4555429"/>
                </a:cubicBezTo>
                <a:close/>
                <a:moveTo>
                  <a:pt x="3521783" y="5175694"/>
                </a:moveTo>
                <a:cubicBezTo>
                  <a:pt x="3363344" y="5193405"/>
                  <a:pt x="2983057" y="5351452"/>
                  <a:pt x="2775096" y="5423582"/>
                </a:cubicBezTo>
                <a:cubicBezTo>
                  <a:pt x="3027810" y="5447566"/>
                  <a:pt x="3459368" y="5478007"/>
                  <a:pt x="3588585" y="5436425"/>
                </a:cubicBezTo>
                <a:cubicBezTo>
                  <a:pt x="3717801" y="5394843"/>
                  <a:pt x="3685978" y="5176231"/>
                  <a:pt x="3550397" y="5174091"/>
                </a:cubicBezTo>
                <a:cubicBezTo>
                  <a:pt x="3541923" y="5173957"/>
                  <a:pt x="3532348" y="5174514"/>
                  <a:pt x="3521783" y="5175694"/>
                </a:cubicBezTo>
                <a:close/>
                <a:moveTo>
                  <a:pt x="2531693" y="5298807"/>
                </a:moveTo>
                <a:cubicBezTo>
                  <a:pt x="2459808" y="5313517"/>
                  <a:pt x="2405729" y="5377124"/>
                  <a:pt x="2405729" y="5453360"/>
                </a:cubicBezTo>
                <a:cubicBezTo>
                  <a:pt x="2405729" y="5464251"/>
                  <a:pt x="2406833" y="5474884"/>
                  <a:pt x="2408935" y="5485153"/>
                </a:cubicBezTo>
                <a:lnTo>
                  <a:pt x="2410062" y="5488783"/>
                </a:lnTo>
                <a:lnTo>
                  <a:pt x="2316069" y="5480374"/>
                </a:lnTo>
                <a:cubicBezTo>
                  <a:pt x="2062400" y="5459050"/>
                  <a:pt x="1717856" y="5440292"/>
                  <a:pt x="1604790" y="5476676"/>
                </a:cubicBezTo>
                <a:cubicBezTo>
                  <a:pt x="1475574" y="5518258"/>
                  <a:pt x="1507396" y="5736869"/>
                  <a:pt x="1642978" y="5739010"/>
                </a:cubicBezTo>
                <a:cubicBezTo>
                  <a:pt x="1770086" y="5741017"/>
                  <a:pt x="2145323" y="5587603"/>
                  <a:pt x="2374508" y="5505022"/>
                </a:cubicBezTo>
                <a:lnTo>
                  <a:pt x="2411081" y="5492068"/>
                </a:lnTo>
                <a:lnTo>
                  <a:pt x="2418127" y="5514766"/>
                </a:lnTo>
                <a:cubicBezTo>
                  <a:pt x="2442076" y="5571387"/>
                  <a:pt x="2498142" y="5611117"/>
                  <a:pt x="2563487" y="5611117"/>
                </a:cubicBezTo>
                <a:cubicBezTo>
                  <a:pt x="2650616" y="5611117"/>
                  <a:pt x="2721245" y="5540487"/>
                  <a:pt x="2721245" y="5453360"/>
                </a:cubicBezTo>
                <a:cubicBezTo>
                  <a:pt x="2721244" y="5366233"/>
                  <a:pt x="2650614" y="5295602"/>
                  <a:pt x="2563487" y="5295602"/>
                </a:cubicBezTo>
                <a:cubicBezTo>
                  <a:pt x="2552596" y="5295602"/>
                  <a:pt x="2541964" y="5296706"/>
                  <a:pt x="2531693" y="5298807"/>
                </a:cubicBezTo>
                <a:close/>
                <a:moveTo>
                  <a:pt x="9816703" y="4236625"/>
                </a:moveTo>
                <a:cubicBezTo>
                  <a:pt x="9658264" y="4254336"/>
                  <a:pt x="9277973" y="4412382"/>
                  <a:pt x="9070013" y="4484513"/>
                </a:cubicBezTo>
                <a:cubicBezTo>
                  <a:pt x="9322728" y="4508496"/>
                  <a:pt x="9754287" y="4538937"/>
                  <a:pt x="9883504" y="4497355"/>
                </a:cubicBezTo>
                <a:cubicBezTo>
                  <a:pt x="10012721" y="4455773"/>
                  <a:pt x="9980898" y="4237161"/>
                  <a:pt x="9845316" y="4235021"/>
                </a:cubicBezTo>
                <a:cubicBezTo>
                  <a:pt x="9836843" y="4234887"/>
                  <a:pt x="9827266" y="4235444"/>
                  <a:pt x="9816703" y="4236625"/>
                </a:cubicBezTo>
                <a:close/>
                <a:moveTo>
                  <a:pt x="8826612" y="4359737"/>
                </a:moveTo>
                <a:cubicBezTo>
                  <a:pt x="8754725" y="4374448"/>
                  <a:pt x="8700648" y="4438054"/>
                  <a:pt x="8700649" y="4514290"/>
                </a:cubicBezTo>
                <a:cubicBezTo>
                  <a:pt x="8700648" y="4525181"/>
                  <a:pt x="8701752" y="4535814"/>
                  <a:pt x="8703853" y="4546083"/>
                </a:cubicBezTo>
                <a:lnTo>
                  <a:pt x="8704980" y="4549713"/>
                </a:lnTo>
                <a:lnTo>
                  <a:pt x="8610988" y="4541305"/>
                </a:lnTo>
                <a:cubicBezTo>
                  <a:pt x="8357319" y="4519980"/>
                  <a:pt x="8012775" y="4501222"/>
                  <a:pt x="7899710" y="4537606"/>
                </a:cubicBezTo>
                <a:cubicBezTo>
                  <a:pt x="7770493" y="4579188"/>
                  <a:pt x="7802316" y="4797800"/>
                  <a:pt x="7937897" y="4799940"/>
                </a:cubicBezTo>
                <a:cubicBezTo>
                  <a:pt x="8065005" y="4801947"/>
                  <a:pt x="8440242" y="4648533"/>
                  <a:pt x="8669427" y="4565953"/>
                </a:cubicBezTo>
                <a:lnTo>
                  <a:pt x="8705999" y="4552998"/>
                </a:lnTo>
                <a:lnTo>
                  <a:pt x="8713045" y="4575697"/>
                </a:lnTo>
                <a:cubicBezTo>
                  <a:pt x="8736995" y="4632318"/>
                  <a:pt x="8793061" y="4672047"/>
                  <a:pt x="8858406" y="4672048"/>
                </a:cubicBezTo>
                <a:cubicBezTo>
                  <a:pt x="8945533" y="4672048"/>
                  <a:pt x="9016164" y="4601417"/>
                  <a:pt x="9016163" y="4514290"/>
                </a:cubicBezTo>
                <a:cubicBezTo>
                  <a:pt x="9016164" y="4427163"/>
                  <a:pt x="8945533" y="4356532"/>
                  <a:pt x="8858406" y="4356532"/>
                </a:cubicBezTo>
                <a:cubicBezTo>
                  <a:pt x="8847515" y="4356532"/>
                  <a:pt x="8836881" y="4357636"/>
                  <a:pt x="8826612" y="4359737"/>
                </a:cubicBezTo>
                <a:close/>
                <a:moveTo>
                  <a:pt x="3397713" y="4837210"/>
                </a:moveTo>
                <a:cubicBezTo>
                  <a:pt x="3389977" y="4838500"/>
                  <a:pt x="3382136" y="4840642"/>
                  <a:pt x="3374240" y="4843721"/>
                </a:cubicBezTo>
                <a:cubicBezTo>
                  <a:pt x="3247907" y="4892980"/>
                  <a:pt x="2927024" y="5212653"/>
                  <a:pt x="2750733" y="5367719"/>
                </a:cubicBezTo>
                <a:cubicBezTo>
                  <a:pt x="2993769" y="5294416"/>
                  <a:pt x="3404822" y="5159500"/>
                  <a:pt x="3508741" y="5072167"/>
                </a:cubicBezTo>
                <a:cubicBezTo>
                  <a:pt x="3606163" y="4990292"/>
                  <a:pt x="3513743" y="4817856"/>
                  <a:pt x="3397713" y="4837210"/>
                </a:cubicBezTo>
                <a:close/>
                <a:moveTo>
                  <a:pt x="1635743" y="5079921"/>
                </a:moveTo>
                <a:cubicBezTo>
                  <a:pt x="1518560" y="5092860"/>
                  <a:pt x="1475398" y="5283629"/>
                  <a:pt x="1591320" y="5335807"/>
                </a:cubicBezTo>
                <a:cubicBezTo>
                  <a:pt x="1714970" y="5391464"/>
                  <a:pt x="2167882" y="5396546"/>
                  <a:pt x="2402042" y="5413741"/>
                </a:cubicBezTo>
                <a:cubicBezTo>
                  <a:pt x="2179483" y="5291640"/>
                  <a:pt x="1795262" y="5092786"/>
                  <a:pt x="1660143" y="5079797"/>
                </a:cubicBezTo>
                <a:cubicBezTo>
                  <a:pt x="1651699" y="5078985"/>
                  <a:pt x="1643556" y="5079058"/>
                  <a:pt x="1635743" y="5079921"/>
                </a:cubicBezTo>
                <a:close/>
                <a:moveTo>
                  <a:pt x="9692631" y="3898140"/>
                </a:moveTo>
                <a:cubicBezTo>
                  <a:pt x="9684896" y="3899430"/>
                  <a:pt x="9677055" y="3901573"/>
                  <a:pt x="9669160" y="3904652"/>
                </a:cubicBezTo>
                <a:cubicBezTo>
                  <a:pt x="9542826" y="3953911"/>
                  <a:pt x="9221944" y="4273583"/>
                  <a:pt x="9045650" y="4428650"/>
                </a:cubicBezTo>
                <a:cubicBezTo>
                  <a:pt x="9288685" y="4355346"/>
                  <a:pt x="9699740" y="4220430"/>
                  <a:pt x="9803659" y="4133097"/>
                </a:cubicBezTo>
                <a:cubicBezTo>
                  <a:pt x="9901083" y="4051222"/>
                  <a:pt x="9808661" y="3878786"/>
                  <a:pt x="9692631" y="3898140"/>
                </a:cubicBezTo>
                <a:close/>
                <a:moveTo>
                  <a:pt x="7707487" y="4178019"/>
                </a:moveTo>
                <a:cubicBezTo>
                  <a:pt x="7700474" y="4177883"/>
                  <a:pt x="7693318" y="4179120"/>
                  <a:pt x="7686397" y="4181890"/>
                </a:cubicBezTo>
                <a:cubicBezTo>
                  <a:pt x="7658709" y="4192972"/>
                  <a:pt x="7645247" y="4224402"/>
                  <a:pt x="7656329" y="4252089"/>
                </a:cubicBezTo>
                <a:cubicBezTo>
                  <a:pt x="7667411" y="4279777"/>
                  <a:pt x="7698840" y="4293239"/>
                  <a:pt x="7726528" y="4282157"/>
                </a:cubicBezTo>
                <a:cubicBezTo>
                  <a:pt x="7754216" y="4271075"/>
                  <a:pt x="7767678" y="4239646"/>
                  <a:pt x="7756596" y="4211958"/>
                </a:cubicBezTo>
                <a:cubicBezTo>
                  <a:pt x="7748285" y="4191193"/>
                  <a:pt x="7728527" y="4178428"/>
                  <a:pt x="7707487" y="4178019"/>
                </a:cubicBezTo>
                <a:close/>
                <a:moveTo>
                  <a:pt x="3637756" y="4770441"/>
                </a:moveTo>
                <a:cubicBezTo>
                  <a:pt x="3617707" y="4776832"/>
                  <a:pt x="3602408" y="4794699"/>
                  <a:pt x="3600363" y="4816972"/>
                </a:cubicBezTo>
                <a:cubicBezTo>
                  <a:pt x="3597633" y="4846670"/>
                  <a:pt x="3619497" y="4872958"/>
                  <a:pt x="3649195" y="4875686"/>
                </a:cubicBezTo>
                <a:cubicBezTo>
                  <a:pt x="3678894" y="4878414"/>
                  <a:pt x="3705180" y="4856551"/>
                  <a:pt x="3707908" y="4826853"/>
                </a:cubicBezTo>
                <a:cubicBezTo>
                  <a:pt x="3710636" y="4797155"/>
                  <a:pt x="3688773" y="4770867"/>
                  <a:pt x="3659076" y="4768139"/>
                </a:cubicBezTo>
                <a:cubicBezTo>
                  <a:pt x="3651651" y="4767457"/>
                  <a:pt x="3644441" y="4768312"/>
                  <a:pt x="3637756" y="4770441"/>
                </a:cubicBezTo>
                <a:close/>
                <a:moveTo>
                  <a:pt x="7930662" y="4140851"/>
                </a:moveTo>
                <a:cubicBezTo>
                  <a:pt x="7813479" y="4153790"/>
                  <a:pt x="7770318" y="4344559"/>
                  <a:pt x="7886239" y="4396737"/>
                </a:cubicBezTo>
                <a:cubicBezTo>
                  <a:pt x="8009889" y="4452395"/>
                  <a:pt x="8462801" y="4457476"/>
                  <a:pt x="8696958" y="4474671"/>
                </a:cubicBezTo>
                <a:cubicBezTo>
                  <a:pt x="8474402" y="4352570"/>
                  <a:pt x="8090181" y="4153717"/>
                  <a:pt x="7955061" y="4140728"/>
                </a:cubicBezTo>
                <a:cubicBezTo>
                  <a:pt x="7946616" y="4139916"/>
                  <a:pt x="7938474" y="4139988"/>
                  <a:pt x="7930662" y="4140851"/>
                </a:cubicBezTo>
                <a:close/>
                <a:moveTo>
                  <a:pt x="7781335" y="4032133"/>
                </a:moveTo>
                <a:cubicBezTo>
                  <a:pt x="7774322" y="4031997"/>
                  <a:pt x="7767167" y="4033233"/>
                  <a:pt x="7760244" y="4036003"/>
                </a:cubicBezTo>
                <a:cubicBezTo>
                  <a:pt x="7732557" y="4047085"/>
                  <a:pt x="7719095" y="4078515"/>
                  <a:pt x="7730177" y="4106203"/>
                </a:cubicBezTo>
                <a:cubicBezTo>
                  <a:pt x="7741258" y="4133890"/>
                  <a:pt x="7772688" y="4147352"/>
                  <a:pt x="7800376" y="4136271"/>
                </a:cubicBezTo>
                <a:cubicBezTo>
                  <a:pt x="7828063" y="4125189"/>
                  <a:pt x="7841526" y="4093759"/>
                  <a:pt x="7830444" y="4066071"/>
                </a:cubicBezTo>
                <a:cubicBezTo>
                  <a:pt x="7822132" y="4045306"/>
                  <a:pt x="7802375" y="4032542"/>
                  <a:pt x="7781335" y="4032133"/>
                </a:cubicBezTo>
                <a:close/>
                <a:moveTo>
                  <a:pt x="3525381" y="4651664"/>
                </a:moveTo>
                <a:cubicBezTo>
                  <a:pt x="3505331" y="4658053"/>
                  <a:pt x="3490034" y="4675920"/>
                  <a:pt x="3487986" y="4698194"/>
                </a:cubicBezTo>
                <a:cubicBezTo>
                  <a:pt x="3485258" y="4727892"/>
                  <a:pt x="3507122" y="4754179"/>
                  <a:pt x="3536820" y="4756907"/>
                </a:cubicBezTo>
                <a:cubicBezTo>
                  <a:pt x="3566518" y="4759636"/>
                  <a:pt x="3592805" y="4737772"/>
                  <a:pt x="3595534" y="4708074"/>
                </a:cubicBezTo>
                <a:cubicBezTo>
                  <a:pt x="3598262" y="4678376"/>
                  <a:pt x="3576398" y="4652089"/>
                  <a:pt x="3546700" y="4649360"/>
                </a:cubicBezTo>
                <a:cubicBezTo>
                  <a:pt x="3539275" y="4648678"/>
                  <a:pt x="3532065" y="4649533"/>
                  <a:pt x="3525381" y="4651664"/>
                </a:cubicBezTo>
                <a:close/>
                <a:moveTo>
                  <a:pt x="7469054" y="3948819"/>
                </a:moveTo>
                <a:cubicBezTo>
                  <a:pt x="7439542" y="3953114"/>
                  <a:pt x="7419100" y="3980522"/>
                  <a:pt x="7423396" y="4010034"/>
                </a:cubicBezTo>
                <a:cubicBezTo>
                  <a:pt x="7427693" y="4039546"/>
                  <a:pt x="7455100" y="4059988"/>
                  <a:pt x="7484612" y="4055692"/>
                </a:cubicBezTo>
                <a:cubicBezTo>
                  <a:pt x="7514124" y="4051396"/>
                  <a:pt x="7534566" y="4023988"/>
                  <a:pt x="7530270" y="3994477"/>
                </a:cubicBezTo>
                <a:cubicBezTo>
                  <a:pt x="7525973" y="3964965"/>
                  <a:pt x="7498566" y="3944523"/>
                  <a:pt x="7469054" y="3948819"/>
                </a:cubicBezTo>
                <a:close/>
                <a:moveTo>
                  <a:pt x="3800950" y="4482777"/>
                </a:moveTo>
                <a:cubicBezTo>
                  <a:pt x="3771439" y="4487073"/>
                  <a:pt x="3750996" y="4514481"/>
                  <a:pt x="3755291" y="4543992"/>
                </a:cubicBezTo>
                <a:cubicBezTo>
                  <a:pt x="3759587" y="4573504"/>
                  <a:pt x="3786995" y="4593946"/>
                  <a:pt x="3816507" y="4589650"/>
                </a:cubicBezTo>
                <a:cubicBezTo>
                  <a:pt x="3846020" y="4585354"/>
                  <a:pt x="3866460" y="4557947"/>
                  <a:pt x="3862165" y="4528434"/>
                </a:cubicBezTo>
                <a:cubicBezTo>
                  <a:pt x="3857869" y="4498923"/>
                  <a:pt x="3830462" y="4478480"/>
                  <a:pt x="3800950" y="4482777"/>
                </a:cubicBezTo>
                <a:close/>
                <a:moveTo>
                  <a:pt x="7855183" y="3886246"/>
                </a:moveTo>
                <a:cubicBezTo>
                  <a:pt x="7848170" y="3886110"/>
                  <a:pt x="7841015" y="3887346"/>
                  <a:pt x="7834093" y="3890117"/>
                </a:cubicBezTo>
                <a:cubicBezTo>
                  <a:pt x="7806405" y="3901199"/>
                  <a:pt x="7792943" y="3932628"/>
                  <a:pt x="7804025" y="3960316"/>
                </a:cubicBezTo>
                <a:cubicBezTo>
                  <a:pt x="7815106" y="3988003"/>
                  <a:pt x="7846536" y="4001466"/>
                  <a:pt x="7874224" y="3990383"/>
                </a:cubicBezTo>
                <a:cubicBezTo>
                  <a:pt x="7901912" y="3979302"/>
                  <a:pt x="7915374" y="3947872"/>
                  <a:pt x="7904292" y="3920184"/>
                </a:cubicBezTo>
                <a:cubicBezTo>
                  <a:pt x="7895980" y="3899418"/>
                  <a:pt x="7876223" y="3886655"/>
                  <a:pt x="7855183" y="3886246"/>
                </a:cubicBezTo>
                <a:close/>
                <a:moveTo>
                  <a:pt x="3413006" y="4532884"/>
                </a:moveTo>
                <a:cubicBezTo>
                  <a:pt x="3392956" y="4539275"/>
                  <a:pt x="3377658" y="4557141"/>
                  <a:pt x="3375612" y="4579414"/>
                </a:cubicBezTo>
                <a:cubicBezTo>
                  <a:pt x="3372883" y="4609113"/>
                  <a:pt x="3394747" y="4635400"/>
                  <a:pt x="3424446" y="4638128"/>
                </a:cubicBezTo>
                <a:cubicBezTo>
                  <a:pt x="3454143" y="4640857"/>
                  <a:pt x="3480430" y="4618992"/>
                  <a:pt x="3483160" y="4589295"/>
                </a:cubicBezTo>
                <a:cubicBezTo>
                  <a:pt x="3485887" y="4559597"/>
                  <a:pt x="3464024" y="4533310"/>
                  <a:pt x="3434325" y="4530582"/>
                </a:cubicBezTo>
                <a:cubicBezTo>
                  <a:pt x="3426900" y="4529900"/>
                  <a:pt x="3419689" y="4530754"/>
                  <a:pt x="3413006" y="4532884"/>
                </a:cubicBezTo>
                <a:close/>
                <a:moveTo>
                  <a:pt x="3123922" y="4545943"/>
                </a:moveTo>
                <a:cubicBezTo>
                  <a:pt x="3102209" y="4549594"/>
                  <a:pt x="3081292" y="4559629"/>
                  <a:pt x="3063288" y="4577582"/>
                </a:cubicBezTo>
                <a:cubicBezTo>
                  <a:pt x="2967276" y="4673334"/>
                  <a:pt x="2801366" y="5094796"/>
                  <a:pt x="2701975" y="5307508"/>
                </a:cubicBezTo>
                <a:cubicBezTo>
                  <a:pt x="2895277" y="5142966"/>
                  <a:pt x="3217834" y="4854650"/>
                  <a:pt x="3278053" y="4732996"/>
                </a:cubicBezTo>
                <a:cubicBezTo>
                  <a:pt x="3326982" y="4634152"/>
                  <a:pt x="3218006" y="4530120"/>
                  <a:pt x="3123922" y="4545943"/>
                </a:cubicBezTo>
                <a:close/>
                <a:moveTo>
                  <a:pt x="1812061" y="4728484"/>
                </a:moveTo>
                <a:cubicBezTo>
                  <a:pt x="1716878" y="4738633"/>
                  <a:pt x="1639622" y="4867819"/>
                  <a:pt x="1713548" y="4949506"/>
                </a:cubicBezTo>
                <a:cubicBezTo>
                  <a:pt x="1804539" y="5050044"/>
                  <a:pt x="2217470" y="5236174"/>
                  <a:pt x="2425115" y="5345752"/>
                </a:cubicBezTo>
                <a:cubicBezTo>
                  <a:pt x="2270131" y="5144707"/>
                  <a:pt x="1997778" y="4808562"/>
                  <a:pt x="1879182" y="4742521"/>
                </a:cubicBezTo>
                <a:cubicBezTo>
                  <a:pt x="1856946" y="4730139"/>
                  <a:pt x="1834026" y="4726141"/>
                  <a:pt x="1812061" y="4728484"/>
                </a:cubicBezTo>
                <a:close/>
                <a:moveTo>
                  <a:pt x="9418841" y="3606873"/>
                </a:moveTo>
                <a:cubicBezTo>
                  <a:pt x="9397129" y="3610524"/>
                  <a:pt x="9376210" y="3620559"/>
                  <a:pt x="9358208" y="3638512"/>
                </a:cubicBezTo>
                <a:cubicBezTo>
                  <a:pt x="9262195" y="3734264"/>
                  <a:pt x="9096286" y="4155726"/>
                  <a:pt x="8996894" y="4368439"/>
                </a:cubicBezTo>
                <a:cubicBezTo>
                  <a:pt x="9190196" y="4203896"/>
                  <a:pt x="9512753" y="3915580"/>
                  <a:pt x="9572972" y="3793926"/>
                </a:cubicBezTo>
                <a:cubicBezTo>
                  <a:pt x="9621900" y="3695082"/>
                  <a:pt x="9512926" y="3591051"/>
                  <a:pt x="9418841" y="3606873"/>
                </a:cubicBezTo>
                <a:close/>
                <a:moveTo>
                  <a:pt x="8106980" y="3789414"/>
                </a:moveTo>
                <a:cubicBezTo>
                  <a:pt x="8011798" y="3799563"/>
                  <a:pt x="7934538" y="3928749"/>
                  <a:pt x="8008466" y="4010436"/>
                </a:cubicBezTo>
                <a:cubicBezTo>
                  <a:pt x="8099456" y="4110974"/>
                  <a:pt x="8512386" y="4297105"/>
                  <a:pt x="8720034" y="4406682"/>
                </a:cubicBezTo>
                <a:cubicBezTo>
                  <a:pt x="8565049" y="4205637"/>
                  <a:pt x="8292696" y="3869492"/>
                  <a:pt x="8174101" y="3803452"/>
                </a:cubicBezTo>
                <a:cubicBezTo>
                  <a:pt x="8151865" y="3791069"/>
                  <a:pt x="8128945" y="3787072"/>
                  <a:pt x="8106980" y="3789414"/>
                </a:cubicBezTo>
                <a:close/>
                <a:moveTo>
                  <a:pt x="7945245" y="3733869"/>
                </a:moveTo>
                <a:cubicBezTo>
                  <a:pt x="7938233" y="3733732"/>
                  <a:pt x="7931077" y="3734969"/>
                  <a:pt x="7924155" y="3737739"/>
                </a:cubicBezTo>
                <a:cubicBezTo>
                  <a:pt x="7896468" y="3748821"/>
                  <a:pt x="7883006" y="3780251"/>
                  <a:pt x="7894087" y="3807939"/>
                </a:cubicBezTo>
                <a:cubicBezTo>
                  <a:pt x="7905169" y="3835626"/>
                  <a:pt x="7936599" y="3849088"/>
                  <a:pt x="7964286" y="3838006"/>
                </a:cubicBezTo>
                <a:cubicBezTo>
                  <a:pt x="7991973" y="3826925"/>
                  <a:pt x="8005435" y="3795495"/>
                  <a:pt x="7994354" y="3767807"/>
                </a:cubicBezTo>
                <a:cubicBezTo>
                  <a:pt x="7986042" y="3747042"/>
                  <a:pt x="7966287" y="3734278"/>
                  <a:pt x="7945245" y="3733869"/>
                </a:cubicBezTo>
                <a:close/>
                <a:moveTo>
                  <a:pt x="3283240" y="4412508"/>
                </a:moveTo>
                <a:cubicBezTo>
                  <a:pt x="3263189" y="4418898"/>
                  <a:pt x="3247891" y="4436765"/>
                  <a:pt x="3245845" y="4459038"/>
                </a:cubicBezTo>
                <a:cubicBezTo>
                  <a:pt x="3243117" y="4488736"/>
                  <a:pt x="3264981" y="4515023"/>
                  <a:pt x="3294679" y="4517752"/>
                </a:cubicBezTo>
                <a:cubicBezTo>
                  <a:pt x="3324376" y="4520480"/>
                  <a:pt x="3350664" y="4498616"/>
                  <a:pt x="3353393" y="4468918"/>
                </a:cubicBezTo>
                <a:cubicBezTo>
                  <a:pt x="3356120" y="4439220"/>
                  <a:pt x="3334256" y="4412933"/>
                  <a:pt x="3304559" y="4410204"/>
                </a:cubicBezTo>
                <a:cubicBezTo>
                  <a:pt x="3297134" y="4409522"/>
                  <a:pt x="3289924" y="4410377"/>
                  <a:pt x="3283240" y="4412508"/>
                </a:cubicBezTo>
                <a:close/>
                <a:moveTo>
                  <a:pt x="7548111" y="3783654"/>
                </a:moveTo>
                <a:cubicBezTo>
                  <a:pt x="7518599" y="3787950"/>
                  <a:pt x="7498156" y="3815358"/>
                  <a:pt x="7502452" y="3844869"/>
                </a:cubicBezTo>
                <a:cubicBezTo>
                  <a:pt x="7506749" y="3874381"/>
                  <a:pt x="7534156" y="3894823"/>
                  <a:pt x="7563668" y="3890527"/>
                </a:cubicBezTo>
                <a:cubicBezTo>
                  <a:pt x="7593180" y="3886231"/>
                  <a:pt x="7613623" y="3858824"/>
                  <a:pt x="7609327" y="3829312"/>
                </a:cubicBezTo>
                <a:cubicBezTo>
                  <a:pt x="7605029" y="3799800"/>
                  <a:pt x="7577623" y="3779358"/>
                  <a:pt x="7548111" y="3783654"/>
                </a:cubicBezTo>
                <a:close/>
                <a:moveTo>
                  <a:pt x="3678087" y="4347005"/>
                </a:moveTo>
                <a:cubicBezTo>
                  <a:pt x="3648575" y="4351302"/>
                  <a:pt x="3628133" y="4378709"/>
                  <a:pt x="3632428" y="4408221"/>
                </a:cubicBezTo>
                <a:cubicBezTo>
                  <a:pt x="3636724" y="4437733"/>
                  <a:pt x="3664131" y="4458175"/>
                  <a:pt x="3693643" y="4453879"/>
                </a:cubicBezTo>
                <a:cubicBezTo>
                  <a:pt x="3723156" y="4449583"/>
                  <a:pt x="3743597" y="4422175"/>
                  <a:pt x="3739302" y="4392663"/>
                </a:cubicBezTo>
                <a:cubicBezTo>
                  <a:pt x="3735007" y="4363152"/>
                  <a:pt x="3707598" y="4342709"/>
                  <a:pt x="3678087" y="4347005"/>
                </a:cubicBezTo>
                <a:close/>
                <a:moveTo>
                  <a:pt x="2799226" y="4402402"/>
                </a:moveTo>
                <a:cubicBezTo>
                  <a:pt x="2754306" y="4404694"/>
                  <a:pt x="2711928" y="4426927"/>
                  <a:pt x="2692496" y="4473918"/>
                </a:cubicBezTo>
                <a:cubicBezTo>
                  <a:pt x="2640680" y="4599226"/>
                  <a:pt x="2649574" y="5052079"/>
                  <a:pt x="2639611" y="5286655"/>
                </a:cubicBezTo>
                <a:cubicBezTo>
                  <a:pt x="2754787" y="5060439"/>
                  <a:pt x="2941693" y="4670265"/>
                  <a:pt x="2950507" y="4534809"/>
                </a:cubicBezTo>
                <a:cubicBezTo>
                  <a:pt x="2956015" y="4450149"/>
                  <a:pt x="2874095" y="4398580"/>
                  <a:pt x="2799226" y="4402402"/>
                </a:cubicBezTo>
                <a:close/>
                <a:moveTo>
                  <a:pt x="2084536" y="4489971"/>
                </a:moveTo>
                <a:cubicBezTo>
                  <a:pt x="2011353" y="4506807"/>
                  <a:pt x="1946807" y="4578686"/>
                  <a:pt x="1975710" y="4658354"/>
                </a:cubicBezTo>
                <a:cubicBezTo>
                  <a:pt x="2021954" y="4785823"/>
                  <a:pt x="2333916" y="5114208"/>
                  <a:pt x="2484750" y="5294136"/>
                </a:cubicBezTo>
                <a:cubicBezTo>
                  <a:pt x="2417241" y="5049428"/>
                  <a:pt x="2292125" y="4635283"/>
                  <a:pt x="2207285" y="4529319"/>
                </a:cubicBezTo>
                <a:cubicBezTo>
                  <a:pt x="2175470" y="4489583"/>
                  <a:pt x="2128448" y="4479869"/>
                  <a:pt x="2084536" y="4489971"/>
                </a:cubicBezTo>
                <a:close/>
                <a:moveTo>
                  <a:pt x="9094145" y="3463332"/>
                </a:moveTo>
                <a:cubicBezTo>
                  <a:pt x="9049225" y="3465624"/>
                  <a:pt x="9006846" y="3487857"/>
                  <a:pt x="8987414" y="3534848"/>
                </a:cubicBezTo>
                <a:cubicBezTo>
                  <a:pt x="8935599" y="3660156"/>
                  <a:pt x="8944491" y="4113010"/>
                  <a:pt x="8934529" y="4347585"/>
                </a:cubicBezTo>
                <a:cubicBezTo>
                  <a:pt x="9049705" y="4121369"/>
                  <a:pt x="9236611" y="3731195"/>
                  <a:pt x="9245425" y="3595740"/>
                </a:cubicBezTo>
                <a:cubicBezTo>
                  <a:pt x="9250934" y="3511079"/>
                  <a:pt x="9169012" y="3459510"/>
                  <a:pt x="9094145" y="3463332"/>
                </a:cubicBezTo>
                <a:close/>
                <a:moveTo>
                  <a:pt x="8379456" y="3550901"/>
                </a:moveTo>
                <a:cubicBezTo>
                  <a:pt x="8306271" y="3567738"/>
                  <a:pt x="8241726" y="3639616"/>
                  <a:pt x="8270628" y="3719285"/>
                </a:cubicBezTo>
                <a:cubicBezTo>
                  <a:pt x="8316872" y="3846754"/>
                  <a:pt x="8628834" y="4175138"/>
                  <a:pt x="8779668" y="4355066"/>
                </a:cubicBezTo>
                <a:cubicBezTo>
                  <a:pt x="8712158" y="4110358"/>
                  <a:pt x="8587044" y="3696214"/>
                  <a:pt x="8502204" y="3590249"/>
                </a:cubicBezTo>
                <a:cubicBezTo>
                  <a:pt x="8470389" y="3550513"/>
                  <a:pt x="8423366" y="3540800"/>
                  <a:pt x="8379456" y="3550901"/>
                </a:cubicBezTo>
                <a:close/>
                <a:moveTo>
                  <a:pt x="5547362" y="3958780"/>
                </a:moveTo>
                <a:lnTo>
                  <a:pt x="5511874" y="3996790"/>
                </a:lnTo>
                <a:cubicBezTo>
                  <a:pt x="5354531" y="4184051"/>
                  <a:pt x="5275354" y="4473917"/>
                  <a:pt x="5320357" y="4783063"/>
                </a:cubicBezTo>
                <a:cubicBezTo>
                  <a:pt x="5365359" y="5092210"/>
                  <a:pt x="5523888" y="5347473"/>
                  <a:pt x="5728088" y="5482107"/>
                </a:cubicBezTo>
                <a:lnTo>
                  <a:pt x="5772941" y="5508421"/>
                </a:lnTo>
                <a:lnTo>
                  <a:pt x="5808430" y="5470411"/>
                </a:lnTo>
                <a:cubicBezTo>
                  <a:pt x="5965771" y="5283149"/>
                  <a:pt x="6044948" y="4993284"/>
                  <a:pt x="5999944" y="4684136"/>
                </a:cubicBezTo>
                <a:cubicBezTo>
                  <a:pt x="5954944" y="4374991"/>
                  <a:pt x="5796415" y="4119727"/>
                  <a:pt x="5592215" y="3985095"/>
                </a:cubicBezTo>
                <a:close/>
                <a:moveTo>
                  <a:pt x="8088858" y="3586040"/>
                </a:moveTo>
                <a:cubicBezTo>
                  <a:pt x="8081843" y="3585905"/>
                  <a:pt x="8074687" y="3587142"/>
                  <a:pt x="8067765" y="3589912"/>
                </a:cubicBezTo>
                <a:cubicBezTo>
                  <a:pt x="8040078" y="3600994"/>
                  <a:pt x="8026616" y="3632423"/>
                  <a:pt x="8037698" y="3660111"/>
                </a:cubicBezTo>
                <a:cubicBezTo>
                  <a:pt x="8048780" y="3687799"/>
                  <a:pt x="8080210" y="3701260"/>
                  <a:pt x="8107897" y="3690179"/>
                </a:cubicBezTo>
                <a:cubicBezTo>
                  <a:pt x="8135584" y="3679097"/>
                  <a:pt x="8149047" y="3647667"/>
                  <a:pt x="8137964" y="3619980"/>
                </a:cubicBezTo>
                <a:cubicBezTo>
                  <a:pt x="8129654" y="3599214"/>
                  <a:pt x="8109896" y="3586450"/>
                  <a:pt x="8088858" y="3586040"/>
                </a:cubicBezTo>
                <a:close/>
                <a:moveTo>
                  <a:pt x="3103444" y="4311757"/>
                </a:moveTo>
                <a:cubicBezTo>
                  <a:pt x="3083395" y="4318148"/>
                  <a:pt x="3068095" y="4336015"/>
                  <a:pt x="3066050" y="4358288"/>
                </a:cubicBezTo>
                <a:cubicBezTo>
                  <a:pt x="3063321" y="4387986"/>
                  <a:pt x="3085186" y="4414274"/>
                  <a:pt x="3114882" y="4417002"/>
                </a:cubicBezTo>
                <a:cubicBezTo>
                  <a:pt x="3144580" y="4419730"/>
                  <a:pt x="3170868" y="4397866"/>
                  <a:pt x="3173596" y="4368168"/>
                </a:cubicBezTo>
                <a:cubicBezTo>
                  <a:pt x="3176326" y="4338470"/>
                  <a:pt x="3154461" y="4312183"/>
                  <a:pt x="3124764" y="4309455"/>
                </a:cubicBezTo>
                <a:cubicBezTo>
                  <a:pt x="3117339" y="4308773"/>
                  <a:pt x="3110127" y="4309627"/>
                  <a:pt x="3103444" y="4311757"/>
                </a:cubicBezTo>
                <a:close/>
                <a:moveTo>
                  <a:pt x="971799" y="4597593"/>
                </a:moveTo>
                <a:cubicBezTo>
                  <a:pt x="902210" y="4597593"/>
                  <a:pt x="845799" y="4654005"/>
                  <a:pt x="845799" y="4723593"/>
                </a:cubicBezTo>
                <a:cubicBezTo>
                  <a:pt x="845799" y="4793181"/>
                  <a:pt x="902210" y="4849593"/>
                  <a:pt x="971799" y="4849593"/>
                </a:cubicBezTo>
                <a:cubicBezTo>
                  <a:pt x="1041387" y="4849593"/>
                  <a:pt x="1097799" y="4793181"/>
                  <a:pt x="1097799" y="4723593"/>
                </a:cubicBezTo>
                <a:cubicBezTo>
                  <a:pt x="1097797" y="4654007"/>
                  <a:pt x="1041387" y="4597593"/>
                  <a:pt x="971799" y="4597593"/>
                </a:cubicBezTo>
                <a:close/>
                <a:moveTo>
                  <a:pt x="10106183" y="3267917"/>
                </a:moveTo>
                <a:cubicBezTo>
                  <a:pt x="10036596" y="3267916"/>
                  <a:pt x="9980183" y="3324329"/>
                  <a:pt x="9980183" y="3393916"/>
                </a:cubicBezTo>
                <a:cubicBezTo>
                  <a:pt x="9980184" y="3463504"/>
                  <a:pt x="10036595" y="3519916"/>
                  <a:pt x="10106184" y="3519915"/>
                </a:cubicBezTo>
                <a:cubicBezTo>
                  <a:pt x="10175772" y="3519916"/>
                  <a:pt x="10232184" y="3463503"/>
                  <a:pt x="10232184" y="3393916"/>
                </a:cubicBezTo>
                <a:cubicBezTo>
                  <a:pt x="10232184" y="3324327"/>
                  <a:pt x="10175772" y="3267915"/>
                  <a:pt x="10106183" y="3267917"/>
                </a:cubicBezTo>
                <a:close/>
                <a:moveTo>
                  <a:pt x="7633942" y="3623542"/>
                </a:moveTo>
                <a:cubicBezTo>
                  <a:pt x="7604430" y="3627838"/>
                  <a:pt x="7583987" y="3655245"/>
                  <a:pt x="7588283" y="3684757"/>
                </a:cubicBezTo>
                <a:cubicBezTo>
                  <a:pt x="7592579" y="3714269"/>
                  <a:pt x="7619987" y="3734711"/>
                  <a:pt x="7649499" y="3730415"/>
                </a:cubicBezTo>
                <a:cubicBezTo>
                  <a:pt x="7679011" y="3726119"/>
                  <a:pt x="7699454" y="3698712"/>
                  <a:pt x="7695158" y="3669200"/>
                </a:cubicBezTo>
                <a:cubicBezTo>
                  <a:pt x="7690861" y="3639688"/>
                  <a:pt x="7663454" y="3619246"/>
                  <a:pt x="7633942" y="3623542"/>
                </a:cubicBezTo>
                <a:close/>
                <a:moveTo>
                  <a:pt x="3550171" y="4218008"/>
                </a:moveTo>
                <a:cubicBezTo>
                  <a:pt x="3520659" y="4222304"/>
                  <a:pt x="3500217" y="4249711"/>
                  <a:pt x="3504513" y="4279224"/>
                </a:cubicBezTo>
                <a:cubicBezTo>
                  <a:pt x="3508808" y="4308735"/>
                  <a:pt x="3536216" y="4329178"/>
                  <a:pt x="3565728" y="4324882"/>
                </a:cubicBezTo>
                <a:cubicBezTo>
                  <a:pt x="3595239" y="4320586"/>
                  <a:pt x="3615684" y="4293178"/>
                  <a:pt x="3611386" y="4263666"/>
                </a:cubicBezTo>
                <a:cubicBezTo>
                  <a:pt x="3607090" y="4234154"/>
                  <a:pt x="3579683" y="4213712"/>
                  <a:pt x="3550171" y="4218008"/>
                </a:cubicBezTo>
                <a:close/>
                <a:moveTo>
                  <a:pt x="2406878" y="4382363"/>
                </a:moveTo>
                <a:cubicBezTo>
                  <a:pt x="2346758" y="4391114"/>
                  <a:pt x="2291570" y="4432965"/>
                  <a:pt x="2290501" y="4500756"/>
                </a:cubicBezTo>
                <a:cubicBezTo>
                  <a:pt x="2288359" y="4636337"/>
                  <a:pt x="2463053" y="5054234"/>
                  <a:pt x="2539991" y="5276057"/>
                </a:cubicBezTo>
                <a:cubicBezTo>
                  <a:pt x="2563976" y="5023343"/>
                  <a:pt x="2594418" y="4591785"/>
                  <a:pt x="2552833" y="4462569"/>
                </a:cubicBezTo>
                <a:cubicBezTo>
                  <a:pt x="2532044" y="4397960"/>
                  <a:pt x="2466994" y="4373611"/>
                  <a:pt x="2406878" y="4382363"/>
                </a:cubicBezTo>
                <a:close/>
                <a:moveTo>
                  <a:pt x="8701797" y="3443293"/>
                </a:moveTo>
                <a:cubicBezTo>
                  <a:pt x="8641676" y="3452044"/>
                  <a:pt x="8586489" y="3493896"/>
                  <a:pt x="8585418" y="3561686"/>
                </a:cubicBezTo>
                <a:cubicBezTo>
                  <a:pt x="8583278" y="3697267"/>
                  <a:pt x="8757971" y="4115165"/>
                  <a:pt x="8834910" y="4336988"/>
                </a:cubicBezTo>
                <a:cubicBezTo>
                  <a:pt x="8858894" y="4084274"/>
                  <a:pt x="8889335" y="3652715"/>
                  <a:pt x="8847752" y="3523499"/>
                </a:cubicBezTo>
                <a:cubicBezTo>
                  <a:pt x="8826962" y="3458890"/>
                  <a:pt x="8761913" y="3434542"/>
                  <a:pt x="8701797" y="3443293"/>
                </a:cubicBezTo>
                <a:close/>
                <a:moveTo>
                  <a:pt x="9534012" y="3292383"/>
                </a:moveTo>
                <a:cubicBezTo>
                  <a:pt x="9504501" y="3296679"/>
                  <a:pt x="9484058" y="3324086"/>
                  <a:pt x="9488354" y="3353598"/>
                </a:cubicBezTo>
                <a:cubicBezTo>
                  <a:pt x="9492650" y="3383110"/>
                  <a:pt x="9520058" y="3403552"/>
                  <a:pt x="9549570" y="3399256"/>
                </a:cubicBezTo>
                <a:cubicBezTo>
                  <a:pt x="9579082" y="3394961"/>
                  <a:pt x="9599524" y="3367553"/>
                  <a:pt x="9595228" y="3338042"/>
                </a:cubicBezTo>
                <a:cubicBezTo>
                  <a:pt x="9590932" y="3308529"/>
                  <a:pt x="9563525" y="3288087"/>
                  <a:pt x="9534012" y="3292383"/>
                </a:cubicBezTo>
                <a:close/>
                <a:moveTo>
                  <a:pt x="1634543" y="4442293"/>
                </a:moveTo>
                <a:cubicBezTo>
                  <a:pt x="1605030" y="4446589"/>
                  <a:pt x="1584588" y="4473996"/>
                  <a:pt x="1588884" y="4503509"/>
                </a:cubicBezTo>
                <a:cubicBezTo>
                  <a:pt x="1593181" y="4533021"/>
                  <a:pt x="1620588" y="4553463"/>
                  <a:pt x="1650100" y="4549167"/>
                </a:cubicBezTo>
                <a:cubicBezTo>
                  <a:pt x="1679612" y="4544871"/>
                  <a:pt x="1700054" y="4517463"/>
                  <a:pt x="1695758" y="4487951"/>
                </a:cubicBezTo>
                <a:cubicBezTo>
                  <a:pt x="1691462" y="4458440"/>
                  <a:pt x="1664055" y="4437997"/>
                  <a:pt x="1634543" y="4442293"/>
                </a:cubicBezTo>
                <a:close/>
                <a:moveTo>
                  <a:pt x="8227974" y="3478632"/>
                </a:moveTo>
                <a:cubicBezTo>
                  <a:pt x="8220961" y="3478496"/>
                  <a:pt x="8213805" y="3479733"/>
                  <a:pt x="8206883" y="3482503"/>
                </a:cubicBezTo>
                <a:cubicBezTo>
                  <a:pt x="8179195" y="3493585"/>
                  <a:pt x="8165735" y="3525014"/>
                  <a:pt x="8176816" y="3552702"/>
                </a:cubicBezTo>
                <a:cubicBezTo>
                  <a:pt x="8187898" y="3580390"/>
                  <a:pt x="8219327" y="3593852"/>
                  <a:pt x="8247015" y="3582770"/>
                </a:cubicBezTo>
                <a:cubicBezTo>
                  <a:pt x="8274702" y="3571688"/>
                  <a:pt x="8288164" y="3540258"/>
                  <a:pt x="8277082" y="3512571"/>
                </a:cubicBezTo>
                <a:cubicBezTo>
                  <a:pt x="8268771" y="3491805"/>
                  <a:pt x="8249014" y="3479041"/>
                  <a:pt x="8227974" y="3478632"/>
                </a:cubicBezTo>
                <a:close/>
                <a:moveTo>
                  <a:pt x="2939478" y="4248467"/>
                </a:moveTo>
                <a:cubicBezTo>
                  <a:pt x="2919428" y="4254858"/>
                  <a:pt x="2904129" y="4272725"/>
                  <a:pt x="2902083" y="4294998"/>
                </a:cubicBezTo>
                <a:cubicBezTo>
                  <a:pt x="2899356" y="4324696"/>
                  <a:pt x="2921220" y="4350984"/>
                  <a:pt x="2950917" y="4353712"/>
                </a:cubicBezTo>
                <a:cubicBezTo>
                  <a:pt x="2980615" y="4356441"/>
                  <a:pt x="3006903" y="4334577"/>
                  <a:pt x="3009631" y="4304879"/>
                </a:cubicBezTo>
                <a:cubicBezTo>
                  <a:pt x="3012359" y="4275181"/>
                  <a:pt x="2990495" y="4248893"/>
                  <a:pt x="2960797" y="4246165"/>
                </a:cubicBezTo>
                <a:cubicBezTo>
                  <a:pt x="2953372" y="4245483"/>
                  <a:pt x="2946162" y="4246338"/>
                  <a:pt x="2939478" y="4248467"/>
                </a:cubicBezTo>
                <a:close/>
                <a:moveTo>
                  <a:pt x="6055341" y="3782702"/>
                </a:moveTo>
                <a:cubicBezTo>
                  <a:pt x="6023681" y="3785795"/>
                  <a:pt x="5992890" y="3790677"/>
                  <a:pt x="5963154" y="3797344"/>
                </a:cubicBezTo>
                <a:lnTo>
                  <a:pt x="5913520" y="3811270"/>
                </a:lnTo>
                <a:lnTo>
                  <a:pt x="5921418" y="3862214"/>
                </a:lnTo>
                <a:cubicBezTo>
                  <a:pt x="5971467" y="4100800"/>
                  <a:pt x="6153519" y="4353624"/>
                  <a:pt x="6430039" y="4531536"/>
                </a:cubicBezTo>
                <a:cubicBezTo>
                  <a:pt x="6706559" y="4709450"/>
                  <a:pt x="7012100" y="4770342"/>
                  <a:pt x="7249974" y="4717006"/>
                </a:cubicBezTo>
                <a:lnTo>
                  <a:pt x="7299609" y="4703080"/>
                </a:lnTo>
                <a:lnTo>
                  <a:pt x="7291710" y="4652136"/>
                </a:lnTo>
                <a:cubicBezTo>
                  <a:pt x="7241660" y="4413548"/>
                  <a:pt x="7059607" y="4160724"/>
                  <a:pt x="6783090" y="3982812"/>
                </a:cubicBezTo>
                <a:cubicBezTo>
                  <a:pt x="6541133" y="3827139"/>
                  <a:pt x="6276960" y="3761058"/>
                  <a:pt x="6055341" y="3782702"/>
                </a:cubicBezTo>
                <a:close/>
                <a:moveTo>
                  <a:pt x="9341497" y="3284920"/>
                </a:moveTo>
                <a:cubicBezTo>
                  <a:pt x="9334483" y="3284784"/>
                  <a:pt x="9327327" y="3286020"/>
                  <a:pt x="9320405" y="3288791"/>
                </a:cubicBezTo>
                <a:cubicBezTo>
                  <a:pt x="9292718" y="3299872"/>
                  <a:pt x="9279256" y="3331302"/>
                  <a:pt x="9290338" y="3358991"/>
                </a:cubicBezTo>
                <a:cubicBezTo>
                  <a:pt x="9301420" y="3386678"/>
                  <a:pt x="9332849" y="3400140"/>
                  <a:pt x="9360536" y="3389057"/>
                </a:cubicBezTo>
                <a:cubicBezTo>
                  <a:pt x="9388225" y="3377976"/>
                  <a:pt x="9401687" y="3346546"/>
                  <a:pt x="9390605" y="3318858"/>
                </a:cubicBezTo>
                <a:cubicBezTo>
                  <a:pt x="9382294" y="3298093"/>
                  <a:pt x="9362536" y="3285328"/>
                  <a:pt x="9341497" y="3284920"/>
                </a:cubicBezTo>
                <a:close/>
                <a:moveTo>
                  <a:pt x="1816941" y="4380255"/>
                </a:moveTo>
                <a:cubicBezTo>
                  <a:pt x="1796892" y="4386644"/>
                  <a:pt x="1781593" y="4404512"/>
                  <a:pt x="1779547" y="4426785"/>
                </a:cubicBezTo>
                <a:cubicBezTo>
                  <a:pt x="1776819" y="4456483"/>
                  <a:pt x="1798683" y="4482770"/>
                  <a:pt x="1828380" y="4485498"/>
                </a:cubicBezTo>
                <a:cubicBezTo>
                  <a:pt x="1858079" y="4488227"/>
                  <a:pt x="1884367" y="4466363"/>
                  <a:pt x="1887094" y="4436665"/>
                </a:cubicBezTo>
                <a:cubicBezTo>
                  <a:pt x="1889822" y="4406968"/>
                  <a:pt x="1867958" y="4380680"/>
                  <a:pt x="1838262" y="4377952"/>
                </a:cubicBezTo>
                <a:cubicBezTo>
                  <a:pt x="1830836" y="4377269"/>
                  <a:pt x="1823625" y="4378124"/>
                  <a:pt x="1816941" y="4380255"/>
                </a:cubicBezTo>
                <a:close/>
                <a:moveTo>
                  <a:pt x="7739874" y="3498983"/>
                </a:moveTo>
                <a:cubicBezTo>
                  <a:pt x="7710363" y="3503279"/>
                  <a:pt x="7689920" y="3530687"/>
                  <a:pt x="7694216" y="3560198"/>
                </a:cubicBezTo>
                <a:cubicBezTo>
                  <a:pt x="7698512" y="3589710"/>
                  <a:pt x="7725919" y="3610153"/>
                  <a:pt x="7755431" y="3605857"/>
                </a:cubicBezTo>
                <a:cubicBezTo>
                  <a:pt x="7784944" y="3601561"/>
                  <a:pt x="7805386" y="3574153"/>
                  <a:pt x="7801090" y="3544642"/>
                </a:cubicBezTo>
                <a:cubicBezTo>
                  <a:pt x="7796794" y="3515129"/>
                  <a:pt x="7769386" y="3494688"/>
                  <a:pt x="7739874" y="3498983"/>
                </a:cubicBezTo>
                <a:close/>
                <a:moveTo>
                  <a:pt x="3413123" y="4128819"/>
                </a:moveTo>
                <a:cubicBezTo>
                  <a:pt x="3383612" y="4133116"/>
                  <a:pt x="3363170" y="4160523"/>
                  <a:pt x="3367466" y="4190035"/>
                </a:cubicBezTo>
                <a:cubicBezTo>
                  <a:pt x="3371762" y="4219547"/>
                  <a:pt x="3399169" y="4239989"/>
                  <a:pt x="3428681" y="4235693"/>
                </a:cubicBezTo>
                <a:cubicBezTo>
                  <a:pt x="3458193" y="4231397"/>
                  <a:pt x="3478635" y="4203989"/>
                  <a:pt x="3474339" y="4174477"/>
                </a:cubicBezTo>
                <a:cubicBezTo>
                  <a:pt x="3470043" y="4144966"/>
                  <a:pt x="3442635" y="4124524"/>
                  <a:pt x="3413123" y="4128819"/>
                </a:cubicBezTo>
                <a:close/>
                <a:moveTo>
                  <a:pt x="5102565" y="3867033"/>
                </a:moveTo>
                <a:cubicBezTo>
                  <a:pt x="4859593" y="3886879"/>
                  <a:pt x="4586001" y="4035910"/>
                  <a:pt x="4374929" y="4288033"/>
                </a:cubicBezTo>
                <a:cubicBezTo>
                  <a:pt x="4163857" y="4540150"/>
                  <a:pt x="4065261" y="4835688"/>
                  <a:pt x="4088454" y="5078361"/>
                </a:cubicBezTo>
                <a:lnTo>
                  <a:pt x="4096070" y="5129348"/>
                </a:lnTo>
                <a:lnTo>
                  <a:pt x="4147601" y="5127877"/>
                </a:lnTo>
                <a:cubicBezTo>
                  <a:pt x="4390572" y="5108033"/>
                  <a:pt x="4664163" y="4959000"/>
                  <a:pt x="4875236" y="4706881"/>
                </a:cubicBezTo>
                <a:cubicBezTo>
                  <a:pt x="5086307" y="4454761"/>
                  <a:pt x="5184904" y="4159223"/>
                  <a:pt x="5161711" y="3916549"/>
                </a:cubicBezTo>
                <a:lnTo>
                  <a:pt x="5154095" y="3865562"/>
                </a:lnTo>
                <a:close/>
                <a:moveTo>
                  <a:pt x="8393660" y="3379901"/>
                </a:moveTo>
                <a:cubicBezTo>
                  <a:pt x="8386646" y="3379764"/>
                  <a:pt x="8379490" y="3381001"/>
                  <a:pt x="8372569" y="3383771"/>
                </a:cubicBezTo>
                <a:cubicBezTo>
                  <a:pt x="8344881" y="3394853"/>
                  <a:pt x="8331419" y="3426282"/>
                  <a:pt x="8342501" y="3453970"/>
                </a:cubicBezTo>
                <a:cubicBezTo>
                  <a:pt x="8353583" y="3481657"/>
                  <a:pt x="8385013" y="3495120"/>
                  <a:pt x="8412701" y="3484038"/>
                </a:cubicBezTo>
                <a:cubicBezTo>
                  <a:pt x="8440388" y="3472956"/>
                  <a:pt x="8453850" y="3441526"/>
                  <a:pt x="8442768" y="3413839"/>
                </a:cubicBezTo>
                <a:cubicBezTo>
                  <a:pt x="8434457" y="3393073"/>
                  <a:pt x="8414699" y="3380309"/>
                  <a:pt x="8393660" y="3379901"/>
                </a:cubicBezTo>
                <a:close/>
                <a:moveTo>
                  <a:pt x="2752520" y="4201070"/>
                </a:moveTo>
                <a:cubicBezTo>
                  <a:pt x="2732471" y="4207459"/>
                  <a:pt x="2717172" y="4225327"/>
                  <a:pt x="2715126" y="4247600"/>
                </a:cubicBezTo>
                <a:cubicBezTo>
                  <a:pt x="2712397" y="4277298"/>
                  <a:pt x="2734262" y="4303586"/>
                  <a:pt x="2763960" y="4306314"/>
                </a:cubicBezTo>
                <a:cubicBezTo>
                  <a:pt x="2793657" y="4309042"/>
                  <a:pt x="2819944" y="4287178"/>
                  <a:pt x="2822673" y="4257481"/>
                </a:cubicBezTo>
                <a:cubicBezTo>
                  <a:pt x="2825401" y="4227782"/>
                  <a:pt x="2803538" y="4201495"/>
                  <a:pt x="2773839" y="4198767"/>
                </a:cubicBezTo>
                <a:cubicBezTo>
                  <a:pt x="2766415" y="4198085"/>
                  <a:pt x="2759204" y="4198940"/>
                  <a:pt x="2752520" y="4201070"/>
                </a:cubicBezTo>
                <a:close/>
                <a:moveTo>
                  <a:pt x="9152844" y="3244097"/>
                </a:moveTo>
                <a:cubicBezTo>
                  <a:pt x="9145830" y="3243962"/>
                  <a:pt x="9138674" y="3245198"/>
                  <a:pt x="9131752" y="3247969"/>
                </a:cubicBezTo>
                <a:cubicBezTo>
                  <a:pt x="9104065" y="3259050"/>
                  <a:pt x="9090603" y="3290480"/>
                  <a:pt x="9101685" y="3318168"/>
                </a:cubicBezTo>
                <a:cubicBezTo>
                  <a:pt x="9112767" y="3345855"/>
                  <a:pt x="9144196" y="3359317"/>
                  <a:pt x="9171884" y="3348235"/>
                </a:cubicBezTo>
                <a:cubicBezTo>
                  <a:pt x="9199572" y="3337153"/>
                  <a:pt x="9213034" y="3305724"/>
                  <a:pt x="9201952" y="3278036"/>
                </a:cubicBezTo>
                <a:cubicBezTo>
                  <a:pt x="9193640" y="3257270"/>
                  <a:pt x="9173883" y="3244506"/>
                  <a:pt x="9152844" y="3244097"/>
                </a:cubicBezTo>
                <a:close/>
                <a:moveTo>
                  <a:pt x="1986127" y="4287342"/>
                </a:moveTo>
                <a:cubicBezTo>
                  <a:pt x="1966077" y="4293733"/>
                  <a:pt x="1950779" y="4311599"/>
                  <a:pt x="1948733" y="4333873"/>
                </a:cubicBezTo>
                <a:cubicBezTo>
                  <a:pt x="1946004" y="4363571"/>
                  <a:pt x="1967869" y="4389858"/>
                  <a:pt x="1997566" y="4392587"/>
                </a:cubicBezTo>
                <a:cubicBezTo>
                  <a:pt x="2027264" y="4395315"/>
                  <a:pt x="2053551" y="4373451"/>
                  <a:pt x="2056280" y="4343753"/>
                </a:cubicBezTo>
                <a:cubicBezTo>
                  <a:pt x="2059008" y="4314055"/>
                  <a:pt x="2037144" y="4287768"/>
                  <a:pt x="2007446" y="4285040"/>
                </a:cubicBezTo>
                <a:cubicBezTo>
                  <a:pt x="2000021" y="4284358"/>
                  <a:pt x="1992811" y="4285212"/>
                  <a:pt x="1986127" y="4287342"/>
                </a:cubicBezTo>
                <a:close/>
                <a:moveTo>
                  <a:pt x="8570529" y="3309109"/>
                </a:moveTo>
                <a:cubicBezTo>
                  <a:pt x="8563516" y="3308973"/>
                  <a:pt x="8556360" y="3310209"/>
                  <a:pt x="8549438" y="3312980"/>
                </a:cubicBezTo>
                <a:cubicBezTo>
                  <a:pt x="8521750" y="3324062"/>
                  <a:pt x="8508289" y="3355492"/>
                  <a:pt x="8519370" y="3383179"/>
                </a:cubicBezTo>
                <a:cubicBezTo>
                  <a:pt x="8530453" y="3410867"/>
                  <a:pt x="8561881" y="3424329"/>
                  <a:pt x="8589570" y="3413247"/>
                </a:cubicBezTo>
                <a:cubicBezTo>
                  <a:pt x="8617257" y="3402165"/>
                  <a:pt x="8630719" y="3370735"/>
                  <a:pt x="8619637" y="3343047"/>
                </a:cubicBezTo>
                <a:cubicBezTo>
                  <a:pt x="8611326" y="3322282"/>
                  <a:pt x="8591569" y="3309518"/>
                  <a:pt x="8570529" y="3309109"/>
                </a:cubicBezTo>
                <a:close/>
                <a:moveTo>
                  <a:pt x="2562809" y="4183640"/>
                </a:moveTo>
                <a:cubicBezTo>
                  <a:pt x="2542759" y="4190031"/>
                  <a:pt x="2527461" y="4207898"/>
                  <a:pt x="2525415" y="4230171"/>
                </a:cubicBezTo>
                <a:cubicBezTo>
                  <a:pt x="2522686" y="4259869"/>
                  <a:pt x="2544551" y="4286157"/>
                  <a:pt x="2574248" y="4288885"/>
                </a:cubicBezTo>
                <a:cubicBezTo>
                  <a:pt x="2603946" y="4291614"/>
                  <a:pt x="2630233" y="4269750"/>
                  <a:pt x="2632962" y="4240052"/>
                </a:cubicBezTo>
                <a:cubicBezTo>
                  <a:pt x="2635690" y="4210354"/>
                  <a:pt x="2613826" y="4184066"/>
                  <a:pt x="2584129" y="4181338"/>
                </a:cubicBezTo>
                <a:cubicBezTo>
                  <a:pt x="2576704" y="4180656"/>
                  <a:pt x="2569493" y="4181511"/>
                  <a:pt x="2562809" y="4183640"/>
                </a:cubicBezTo>
                <a:close/>
                <a:moveTo>
                  <a:pt x="8940152" y="3219333"/>
                </a:moveTo>
                <a:cubicBezTo>
                  <a:pt x="8933139" y="3219197"/>
                  <a:pt x="8925984" y="3220434"/>
                  <a:pt x="8919062" y="3223204"/>
                </a:cubicBezTo>
                <a:cubicBezTo>
                  <a:pt x="8891375" y="3234286"/>
                  <a:pt x="8877912" y="3265716"/>
                  <a:pt x="8888994" y="3293404"/>
                </a:cubicBezTo>
                <a:cubicBezTo>
                  <a:pt x="8900075" y="3321090"/>
                  <a:pt x="8931505" y="3334554"/>
                  <a:pt x="8959194" y="3323471"/>
                </a:cubicBezTo>
                <a:cubicBezTo>
                  <a:pt x="8986880" y="3312390"/>
                  <a:pt x="9000342" y="3280960"/>
                  <a:pt x="8989261" y="3253272"/>
                </a:cubicBezTo>
                <a:cubicBezTo>
                  <a:pt x="8980949" y="3232506"/>
                  <a:pt x="8961192" y="3219742"/>
                  <a:pt x="8940152" y="3219333"/>
                </a:cubicBezTo>
                <a:close/>
                <a:moveTo>
                  <a:pt x="2182931" y="4202968"/>
                </a:moveTo>
                <a:cubicBezTo>
                  <a:pt x="2162881" y="4209359"/>
                  <a:pt x="2147583" y="4227225"/>
                  <a:pt x="2145536" y="4249500"/>
                </a:cubicBezTo>
                <a:cubicBezTo>
                  <a:pt x="2142808" y="4279198"/>
                  <a:pt x="2164672" y="4305485"/>
                  <a:pt x="2194368" y="4308213"/>
                </a:cubicBezTo>
                <a:cubicBezTo>
                  <a:pt x="2224068" y="4310942"/>
                  <a:pt x="2250355" y="4289077"/>
                  <a:pt x="2253082" y="4259380"/>
                </a:cubicBezTo>
                <a:cubicBezTo>
                  <a:pt x="2255812" y="4229682"/>
                  <a:pt x="2233947" y="4203395"/>
                  <a:pt x="2204250" y="4200666"/>
                </a:cubicBezTo>
                <a:cubicBezTo>
                  <a:pt x="2196825" y="4199984"/>
                  <a:pt x="2189614" y="4200839"/>
                  <a:pt x="2182931" y="4202968"/>
                </a:cubicBezTo>
                <a:close/>
                <a:moveTo>
                  <a:pt x="7845806" y="3374425"/>
                </a:moveTo>
                <a:cubicBezTo>
                  <a:pt x="7816294" y="3378721"/>
                  <a:pt x="7795851" y="3406128"/>
                  <a:pt x="7800147" y="3435640"/>
                </a:cubicBezTo>
                <a:cubicBezTo>
                  <a:pt x="7804444" y="3465151"/>
                  <a:pt x="7831852" y="3485594"/>
                  <a:pt x="7861364" y="3481298"/>
                </a:cubicBezTo>
                <a:cubicBezTo>
                  <a:pt x="7890876" y="3477002"/>
                  <a:pt x="7911318" y="3449595"/>
                  <a:pt x="7907022" y="3420083"/>
                </a:cubicBezTo>
                <a:cubicBezTo>
                  <a:pt x="7902726" y="3390570"/>
                  <a:pt x="7875317" y="3370129"/>
                  <a:pt x="7845806" y="3374425"/>
                </a:cubicBezTo>
                <a:close/>
                <a:moveTo>
                  <a:pt x="3276077" y="4039631"/>
                </a:moveTo>
                <a:cubicBezTo>
                  <a:pt x="3246565" y="4043927"/>
                  <a:pt x="3226122" y="4071334"/>
                  <a:pt x="3230418" y="4100846"/>
                </a:cubicBezTo>
                <a:cubicBezTo>
                  <a:pt x="3234714" y="4130359"/>
                  <a:pt x="3262123" y="4150800"/>
                  <a:pt x="3291634" y="4146504"/>
                </a:cubicBezTo>
                <a:cubicBezTo>
                  <a:pt x="3321146" y="4142208"/>
                  <a:pt x="3341589" y="4114800"/>
                  <a:pt x="3337293" y="4085289"/>
                </a:cubicBezTo>
                <a:cubicBezTo>
                  <a:pt x="3332996" y="4055777"/>
                  <a:pt x="3305588" y="4035335"/>
                  <a:pt x="3276077" y="4039631"/>
                </a:cubicBezTo>
                <a:close/>
                <a:moveTo>
                  <a:pt x="8745307" y="3239154"/>
                </a:moveTo>
                <a:cubicBezTo>
                  <a:pt x="8738294" y="3239018"/>
                  <a:pt x="8731139" y="3240255"/>
                  <a:pt x="8724217" y="3243026"/>
                </a:cubicBezTo>
                <a:cubicBezTo>
                  <a:pt x="8696529" y="3254107"/>
                  <a:pt x="8683066" y="3285537"/>
                  <a:pt x="8694149" y="3313225"/>
                </a:cubicBezTo>
                <a:cubicBezTo>
                  <a:pt x="8705231" y="3340912"/>
                  <a:pt x="8736662" y="3354375"/>
                  <a:pt x="8764349" y="3343292"/>
                </a:cubicBezTo>
                <a:cubicBezTo>
                  <a:pt x="8792035" y="3332211"/>
                  <a:pt x="8805498" y="3300781"/>
                  <a:pt x="8794415" y="3273093"/>
                </a:cubicBezTo>
                <a:cubicBezTo>
                  <a:pt x="8786105" y="3252328"/>
                  <a:pt x="8766347" y="3239563"/>
                  <a:pt x="8745307" y="3239154"/>
                </a:cubicBezTo>
                <a:close/>
                <a:moveTo>
                  <a:pt x="2375342" y="4166418"/>
                </a:moveTo>
                <a:cubicBezTo>
                  <a:pt x="2355290" y="4172808"/>
                  <a:pt x="2339991" y="4190675"/>
                  <a:pt x="2337947" y="4212949"/>
                </a:cubicBezTo>
                <a:cubicBezTo>
                  <a:pt x="2335217" y="4242647"/>
                  <a:pt x="2357083" y="4268934"/>
                  <a:pt x="2386778" y="4271662"/>
                </a:cubicBezTo>
                <a:cubicBezTo>
                  <a:pt x="2416478" y="4274391"/>
                  <a:pt x="2442764" y="4252527"/>
                  <a:pt x="2445492" y="4222829"/>
                </a:cubicBezTo>
                <a:cubicBezTo>
                  <a:pt x="2448221" y="4193132"/>
                  <a:pt x="2426356" y="4166844"/>
                  <a:pt x="2396660" y="4164116"/>
                </a:cubicBezTo>
                <a:cubicBezTo>
                  <a:pt x="2389235" y="4163433"/>
                  <a:pt x="2382023" y="4164288"/>
                  <a:pt x="2375342" y="4166418"/>
                </a:cubicBezTo>
                <a:close/>
                <a:moveTo>
                  <a:pt x="9431559" y="3137551"/>
                </a:moveTo>
                <a:cubicBezTo>
                  <a:pt x="9402046" y="3141847"/>
                  <a:pt x="9381604" y="3169254"/>
                  <a:pt x="9385901" y="3198767"/>
                </a:cubicBezTo>
                <a:cubicBezTo>
                  <a:pt x="9390197" y="3228279"/>
                  <a:pt x="9417603" y="3248721"/>
                  <a:pt x="9447115" y="3244425"/>
                </a:cubicBezTo>
                <a:cubicBezTo>
                  <a:pt x="9476628" y="3240128"/>
                  <a:pt x="9497069" y="3212721"/>
                  <a:pt x="9492774" y="3183209"/>
                </a:cubicBezTo>
                <a:cubicBezTo>
                  <a:pt x="9488478" y="3153697"/>
                  <a:pt x="9461070" y="3133255"/>
                  <a:pt x="9431559" y="3137551"/>
                </a:cubicBezTo>
                <a:close/>
                <a:moveTo>
                  <a:pt x="1688603" y="4264677"/>
                </a:moveTo>
                <a:cubicBezTo>
                  <a:pt x="1659091" y="4268973"/>
                  <a:pt x="1638649" y="4296381"/>
                  <a:pt x="1642945" y="4325893"/>
                </a:cubicBezTo>
                <a:cubicBezTo>
                  <a:pt x="1647241" y="4355405"/>
                  <a:pt x="1674648" y="4375847"/>
                  <a:pt x="1704161" y="4371550"/>
                </a:cubicBezTo>
                <a:cubicBezTo>
                  <a:pt x="1733673" y="4367255"/>
                  <a:pt x="1754116" y="4339848"/>
                  <a:pt x="1749820" y="4310336"/>
                </a:cubicBezTo>
                <a:cubicBezTo>
                  <a:pt x="1745523" y="4280823"/>
                  <a:pt x="1718116" y="4260381"/>
                  <a:pt x="1688603" y="4264677"/>
                </a:cubicBezTo>
                <a:close/>
                <a:moveTo>
                  <a:pt x="7969021" y="3247350"/>
                </a:moveTo>
                <a:cubicBezTo>
                  <a:pt x="7939509" y="3251646"/>
                  <a:pt x="7919067" y="3279054"/>
                  <a:pt x="7923363" y="3308566"/>
                </a:cubicBezTo>
                <a:cubicBezTo>
                  <a:pt x="7927658" y="3338078"/>
                  <a:pt x="7955067" y="3358520"/>
                  <a:pt x="7984579" y="3354223"/>
                </a:cubicBezTo>
                <a:cubicBezTo>
                  <a:pt x="8014091" y="3349927"/>
                  <a:pt x="8034533" y="3322520"/>
                  <a:pt x="8030236" y="3293009"/>
                </a:cubicBezTo>
                <a:cubicBezTo>
                  <a:pt x="8025941" y="3263496"/>
                  <a:pt x="7998533" y="3243054"/>
                  <a:pt x="7969021" y="3247350"/>
                </a:cubicBezTo>
                <a:close/>
                <a:moveTo>
                  <a:pt x="3121747" y="3952958"/>
                </a:moveTo>
                <a:cubicBezTo>
                  <a:pt x="3092235" y="3957254"/>
                  <a:pt x="3071794" y="3984662"/>
                  <a:pt x="3076090" y="4014174"/>
                </a:cubicBezTo>
                <a:cubicBezTo>
                  <a:pt x="3080384" y="4043685"/>
                  <a:pt x="3107792" y="4064127"/>
                  <a:pt x="3137304" y="4059831"/>
                </a:cubicBezTo>
                <a:cubicBezTo>
                  <a:pt x="3166816" y="4055536"/>
                  <a:pt x="3187258" y="4028128"/>
                  <a:pt x="3182962" y="3998617"/>
                </a:cubicBezTo>
                <a:cubicBezTo>
                  <a:pt x="3178666" y="3969105"/>
                  <a:pt x="3151259" y="3948661"/>
                  <a:pt x="3121747" y="3952958"/>
                </a:cubicBezTo>
                <a:close/>
                <a:moveTo>
                  <a:pt x="9257693" y="3053721"/>
                </a:moveTo>
                <a:cubicBezTo>
                  <a:pt x="9228182" y="3058018"/>
                  <a:pt x="9207739" y="3085425"/>
                  <a:pt x="9212035" y="3114937"/>
                </a:cubicBezTo>
                <a:cubicBezTo>
                  <a:pt x="9216331" y="3144449"/>
                  <a:pt x="9243739" y="3164891"/>
                  <a:pt x="9273250" y="3160596"/>
                </a:cubicBezTo>
                <a:cubicBezTo>
                  <a:pt x="9302763" y="3156300"/>
                  <a:pt x="9323204" y="3128891"/>
                  <a:pt x="9318909" y="3099379"/>
                </a:cubicBezTo>
                <a:cubicBezTo>
                  <a:pt x="9314613" y="3069868"/>
                  <a:pt x="9287205" y="3049425"/>
                  <a:pt x="9257693" y="3053721"/>
                </a:cubicBezTo>
                <a:close/>
                <a:moveTo>
                  <a:pt x="1831354" y="4134759"/>
                </a:moveTo>
                <a:cubicBezTo>
                  <a:pt x="1801841" y="4139055"/>
                  <a:pt x="1781400" y="4166463"/>
                  <a:pt x="1785696" y="4195975"/>
                </a:cubicBezTo>
                <a:cubicBezTo>
                  <a:pt x="1789991" y="4225486"/>
                  <a:pt x="1817399" y="4245929"/>
                  <a:pt x="1846911" y="4241633"/>
                </a:cubicBezTo>
                <a:cubicBezTo>
                  <a:pt x="1876422" y="4237337"/>
                  <a:pt x="1896865" y="4209929"/>
                  <a:pt x="1892569" y="4180417"/>
                </a:cubicBezTo>
                <a:cubicBezTo>
                  <a:pt x="1888272" y="4150906"/>
                  <a:pt x="1860864" y="4130463"/>
                  <a:pt x="1831354" y="4134759"/>
                </a:cubicBezTo>
                <a:close/>
                <a:moveTo>
                  <a:pt x="8648462" y="3134421"/>
                </a:moveTo>
                <a:cubicBezTo>
                  <a:pt x="8279797" y="3188895"/>
                  <a:pt x="7932045" y="3403264"/>
                  <a:pt x="7714001" y="3750624"/>
                </a:cubicBezTo>
                <a:cubicBezTo>
                  <a:pt x="7326369" y="4368154"/>
                  <a:pt x="7495468" y="5172161"/>
                  <a:pt x="8091696" y="5546423"/>
                </a:cubicBezTo>
                <a:cubicBezTo>
                  <a:pt x="7563290" y="5144513"/>
                  <a:pt x="7438224" y="4389142"/>
                  <a:pt x="7803692" y="3806924"/>
                </a:cubicBezTo>
                <a:cubicBezTo>
                  <a:pt x="8169158" y="3224707"/>
                  <a:pt x="8903795" y="3008983"/>
                  <a:pt x="9495440" y="3310147"/>
                </a:cubicBezTo>
                <a:cubicBezTo>
                  <a:pt x="9234591" y="3146408"/>
                  <a:pt x="8935201" y="3092051"/>
                  <a:pt x="8648462" y="3134421"/>
                </a:cubicBezTo>
                <a:close/>
                <a:moveTo>
                  <a:pt x="2449039" y="4036859"/>
                </a:moveTo>
                <a:cubicBezTo>
                  <a:pt x="2162122" y="4077996"/>
                  <a:pt x="1890655" y="4215452"/>
                  <a:pt x="1687310" y="4446763"/>
                </a:cubicBezTo>
                <a:cubicBezTo>
                  <a:pt x="2168541" y="3989421"/>
                  <a:pt x="2934192" y="3986751"/>
                  <a:pt x="3450480" y="4440614"/>
                </a:cubicBezTo>
                <a:cubicBezTo>
                  <a:pt x="3966766" y="4894476"/>
                  <a:pt x="4062244" y="5654154"/>
                  <a:pt x="3670349" y="6190030"/>
                </a:cubicBezTo>
                <a:cubicBezTo>
                  <a:pt x="4135133" y="5661319"/>
                  <a:pt x="4067996" y="4842470"/>
                  <a:pt x="3520397" y="4361080"/>
                </a:cubicBezTo>
                <a:cubicBezTo>
                  <a:pt x="3212371" y="4090298"/>
                  <a:pt x="2817934" y="3983969"/>
                  <a:pt x="2449039" y="4036859"/>
                </a:cubicBezTo>
                <a:close/>
                <a:moveTo>
                  <a:pt x="8143234" y="3137227"/>
                </a:moveTo>
                <a:cubicBezTo>
                  <a:pt x="8113722" y="3141522"/>
                  <a:pt x="8093279" y="3168930"/>
                  <a:pt x="8097576" y="3198442"/>
                </a:cubicBezTo>
                <a:cubicBezTo>
                  <a:pt x="8101872" y="3227954"/>
                  <a:pt x="8129279" y="3248396"/>
                  <a:pt x="8158791" y="3244100"/>
                </a:cubicBezTo>
                <a:cubicBezTo>
                  <a:pt x="8188303" y="3239804"/>
                  <a:pt x="8208746" y="3212397"/>
                  <a:pt x="8204449" y="3182884"/>
                </a:cubicBezTo>
                <a:cubicBezTo>
                  <a:pt x="8200156" y="3153372"/>
                  <a:pt x="8172746" y="3132930"/>
                  <a:pt x="8143234" y="3137227"/>
                </a:cubicBezTo>
                <a:close/>
                <a:moveTo>
                  <a:pt x="2923369" y="3897072"/>
                </a:moveTo>
                <a:cubicBezTo>
                  <a:pt x="2893856" y="3901367"/>
                  <a:pt x="2873414" y="3928775"/>
                  <a:pt x="2877710" y="3958287"/>
                </a:cubicBezTo>
                <a:cubicBezTo>
                  <a:pt x="2882006" y="3987799"/>
                  <a:pt x="2909414" y="4008242"/>
                  <a:pt x="2938926" y="4003946"/>
                </a:cubicBezTo>
                <a:cubicBezTo>
                  <a:pt x="2968437" y="3999649"/>
                  <a:pt x="2988881" y="3972241"/>
                  <a:pt x="2984583" y="3942730"/>
                </a:cubicBezTo>
                <a:cubicBezTo>
                  <a:pt x="2980288" y="3913218"/>
                  <a:pt x="2952880" y="3892776"/>
                  <a:pt x="2923369" y="3897072"/>
                </a:cubicBezTo>
                <a:close/>
                <a:moveTo>
                  <a:pt x="9056701" y="2979880"/>
                </a:moveTo>
                <a:cubicBezTo>
                  <a:pt x="9027190" y="2984177"/>
                  <a:pt x="9006747" y="3011584"/>
                  <a:pt x="9011043" y="3041096"/>
                </a:cubicBezTo>
                <a:cubicBezTo>
                  <a:pt x="9015339" y="3070608"/>
                  <a:pt x="9042747" y="3091050"/>
                  <a:pt x="9072259" y="3086754"/>
                </a:cubicBezTo>
                <a:cubicBezTo>
                  <a:pt x="9101770" y="3082458"/>
                  <a:pt x="9122213" y="3055050"/>
                  <a:pt x="9117917" y="3025538"/>
                </a:cubicBezTo>
                <a:cubicBezTo>
                  <a:pt x="9113621" y="2996026"/>
                  <a:pt x="9086213" y="2975584"/>
                  <a:pt x="9056701" y="2979880"/>
                </a:cubicBezTo>
                <a:close/>
                <a:moveTo>
                  <a:pt x="2002951" y="4006680"/>
                </a:moveTo>
                <a:cubicBezTo>
                  <a:pt x="1973440" y="4010977"/>
                  <a:pt x="1952998" y="4038384"/>
                  <a:pt x="1957294" y="4067896"/>
                </a:cubicBezTo>
                <a:cubicBezTo>
                  <a:pt x="1961590" y="4097408"/>
                  <a:pt x="1988998" y="4117850"/>
                  <a:pt x="2018510" y="4113555"/>
                </a:cubicBezTo>
                <a:cubicBezTo>
                  <a:pt x="2048021" y="4109259"/>
                  <a:pt x="2068464" y="4081851"/>
                  <a:pt x="2064168" y="4052339"/>
                </a:cubicBezTo>
                <a:cubicBezTo>
                  <a:pt x="2059872" y="4022827"/>
                  <a:pt x="2032465" y="4002385"/>
                  <a:pt x="2002951" y="4006680"/>
                </a:cubicBezTo>
                <a:close/>
                <a:moveTo>
                  <a:pt x="8303621" y="3065349"/>
                </a:moveTo>
                <a:cubicBezTo>
                  <a:pt x="8274109" y="3069645"/>
                  <a:pt x="8253667" y="3097053"/>
                  <a:pt x="8257963" y="3126565"/>
                </a:cubicBezTo>
                <a:cubicBezTo>
                  <a:pt x="8262259" y="3156077"/>
                  <a:pt x="8289666" y="3176519"/>
                  <a:pt x="8319178" y="3172223"/>
                </a:cubicBezTo>
                <a:cubicBezTo>
                  <a:pt x="8348690" y="3167926"/>
                  <a:pt x="8369131" y="3140519"/>
                  <a:pt x="8364835" y="3111007"/>
                </a:cubicBezTo>
                <a:cubicBezTo>
                  <a:pt x="8360540" y="3081495"/>
                  <a:pt x="8333133" y="3061053"/>
                  <a:pt x="8303621" y="3065349"/>
                </a:cubicBezTo>
                <a:close/>
                <a:moveTo>
                  <a:pt x="2749146" y="3873902"/>
                </a:moveTo>
                <a:cubicBezTo>
                  <a:pt x="2719634" y="3878198"/>
                  <a:pt x="2699192" y="3905607"/>
                  <a:pt x="2703489" y="3935118"/>
                </a:cubicBezTo>
                <a:cubicBezTo>
                  <a:pt x="2707785" y="3964630"/>
                  <a:pt x="2735192" y="3985072"/>
                  <a:pt x="2764703" y="3980777"/>
                </a:cubicBezTo>
                <a:cubicBezTo>
                  <a:pt x="2794216" y="3976481"/>
                  <a:pt x="2814657" y="3949073"/>
                  <a:pt x="2810361" y="3919561"/>
                </a:cubicBezTo>
                <a:cubicBezTo>
                  <a:pt x="2806065" y="3890049"/>
                  <a:pt x="2778657" y="3869607"/>
                  <a:pt x="2749146" y="3873902"/>
                </a:cubicBezTo>
                <a:close/>
                <a:moveTo>
                  <a:pt x="8487809" y="3008124"/>
                </a:moveTo>
                <a:cubicBezTo>
                  <a:pt x="8458297" y="3012420"/>
                  <a:pt x="8437855" y="3039828"/>
                  <a:pt x="8442150" y="3069339"/>
                </a:cubicBezTo>
                <a:cubicBezTo>
                  <a:pt x="8446446" y="3098851"/>
                  <a:pt x="8473854" y="3119294"/>
                  <a:pt x="8503366" y="3114998"/>
                </a:cubicBezTo>
                <a:cubicBezTo>
                  <a:pt x="8532878" y="3110702"/>
                  <a:pt x="8553320" y="3083295"/>
                  <a:pt x="8549024" y="3053782"/>
                </a:cubicBezTo>
                <a:cubicBezTo>
                  <a:pt x="8544728" y="3024270"/>
                  <a:pt x="8517321" y="3003828"/>
                  <a:pt x="8487809" y="3008124"/>
                </a:cubicBezTo>
                <a:close/>
                <a:moveTo>
                  <a:pt x="8676331" y="2980681"/>
                </a:moveTo>
                <a:cubicBezTo>
                  <a:pt x="8646819" y="2984977"/>
                  <a:pt x="8626377" y="3012384"/>
                  <a:pt x="8630674" y="3041897"/>
                </a:cubicBezTo>
                <a:cubicBezTo>
                  <a:pt x="8634970" y="3071409"/>
                  <a:pt x="8662377" y="3091851"/>
                  <a:pt x="8691889" y="3087554"/>
                </a:cubicBezTo>
                <a:cubicBezTo>
                  <a:pt x="8721400" y="3083259"/>
                  <a:pt x="8741843" y="3055851"/>
                  <a:pt x="8737547" y="3026339"/>
                </a:cubicBezTo>
                <a:cubicBezTo>
                  <a:pt x="8733251" y="2996827"/>
                  <a:pt x="8705844" y="2976385"/>
                  <a:pt x="8676331" y="2980681"/>
                </a:cubicBezTo>
                <a:close/>
                <a:moveTo>
                  <a:pt x="8862627" y="2953562"/>
                </a:moveTo>
                <a:cubicBezTo>
                  <a:pt x="8833115" y="2957858"/>
                  <a:pt x="8812673" y="2985265"/>
                  <a:pt x="8816969" y="3014778"/>
                </a:cubicBezTo>
                <a:cubicBezTo>
                  <a:pt x="8821265" y="3044290"/>
                  <a:pt x="8848673" y="3064732"/>
                  <a:pt x="8878184" y="3060436"/>
                </a:cubicBezTo>
                <a:cubicBezTo>
                  <a:pt x="8907697" y="3056140"/>
                  <a:pt x="8928138" y="3028732"/>
                  <a:pt x="8923843" y="2999220"/>
                </a:cubicBezTo>
                <a:cubicBezTo>
                  <a:pt x="8919547" y="2969709"/>
                  <a:pt x="8892139" y="2949266"/>
                  <a:pt x="8862627" y="2953562"/>
                </a:cubicBezTo>
                <a:close/>
                <a:moveTo>
                  <a:pt x="2556287" y="3871564"/>
                </a:moveTo>
                <a:cubicBezTo>
                  <a:pt x="2526776" y="3875859"/>
                  <a:pt x="2506333" y="3903267"/>
                  <a:pt x="2510629" y="3932779"/>
                </a:cubicBezTo>
                <a:cubicBezTo>
                  <a:pt x="2514925" y="3962291"/>
                  <a:pt x="2542333" y="3982733"/>
                  <a:pt x="2571845" y="3978437"/>
                </a:cubicBezTo>
                <a:cubicBezTo>
                  <a:pt x="2601357" y="3974141"/>
                  <a:pt x="2621798" y="3946733"/>
                  <a:pt x="2617502" y="3917221"/>
                </a:cubicBezTo>
                <a:cubicBezTo>
                  <a:pt x="2613208" y="3887710"/>
                  <a:pt x="2585801" y="3867268"/>
                  <a:pt x="2556287" y="3871564"/>
                </a:cubicBezTo>
                <a:close/>
                <a:moveTo>
                  <a:pt x="2181468" y="3926125"/>
                </a:moveTo>
                <a:cubicBezTo>
                  <a:pt x="2151957" y="3930421"/>
                  <a:pt x="2131515" y="3957829"/>
                  <a:pt x="2135811" y="3987340"/>
                </a:cubicBezTo>
                <a:cubicBezTo>
                  <a:pt x="2140107" y="4016852"/>
                  <a:pt x="2167514" y="4037295"/>
                  <a:pt x="2197028" y="4032999"/>
                </a:cubicBezTo>
                <a:cubicBezTo>
                  <a:pt x="2226538" y="4028703"/>
                  <a:pt x="2246981" y="4001296"/>
                  <a:pt x="2242685" y="3971784"/>
                </a:cubicBezTo>
                <a:cubicBezTo>
                  <a:pt x="2238388" y="3942271"/>
                  <a:pt x="2210981" y="3921829"/>
                  <a:pt x="2181468" y="3926125"/>
                </a:cubicBezTo>
                <a:close/>
                <a:moveTo>
                  <a:pt x="2367765" y="3899006"/>
                </a:moveTo>
                <a:cubicBezTo>
                  <a:pt x="2338252" y="3903302"/>
                  <a:pt x="2317810" y="3930710"/>
                  <a:pt x="2322106" y="3960222"/>
                </a:cubicBezTo>
                <a:cubicBezTo>
                  <a:pt x="2326402" y="3989734"/>
                  <a:pt x="2353810" y="4010176"/>
                  <a:pt x="2383323" y="4005880"/>
                </a:cubicBezTo>
                <a:cubicBezTo>
                  <a:pt x="2412833" y="4001584"/>
                  <a:pt x="2433276" y="3974177"/>
                  <a:pt x="2428980" y="3944665"/>
                </a:cubicBezTo>
                <a:cubicBezTo>
                  <a:pt x="2424683" y="3915152"/>
                  <a:pt x="2397278" y="3894710"/>
                  <a:pt x="2367765" y="3899006"/>
                </a:cubicBezTo>
                <a:close/>
                <a:moveTo>
                  <a:pt x="5411538" y="3176414"/>
                </a:moveTo>
                <a:cubicBezTo>
                  <a:pt x="5241891" y="3211129"/>
                  <a:pt x="5114275" y="3361232"/>
                  <a:pt x="5114276" y="3541142"/>
                </a:cubicBezTo>
                <a:cubicBezTo>
                  <a:pt x="5114275" y="3746753"/>
                  <a:pt x="5280956" y="3913433"/>
                  <a:pt x="5486567" y="3913434"/>
                </a:cubicBezTo>
                <a:cubicBezTo>
                  <a:pt x="5692180" y="3913435"/>
                  <a:pt x="5858860" y="3746754"/>
                  <a:pt x="5858860" y="3541142"/>
                </a:cubicBezTo>
                <a:cubicBezTo>
                  <a:pt x="5858860" y="3335530"/>
                  <a:pt x="5692180" y="3168851"/>
                  <a:pt x="5486568" y="3168851"/>
                </a:cubicBezTo>
                <a:cubicBezTo>
                  <a:pt x="5460867" y="3168850"/>
                  <a:pt x="5435774" y="3171455"/>
                  <a:pt x="5411538" y="3176414"/>
                </a:cubicBezTo>
                <a:close/>
                <a:moveTo>
                  <a:pt x="6699517" y="2954742"/>
                </a:moveTo>
                <a:cubicBezTo>
                  <a:pt x="6374135" y="3002111"/>
                  <a:pt x="6103698" y="3156791"/>
                  <a:pt x="5959299" y="3353203"/>
                </a:cubicBezTo>
                <a:lnTo>
                  <a:pt x="5931004" y="3396297"/>
                </a:lnTo>
                <a:lnTo>
                  <a:pt x="5970411" y="3429537"/>
                </a:lnTo>
                <a:cubicBezTo>
                  <a:pt x="6164813" y="3576628"/>
                  <a:pt x="6468125" y="3647792"/>
                  <a:pt x="6793507" y="3600429"/>
                </a:cubicBezTo>
                <a:cubicBezTo>
                  <a:pt x="7118887" y="3553064"/>
                  <a:pt x="7389324" y="3398380"/>
                  <a:pt x="7533723" y="3201967"/>
                </a:cubicBezTo>
                <a:lnTo>
                  <a:pt x="7562017" y="3158873"/>
                </a:lnTo>
                <a:lnTo>
                  <a:pt x="7522612" y="3125635"/>
                </a:lnTo>
                <a:cubicBezTo>
                  <a:pt x="7328210" y="2978541"/>
                  <a:pt x="7024895" y="2907378"/>
                  <a:pt x="6699517" y="2954742"/>
                </a:cubicBezTo>
                <a:close/>
                <a:moveTo>
                  <a:pt x="4183387" y="3304359"/>
                </a:moveTo>
                <a:cubicBezTo>
                  <a:pt x="3858006" y="3351724"/>
                  <a:pt x="3587568" y="3506406"/>
                  <a:pt x="3443170" y="3702819"/>
                </a:cubicBezTo>
                <a:lnTo>
                  <a:pt x="3414877" y="3745910"/>
                </a:lnTo>
                <a:lnTo>
                  <a:pt x="3454282" y="3779151"/>
                </a:lnTo>
                <a:cubicBezTo>
                  <a:pt x="3648684" y="3926245"/>
                  <a:pt x="3951997" y="3997408"/>
                  <a:pt x="4277378" y="3950044"/>
                </a:cubicBezTo>
                <a:cubicBezTo>
                  <a:pt x="4602757" y="3902678"/>
                  <a:pt x="4873196" y="3747995"/>
                  <a:pt x="5017594" y="3551583"/>
                </a:cubicBezTo>
                <a:lnTo>
                  <a:pt x="5045889" y="3508487"/>
                </a:lnTo>
                <a:lnTo>
                  <a:pt x="5006482" y="3475251"/>
                </a:lnTo>
                <a:cubicBezTo>
                  <a:pt x="4812081" y="3328156"/>
                  <a:pt x="4508767" y="3256994"/>
                  <a:pt x="4183387" y="3304359"/>
                </a:cubicBezTo>
                <a:close/>
                <a:moveTo>
                  <a:pt x="832672" y="3216691"/>
                </a:moveTo>
                <a:cubicBezTo>
                  <a:pt x="763085" y="3216690"/>
                  <a:pt x="706673" y="3273102"/>
                  <a:pt x="706674" y="3342690"/>
                </a:cubicBezTo>
                <a:cubicBezTo>
                  <a:pt x="706673" y="3412278"/>
                  <a:pt x="763085" y="3468690"/>
                  <a:pt x="832673" y="3468690"/>
                </a:cubicBezTo>
                <a:cubicBezTo>
                  <a:pt x="902261" y="3468690"/>
                  <a:pt x="958673" y="3412278"/>
                  <a:pt x="958672" y="3342690"/>
                </a:cubicBezTo>
                <a:cubicBezTo>
                  <a:pt x="958673" y="3273103"/>
                  <a:pt x="902261" y="3216691"/>
                  <a:pt x="832672" y="3216691"/>
                </a:cubicBezTo>
                <a:close/>
                <a:moveTo>
                  <a:pt x="9967057" y="1887013"/>
                </a:moveTo>
                <a:cubicBezTo>
                  <a:pt x="9897470" y="1887013"/>
                  <a:pt x="9841057" y="1943426"/>
                  <a:pt x="9841057" y="2013014"/>
                </a:cubicBezTo>
                <a:cubicBezTo>
                  <a:pt x="9841058" y="2082601"/>
                  <a:pt x="9897469" y="2139013"/>
                  <a:pt x="9967058" y="2139014"/>
                </a:cubicBezTo>
                <a:cubicBezTo>
                  <a:pt x="10036646" y="2139014"/>
                  <a:pt x="10093058" y="2082601"/>
                  <a:pt x="10093058" y="2013013"/>
                </a:cubicBezTo>
                <a:cubicBezTo>
                  <a:pt x="10093058" y="1943425"/>
                  <a:pt x="10036646" y="1887013"/>
                  <a:pt x="9967057" y="1887013"/>
                </a:cubicBezTo>
                <a:close/>
                <a:moveTo>
                  <a:pt x="2155995" y="2800034"/>
                </a:moveTo>
                <a:cubicBezTo>
                  <a:pt x="2040819" y="3026251"/>
                  <a:pt x="1853913" y="3416424"/>
                  <a:pt x="1845100" y="3551881"/>
                </a:cubicBezTo>
                <a:cubicBezTo>
                  <a:pt x="1836284" y="3687336"/>
                  <a:pt x="2051294" y="3738079"/>
                  <a:pt x="2103110" y="3612772"/>
                </a:cubicBezTo>
                <a:cubicBezTo>
                  <a:pt x="2154925" y="3487464"/>
                  <a:pt x="2146032" y="3034610"/>
                  <a:pt x="2155995" y="2800034"/>
                </a:cubicBezTo>
                <a:close/>
                <a:moveTo>
                  <a:pt x="2229559" y="2782452"/>
                </a:moveTo>
                <a:cubicBezTo>
                  <a:pt x="2205575" y="3035167"/>
                  <a:pt x="2175135" y="3466725"/>
                  <a:pt x="2216717" y="3595942"/>
                </a:cubicBezTo>
                <a:cubicBezTo>
                  <a:pt x="2258299" y="3725159"/>
                  <a:pt x="2476910" y="3693336"/>
                  <a:pt x="2479050" y="3557755"/>
                </a:cubicBezTo>
                <a:cubicBezTo>
                  <a:pt x="2481192" y="3422173"/>
                  <a:pt x="2306497" y="3004275"/>
                  <a:pt x="2229559" y="2782452"/>
                </a:cubicBezTo>
                <a:close/>
                <a:moveTo>
                  <a:pt x="8450914" y="1860964"/>
                </a:moveTo>
                <a:cubicBezTo>
                  <a:pt x="8335738" y="2087181"/>
                  <a:pt x="8148831" y="2477354"/>
                  <a:pt x="8140017" y="2612811"/>
                </a:cubicBezTo>
                <a:cubicBezTo>
                  <a:pt x="8131203" y="2748267"/>
                  <a:pt x="8346213" y="2799009"/>
                  <a:pt x="8398028" y="2673702"/>
                </a:cubicBezTo>
                <a:cubicBezTo>
                  <a:pt x="8449844" y="2548394"/>
                  <a:pt x="8440950" y="2095540"/>
                  <a:pt x="8450914" y="1860964"/>
                </a:cubicBezTo>
                <a:close/>
                <a:moveTo>
                  <a:pt x="2270576" y="2758123"/>
                </a:moveTo>
                <a:cubicBezTo>
                  <a:pt x="2338086" y="3002831"/>
                  <a:pt x="2463203" y="3416976"/>
                  <a:pt x="2548040" y="3522939"/>
                </a:cubicBezTo>
                <a:cubicBezTo>
                  <a:pt x="2632881" y="3628902"/>
                  <a:pt x="2825861" y="3521373"/>
                  <a:pt x="2779617" y="3393904"/>
                </a:cubicBezTo>
                <a:cubicBezTo>
                  <a:pt x="2733373" y="3266435"/>
                  <a:pt x="2421412" y="2938050"/>
                  <a:pt x="2270576" y="2758123"/>
                </a:cubicBezTo>
                <a:close/>
                <a:moveTo>
                  <a:pt x="8524477" y="1843383"/>
                </a:moveTo>
                <a:cubicBezTo>
                  <a:pt x="8500494" y="2096097"/>
                  <a:pt x="8470053" y="2527655"/>
                  <a:pt x="8511635" y="2656872"/>
                </a:cubicBezTo>
                <a:cubicBezTo>
                  <a:pt x="8553217" y="2786089"/>
                  <a:pt x="8771829" y="2754266"/>
                  <a:pt x="8773969" y="2618684"/>
                </a:cubicBezTo>
                <a:cubicBezTo>
                  <a:pt x="8776109" y="2483103"/>
                  <a:pt x="8601416" y="2065205"/>
                  <a:pt x="8524477" y="1843383"/>
                </a:cubicBezTo>
                <a:close/>
                <a:moveTo>
                  <a:pt x="2086820" y="2766675"/>
                </a:moveTo>
                <a:cubicBezTo>
                  <a:pt x="1893518" y="2931217"/>
                  <a:pt x="1570961" y="3219533"/>
                  <a:pt x="1510741" y="3341187"/>
                </a:cubicBezTo>
                <a:cubicBezTo>
                  <a:pt x="1450521" y="3462842"/>
                  <a:pt x="1629493" y="3592354"/>
                  <a:pt x="1725506" y="3496601"/>
                </a:cubicBezTo>
                <a:cubicBezTo>
                  <a:pt x="1821520" y="3400849"/>
                  <a:pt x="1987428" y="2979387"/>
                  <a:pt x="2086820" y="2766675"/>
                </a:cubicBezTo>
                <a:close/>
                <a:moveTo>
                  <a:pt x="8565495" y="1819053"/>
                </a:moveTo>
                <a:cubicBezTo>
                  <a:pt x="8633005" y="2063761"/>
                  <a:pt x="8758119" y="2477906"/>
                  <a:pt x="8842959" y="2583869"/>
                </a:cubicBezTo>
                <a:cubicBezTo>
                  <a:pt x="8927799" y="2689832"/>
                  <a:pt x="9120780" y="2582303"/>
                  <a:pt x="9074536" y="2454834"/>
                </a:cubicBezTo>
                <a:cubicBezTo>
                  <a:pt x="9028290" y="2327365"/>
                  <a:pt x="8716330" y="1998980"/>
                  <a:pt x="8565495" y="1819053"/>
                </a:cubicBezTo>
                <a:close/>
                <a:moveTo>
                  <a:pt x="8381737" y="1827605"/>
                </a:moveTo>
                <a:cubicBezTo>
                  <a:pt x="8188436" y="1992147"/>
                  <a:pt x="7865879" y="2280463"/>
                  <a:pt x="7805660" y="2402117"/>
                </a:cubicBezTo>
                <a:cubicBezTo>
                  <a:pt x="7745440" y="2523771"/>
                  <a:pt x="7924412" y="2653283"/>
                  <a:pt x="8020424" y="2557531"/>
                </a:cubicBezTo>
                <a:cubicBezTo>
                  <a:pt x="8116436" y="2461779"/>
                  <a:pt x="8282347" y="2040317"/>
                  <a:pt x="8381737" y="1827605"/>
                </a:cubicBezTo>
                <a:close/>
                <a:moveTo>
                  <a:pt x="2311486" y="2704747"/>
                </a:moveTo>
                <a:cubicBezTo>
                  <a:pt x="2466472" y="2905792"/>
                  <a:pt x="2738825" y="3241937"/>
                  <a:pt x="2857418" y="3307978"/>
                </a:cubicBezTo>
                <a:cubicBezTo>
                  <a:pt x="2976013" y="3374019"/>
                  <a:pt x="3114043" y="3201531"/>
                  <a:pt x="3023053" y="3100993"/>
                </a:cubicBezTo>
                <a:cubicBezTo>
                  <a:pt x="2932065" y="3000455"/>
                  <a:pt x="2519134" y="2814325"/>
                  <a:pt x="2311486" y="2704747"/>
                </a:cubicBezTo>
                <a:close/>
                <a:moveTo>
                  <a:pt x="8606405" y="1765677"/>
                </a:moveTo>
                <a:cubicBezTo>
                  <a:pt x="8761390" y="1966722"/>
                  <a:pt x="9033743" y="2302867"/>
                  <a:pt x="9152337" y="2368908"/>
                </a:cubicBezTo>
                <a:cubicBezTo>
                  <a:pt x="9270932" y="2434949"/>
                  <a:pt x="9408961" y="2262461"/>
                  <a:pt x="9317972" y="2161923"/>
                </a:cubicBezTo>
                <a:cubicBezTo>
                  <a:pt x="9226984" y="2061385"/>
                  <a:pt x="8814053" y="1875255"/>
                  <a:pt x="8606405" y="1765677"/>
                </a:cubicBezTo>
                <a:close/>
                <a:moveTo>
                  <a:pt x="2031492" y="2720917"/>
                </a:moveTo>
                <a:cubicBezTo>
                  <a:pt x="1788458" y="2794220"/>
                  <a:pt x="1377400" y="2929137"/>
                  <a:pt x="1273482" y="3016470"/>
                </a:cubicBezTo>
                <a:cubicBezTo>
                  <a:pt x="1169564" y="3103802"/>
                  <a:pt x="1281646" y="3294174"/>
                  <a:pt x="1407983" y="3244915"/>
                </a:cubicBezTo>
                <a:cubicBezTo>
                  <a:pt x="1534318" y="3195656"/>
                  <a:pt x="1855198" y="2875983"/>
                  <a:pt x="2031492" y="2720917"/>
                </a:cubicBezTo>
                <a:close/>
                <a:moveTo>
                  <a:pt x="8326410" y="1781847"/>
                </a:moveTo>
                <a:cubicBezTo>
                  <a:pt x="8083375" y="1855151"/>
                  <a:pt x="7672319" y="1990067"/>
                  <a:pt x="7568401" y="2077400"/>
                </a:cubicBezTo>
                <a:cubicBezTo>
                  <a:pt x="7464482" y="2164732"/>
                  <a:pt x="7576564" y="2355104"/>
                  <a:pt x="7702900" y="2305845"/>
                </a:cubicBezTo>
                <a:cubicBezTo>
                  <a:pt x="7829235" y="2256586"/>
                  <a:pt x="8150116" y="1936913"/>
                  <a:pt x="8326410" y="1781847"/>
                </a:cubicBezTo>
                <a:close/>
                <a:moveTo>
                  <a:pt x="2341988" y="2651800"/>
                </a:moveTo>
                <a:cubicBezTo>
                  <a:pt x="2564544" y="2773900"/>
                  <a:pt x="2948765" y="2972755"/>
                  <a:pt x="3083884" y="2985744"/>
                </a:cubicBezTo>
                <a:cubicBezTo>
                  <a:pt x="3219003" y="2998733"/>
                  <a:pt x="3276355" y="2785391"/>
                  <a:pt x="3152705" y="2729734"/>
                </a:cubicBezTo>
                <a:cubicBezTo>
                  <a:pt x="3029056" y="2674077"/>
                  <a:pt x="2576144" y="2668995"/>
                  <a:pt x="2341988" y="2651800"/>
                </a:cubicBezTo>
                <a:close/>
                <a:moveTo>
                  <a:pt x="8636905" y="1712730"/>
                </a:moveTo>
                <a:cubicBezTo>
                  <a:pt x="8859461" y="1834831"/>
                  <a:pt x="9243683" y="2033684"/>
                  <a:pt x="9378802" y="2046674"/>
                </a:cubicBezTo>
                <a:cubicBezTo>
                  <a:pt x="9513923" y="2059663"/>
                  <a:pt x="9571274" y="1846321"/>
                  <a:pt x="9447625" y="1790664"/>
                </a:cubicBezTo>
                <a:cubicBezTo>
                  <a:pt x="9323975" y="1735007"/>
                  <a:pt x="8871062" y="1729925"/>
                  <a:pt x="8636905" y="1712730"/>
                </a:cubicBezTo>
                <a:close/>
                <a:moveTo>
                  <a:pt x="6727701" y="1902030"/>
                </a:moveTo>
                <a:cubicBezTo>
                  <a:pt x="6484729" y="1921873"/>
                  <a:pt x="6211137" y="2070905"/>
                  <a:pt x="6000065" y="2323027"/>
                </a:cubicBezTo>
                <a:cubicBezTo>
                  <a:pt x="5788993" y="2575146"/>
                  <a:pt x="5690397" y="2870682"/>
                  <a:pt x="5713590" y="3113357"/>
                </a:cubicBezTo>
                <a:lnTo>
                  <a:pt x="5721206" y="3164344"/>
                </a:lnTo>
                <a:lnTo>
                  <a:pt x="5772738" y="3162873"/>
                </a:lnTo>
                <a:cubicBezTo>
                  <a:pt x="6015707" y="3143029"/>
                  <a:pt x="6289300" y="2993997"/>
                  <a:pt x="6500372" y="2741876"/>
                </a:cubicBezTo>
                <a:cubicBezTo>
                  <a:pt x="6711444" y="2489756"/>
                  <a:pt x="6810040" y="2194219"/>
                  <a:pt x="6786847" y="1951545"/>
                </a:cubicBezTo>
                <a:lnTo>
                  <a:pt x="6779232" y="1900558"/>
                </a:lnTo>
                <a:close/>
                <a:moveTo>
                  <a:pt x="3912797" y="2269832"/>
                </a:moveTo>
                <a:cubicBezTo>
                  <a:pt x="3881135" y="2272923"/>
                  <a:pt x="3850345" y="2277805"/>
                  <a:pt x="3820611" y="2284474"/>
                </a:cubicBezTo>
                <a:lnTo>
                  <a:pt x="3770974" y="2298399"/>
                </a:lnTo>
                <a:lnTo>
                  <a:pt x="3778873" y="2349343"/>
                </a:lnTo>
                <a:cubicBezTo>
                  <a:pt x="3828923" y="2587929"/>
                  <a:pt x="4010975" y="2840754"/>
                  <a:pt x="4287496" y="3018667"/>
                </a:cubicBezTo>
                <a:cubicBezTo>
                  <a:pt x="4564015" y="3196580"/>
                  <a:pt x="4869556" y="3257472"/>
                  <a:pt x="5107429" y="3204137"/>
                </a:cubicBezTo>
                <a:lnTo>
                  <a:pt x="5157066" y="3190210"/>
                </a:lnTo>
                <a:lnTo>
                  <a:pt x="5149167" y="3139267"/>
                </a:lnTo>
                <a:cubicBezTo>
                  <a:pt x="5099115" y="2900679"/>
                  <a:pt x="4917063" y="2647854"/>
                  <a:pt x="4640545" y="2469942"/>
                </a:cubicBezTo>
                <a:cubicBezTo>
                  <a:pt x="4398590" y="2314268"/>
                  <a:pt x="4134416" y="2248189"/>
                  <a:pt x="3912797" y="2269832"/>
                </a:cubicBezTo>
                <a:close/>
                <a:moveTo>
                  <a:pt x="3107976" y="2332995"/>
                </a:moveTo>
                <a:cubicBezTo>
                  <a:pt x="2949537" y="2350707"/>
                  <a:pt x="2569247" y="2508753"/>
                  <a:pt x="2361288" y="2580884"/>
                </a:cubicBezTo>
                <a:cubicBezTo>
                  <a:pt x="2614002" y="2604867"/>
                  <a:pt x="3045560" y="2635308"/>
                  <a:pt x="3174777" y="2593726"/>
                </a:cubicBezTo>
                <a:cubicBezTo>
                  <a:pt x="3303994" y="2552144"/>
                  <a:pt x="3272171" y="2333532"/>
                  <a:pt x="3136589" y="2331392"/>
                </a:cubicBezTo>
                <a:cubicBezTo>
                  <a:pt x="3128116" y="2331258"/>
                  <a:pt x="3118539" y="2331815"/>
                  <a:pt x="3107976" y="2332995"/>
                </a:cubicBezTo>
                <a:close/>
                <a:moveTo>
                  <a:pt x="2117886" y="2456108"/>
                </a:moveTo>
                <a:cubicBezTo>
                  <a:pt x="2046000" y="2470819"/>
                  <a:pt x="1991922" y="2534425"/>
                  <a:pt x="1991923" y="2610661"/>
                </a:cubicBezTo>
                <a:cubicBezTo>
                  <a:pt x="1991925" y="2621552"/>
                  <a:pt x="1993028" y="2632185"/>
                  <a:pt x="1995127" y="2642455"/>
                </a:cubicBezTo>
                <a:lnTo>
                  <a:pt x="1996255" y="2646084"/>
                </a:lnTo>
                <a:lnTo>
                  <a:pt x="1902262" y="2637676"/>
                </a:lnTo>
                <a:cubicBezTo>
                  <a:pt x="1648594" y="2616351"/>
                  <a:pt x="1304051" y="2597593"/>
                  <a:pt x="1190984" y="2633977"/>
                </a:cubicBezTo>
                <a:cubicBezTo>
                  <a:pt x="1061767" y="2675559"/>
                  <a:pt x="1093590" y="2894171"/>
                  <a:pt x="1229171" y="2896311"/>
                </a:cubicBezTo>
                <a:cubicBezTo>
                  <a:pt x="1356280" y="2898318"/>
                  <a:pt x="1731517" y="2744904"/>
                  <a:pt x="1960701" y="2662324"/>
                </a:cubicBezTo>
                <a:lnTo>
                  <a:pt x="1997273" y="2649369"/>
                </a:lnTo>
                <a:lnTo>
                  <a:pt x="2004321" y="2672067"/>
                </a:lnTo>
                <a:cubicBezTo>
                  <a:pt x="2028269" y="2728689"/>
                  <a:pt x="2084337" y="2768418"/>
                  <a:pt x="2149680" y="2768419"/>
                </a:cubicBezTo>
                <a:cubicBezTo>
                  <a:pt x="2236806" y="2768418"/>
                  <a:pt x="2307440" y="2697788"/>
                  <a:pt x="2307437" y="2610661"/>
                </a:cubicBezTo>
                <a:cubicBezTo>
                  <a:pt x="2307437" y="2523534"/>
                  <a:pt x="2236810" y="2452903"/>
                  <a:pt x="2149680" y="2452903"/>
                </a:cubicBezTo>
                <a:cubicBezTo>
                  <a:pt x="2138790" y="2452903"/>
                  <a:pt x="2128157" y="2454007"/>
                  <a:pt x="2117886" y="2456108"/>
                </a:cubicBezTo>
                <a:close/>
                <a:moveTo>
                  <a:pt x="9402895" y="1393925"/>
                </a:moveTo>
                <a:cubicBezTo>
                  <a:pt x="9244456" y="1411637"/>
                  <a:pt x="8864166" y="1569683"/>
                  <a:pt x="8656207" y="1641814"/>
                </a:cubicBezTo>
                <a:cubicBezTo>
                  <a:pt x="8908921" y="1665797"/>
                  <a:pt x="9340480" y="1696238"/>
                  <a:pt x="9469696" y="1654656"/>
                </a:cubicBezTo>
                <a:cubicBezTo>
                  <a:pt x="9598913" y="1613074"/>
                  <a:pt x="9567090" y="1394462"/>
                  <a:pt x="9431509" y="1392322"/>
                </a:cubicBezTo>
                <a:cubicBezTo>
                  <a:pt x="9423035" y="1392188"/>
                  <a:pt x="9413458" y="1392745"/>
                  <a:pt x="9402895" y="1393925"/>
                </a:cubicBezTo>
                <a:close/>
                <a:moveTo>
                  <a:pt x="8412805" y="1517038"/>
                </a:moveTo>
                <a:cubicBezTo>
                  <a:pt x="8340918" y="1531749"/>
                  <a:pt x="8286840" y="1595355"/>
                  <a:pt x="8286841" y="1671591"/>
                </a:cubicBezTo>
                <a:cubicBezTo>
                  <a:pt x="8286841" y="1682482"/>
                  <a:pt x="8287944" y="1693115"/>
                  <a:pt x="8290045" y="1703384"/>
                </a:cubicBezTo>
                <a:lnTo>
                  <a:pt x="8291173" y="1707014"/>
                </a:lnTo>
                <a:lnTo>
                  <a:pt x="8197180" y="1698606"/>
                </a:lnTo>
                <a:cubicBezTo>
                  <a:pt x="7943512" y="1677281"/>
                  <a:pt x="7598967" y="1658523"/>
                  <a:pt x="7485902" y="1694907"/>
                </a:cubicBezTo>
                <a:cubicBezTo>
                  <a:pt x="7356686" y="1736489"/>
                  <a:pt x="7388508" y="1955101"/>
                  <a:pt x="7524090" y="1957241"/>
                </a:cubicBezTo>
                <a:cubicBezTo>
                  <a:pt x="7651198" y="1959248"/>
                  <a:pt x="8026435" y="1805834"/>
                  <a:pt x="8255619" y="1723253"/>
                </a:cubicBezTo>
                <a:lnTo>
                  <a:pt x="8292192" y="1710299"/>
                </a:lnTo>
                <a:lnTo>
                  <a:pt x="8299238" y="1732997"/>
                </a:lnTo>
                <a:cubicBezTo>
                  <a:pt x="8323187" y="1789619"/>
                  <a:pt x="8379254" y="1829348"/>
                  <a:pt x="8444598" y="1829349"/>
                </a:cubicBezTo>
                <a:cubicBezTo>
                  <a:pt x="8531725" y="1829348"/>
                  <a:pt x="8602356" y="1758718"/>
                  <a:pt x="8602356" y="1671591"/>
                </a:cubicBezTo>
                <a:cubicBezTo>
                  <a:pt x="8602356" y="1584464"/>
                  <a:pt x="8531725" y="1513833"/>
                  <a:pt x="8444598" y="1513833"/>
                </a:cubicBezTo>
                <a:cubicBezTo>
                  <a:pt x="8433708" y="1513833"/>
                  <a:pt x="8423074" y="1514937"/>
                  <a:pt x="8412805" y="1517038"/>
                </a:cubicBezTo>
                <a:close/>
                <a:moveTo>
                  <a:pt x="2983906" y="1994511"/>
                </a:moveTo>
                <a:cubicBezTo>
                  <a:pt x="2976171" y="1995801"/>
                  <a:pt x="2968329" y="1997944"/>
                  <a:pt x="2960434" y="2001023"/>
                </a:cubicBezTo>
                <a:cubicBezTo>
                  <a:pt x="2834099" y="2050282"/>
                  <a:pt x="2513220" y="2369954"/>
                  <a:pt x="2336925" y="2525021"/>
                </a:cubicBezTo>
                <a:cubicBezTo>
                  <a:pt x="2579960" y="2451717"/>
                  <a:pt x="2991013" y="2316801"/>
                  <a:pt x="3094932" y="2229468"/>
                </a:cubicBezTo>
                <a:cubicBezTo>
                  <a:pt x="3192357" y="2147593"/>
                  <a:pt x="3099935" y="1975157"/>
                  <a:pt x="2983906" y="1994511"/>
                </a:cubicBezTo>
                <a:close/>
                <a:moveTo>
                  <a:pt x="1221938" y="2237222"/>
                </a:moveTo>
                <a:cubicBezTo>
                  <a:pt x="1104753" y="2250161"/>
                  <a:pt x="1061592" y="2440930"/>
                  <a:pt x="1177513" y="2493108"/>
                </a:cubicBezTo>
                <a:cubicBezTo>
                  <a:pt x="1301162" y="2548766"/>
                  <a:pt x="1754078" y="2553847"/>
                  <a:pt x="1988232" y="2571042"/>
                </a:cubicBezTo>
                <a:cubicBezTo>
                  <a:pt x="1765677" y="2448941"/>
                  <a:pt x="1381455" y="2250087"/>
                  <a:pt x="1246335" y="2237098"/>
                </a:cubicBezTo>
                <a:cubicBezTo>
                  <a:pt x="1237891" y="2236286"/>
                  <a:pt x="1229749" y="2236359"/>
                  <a:pt x="1221938" y="2237222"/>
                </a:cubicBezTo>
                <a:close/>
                <a:moveTo>
                  <a:pt x="9278824" y="1055441"/>
                </a:moveTo>
                <a:cubicBezTo>
                  <a:pt x="9271089" y="1056731"/>
                  <a:pt x="9263248" y="1058874"/>
                  <a:pt x="9255353" y="1061952"/>
                </a:cubicBezTo>
                <a:cubicBezTo>
                  <a:pt x="9129018" y="1111211"/>
                  <a:pt x="8808136" y="1430884"/>
                  <a:pt x="8631843" y="1585951"/>
                </a:cubicBezTo>
                <a:cubicBezTo>
                  <a:pt x="8874877" y="1512647"/>
                  <a:pt x="9285933" y="1377731"/>
                  <a:pt x="9389851" y="1290398"/>
                </a:cubicBezTo>
                <a:cubicBezTo>
                  <a:pt x="9487275" y="1208523"/>
                  <a:pt x="9394854" y="1036087"/>
                  <a:pt x="9278824" y="1055441"/>
                </a:cubicBezTo>
                <a:close/>
                <a:moveTo>
                  <a:pt x="7516855" y="1298152"/>
                </a:moveTo>
                <a:cubicBezTo>
                  <a:pt x="7399671" y="1311091"/>
                  <a:pt x="7356510" y="1501860"/>
                  <a:pt x="7472432" y="1554038"/>
                </a:cubicBezTo>
                <a:cubicBezTo>
                  <a:pt x="7596082" y="1609695"/>
                  <a:pt x="8048993" y="1614777"/>
                  <a:pt x="8283151" y="1631972"/>
                </a:cubicBezTo>
                <a:cubicBezTo>
                  <a:pt x="8060595" y="1509871"/>
                  <a:pt x="7676374" y="1311017"/>
                  <a:pt x="7541253" y="1298028"/>
                </a:cubicBezTo>
                <a:cubicBezTo>
                  <a:pt x="7532808" y="1297217"/>
                  <a:pt x="7524667" y="1297289"/>
                  <a:pt x="7516855" y="1298152"/>
                </a:cubicBezTo>
                <a:close/>
                <a:moveTo>
                  <a:pt x="5190698" y="1508625"/>
                </a:moveTo>
                <a:lnTo>
                  <a:pt x="5155209" y="1546634"/>
                </a:lnTo>
                <a:cubicBezTo>
                  <a:pt x="4997865" y="1733897"/>
                  <a:pt x="4918691" y="2023764"/>
                  <a:pt x="4963692" y="2332910"/>
                </a:cubicBezTo>
                <a:cubicBezTo>
                  <a:pt x="5008694" y="2642058"/>
                  <a:pt x="5167223" y="2897321"/>
                  <a:pt x="5371424" y="3031952"/>
                </a:cubicBezTo>
                <a:lnTo>
                  <a:pt x="5416277" y="3058268"/>
                </a:lnTo>
                <a:lnTo>
                  <a:pt x="5451766" y="3020258"/>
                </a:lnTo>
                <a:cubicBezTo>
                  <a:pt x="5609108" y="2832996"/>
                  <a:pt x="5688283" y="2543131"/>
                  <a:pt x="5643281" y="2233984"/>
                </a:cubicBezTo>
                <a:cubicBezTo>
                  <a:pt x="5598279" y="1924836"/>
                  <a:pt x="5439750" y="1669573"/>
                  <a:pt x="5235550" y="1534939"/>
                </a:cubicBezTo>
                <a:close/>
                <a:moveTo>
                  <a:pt x="2710116" y="1703244"/>
                </a:moveTo>
                <a:cubicBezTo>
                  <a:pt x="2688402" y="1706896"/>
                  <a:pt x="2667484" y="1716930"/>
                  <a:pt x="2649481" y="1734883"/>
                </a:cubicBezTo>
                <a:cubicBezTo>
                  <a:pt x="2553470" y="1830635"/>
                  <a:pt x="2387559" y="2252097"/>
                  <a:pt x="2288172" y="2464809"/>
                </a:cubicBezTo>
                <a:cubicBezTo>
                  <a:pt x="2481471" y="2300267"/>
                  <a:pt x="2804027" y="2011951"/>
                  <a:pt x="2864247" y="1890297"/>
                </a:cubicBezTo>
                <a:cubicBezTo>
                  <a:pt x="2913173" y="1791453"/>
                  <a:pt x="2804199" y="1687422"/>
                  <a:pt x="2710116" y="1703244"/>
                </a:cubicBezTo>
                <a:close/>
                <a:moveTo>
                  <a:pt x="1398254" y="1885785"/>
                </a:moveTo>
                <a:cubicBezTo>
                  <a:pt x="1303072" y="1895934"/>
                  <a:pt x="1225813" y="2025120"/>
                  <a:pt x="1299741" y="2106807"/>
                </a:cubicBezTo>
                <a:cubicBezTo>
                  <a:pt x="1390729" y="2207345"/>
                  <a:pt x="1803660" y="2393475"/>
                  <a:pt x="2011310" y="2503053"/>
                </a:cubicBezTo>
                <a:cubicBezTo>
                  <a:pt x="1856324" y="2302008"/>
                  <a:pt x="1583970" y="1965863"/>
                  <a:pt x="1465376" y="1899822"/>
                </a:cubicBezTo>
                <a:cubicBezTo>
                  <a:pt x="1443142" y="1887440"/>
                  <a:pt x="1420219" y="1883443"/>
                  <a:pt x="1398254" y="1885785"/>
                </a:cubicBezTo>
                <a:close/>
                <a:moveTo>
                  <a:pt x="9005033" y="764174"/>
                </a:moveTo>
                <a:cubicBezTo>
                  <a:pt x="8983322" y="767825"/>
                  <a:pt x="8962403" y="777860"/>
                  <a:pt x="8944400" y="795813"/>
                </a:cubicBezTo>
                <a:cubicBezTo>
                  <a:pt x="8848387" y="891565"/>
                  <a:pt x="8682478" y="1313027"/>
                  <a:pt x="8583087" y="1525739"/>
                </a:cubicBezTo>
                <a:cubicBezTo>
                  <a:pt x="8776389" y="1361197"/>
                  <a:pt x="9098946" y="1072881"/>
                  <a:pt x="9159165" y="951227"/>
                </a:cubicBezTo>
                <a:cubicBezTo>
                  <a:pt x="9208093" y="852383"/>
                  <a:pt x="9099118" y="748352"/>
                  <a:pt x="9005033" y="764174"/>
                </a:cubicBezTo>
                <a:close/>
                <a:moveTo>
                  <a:pt x="7693172" y="946715"/>
                </a:moveTo>
                <a:cubicBezTo>
                  <a:pt x="7597990" y="956864"/>
                  <a:pt x="7520731" y="1086050"/>
                  <a:pt x="7594659" y="1167737"/>
                </a:cubicBezTo>
                <a:cubicBezTo>
                  <a:pt x="7685648" y="1268275"/>
                  <a:pt x="8098578" y="1454405"/>
                  <a:pt x="8306226" y="1563983"/>
                </a:cubicBezTo>
                <a:cubicBezTo>
                  <a:pt x="8151241" y="1362938"/>
                  <a:pt x="7878888" y="1026793"/>
                  <a:pt x="7760293" y="960752"/>
                </a:cubicBezTo>
                <a:cubicBezTo>
                  <a:pt x="7738058" y="948370"/>
                  <a:pt x="7715138" y="944373"/>
                  <a:pt x="7693172" y="946715"/>
                </a:cubicBezTo>
                <a:close/>
                <a:moveTo>
                  <a:pt x="644562" y="1924452"/>
                </a:moveTo>
                <a:cubicBezTo>
                  <a:pt x="574973" y="1924452"/>
                  <a:pt x="518562" y="1980864"/>
                  <a:pt x="518562" y="2050452"/>
                </a:cubicBezTo>
                <a:cubicBezTo>
                  <a:pt x="518562" y="2120040"/>
                  <a:pt x="574975" y="2176452"/>
                  <a:pt x="644562" y="2176452"/>
                </a:cubicBezTo>
                <a:cubicBezTo>
                  <a:pt x="714150" y="2176452"/>
                  <a:pt x="770562" y="2120040"/>
                  <a:pt x="770561" y="2050452"/>
                </a:cubicBezTo>
                <a:cubicBezTo>
                  <a:pt x="770562" y="1980864"/>
                  <a:pt x="714150" y="1924452"/>
                  <a:pt x="644562" y="1924452"/>
                </a:cubicBezTo>
                <a:close/>
                <a:moveTo>
                  <a:pt x="9778947" y="594775"/>
                </a:moveTo>
                <a:cubicBezTo>
                  <a:pt x="9709359" y="594775"/>
                  <a:pt x="9652947" y="651187"/>
                  <a:pt x="9652947" y="720775"/>
                </a:cubicBezTo>
                <a:cubicBezTo>
                  <a:pt x="9652947" y="790363"/>
                  <a:pt x="9709358" y="846775"/>
                  <a:pt x="9778949" y="846775"/>
                </a:cubicBezTo>
                <a:cubicBezTo>
                  <a:pt x="9848535" y="846775"/>
                  <a:pt x="9904950" y="790363"/>
                  <a:pt x="9904947" y="720775"/>
                </a:cubicBezTo>
                <a:cubicBezTo>
                  <a:pt x="9904947" y="651187"/>
                  <a:pt x="9848535" y="594776"/>
                  <a:pt x="9778947" y="594775"/>
                </a:cubicBezTo>
                <a:close/>
                <a:moveTo>
                  <a:pt x="3849035" y="1385499"/>
                </a:moveTo>
                <a:cubicBezTo>
                  <a:pt x="3875478" y="1377456"/>
                  <a:pt x="3904990" y="1379500"/>
                  <a:pt x="3931303" y="1393538"/>
                </a:cubicBezTo>
                <a:cubicBezTo>
                  <a:pt x="3983928" y="1421615"/>
                  <a:pt x="4003829" y="1487037"/>
                  <a:pt x="3975751" y="1539662"/>
                </a:cubicBezTo>
                <a:cubicBezTo>
                  <a:pt x="3947675" y="1592288"/>
                  <a:pt x="3882253" y="1612188"/>
                  <a:pt x="3829627" y="1584112"/>
                </a:cubicBezTo>
                <a:cubicBezTo>
                  <a:pt x="3777002" y="1556035"/>
                  <a:pt x="3757101" y="1490613"/>
                  <a:pt x="3785179" y="1437987"/>
                </a:cubicBezTo>
                <a:cubicBezTo>
                  <a:pt x="3799217" y="1411675"/>
                  <a:pt x="3822592" y="1393543"/>
                  <a:pt x="3849035" y="1385499"/>
                </a:cubicBezTo>
                <a:close/>
                <a:moveTo>
                  <a:pt x="6229475" y="1038982"/>
                </a:moveTo>
                <a:cubicBezTo>
                  <a:pt x="6255918" y="1030938"/>
                  <a:pt x="6285430" y="1032982"/>
                  <a:pt x="6311743" y="1047021"/>
                </a:cubicBezTo>
                <a:cubicBezTo>
                  <a:pt x="6364368" y="1075098"/>
                  <a:pt x="6384269" y="1140519"/>
                  <a:pt x="6356192" y="1193145"/>
                </a:cubicBezTo>
                <a:cubicBezTo>
                  <a:pt x="6328115" y="1245771"/>
                  <a:pt x="6262693" y="1265671"/>
                  <a:pt x="6210068" y="1237594"/>
                </a:cubicBezTo>
                <a:cubicBezTo>
                  <a:pt x="6157442" y="1209517"/>
                  <a:pt x="6137542" y="1144095"/>
                  <a:pt x="6165619" y="1091470"/>
                </a:cubicBezTo>
                <a:cubicBezTo>
                  <a:pt x="6179657" y="1065157"/>
                  <a:pt x="6203032" y="1047026"/>
                  <a:pt x="6229475" y="1038982"/>
                </a:cubicBezTo>
                <a:close/>
                <a:moveTo>
                  <a:pt x="2385419" y="1559702"/>
                </a:moveTo>
                <a:cubicBezTo>
                  <a:pt x="2340499" y="1561995"/>
                  <a:pt x="2298120" y="1584228"/>
                  <a:pt x="2278691" y="1631219"/>
                </a:cubicBezTo>
                <a:cubicBezTo>
                  <a:pt x="2226873" y="1756527"/>
                  <a:pt x="2235766" y="2209380"/>
                  <a:pt x="2225803" y="2443956"/>
                </a:cubicBezTo>
                <a:cubicBezTo>
                  <a:pt x="2340981" y="2217740"/>
                  <a:pt x="2527887" y="1827566"/>
                  <a:pt x="2536701" y="1692110"/>
                </a:cubicBezTo>
                <a:cubicBezTo>
                  <a:pt x="2542209" y="1607450"/>
                  <a:pt x="2460286" y="1555881"/>
                  <a:pt x="2385419" y="1559702"/>
                </a:cubicBezTo>
                <a:close/>
                <a:moveTo>
                  <a:pt x="1670730" y="1647272"/>
                </a:moveTo>
                <a:cubicBezTo>
                  <a:pt x="1597544" y="1664108"/>
                  <a:pt x="1533000" y="1735987"/>
                  <a:pt x="1561902" y="1815656"/>
                </a:cubicBezTo>
                <a:cubicBezTo>
                  <a:pt x="1608147" y="1943124"/>
                  <a:pt x="1920107" y="2271509"/>
                  <a:pt x="2070942" y="2451437"/>
                </a:cubicBezTo>
                <a:cubicBezTo>
                  <a:pt x="2003432" y="2206729"/>
                  <a:pt x="1878318" y="1792584"/>
                  <a:pt x="1793479" y="1686620"/>
                </a:cubicBezTo>
                <a:cubicBezTo>
                  <a:pt x="1761663" y="1646884"/>
                  <a:pt x="1714643" y="1637170"/>
                  <a:pt x="1670730" y="1647272"/>
                </a:cubicBezTo>
                <a:close/>
                <a:moveTo>
                  <a:pt x="8680338" y="620633"/>
                </a:moveTo>
                <a:cubicBezTo>
                  <a:pt x="8635417" y="622925"/>
                  <a:pt x="8593038" y="645158"/>
                  <a:pt x="8573606" y="692149"/>
                </a:cubicBezTo>
                <a:cubicBezTo>
                  <a:pt x="8521792" y="817457"/>
                  <a:pt x="8530684" y="1270310"/>
                  <a:pt x="8520722" y="1504886"/>
                </a:cubicBezTo>
                <a:cubicBezTo>
                  <a:pt x="8635897" y="1278670"/>
                  <a:pt x="8822803" y="888496"/>
                  <a:pt x="8831618" y="753040"/>
                </a:cubicBezTo>
                <a:cubicBezTo>
                  <a:pt x="8837127" y="668380"/>
                  <a:pt x="8755205" y="616811"/>
                  <a:pt x="8680338" y="620633"/>
                </a:cubicBezTo>
                <a:close/>
                <a:moveTo>
                  <a:pt x="7965648" y="708202"/>
                </a:moveTo>
                <a:cubicBezTo>
                  <a:pt x="7892463" y="725038"/>
                  <a:pt x="7827918" y="796917"/>
                  <a:pt x="7856821" y="876586"/>
                </a:cubicBezTo>
                <a:cubicBezTo>
                  <a:pt x="7903065" y="1004055"/>
                  <a:pt x="8215026" y="1332439"/>
                  <a:pt x="8365861" y="1512367"/>
                </a:cubicBezTo>
                <a:cubicBezTo>
                  <a:pt x="8298351" y="1267659"/>
                  <a:pt x="8173236" y="853514"/>
                  <a:pt x="8088396" y="747550"/>
                </a:cubicBezTo>
                <a:cubicBezTo>
                  <a:pt x="8056582" y="707814"/>
                  <a:pt x="8009559" y="698100"/>
                  <a:pt x="7965648" y="708202"/>
                </a:cubicBezTo>
                <a:close/>
                <a:moveTo>
                  <a:pt x="1993069" y="1539664"/>
                </a:moveTo>
                <a:cubicBezTo>
                  <a:pt x="1932953" y="1548415"/>
                  <a:pt x="1877766" y="1590266"/>
                  <a:pt x="1876692" y="1658057"/>
                </a:cubicBezTo>
                <a:cubicBezTo>
                  <a:pt x="1874554" y="1793638"/>
                  <a:pt x="2049245" y="2211536"/>
                  <a:pt x="2126187" y="2433358"/>
                </a:cubicBezTo>
                <a:cubicBezTo>
                  <a:pt x="2150168" y="2180645"/>
                  <a:pt x="2180609" y="1749086"/>
                  <a:pt x="2139028" y="1619870"/>
                </a:cubicBezTo>
                <a:cubicBezTo>
                  <a:pt x="2118235" y="1555261"/>
                  <a:pt x="2053187" y="1530912"/>
                  <a:pt x="1993069" y="1539664"/>
                </a:cubicBezTo>
                <a:close/>
                <a:moveTo>
                  <a:pt x="8287987" y="600594"/>
                </a:moveTo>
                <a:cubicBezTo>
                  <a:pt x="8227869" y="609345"/>
                  <a:pt x="8172682" y="651196"/>
                  <a:pt x="8171611" y="718987"/>
                </a:cubicBezTo>
                <a:cubicBezTo>
                  <a:pt x="8169471" y="854568"/>
                  <a:pt x="8344164" y="1272466"/>
                  <a:pt x="8421103" y="1494288"/>
                </a:cubicBezTo>
                <a:cubicBezTo>
                  <a:pt x="8445087" y="1241575"/>
                  <a:pt x="8475527" y="810016"/>
                  <a:pt x="8433945" y="680799"/>
                </a:cubicBezTo>
                <a:cubicBezTo>
                  <a:pt x="8413154" y="616191"/>
                  <a:pt x="8348105" y="591842"/>
                  <a:pt x="8287987" y="600594"/>
                </a:cubicBezTo>
                <a:close/>
                <a:moveTo>
                  <a:pt x="6205762" y="745054"/>
                </a:moveTo>
                <a:cubicBezTo>
                  <a:pt x="6168310" y="750505"/>
                  <a:pt x="6133124" y="771034"/>
                  <a:pt x="6130843" y="802179"/>
                </a:cubicBezTo>
                <a:cubicBezTo>
                  <a:pt x="6130274" y="809965"/>
                  <a:pt x="6131309" y="819710"/>
                  <a:pt x="6133643" y="830998"/>
                </a:cubicBezTo>
                <a:lnTo>
                  <a:pt x="6135508" y="837713"/>
                </a:lnTo>
                <a:lnTo>
                  <a:pt x="6123450" y="824818"/>
                </a:lnTo>
                <a:cubicBezTo>
                  <a:pt x="6111145" y="815156"/>
                  <a:pt x="6095222" y="813313"/>
                  <a:pt x="6078693" y="816854"/>
                </a:cubicBezTo>
                <a:cubicBezTo>
                  <a:pt x="6029110" y="827479"/>
                  <a:pt x="5974077" y="886578"/>
                  <a:pt x="5994928" y="928524"/>
                </a:cubicBezTo>
                <a:lnTo>
                  <a:pt x="6010983" y="950490"/>
                </a:lnTo>
                <a:lnTo>
                  <a:pt x="6002604" y="946410"/>
                </a:lnTo>
                <a:cubicBezTo>
                  <a:pt x="5992121" y="942125"/>
                  <a:pt x="5982841" y="939300"/>
                  <a:pt x="5975090" y="938247"/>
                </a:cubicBezTo>
                <a:cubicBezTo>
                  <a:pt x="5913082" y="929823"/>
                  <a:pt x="5864436" y="1058559"/>
                  <a:pt x="5916715" y="1092731"/>
                </a:cubicBezTo>
                <a:lnTo>
                  <a:pt x="5918466" y="1093490"/>
                </a:lnTo>
                <a:lnTo>
                  <a:pt x="5914294" y="1094411"/>
                </a:lnTo>
                <a:cubicBezTo>
                  <a:pt x="5855969" y="1117088"/>
                  <a:pt x="5875793" y="1253273"/>
                  <a:pt x="5938083" y="1257834"/>
                </a:cubicBezTo>
                <a:cubicBezTo>
                  <a:pt x="5953655" y="1258974"/>
                  <a:pt x="5977063" y="1253689"/>
                  <a:pt x="6004979" y="1244457"/>
                </a:cubicBezTo>
                <a:lnTo>
                  <a:pt x="6020135" y="1238480"/>
                </a:lnTo>
                <a:lnTo>
                  <a:pt x="6003601" y="1249306"/>
                </a:lnTo>
                <a:cubicBezTo>
                  <a:pt x="5980183" y="1265836"/>
                  <a:pt x="5962427" y="1281214"/>
                  <a:pt x="5953725" y="1294215"/>
                </a:cubicBezTo>
                <a:cubicBezTo>
                  <a:pt x="5918917" y="1346219"/>
                  <a:pt x="6013196" y="1446473"/>
                  <a:pt x="6066860" y="1414520"/>
                </a:cubicBezTo>
                <a:cubicBezTo>
                  <a:pt x="6073568" y="1410526"/>
                  <a:pt x="6080961" y="1404093"/>
                  <a:pt x="6088875" y="1395713"/>
                </a:cubicBezTo>
                <a:lnTo>
                  <a:pt x="6108876" y="1371465"/>
                </a:lnTo>
                <a:lnTo>
                  <a:pt x="6107037" y="1374929"/>
                </a:lnTo>
                <a:cubicBezTo>
                  <a:pt x="6095164" y="1401019"/>
                  <a:pt x="6087598" y="1423257"/>
                  <a:pt x="6086649" y="1438872"/>
                </a:cubicBezTo>
                <a:cubicBezTo>
                  <a:pt x="6082849" y="1501334"/>
                  <a:pt x="6214842" y="1540293"/>
                  <a:pt x="6245039" y="1485622"/>
                </a:cubicBezTo>
                <a:cubicBezTo>
                  <a:pt x="6248814" y="1478788"/>
                  <a:pt x="6251948" y="1469502"/>
                  <a:pt x="6254552" y="1458273"/>
                </a:cubicBezTo>
                <a:lnTo>
                  <a:pt x="6259686" y="1426575"/>
                </a:lnTo>
                <a:lnTo>
                  <a:pt x="6260833" y="1448301"/>
                </a:lnTo>
                <a:cubicBezTo>
                  <a:pt x="6262165" y="1459548"/>
                  <a:pt x="6264190" y="1469034"/>
                  <a:pt x="6267024" y="1476325"/>
                </a:cubicBezTo>
                <a:cubicBezTo>
                  <a:pt x="6286867" y="1527359"/>
                  <a:pt x="6393613" y="1518560"/>
                  <a:pt x="6423046" y="1473834"/>
                </a:cubicBezTo>
                <a:lnTo>
                  <a:pt x="6427034" y="1462358"/>
                </a:lnTo>
                <a:lnTo>
                  <a:pt x="6441204" y="1468445"/>
                </a:lnTo>
                <a:cubicBezTo>
                  <a:pt x="6494298" y="1477027"/>
                  <a:pt x="6573258" y="1404743"/>
                  <a:pt x="6548932" y="1355806"/>
                </a:cubicBezTo>
                <a:cubicBezTo>
                  <a:pt x="6545456" y="1348816"/>
                  <a:pt x="6539601" y="1340956"/>
                  <a:pt x="6531845" y="1332431"/>
                </a:cubicBezTo>
                <a:lnTo>
                  <a:pt x="6527163" y="1327932"/>
                </a:lnTo>
                <a:lnTo>
                  <a:pt x="6552393" y="1335417"/>
                </a:lnTo>
                <a:cubicBezTo>
                  <a:pt x="6614401" y="1343840"/>
                  <a:pt x="6663047" y="1215104"/>
                  <a:pt x="6610768" y="1180933"/>
                </a:cubicBezTo>
                <a:cubicBezTo>
                  <a:pt x="6604234" y="1176661"/>
                  <a:pt x="6595207" y="1172846"/>
                  <a:pt x="6584202" y="1169417"/>
                </a:cubicBezTo>
                <a:lnTo>
                  <a:pt x="6580307" y="1168486"/>
                </a:lnTo>
                <a:lnTo>
                  <a:pt x="6583722" y="1168305"/>
                </a:lnTo>
                <a:cubicBezTo>
                  <a:pt x="6594968" y="1166973"/>
                  <a:pt x="6604454" y="1164948"/>
                  <a:pt x="6611744" y="1162114"/>
                </a:cubicBezTo>
                <a:cubicBezTo>
                  <a:pt x="6670069" y="1139437"/>
                  <a:pt x="6650245" y="1003252"/>
                  <a:pt x="6587955" y="998691"/>
                </a:cubicBezTo>
                <a:cubicBezTo>
                  <a:pt x="6580169" y="998121"/>
                  <a:pt x="6570425" y="999157"/>
                  <a:pt x="6559136" y="1001490"/>
                </a:cubicBezTo>
                <a:lnTo>
                  <a:pt x="6543834" y="1005741"/>
                </a:lnTo>
                <a:lnTo>
                  <a:pt x="6559976" y="993138"/>
                </a:lnTo>
                <a:cubicBezTo>
                  <a:pt x="6568430" y="985602"/>
                  <a:pt x="6575045" y="978507"/>
                  <a:pt x="6579396" y="972007"/>
                </a:cubicBezTo>
                <a:cubicBezTo>
                  <a:pt x="6614203" y="920003"/>
                  <a:pt x="6519925" y="819750"/>
                  <a:pt x="6466261" y="851702"/>
                </a:cubicBezTo>
                <a:cubicBezTo>
                  <a:pt x="6459554" y="855697"/>
                  <a:pt x="6452160" y="862130"/>
                  <a:pt x="6444246" y="870510"/>
                </a:cubicBezTo>
                <a:lnTo>
                  <a:pt x="6438801" y="877111"/>
                </a:lnTo>
                <a:lnTo>
                  <a:pt x="6445609" y="860007"/>
                </a:lnTo>
                <a:cubicBezTo>
                  <a:pt x="6449104" y="849234"/>
                  <a:pt x="6451233" y="839771"/>
                  <a:pt x="6451707" y="831964"/>
                </a:cubicBezTo>
                <a:cubicBezTo>
                  <a:pt x="6454558" y="785116"/>
                  <a:pt x="6381024" y="751490"/>
                  <a:pt x="6331340" y="760670"/>
                </a:cubicBezTo>
                <a:cubicBezTo>
                  <a:pt x="6323059" y="762200"/>
                  <a:pt x="6315441" y="764919"/>
                  <a:pt x="6308949" y="768964"/>
                </a:cubicBezTo>
                <a:lnTo>
                  <a:pt x="6295315" y="783138"/>
                </a:lnTo>
                <a:lnTo>
                  <a:pt x="6294266" y="778389"/>
                </a:lnTo>
                <a:cubicBezTo>
                  <a:pt x="6282928" y="749227"/>
                  <a:pt x="6243213" y="739602"/>
                  <a:pt x="6205762" y="745054"/>
                </a:cubicBezTo>
                <a:close/>
                <a:moveTo>
                  <a:pt x="3807578" y="1094153"/>
                </a:moveTo>
                <a:cubicBezTo>
                  <a:pt x="3770127" y="1099605"/>
                  <a:pt x="3734940" y="1120133"/>
                  <a:pt x="3732660" y="1151278"/>
                </a:cubicBezTo>
                <a:cubicBezTo>
                  <a:pt x="3732091" y="1159064"/>
                  <a:pt x="3733126" y="1168809"/>
                  <a:pt x="3735459" y="1180097"/>
                </a:cubicBezTo>
                <a:lnTo>
                  <a:pt x="3737324" y="1186812"/>
                </a:lnTo>
                <a:lnTo>
                  <a:pt x="3725267" y="1173917"/>
                </a:lnTo>
                <a:cubicBezTo>
                  <a:pt x="3712962" y="1164256"/>
                  <a:pt x="3697038" y="1162412"/>
                  <a:pt x="3680510" y="1165953"/>
                </a:cubicBezTo>
                <a:cubicBezTo>
                  <a:pt x="3630926" y="1176578"/>
                  <a:pt x="3575894" y="1235677"/>
                  <a:pt x="3596744" y="1277623"/>
                </a:cubicBezTo>
                <a:lnTo>
                  <a:pt x="3612800" y="1299589"/>
                </a:lnTo>
                <a:lnTo>
                  <a:pt x="3604421" y="1295509"/>
                </a:lnTo>
                <a:cubicBezTo>
                  <a:pt x="3593937" y="1291224"/>
                  <a:pt x="3584658" y="1288400"/>
                  <a:pt x="3576907" y="1287346"/>
                </a:cubicBezTo>
                <a:cubicBezTo>
                  <a:pt x="3514899" y="1278922"/>
                  <a:pt x="3466253" y="1407659"/>
                  <a:pt x="3518532" y="1441830"/>
                </a:cubicBezTo>
                <a:lnTo>
                  <a:pt x="3520282" y="1442589"/>
                </a:lnTo>
                <a:lnTo>
                  <a:pt x="3516110" y="1443510"/>
                </a:lnTo>
                <a:cubicBezTo>
                  <a:pt x="3457786" y="1466187"/>
                  <a:pt x="3477610" y="1602372"/>
                  <a:pt x="3539900" y="1606933"/>
                </a:cubicBezTo>
                <a:cubicBezTo>
                  <a:pt x="3555472" y="1608073"/>
                  <a:pt x="3578880" y="1602788"/>
                  <a:pt x="3606795" y="1593556"/>
                </a:cubicBezTo>
                <a:lnTo>
                  <a:pt x="3621951" y="1587579"/>
                </a:lnTo>
                <a:lnTo>
                  <a:pt x="3605417" y="1598405"/>
                </a:lnTo>
                <a:cubicBezTo>
                  <a:pt x="3581999" y="1614935"/>
                  <a:pt x="3564243" y="1630313"/>
                  <a:pt x="3555541" y="1643314"/>
                </a:cubicBezTo>
                <a:cubicBezTo>
                  <a:pt x="3520733" y="1695318"/>
                  <a:pt x="3615012" y="1795573"/>
                  <a:pt x="3668676" y="1763619"/>
                </a:cubicBezTo>
                <a:cubicBezTo>
                  <a:pt x="3675385" y="1759625"/>
                  <a:pt x="3682777" y="1753192"/>
                  <a:pt x="3690692" y="1744813"/>
                </a:cubicBezTo>
                <a:lnTo>
                  <a:pt x="3710692" y="1720564"/>
                </a:lnTo>
                <a:lnTo>
                  <a:pt x="3708853" y="1724029"/>
                </a:lnTo>
                <a:cubicBezTo>
                  <a:pt x="3696981" y="1750118"/>
                  <a:pt x="3689415" y="1772356"/>
                  <a:pt x="3688466" y="1787971"/>
                </a:cubicBezTo>
                <a:cubicBezTo>
                  <a:pt x="3684666" y="1850433"/>
                  <a:pt x="3816658" y="1889392"/>
                  <a:pt x="3846856" y="1834721"/>
                </a:cubicBezTo>
                <a:cubicBezTo>
                  <a:pt x="3850631" y="1827887"/>
                  <a:pt x="3853765" y="1818601"/>
                  <a:pt x="3856368" y="1807372"/>
                </a:cubicBezTo>
                <a:lnTo>
                  <a:pt x="3861503" y="1775674"/>
                </a:lnTo>
                <a:lnTo>
                  <a:pt x="3862650" y="1797400"/>
                </a:lnTo>
                <a:cubicBezTo>
                  <a:pt x="3863981" y="1808647"/>
                  <a:pt x="3866007" y="1818133"/>
                  <a:pt x="3868841" y="1825424"/>
                </a:cubicBezTo>
                <a:cubicBezTo>
                  <a:pt x="3888683" y="1876458"/>
                  <a:pt x="3995430" y="1867659"/>
                  <a:pt x="4024862" y="1822933"/>
                </a:cubicBezTo>
                <a:lnTo>
                  <a:pt x="4028851" y="1811457"/>
                </a:lnTo>
                <a:lnTo>
                  <a:pt x="4043020" y="1817544"/>
                </a:lnTo>
                <a:cubicBezTo>
                  <a:pt x="4096114" y="1826127"/>
                  <a:pt x="4175074" y="1753842"/>
                  <a:pt x="4150748" y="1704905"/>
                </a:cubicBezTo>
                <a:cubicBezTo>
                  <a:pt x="4147273" y="1697915"/>
                  <a:pt x="4141418" y="1690055"/>
                  <a:pt x="4133662" y="1681530"/>
                </a:cubicBezTo>
                <a:lnTo>
                  <a:pt x="4128980" y="1677031"/>
                </a:lnTo>
                <a:lnTo>
                  <a:pt x="4154209" y="1684516"/>
                </a:lnTo>
                <a:cubicBezTo>
                  <a:pt x="4216218" y="1692940"/>
                  <a:pt x="4264863" y="1564203"/>
                  <a:pt x="4212585" y="1530032"/>
                </a:cubicBezTo>
                <a:cubicBezTo>
                  <a:pt x="4206050" y="1525761"/>
                  <a:pt x="4197024" y="1521945"/>
                  <a:pt x="4186019" y="1518516"/>
                </a:cubicBezTo>
                <a:lnTo>
                  <a:pt x="4182124" y="1517585"/>
                </a:lnTo>
                <a:lnTo>
                  <a:pt x="4185539" y="1517404"/>
                </a:lnTo>
                <a:cubicBezTo>
                  <a:pt x="4196785" y="1516072"/>
                  <a:pt x="4206270" y="1514048"/>
                  <a:pt x="4213561" y="1511213"/>
                </a:cubicBezTo>
                <a:cubicBezTo>
                  <a:pt x="4271886" y="1488537"/>
                  <a:pt x="4252062" y="1352351"/>
                  <a:pt x="4189772" y="1347790"/>
                </a:cubicBezTo>
                <a:cubicBezTo>
                  <a:pt x="4181986" y="1347220"/>
                  <a:pt x="4172241" y="1348256"/>
                  <a:pt x="4160953" y="1350589"/>
                </a:cubicBezTo>
                <a:lnTo>
                  <a:pt x="4145650" y="1354841"/>
                </a:lnTo>
                <a:lnTo>
                  <a:pt x="4161793" y="1342237"/>
                </a:lnTo>
                <a:cubicBezTo>
                  <a:pt x="4170247" y="1334701"/>
                  <a:pt x="4176862" y="1327607"/>
                  <a:pt x="4181213" y="1321106"/>
                </a:cubicBezTo>
                <a:cubicBezTo>
                  <a:pt x="4216020" y="1269103"/>
                  <a:pt x="4121742" y="1168849"/>
                  <a:pt x="4068078" y="1200801"/>
                </a:cubicBezTo>
                <a:cubicBezTo>
                  <a:pt x="4061370" y="1204796"/>
                  <a:pt x="4053977" y="1211229"/>
                  <a:pt x="4046063" y="1219609"/>
                </a:cubicBezTo>
                <a:lnTo>
                  <a:pt x="4040618" y="1226210"/>
                </a:lnTo>
                <a:lnTo>
                  <a:pt x="4047426" y="1209106"/>
                </a:lnTo>
                <a:cubicBezTo>
                  <a:pt x="4050920" y="1198333"/>
                  <a:pt x="4053050" y="1188871"/>
                  <a:pt x="4053524" y="1181063"/>
                </a:cubicBezTo>
                <a:cubicBezTo>
                  <a:pt x="4056374" y="1134216"/>
                  <a:pt x="3982841" y="1100590"/>
                  <a:pt x="3933157" y="1109769"/>
                </a:cubicBezTo>
                <a:cubicBezTo>
                  <a:pt x="3924876" y="1111299"/>
                  <a:pt x="3917258" y="1114018"/>
                  <a:pt x="3910766" y="1118063"/>
                </a:cubicBezTo>
                <a:lnTo>
                  <a:pt x="3897131" y="1132237"/>
                </a:lnTo>
                <a:lnTo>
                  <a:pt x="3896082" y="1127489"/>
                </a:lnTo>
                <a:cubicBezTo>
                  <a:pt x="3884744" y="1098327"/>
                  <a:pt x="3845030" y="1088701"/>
                  <a:pt x="3807578" y="1094153"/>
                </a:cubicBezTo>
                <a:close/>
                <a:moveTo>
                  <a:pt x="9852877" y="8830"/>
                </a:moveTo>
                <a:lnTo>
                  <a:pt x="9852878" y="8830"/>
                </a:lnTo>
                <a:lnTo>
                  <a:pt x="9852879" y="8830"/>
                </a:lnTo>
                <a:lnTo>
                  <a:pt x="9913539" y="0"/>
                </a:lnTo>
                <a:lnTo>
                  <a:pt x="9914429" y="6116"/>
                </a:lnTo>
                <a:lnTo>
                  <a:pt x="9922085" y="5777"/>
                </a:lnTo>
                <a:cubicBezTo>
                  <a:pt x="10080897" y="14885"/>
                  <a:pt x="10216769" y="134452"/>
                  <a:pt x="10240577" y="297998"/>
                </a:cubicBezTo>
                <a:cubicBezTo>
                  <a:pt x="10264384" y="461546"/>
                  <a:pt x="10168238" y="614886"/>
                  <a:pt x="10018614" y="668892"/>
                </a:cubicBezTo>
                <a:lnTo>
                  <a:pt x="10011182" y="670752"/>
                </a:lnTo>
                <a:lnTo>
                  <a:pt x="10012959" y="682982"/>
                </a:lnTo>
                <a:lnTo>
                  <a:pt x="10020616" y="682643"/>
                </a:lnTo>
                <a:cubicBezTo>
                  <a:pt x="10179427" y="691752"/>
                  <a:pt x="10315300" y="811318"/>
                  <a:pt x="10339107" y="974864"/>
                </a:cubicBezTo>
                <a:cubicBezTo>
                  <a:pt x="10362917" y="1138413"/>
                  <a:pt x="10266768" y="1291752"/>
                  <a:pt x="10117144" y="1345759"/>
                </a:cubicBezTo>
                <a:lnTo>
                  <a:pt x="10109709" y="1347619"/>
                </a:lnTo>
                <a:lnTo>
                  <a:pt x="10111490" y="1359849"/>
                </a:lnTo>
                <a:lnTo>
                  <a:pt x="10119146" y="1359511"/>
                </a:lnTo>
                <a:cubicBezTo>
                  <a:pt x="10277957" y="1368619"/>
                  <a:pt x="10413830" y="1488184"/>
                  <a:pt x="10437637" y="1651731"/>
                </a:cubicBezTo>
                <a:cubicBezTo>
                  <a:pt x="10461444" y="1815280"/>
                  <a:pt x="10365298" y="1968618"/>
                  <a:pt x="10215676" y="2022625"/>
                </a:cubicBezTo>
                <a:lnTo>
                  <a:pt x="10208239" y="2024484"/>
                </a:lnTo>
                <a:lnTo>
                  <a:pt x="10210020" y="2036714"/>
                </a:lnTo>
                <a:lnTo>
                  <a:pt x="10217676" y="2036377"/>
                </a:lnTo>
                <a:cubicBezTo>
                  <a:pt x="10376487" y="2045486"/>
                  <a:pt x="10512360" y="2165051"/>
                  <a:pt x="10536168" y="2328598"/>
                </a:cubicBezTo>
                <a:cubicBezTo>
                  <a:pt x="10559974" y="2492146"/>
                  <a:pt x="10463828" y="2645484"/>
                  <a:pt x="10314204" y="2699490"/>
                </a:cubicBezTo>
                <a:lnTo>
                  <a:pt x="10306770" y="2701350"/>
                </a:lnTo>
                <a:lnTo>
                  <a:pt x="10308550" y="2713579"/>
                </a:lnTo>
                <a:lnTo>
                  <a:pt x="10316206" y="2713242"/>
                </a:lnTo>
                <a:cubicBezTo>
                  <a:pt x="10475018" y="2722351"/>
                  <a:pt x="10610890" y="2841917"/>
                  <a:pt x="10634697" y="3005463"/>
                </a:cubicBezTo>
                <a:cubicBezTo>
                  <a:pt x="10658505" y="3169012"/>
                  <a:pt x="10562358" y="3322349"/>
                  <a:pt x="10412734" y="3376357"/>
                </a:cubicBezTo>
                <a:lnTo>
                  <a:pt x="10405300" y="3378216"/>
                </a:lnTo>
                <a:lnTo>
                  <a:pt x="10407080" y="3390445"/>
                </a:lnTo>
                <a:lnTo>
                  <a:pt x="10414736" y="3390108"/>
                </a:lnTo>
                <a:cubicBezTo>
                  <a:pt x="10573548" y="3399217"/>
                  <a:pt x="10709420" y="3518781"/>
                  <a:pt x="10733227" y="3682328"/>
                </a:cubicBezTo>
                <a:cubicBezTo>
                  <a:pt x="10757034" y="3845875"/>
                  <a:pt x="10660888" y="3999215"/>
                  <a:pt x="10511264" y="4053222"/>
                </a:cubicBezTo>
                <a:lnTo>
                  <a:pt x="10503830" y="4055081"/>
                </a:lnTo>
                <a:lnTo>
                  <a:pt x="10505610" y="4067311"/>
                </a:lnTo>
                <a:lnTo>
                  <a:pt x="10513266" y="4066973"/>
                </a:lnTo>
                <a:cubicBezTo>
                  <a:pt x="10672078" y="4076082"/>
                  <a:pt x="10807950" y="4195647"/>
                  <a:pt x="10831757" y="4359194"/>
                </a:cubicBezTo>
                <a:cubicBezTo>
                  <a:pt x="10855565" y="4522741"/>
                  <a:pt x="10759418" y="4676082"/>
                  <a:pt x="10609795" y="4730088"/>
                </a:cubicBezTo>
                <a:lnTo>
                  <a:pt x="10602360" y="4731947"/>
                </a:lnTo>
                <a:lnTo>
                  <a:pt x="10604140" y="4744178"/>
                </a:lnTo>
                <a:lnTo>
                  <a:pt x="10611796" y="4743839"/>
                </a:lnTo>
                <a:cubicBezTo>
                  <a:pt x="10770608" y="4752948"/>
                  <a:pt x="10906480" y="4872513"/>
                  <a:pt x="10930287" y="5036060"/>
                </a:cubicBezTo>
                <a:cubicBezTo>
                  <a:pt x="10954095" y="5199608"/>
                  <a:pt x="10857949" y="5352948"/>
                  <a:pt x="10708325" y="5406954"/>
                </a:cubicBezTo>
                <a:lnTo>
                  <a:pt x="10700890" y="5408814"/>
                </a:lnTo>
                <a:lnTo>
                  <a:pt x="10702670" y="5421044"/>
                </a:lnTo>
                <a:lnTo>
                  <a:pt x="10710326" y="5420705"/>
                </a:lnTo>
                <a:cubicBezTo>
                  <a:pt x="10869138" y="5429815"/>
                  <a:pt x="11005010" y="5549379"/>
                  <a:pt x="11028818" y="5712926"/>
                </a:cubicBezTo>
                <a:cubicBezTo>
                  <a:pt x="11052625" y="5876474"/>
                  <a:pt x="10956479" y="6029814"/>
                  <a:pt x="10806855" y="6083820"/>
                </a:cubicBezTo>
                <a:lnTo>
                  <a:pt x="10799420" y="6085680"/>
                </a:lnTo>
                <a:lnTo>
                  <a:pt x="10807636" y="6142112"/>
                </a:lnTo>
                <a:cubicBezTo>
                  <a:pt x="10864907" y="6535544"/>
                  <a:pt x="10592395" y="6900911"/>
                  <a:pt x="10198963" y="6958183"/>
                </a:cubicBezTo>
                <a:lnTo>
                  <a:pt x="10197105" y="6958453"/>
                </a:lnTo>
                <a:cubicBezTo>
                  <a:pt x="9803672" y="7015724"/>
                  <a:pt x="9438305" y="6743212"/>
                  <a:pt x="9381034" y="6349780"/>
                </a:cubicBezTo>
                <a:lnTo>
                  <a:pt x="9359790" y="6203843"/>
                </a:lnTo>
                <a:lnTo>
                  <a:pt x="8758133" y="6291425"/>
                </a:lnTo>
                <a:lnTo>
                  <a:pt x="8777754" y="6426211"/>
                </a:lnTo>
                <a:cubicBezTo>
                  <a:pt x="8835025" y="6819644"/>
                  <a:pt x="8562513" y="7185011"/>
                  <a:pt x="8169080" y="7242282"/>
                </a:cubicBezTo>
                <a:lnTo>
                  <a:pt x="8167222" y="7242552"/>
                </a:lnTo>
                <a:cubicBezTo>
                  <a:pt x="7773789" y="7299824"/>
                  <a:pt x="7408423" y="7027312"/>
                  <a:pt x="7351151" y="6633879"/>
                </a:cubicBezTo>
                <a:lnTo>
                  <a:pt x="7331531" y="6499093"/>
                </a:lnTo>
                <a:lnTo>
                  <a:pt x="6702472" y="6590664"/>
                </a:lnTo>
                <a:lnTo>
                  <a:pt x="6719759" y="6709422"/>
                </a:lnTo>
                <a:cubicBezTo>
                  <a:pt x="6777030" y="7102855"/>
                  <a:pt x="6504518" y="7468221"/>
                  <a:pt x="6111086" y="7525493"/>
                </a:cubicBezTo>
                <a:lnTo>
                  <a:pt x="6109227" y="7525763"/>
                </a:lnTo>
                <a:cubicBezTo>
                  <a:pt x="5715795" y="7583034"/>
                  <a:pt x="5350428" y="7310522"/>
                  <a:pt x="5293157" y="6917090"/>
                </a:cubicBezTo>
                <a:lnTo>
                  <a:pt x="5275869" y="6798332"/>
                </a:lnTo>
                <a:lnTo>
                  <a:pt x="4647351" y="6889824"/>
                </a:lnTo>
                <a:lnTo>
                  <a:pt x="4666002" y="7017952"/>
                </a:lnTo>
                <a:cubicBezTo>
                  <a:pt x="4723273" y="7411384"/>
                  <a:pt x="4450761" y="7776751"/>
                  <a:pt x="4057332" y="7834022"/>
                </a:cubicBezTo>
                <a:lnTo>
                  <a:pt x="4055473" y="7834292"/>
                </a:lnTo>
                <a:cubicBezTo>
                  <a:pt x="3662042" y="7891564"/>
                  <a:pt x="3296674" y="7619051"/>
                  <a:pt x="3239405" y="7225619"/>
                </a:cubicBezTo>
                <a:lnTo>
                  <a:pt x="3220751" y="7097491"/>
                </a:lnTo>
                <a:lnTo>
                  <a:pt x="2592236" y="7188984"/>
                </a:lnTo>
                <a:lnTo>
                  <a:pt x="2613478" y="7334920"/>
                </a:lnTo>
                <a:cubicBezTo>
                  <a:pt x="2670751" y="7728353"/>
                  <a:pt x="2398237" y="8093720"/>
                  <a:pt x="2004803" y="8150991"/>
                </a:cubicBezTo>
                <a:lnTo>
                  <a:pt x="2002944" y="8151262"/>
                </a:lnTo>
                <a:cubicBezTo>
                  <a:pt x="1609513" y="8208533"/>
                  <a:pt x="1244146" y="7936021"/>
                  <a:pt x="1186875" y="7542588"/>
                </a:cubicBezTo>
                <a:lnTo>
                  <a:pt x="1179551" y="7492271"/>
                </a:lnTo>
                <a:cubicBezTo>
                  <a:pt x="992639" y="7519479"/>
                  <a:pt x="819060" y="7390014"/>
                  <a:pt x="791851" y="7203103"/>
                </a:cubicBezTo>
                <a:cubicBezTo>
                  <a:pt x="764644" y="7016192"/>
                  <a:pt x="894109" y="6842613"/>
                  <a:pt x="1081020" y="6815405"/>
                </a:cubicBezTo>
                <a:cubicBezTo>
                  <a:pt x="894109" y="6842613"/>
                  <a:pt x="720530" y="6713148"/>
                  <a:pt x="693321" y="6526237"/>
                </a:cubicBezTo>
                <a:cubicBezTo>
                  <a:pt x="666114" y="6339325"/>
                  <a:pt x="795579" y="6165747"/>
                  <a:pt x="982489" y="6138538"/>
                </a:cubicBezTo>
                <a:cubicBezTo>
                  <a:pt x="795579" y="6165747"/>
                  <a:pt x="621999" y="6036281"/>
                  <a:pt x="594792" y="5849370"/>
                </a:cubicBezTo>
                <a:cubicBezTo>
                  <a:pt x="567584" y="5662459"/>
                  <a:pt x="697049" y="5488880"/>
                  <a:pt x="883959" y="5461672"/>
                </a:cubicBezTo>
                <a:cubicBezTo>
                  <a:pt x="697049" y="5488880"/>
                  <a:pt x="523469" y="5359415"/>
                  <a:pt x="496262" y="5172504"/>
                </a:cubicBezTo>
                <a:cubicBezTo>
                  <a:pt x="469054" y="4985593"/>
                  <a:pt x="598520" y="4812015"/>
                  <a:pt x="785429" y="4784807"/>
                </a:cubicBezTo>
                <a:cubicBezTo>
                  <a:pt x="598520" y="4812015"/>
                  <a:pt x="424940" y="4682551"/>
                  <a:pt x="397732" y="4495639"/>
                </a:cubicBezTo>
                <a:cubicBezTo>
                  <a:pt x="370523" y="4308729"/>
                  <a:pt x="499989" y="4135149"/>
                  <a:pt x="686900" y="4107941"/>
                </a:cubicBezTo>
                <a:cubicBezTo>
                  <a:pt x="499989" y="4135149"/>
                  <a:pt x="326410" y="4005685"/>
                  <a:pt x="299202" y="3818776"/>
                </a:cubicBezTo>
                <a:cubicBezTo>
                  <a:pt x="271994" y="3631865"/>
                  <a:pt x="401459" y="3458285"/>
                  <a:pt x="588370" y="3431077"/>
                </a:cubicBezTo>
                <a:cubicBezTo>
                  <a:pt x="401459" y="3458285"/>
                  <a:pt x="227880" y="3328819"/>
                  <a:pt x="200672" y="3141908"/>
                </a:cubicBezTo>
                <a:cubicBezTo>
                  <a:pt x="173463" y="2954997"/>
                  <a:pt x="302929" y="2781417"/>
                  <a:pt x="489840" y="2754209"/>
                </a:cubicBezTo>
                <a:cubicBezTo>
                  <a:pt x="302929" y="2781417"/>
                  <a:pt x="129350" y="2651953"/>
                  <a:pt x="102142" y="2465043"/>
                </a:cubicBezTo>
                <a:cubicBezTo>
                  <a:pt x="74933" y="2278131"/>
                  <a:pt x="204398" y="2104551"/>
                  <a:pt x="391310" y="2077342"/>
                </a:cubicBezTo>
                <a:cubicBezTo>
                  <a:pt x="204398" y="2104551"/>
                  <a:pt x="30820" y="1975086"/>
                  <a:pt x="3612" y="1788176"/>
                </a:cubicBezTo>
                <a:cubicBezTo>
                  <a:pt x="-23597" y="1601264"/>
                  <a:pt x="105869" y="1427687"/>
                  <a:pt x="292780" y="1400478"/>
                </a:cubicBezTo>
                <a:lnTo>
                  <a:pt x="292779" y="1400476"/>
                </a:lnTo>
                <a:close/>
              </a:path>
            </a:pathLst>
          </a:custGeom>
          <a:solidFill>
            <a:srgbClr val="FF0000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3" name="Google Shape;323;p4"/>
          <p:cNvSpPr/>
          <p:nvPr/>
        </p:nvSpPr>
        <p:spPr>
          <a:xfrm rot="54563">
            <a:off x="7371110" y="147227"/>
            <a:ext cx="1737826" cy="1162638"/>
          </a:xfrm>
          <a:custGeom>
            <a:rect b="b" l="l" r="r" t="t"/>
            <a:pathLst>
              <a:path extrusionOk="0" h="8158864" w="11032429">
                <a:moveTo>
                  <a:pt x="1934636" y="7568080"/>
                </a:moveTo>
                <a:lnTo>
                  <a:pt x="1925395" y="7577978"/>
                </a:lnTo>
                <a:cubicBezTo>
                  <a:pt x="1884424" y="7626740"/>
                  <a:pt x="1863806" y="7702219"/>
                  <a:pt x="1875525" y="7782719"/>
                </a:cubicBezTo>
                <a:cubicBezTo>
                  <a:pt x="1887243" y="7863219"/>
                  <a:pt x="1928523" y="7929689"/>
                  <a:pt x="1981696" y="7964746"/>
                </a:cubicBezTo>
                <a:lnTo>
                  <a:pt x="1993375" y="7971598"/>
                </a:lnTo>
                <a:lnTo>
                  <a:pt x="2002616" y="7961701"/>
                </a:lnTo>
                <a:cubicBezTo>
                  <a:pt x="2043588" y="7912939"/>
                  <a:pt x="2064204" y="7837460"/>
                  <a:pt x="2052488" y="7756959"/>
                </a:cubicBezTo>
                <a:cubicBezTo>
                  <a:pt x="2040768" y="7676459"/>
                  <a:pt x="1999488" y="7609990"/>
                  <a:pt x="1946315" y="7574932"/>
                </a:cubicBezTo>
                <a:close/>
                <a:moveTo>
                  <a:pt x="6065660" y="6966734"/>
                </a:moveTo>
                <a:lnTo>
                  <a:pt x="6056419" y="6976631"/>
                </a:lnTo>
                <a:cubicBezTo>
                  <a:pt x="6015448" y="7025393"/>
                  <a:pt x="5994831" y="7100873"/>
                  <a:pt x="6006549" y="7181372"/>
                </a:cubicBezTo>
                <a:cubicBezTo>
                  <a:pt x="6018267" y="7261873"/>
                  <a:pt x="6059548" y="7328343"/>
                  <a:pt x="6112720" y="7363400"/>
                </a:cubicBezTo>
                <a:lnTo>
                  <a:pt x="6124399" y="7370252"/>
                </a:lnTo>
                <a:lnTo>
                  <a:pt x="6133640" y="7360354"/>
                </a:lnTo>
                <a:cubicBezTo>
                  <a:pt x="6174612" y="7311593"/>
                  <a:pt x="6195228" y="7236113"/>
                  <a:pt x="6183510" y="7155612"/>
                </a:cubicBezTo>
                <a:cubicBezTo>
                  <a:pt x="6171792" y="7075113"/>
                  <a:pt x="6130512" y="7008644"/>
                  <a:pt x="6077339" y="6973586"/>
                </a:cubicBezTo>
                <a:close/>
                <a:moveTo>
                  <a:pt x="3966140" y="7272357"/>
                </a:moveTo>
                <a:lnTo>
                  <a:pt x="3956901" y="7282254"/>
                </a:lnTo>
                <a:cubicBezTo>
                  <a:pt x="3915928" y="7331017"/>
                  <a:pt x="3895311" y="7406496"/>
                  <a:pt x="3907029" y="7486995"/>
                </a:cubicBezTo>
                <a:cubicBezTo>
                  <a:pt x="3918747" y="7567496"/>
                  <a:pt x="3960028" y="7633966"/>
                  <a:pt x="4013201" y="7669023"/>
                </a:cubicBezTo>
                <a:lnTo>
                  <a:pt x="4024880" y="7675875"/>
                </a:lnTo>
                <a:lnTo>
                  <a:pt x="4034121" y="7665978"/>
                </a:lnTo>
                <a:cubicBezTo>
                  <a:pt x="4075094" y="7617216"/>
                  <a:pt x="4095708" y="7541736"/>
                  <a:pt x="4083990" y="7461236"/>
                </a:cubicBezTo>
                <a:cubicBezTo>
                  <a:pt x="4072272" y="7380736"/>
                  <a:pt x="4030993" y="7314267"/>
                  <a:pt x="3977821" y="7279209"/>
                </a:cubicBezTo>
                <a:close/>
                <a:moveTo>
                  <a:pt x="8097166" y="6671010"/>
                </a:moveTo>
                <a:lnTo>
                  <a:pt x="8087925" y="6680907"/>
                </a:lnTo>
                <a:cubicBezTo>
                  <a:pt x="8046953" y="6729670"/>
                  <a:pt x="8026337" y="6805149"/>
                  <a:pt x="8038055" y="6885649"/>
                </a:cubicBezTo>
                <a:cubicBezTo>
                  <a:pt x="8049773" y="6966149"/>
                  <a:pt x="8091053" y="7032619"/>
                  <a:pt x="8144226" y="7067676"/>
                </a:cubicBezTo>
                <a:lnTo>
                  <a:pt x="8155905" y="7074528"/>
                </a:lnTo>
                <a:lnTo>
                  <a:pt x="8165146" y="7064631"/>
                </a:lnTo>
                <a:cubicBezTo>
                  <a:pt x="8206117" y="7015869"/>
                  <a:pt x="8226734" y="6940389"/>
                  <a:pt x="8215016" y="6859889"/>
                </a:cubicBezTo>
                <a:cubicBezTo>
                  <a:pt x="8203298" y="6779389"/>
                  <a:pt x="8162017" y="6712920"/>
                  <a:pt x="8108844" y="6677862"/>
                </a:cubicBezTo>
                <a:close/>
                <a:moveTo>
                  <a:pt x="10128671" y="6375287"/>
                </a:moveTo>
                <a:lnTo>
                  <a:pt x="10119431" y="6385184"/>
                </a:lnTo>
                <a:cubicBezTo>
                  <a:pt x="10078459" y="6433947"/>
                  <a:pt x="10057842" y="6509426"/>
                  <a:pt x="10069561" y="6589925"/>
                </a:cubicBezTo>
                <a:cubicBezTo>
                  <a:pt x="10081279" y="6670426"/>
                  <a:pt x="10122558" y="6736896"/>
                  <a:pt x="10175732" y="6771953"/>
                </a:cubicBezTo>
                <a:lnTo>
                  <a:pt x="10187411" y="6778805"/>
                </a:lnTo>
                <a:lnTo>
                  <a:pt x="10196651" y="6768907"/>
                </a:lnTo>
                <a:cubicBezTo>
                  <a:pt x="10237623" y="6720146"/>
                  <a:pt x="10258240" y="6644666"/>
                  <a:pt x="10246521" y="6564165"/>
                </a:cubicBezTo>
                <a:cubicBezTo>
                  <a:pt x="10234803" y="6483666"/>
                  <a:pt x="10193523" y="6417197"/>
                  <a:pt x="10140350" y="6382139"/>
                </a:cubicBezTo>
                <a:close/>
                <a:moveTo>
                  <a:pt x="2066911" y="7522231"/>
                </a:moveTo>
                <a:cubicBezTo>
                  <a:pt x="2058665" y="7523036"/>
                  <a:pt x="2050649" y="7524307"/>
                  <a:pt x="2042906" y="7526043"/>
                </a:cubicBezTo>
                <a:lnTo>
                  <a:pt x="2029981" y="7529669"/>
                </a:lnTo>
                <a:lnTo>
                  <a:pt x="2032038" y="7542934"/>
                </a:lnTo>
                <a:cubicBezTo>
                  <a:pt x="2045071" y="7605062"/>
                  <a:pt x="2092476" y="7670896"/>
                  <a:pt x="2164480" y="7717223"/>
                </a:cubicBezTo>
                <a:cubicBezTo>
                  <a:pt x="2236485" y="7763551"/>
                  <a:pt x="2316047" y="7779406"/>
                  <a:pt x="2377988" y="7765518"/>
                </a:cubicBezTo>
                <a:lnTo>
                  <a:pt x="2390910" y="7761892"/>
                </a:lnTo>
                <a:lnTo>
                  <a:pt x="2388857" y="7748626"/>
                </a:lnTo>
                <a:cubicBezTo>
                  <a:pt x="2375822" y="7686500"/>
                  <a:pt x="2328417" y="7620666"/>
                  <a:pt x="2256415" y="7574339"/>
                </a:cubicBezTo>
                <a:cubicBezTo>
                  <a:pt x="2193409" y="7533802"/>
                  <a:pt x="2124619" y="7516594"/>
                  <a:pt x="2066911" y="7522231"/>
                </a:cubicBezTo>
                <a:close/>
                <a:moveTo>
                  <a:pt x="4098415" y="7226508"/>
                </a:moveTo>
                <a:cubicBezTo>
                  <a:pt x="4090171" y="7227312"/>
                  <a:pt x="4082152" y="7228584"/>
                  <a:pt x="4074409" y="7230319"/>
                </a:cubicBezTo>
                <a:lnTo>
                  <a:pt x="4061485" y="7233946"/>
                </a:lnTo>
                <a:lnTo>
                  <a:pt x="4063541" y="7247211"/>
                </a:lnTo>
                <a:cubicBezTo>
                  <a:pt x="4076575" y="7309338"/>
                  <a:pt x="4123979" y="7375172"/>
                  <a:pt x="4195984" y="7421499"/>
                </a:cubicBezTo>
                <a:cubicBezTo>
                  <a:pt x="4267988" y="7467827"/>
                  <a:pt x="4347549" y="7483683"/>
                  <a:pt x="4409491" y="7469794"/>
                </a:cubicBezTo>
                <a:lnTo>
                  <a:pt x="4422415" y="7466169"/>
                </a:lnTo>
                <a:lnTo>
                  <a:pt x="4420359" y="7452903"/>
                </a:lnTo>
                <a:cubicBezTo>
                  <a:pt x="4407325" y="7390776"/>
                  <a:pt x="4359921" y="7324942"/>
                  <a:pt x="4287916" y="7278615"/>
                </a:cubicBezTo>
                <a:cubicBezTo>
                  <a:pt x="4224914" y="7238078"/>
                  <a:pt x="4156123" y="7220871"/>
                  <a:pt x="4098415" y="7226508"/>
                </a:cubicBezTo>
                <a:close/>
                <a:moveTo>
                  <a:pt x="6197935" y="6920884"/>
                </a:moveTo>
                <a:cubicBezTo>
                  <a:pt x="6189691" y="6921689"/>
                  <a:pt x="6181672" y="6922961"/>
                  <a:pt x="6173930" y="6924696"/>
                </a:cubicBezTo>
                <a:lnTo>
                  <a:pt x="6161005" y="6928323"/>
                </a:lnTo>
                <a:lnTo>
                  <a:pt x="6163061" y="6941588"/>
                </a:lnTo>
                <a:cubicBezTo>
                  <a:pt x="6176095" y="7003715"/>
                  <a:pt x="6223500" y="7069549"/>
                  <a:pt x="6295504" y="7115876"/>
                </a:cubicBezTo>
                <a:cubicBezTo>
                  <a:pt x="6367508" y="7162204"/>
                  <a:pt x="6447069" y="7178060"/>
                  <a:pt x="6509011" y="7164171"/>
                </a:cubicBezTo>
                <a:lnTo>
                  <a:pt x="6521935" y="7160546"/>
                </a:lnTo>
                <a:lnTo>
                  <a:pt x="6519879" y="7147280"/>
                </a:lnTo>
                <a:cubicBezTo>
                  <a:pt x="6506846" y="7085153"/>
                  <a:pt x="6459441" y="7019319"/>
                  <a:pt x="6387436" y="6972992"/>
                </a:cubicBezTo>
                <a:cubicBezTo>
                  <a:pt x="6324433" y="6932455"/>
                  <a:pt x="6255643" y="6915248"/>
                  <a:pt x="6197935" y="6920884"/>
                </a:cubicBezTo>
                <a:close/>
                <a:moveTo>
                  <a:pt x="8229441" y="6625161"/>
                </a:moveTo>
                <a:cubicBezTo>
                  <a:pt x="8221197" y="6625966"/>
                  <a:pt x="8213178" y="6627237"/>
                  <a:pt x="8205436" y="6628972"/>
                </a:cubicBezTo>
                <a:lnTo>
                  <a:pt x="8192511" y="6632599"/>
                </a:lnTo>
                <a:lnTo>
                  <a:pt x="8194567" y="6645864"/>
                </a:lnTo>
                <a:cubicBezTo>
                  <a:pt x="8207601" y="6707992"/>
                  <a:pt x="8255005" y="6773826"/>
                  <a:pt x="8327010" y="6820153"/>
                </a:cubicBezTo>
                <a:cubicBezTo>
                  <a:pt x="8399014" y="6866481"/>
                  <a:pt x="8478575" y="6882336"/>
                  <a:pt x="8540516" y="6868448"/>
                </a:cubicBezTo>
                <a:lnTo>
                  <a:pt x="8553441" y="6864822"/>
                </a:lnTo>
                <a:lnTo>
                  <a:pt x="8551385" y="6851556"/>
                </a:lnTo>
                <a:cubicBezTo>
                  <a:pt x="8538351" y="6789429"/>
                  <a:pt x="8490947" y="6723595"/>
                  <a:pt x="8418942" y="6677269"/>
                </a:cubicBezTo>
                <a:cubicBezTo>
                  <a:pt x="8355939" y="6636731"/>
                  <a:pt x="8287149" y="6619524"/>
                  <a:pt x="8229441" y="6625161"/>
                </a:cubicBezTo>
                <a:close/>
                <a:moveTo>
                  <a:pt x="10260946" y="6329437"/>
                </a:moveTo>
                <a:cubicBezTo>
                  <a:pt x="10252701" y="6330242"/>
                  <a:pt x="10244684" y="6331513"/>
                  <a:pt x="10236941" y="6333249"/>
                </a:cubicBezTo>
                <a:lnTo>
                  <a:pt x="10224017" y="6336876"/>
                </a:lnTo>
                <a:lnTo>
                  <a:pt x="10226073" y="6350141"/>
                </a:lnTo>
                <a:cubicBezTo>
                  <a:pt x="10239106" y="6412268"/>
                  <a:pt x="10286511" y="6478102"/>
                  <a:pt x="10358516" y="6524429"/>
                </a:cubicBezTo>
                <a:cubicBezTo>
                  <a:pt x="10430520" y="6570757"/>
                  <a:pt x="10510081" y="6586613"/>
                  <a:pt x="10572022" y="6572724"/>
                </a:cubicBezTo>
                <a:lnTo>
                  <a:pt x="10584947" y="6569099"/>
                </a:lnTo>
                <a:lnTo>
                  <a:pt x="10582890" y="6555832"/>
                </a:lnTo>
                <a:cubicBezTo>
                  <a:pt x="10569857" y="6493706"/>
                  <a:pt x="10522452" y="6427872"/>
                  <a:pt x="10450448" y="6381545"/>
                </a:cubicBezTo>
                <a:cubicBezTo>
                  <a:pt x="10387443" y="6341008"/>
                  <a:pt x="10318654" y="6323801"/>
                  <a:pt x="10260946" y="6329437"/>
                </a:cubicBezTo>
                <a:close/>
                <a:moveTo>
                  <a:pt x="1818813" y="7544191"/>
                </a:moveTo>
                <a:cubicBezTo>
                  <a:pt x="1755543" y="7549357"/>
                  <a:pt x="1684302" y="7588164"/>
                  <a:pt x="1629341" y="7653815"/>
                </a:cubicBezTo>
                <a:cubicBezTo>
                  <a:pt x="1574378" y="7719466"/>
                  <a:pt x="1548704" y="7796422"/>
                  <a:pt x="1554744" y="7859613"/>
                </a:cubicBezTo>
                <a:lnTo>
                  <a:pt x="1556728" y="7872890"/>
                </a:lnTo>
                <a:lnTo>
                  <a:pt x="1570146" y="7872507"/>
                </a:lnTo>
                <a:cubicBezTo>
                  <a:pt x="1633414" y="7867339"/>
                  <a:pt x="1704656" y="7828532"/>
                  <a:pt x="1759618" y="7762881"/>
                </a:cubicBezTo>
                <a:cubicBezTo>
                  <a:pt x="1814579" y="7697231"/>
                  <a:pt x="1840254" y="7620274"/>
                  <a:pt x="1834215" y="7557083"/>
                </a:cubicBezTo>
                <a:lnTo>
                  <a:pt x="1832231" y="7543808"/>
                </a:lnTo>
                <a:close/>
                <a:moveTo>
                  <a:pt x="5949837" y="6942844"/>
                </a:moveTo>
                <a:cubicBezTo>
                  <a:pt x="5886568" y="6948011"/>
                  <a:pt x="5815326" y="6986818"/>
                  <a:pt x="5760365" y="7052469"/>
                </a:cubicBezTo>
                <a:cubicBezTo>
                  <a:pt x="5705403" y="7118120"/>
                  <a:pt x="5679728" y="7195076"/>
                  <a:pt x="5685768" y="7258267"/>
                </a:cubicBezTo>
                <a:lnTo>
                  <a:pt x="5687751" y="7271543"/>
                </a:lnTo>
                <a:lnTo>
                  <a:pt x="5701170" y="7271160"/>
                </a:lnTo>
                <a:cubicBezTo>
                  <a:pt x="5764437" y="7265993"/>
                  <a:pt x="5835679" y="7227186"/>
                  <a:pt x="5890642" y="7161535"/>
                </a:cubicBezTo>
                <a:cubicBezTo>
                  <a:pt x="5945604" y="7095885"/>
                  <a:pt x="5971278" y="7018928"/>
                  <a:pt x="5965238" y="6955737"/>
                </a:cubicBezTo>
                <a:lnTo>
                  <a:pt x="5963255" y="6942461"/>
                </a:lnTo>
                <a:close/>
                <a:moveTo>
                  <a:pt x="3850316" y="7248467"/>
                </a:moveTo>
                <a:cubicBezTo>
                  <a:pt x="3787048" y="7253634"/>
                  <a:pt x="3715806" y="7292441"/>
                  <a:pt x="3660846" y="7358092"/>
                </a:cubicBezTo>
                <a:cubicBezTo>
                  <a:pt x="3605885" y="7423743"/>
                  <a:pt x="3580209" y="7500699"/>
                  <a:pt x="3586248" y="7563890"/>
                </a:cubicBezTo>
                <a:lnTo>
                  <a:pt x="3588231" y="7577167"/>
                </a:lnTo>
                <a:lnTo>
                  <a:pt x="3601650" y="7576784"/>
                </a:lnTo>
                <a:cubicBezTo>
                  <a:pt x="3664919" y="7571616"/>
                  <a:pt x="3736160" y="7532809"/>
                  <a:pt x="3791121" y="7467158"/>
                </a:cubicBezTo>
                <a:cubicBezTo>
                  <a:pt x="3846086" y="7401508"/>
                  <a:pt x="3871758" y="7324551"/>
                  <a:pt x="3865719" y="7261360"/>
                </a:cubicBezTo>
                <a:lnTo>
                  <a:pt x="3863735" y="7248084"/>
                </a:lnTo>
                <a:close/>
                <a:moveTo>
                  <a:pt x="7981342" y="6647120"/>
                </a:moveTo>
                <a:cubicBezTo>
                  <a:pt x="7918074" y="6652287"/>
                  <a:pt x="7846832" y="6691094"/>
                  <a:pt x="7791871" y="6756745"/>
                </a:cubicBezTo>
                <a:cubicBezTo>
                  <a:pt x="7736908" y="6822396"/>
                  <a:pt x="7711234" y="6899352"/>
                  <a:pt x="7717274" y="6962543"/>
                </a:cubicBezTo>
                <a:lnTo>
                  <a:pt x="7719257" y="6975820"/>
                </a:lnTo>
                <a:lnTo>
                  <a:pt x="7732676" y="6975437"/>
                </a:lnTo>
                <a:cubicBezTo>
                  <a:pt x="7795943" y="6970269"/>
                  <a:pt x="7867185" y="6931462"/>
                  <a:pt x="7922147" y="6865811"/>
                </a:cubicBezTo>
                <a:cubicBezTo>
                  <a:pt x="7977110" y="6800161"/>
                  <a:pt x="8002783" y="6723204"/>
                  <a:pt x="7996744" y="6660013"/>
                </a:cubicBezTo>
                <a:lnTo>
                  <a:pt x="7994761" y="6646737"/>
                </a:lnTo>
                <a:close/>
                <a:moveTo>
                  <a:pt x="10012848" y="6351397"/>
                </a:moveTo>
                <a:cubicBezTo>
                  <a:pt x="9949580" y="6356564"/>
                  <a:pt x="9878338" y="6395371"/>
                  <a:pt x="9823376" y="6461022"/>
                </a:cubicBezTo>
                <a:cubicBezTo>
                  <a:pt x="9768414" y="6526673"/>
                  <a:pt x="9742740" y="6603629"/>
                  <a:pt x="9748780" y="6666820"/>
                </a:cubicBezTo>
                <a:lnTo>
                  <a:pt x="9750763" y="6680096"/>
                </a:lnTo>
                <a:lnTo>
                  <a:pt x="9764182" y="6679713"/>
                </a:lnTo>
                <a:cubicBezTo>
                  <a:pt x="9827449" y="6674546"/>
                  <a:pt x="9898691" y="6635739"/>
                  <a:pt x="9953653" y="6570088"/>
                </a:cubicBezTo>
                <a:cubicBezTo>
                  <a:pt x="10008615" y="6504438"/>
                  <a:pt x="10034289" y="6427481"/>
                  <a:pt x="10028250" y="6364290"/>
                </a:cubicBezTo>
                <a:lnTo>
                  <a:pt x="10026267" y="6351014"/>
                </a:lnTo>
                <a:close/>
                <a:moveTo>
                  <a:pt x="1899269" y="7364356"/>
                </a:moveTo>
                <a:cubicBezTo>
                  <a:pt x="1855093" y="7373396"/>
                  <a:pt x="1821863" y="7412481"/>
                  <a:pt x="1821863" y="7459330"/>
                </a:cubicBezTo>
                <a:cubicBezTo>
                  <a:pt x="1821863" y="7512869"/>
                  <a:pt x="1865266" y="7556272"/>
                  <a:pt x="1918805" y="7556273"/>
                </a:cubicBezTo>
                <a:cubicBezTo>
                  <a:pt x="1972346" y="7556272"/>
                  <a:pt x="2015748" y="7512869"/>
                  <a:pt x="2015749" y="7459330"/>
                </a:cubicBezTo>
                <a:cubicBezTo>
                  <a:pt x="2015751" y="7405789"/>
                  <a:pt x="1972345" y="7362386"/>
                  <a:pt x="1918806" y="7362386"/>
                </a:cubicBezTo>
                <a:cubicBezTo>
                  <a:pt x="1912114" y="7362386"/>
                  <a:pt x="1905579" y="7363065"/>
                  <a:pt x="1899269" y="7364356"/>
                </a:cubicBezTo>
                <a:close/>
                <a:moveTo>
                  <a:pt x="6030293" y="6763010"/>
                </a:moveTo>
                <a:cubicBezTo>
                  <a:pt x="5986117" y="6772049"/>
                  <a:pt x="5952887" y="6811135"/>
                  <a:pt x="5952886" y="6857984"/>
                </a:cubicBezTo>
                <a:cubicBezTo>
                  <a:pt x="5952887" y="6911523"/>
                  <a:pt x="5996289" y="6954925"/>
                  <a:pt x="6049830" y="6954926"/>
                </a:cubicBezTo>
                <a:cubicBezTo>
                  <a:pt x="6103369" y="6954926"/>
                  <a:pt x="6146773" y="6911523"/>
                  <a:pt x="6146772" y="6857983"/>
                </a:cubicBezTo>
                <a:cubicBezTo>
                  <a:pt x="6146773" y="6804443"/>
                  <a:pt x="6103370" y="6761039"/>
                  <a:pt x="6049830" y="6761040"/>
                </a:cubicBezTo>
                <a:cubicBezTo>
                  <a:pt x="6043137" y="6761040"/>
                  <a:pt x="6036603" y="6761718"/>
                  <a:pt x="6030293" y="6763010"/>
                </a:cubicBezTo>
                <a:close/>
                <a:moveTo>
                  <a:pt x="3930772" y="7068633"/>
                </a:moveTo>
                <a:cubicBezTo>
                  <a:pt x="3886597" y="7077673"/>
                  <a:pt x="3853368" y="7116758"/>
                  <a:pt x="3853366" y="7163607"/>
                </a:cubicBezTo>
                <a:cubicBezTo>
                  <a:pt x="3853366" y="7217146"/>
                  <a:pt x="3896769" y="7260549"/>
                  <a:pt x="3950310" y="7260549"/>
                </a:cubicBezTo>
                <a:cubicBezTo>
                  <a:pt x="4003850" y="7260549"/>
                  <a:pt x="4047253" y="7217146"/>
                  <a:pt x="4047252" y="7163606"/>
                </a:cubicBezTo>
                <a:cubicBezTo>
                  <a:pt x="4047253" y="7110066"/>
                  <a:pt x="4003851" y="7066663"/>
                  <a:pt x="3950309" y="7066663"/>
                </a:cubicBezTo>
                <a:cubicBezTo>
                  <a:pt x="3943617" y="7066663"/>
                  <a:pt x="3937083" y="7067341"/>
                  <a:pt x="3930772" y="7068633"/>
                </a:cubicBezTo>
                <a:close/>
                <a:moveTo>
                  <a:pt x="8061797" y="6467286"/>
                </a:moveTo>
                <a:cubicBezTo>
                  <a:pt x="8017623" y="6476326"/>
                  <a:pt x="7984392" y="6515411"/>
                  <a:pt x="7984392" y="6562260"/>
                </a:cubicBezTo>
                <a:cubicBezTo>
                  <a:pt x="7984391" y="6615799"/>
                  <a:pt x="8027795" y="6659202"/>
                  <a:pt x="8081335" y="6659202"/>
                </a:cubicBezTo>
                <a:cubicBezTo>
                  <a:pt x="8134875" y="6659202"/>
                  <a:pt x="8178277" y="6615799"/>
                  <a:pt x="8178278" y="6562260"/>
                </a:cubicBezTo>
                <a:cubicBezTo>
                  <a:pt x="8178278" y="6508719"/>
                  <a:pt x="8134875" y="6465316"/>
                  <a:pt x="8081335" y="6465316"/>
                </a:cubicBezTo>
                <a:cubicBezTo>
                  <a:pt x="8074643" y="6465316"/>
                  <a:pt x="8068108" y="6465995"/>
                  <a:pt x="8061797" y="6467286"/>
                </a:cubicBezTo>
                <a:close/>
                <a:moveTo>
                  <a:pt x="10093303" y="6171563"/>
                </a:moveTo>
                <a:cubicBezTo>
                  <a:pt x="10049129" y="6180602"/>
                  <a:pt x="10015898" y="6219688"/>
                  <a:pt x="10015898" y="6266536"/>
                </a:cubicBezTo>
                <a:cubicBezTo>
                  <a:pt x="10015897" y="6320076"/>
                  <a:pt x="10059301" y="6363478"/>
                  <a:pt x="10112840" y="6363479"/>
                </a:cubicBezTo>
                <a:cubicBezTo>
                  <a:pt x="10166381" y="6363478"/>
                  <a:pt x="10209783" y="6320076"/>
                  <a:pt x="10209784" y="6266536"/>
                </a:cubicBezTo>
                <a:cubicBezTo>
                  <a:pt x="10209783" y="6212996"/>
                  <a:pt x="10166381" y="6169592"/>
                  <a:pt x="10112841" y="6169593"/>
                </a:cubicBezTo>
                <a:cubicBezTo>
                  <a:pt x="10106148" y="6169593"/>
                  <a:pt x="10099614" y="6170271"/>
                  <a:pt x="10093303" y="6171563"/>
                </a:cubicBezTo>
                <a:close/>
                <a:moveTo>
                  <a:pt x="2234651" y="7306634"/>
                </a:moveTo>
                <a:cubicBezTo>
                  <a:pt x="2149923" y="7318968"/>
                  <a:pt x="2079502" y="7359246"/>
                  <a:pt x="2041902" y="7410392"/>
                </a:cubicBezTo>
                <a:lnTo>
                  <a:pt x="2034534" y="7421613"/>
                </a:lnTo>
                <a:lnTo>
                  <a:pt x="2044797" y="7430267"/>
                </a:lnTo>
                <a:cubicBezTo>
                  <a:pt x="2095418" y="7468570"/>
                  <a:pt x="2174397" y="7487101"/>
                  <a:pt x="2259125" y="7474767"/>
                </a:cubicBezTo>
                <a:cubicBezTo>
                  <a:pt x="2343856" y="7462434"/>
                  <a:pt x="2414274" y="7422155"/>
                  <a:pt x="2451876" y="7371010"/>
                </a:cubicBezTo>
                <a:lnTo>
                  <a:pt x="2459241" y="7359790"/>
                </a:lnTo>
                <a:lnTo>
                  <a:pt x="2448981" y="7351134"/>
                </a:lnTo>
                <a:cubicBezTo>
                  <a:pt x="2398359" y="7312831"/>
                  <a:pt x="2319378" y="7294301"/>
                  <a:pt x="2234651" y="7306634"/>
                </a:cubicBezTo>
                <a:close/>
                <a:moveTo>
                  <a:pt x="6365675" y="6705288"/>
                </a:moveTo>
                <a:cubicBezTo>
                  <a:pt x="6280948" y="6717621"/>
                  <a:pt x="6210526" y="6757900"/>
                  <a:pt x="6172927" y="6809045"/>
                </a:cubicBezTo>
                <a:lnTo>
                  <a:pt x="6165558" y="6820267"/>
                </a:lnTo>
                <a:lnTo>
                  <a:pt x="6175820" y="6828921"/>
                </a:lnTo>
                <a:cubicBezTo>
                  <a:pt x="6226440" y="6867223"/>
                  <a:pt x="6305422" y="6885754"/>
                  <a:pt x="6390149" y="6873421"/>
                </a:cubicBezTo>
                <a:cubicBezTo>
                  <a:pt x="6474876" y="6861087"/>
                  <a:pt x="6545297" y="6820808"/>
                  <a:pt x="6582897" y="6769663"/>
                </a:cubicBezTo>
                <a:lnTo>
                  <a:pt x="6590265" y="6758443"/>
                </a:lnTo>
                <a:lnTo>
                  <a:pt x="6580004" y="6749788"/>
                </a:lnTo>
                <a:cubicBezTo>
                  <a:pt x="6529383" y="6711484"/>
                  <a:pt x="6450402" y="6692954"/>
                  <a:pt x="6365675" y="6705288"/>
                </a:cubicBezTo>
                <a:close/>
                <a:moveTo>
                  <a:pt x="4266154" y="7010911"/>
                </a:moveTo>
                <a:cubicBezTo>
                  <a:pt x="4181427" y="7023245"/>
                  <a:pt x="4111006" y="7063523"/>
                  <a:pt x="4073407" y="7114669"/>
                </a:cubicBezTo>
                <a:lnTo>
                  <a:pt x="4066038" y="7125890"/>
                </a:lnTo>
                <a:lnTo>
                  <a:pt x="4076300" y="7134544"/>
                </a:lnTo>
                <a:cubicBezTo>
                  <a:pt x="4126920" y="7172847"/>
                  <a:pt x="4205903" y="7191378"/>
                  <a:pt x="4290629" y="7179044"/>
                </a:cubicBezTo>
                <a:cubicBezTo>
                  <a:pt x="4375356" y="7166710"/>
                  <a:pt x="4445777" y="7126431"/>
                  <a:pt x="4483377" y="7075287"/>
                </a:cubicBezTo>
                <a:lnTo>
                  <a:pt x="4490745" y="7064066"/>
                </a:lnTo>
                <a:lnTo>
                  <a:pt x="4480484" y="7055411"/>
                </a:lnTo>
                <a:cubicBezTo>
                  <a:pt x="4429863" y="7017108"/>
                  <a:pt x="4350882" y="6998578"/>
                  <a:pt x="4266154" y="7010911"/>
                </a:cubicBezTo>
                <a:close/>
                <a:moveTo>
                  <a:pt x="8397180" y="6409564"/>
                </a:moveTo>
                <a:cubicBezTo>
                  <a:pt x="8312452" y="6421898"/>
                  <a:pt x="8242032" y="6462176"/>
                  <a:pt x="8204431" y="6513322"/>
                </a:cubicBezTo>
                <a:lnTo>
                  <a:pt x="8197064" y="6524543"/>
                </a:lnTo>
                <a:lnTo>
                  <a:pt x="8207325" y="6533197"/>
                </a:lnTo>
                <a:cubicBezTo>
                  <a:pt x="8257946" y="6571500"/>
                  <a:pt x="8336927" y="6590031"/>
                  <a:pt x="8421655" y="6577697"/>
                </a:cubicBezTo>
                <a:cubicBezTo>
                  <a:pt x="8506381" y="6565364"/>
                  <a:pt x="8576802" y="6525085"/>
                  <a:pt x="8614403" y="6473940"/>
                </a:cubicBezTo>
                <a:lnTo>
                  <a:pt x="8621771" y="6462719"/>
                </a:lnTo>
                <a:lnTo>
                  <a:pt x="8611510" y="6454064"/>
                </a:lnTo>
                <a:cubicBezTo>
                  <a:pt x="8560888" y="6415761"/>
                  <a:pt x="8481907" y="6397231"/>
                  <a:pt x="8397180" y="6409564"/>
                </a:cubicBezTo>
                <a:close/>
                <a:moveTo>
                  <a:pt x="10428686" y="6113841"/>
                </a:moveTo>
                <a:cubicBezTo>
                  <a:pt x="10343958" y="6126174"/>
                  <a:pt x="10273538" y="6166453"/>
                  <a:pt x="10235938" y="6217598"/>
                </a:cubicBezTo>
                <a:lnTo>
                  <a:pt x="10228570" y="6228820"/>
                </a:lnTo>
                <a:lnTo>
                  <a:pt x="10238831" y="6237474"/>
                </a:lnTo>
                <a:cubicBezTo>
                  <a:pt x="10289452" y="6275776"/>
                  <a:pt x="10368433" y="6294307"/>
                  <a:pt x="10453161" y="6281974"/>
                </a:cubicBezTo>
                <a:cubicBezTo>
                  <a:pt x="10537888" y="6269640"/>
                  <a:pt x="10608308" y="6229361"/>
                  <a:pt x="10645909" y="6178216"/>
                </a:cubicBezTo>
                <a:lnTo>
                  <a:pt x="10653277" y="6166996"/>
                </a:lnTo>
                <a:lnTo>
                  <a:pt x="10643016" y="6158341"/>
                </a:lnTo>
                <a:cubicBezTo>
                  <a:pt x="10592394" y="6120037"/>
                  <a:pt x="10513413" y="6101507"/>
                  <a:pt x="10428686" y="6113841"/>
                </a:cubicBezTo>
                <a:close/>
                <a:moveTo>
                  <a:pt x="1579465" y="7397672"/>
                </a:moveTo>
                <a:cubicBezTo>
                  <a:pt x="1494736" y="7410006"/>
                  <a:pt x="1424315" y="7450284"/>
                  <a:pt x="1386715" y="7501429"/>
                </a:cubicBezTo>
                <a:lnTo>
                  <a:pt x="1379349" y="7512650"/>
                </a:lnTo>
                <a:lnTo>
                  <a:pt x="1389609" y="7521306"/>
                </a:lnTo>
                <a:cubicBezTo>
                  <a:pt x="1440230" y="7559608"/>
                  <a:pt x="1519211" y="7578138"/>
                  <a:pt x="1603939" y="7565804"/>
                </a:cubicBezTo>
                <a:cubicBezTo>
                  <a:pt x="1688666" y="7553471"/>
                  <a:pt x="1759086" y="7513193"/>
                  <a:pt x="1796686" y="7462048"/>
                </a:cubicBezTo>
                <a:lnTo>
                  <a:pt x="1804055" y="7450827"/>
                </a:lnTo>
                <a:lnTo>
                  <a:pt x="1793794" y="7442171"/>
                </a:lnTo>
                <a:cubicBezTo>
                  <a:pt x="1743172" y="7403869"/>
                  <a:pt x="1664192" y="7385339"/>
                  <a:pt x="1579465" y="7397672"/>
                </a:cubicBezTo>
                <a:close/>
                <a:moveTo>
                  <a:pt x="5710488" y="6796326"/>
                </a:moveTo>
                <a:cubicBezTo>
                  <a:pt x="5625760" y="6808660"/>
                  <a:pt x="5555340" y="6848938"/>
                  <a:pt x="5517740" y="6900082"/>
                </a:cubicBezTo>
                <a:lnTo>
                  <a:pt x="5510372" y="6911304"/>
                </a:lnTo>
                <a:lnTo>
                  <a:pt x="5520634" y="6919959"/>
                </a:lnTo>
                <a:cubicBezTo>
                  <a:pt x="5571254" y="6958261"/>
                  <a:pt x="5650235" y="6976792"/>
                  <a:pt x="5734963" y="6964458"/>
                </a:cubicBezTo>
                <a:cubicBezTo>
                  <a:pt x="5819690" y="6952124"/>
                  <a:pt x="5890110" y="6911846"/>
                  <a:pt x="5927711" y="6860701"/>
                </a:cubicBezTo>
                <a:lnTo>
                  <a:pt x="5935079" y="6849480"/>
                </a:lnTo>
                <a:lnTo>
                  <a:pt x="5924818" y="6840825"/>
                </a:lnTo>
                <a:cubicBezTo>
                  <a:pt x="5874196" y="6802522"/>
                  <a:pt x="5795215" y="6783992"/>
                  <a:pt x="5710488" y="6796326"/>
                </a:cubicBezTo>
                <a:close/>
                <a:moveTo>
                  <a:pt x="3610968" y="7101949"/>
                </a:moveTo>
                <a:cubicBezTo>
                  <a:pt x="3526240" y="7114283"/>
                  <a:pt x="3455821" y="7154561"/>
                  <a:pt x="3418222" y="7205706"/>
                </a:cubicBezTo>
                <a:lnTo>
                  <a:pt x="3410852" y="7216927"/>
                </a:lnTo>
                <a:lnTo>
                  <a:pt x="3421113" y="7225582"/>
                </a:lnTo>
                <a:cubicBezTo>
                  <a:pt x="3471734" y="7263885"/>
                  <a:pt x="3550715" y="7282415"/>
                  <a:pt x="3635444" y="7270081"/>
                </a:cubicBezTo>
                <a:cubicBezTo>
                  <a:pt x="3720170" y="7257748"/>
                  <a:pt x="3790590" y="7217469"/>
                  <a:pt x="3828193" y="7166325"/>
                </a:cubicBezTo>
                <a:lnTo>
                  <a:pt x="3835558" y="7155103"/>
                </a:lnTo>
                <a:lnTo>
                  <a:pt x="3825298" y="7146448"/>
                </a:lnTo>
                <a:cubicBezTo>
                  <a:pt x="3774677" y="7108146"/>
                  <a:pt x="3695695" y="7089616"/>
                  <a:pt x="3610968" y="7101949"/>
                </a:cubicBezTo>
                <a:close/>
                <a:moveTo>
                  <a:pt x="7741993" y="6500602"/>
                </a:moveTo>
                <a:cubicBezTo>
                  <a:pt x="7657266" y="6512936"/>
                  <a:pt x="7586846" y="6553214"/>
                  <a:pt x="7549245" y="6604359"/>
                </a:cubicBezTo>
                <a:lnTo>
                  <a:pt x="7541878" y="6615580"/>
                </a:lnTo>
                <a:lnTo>
                  <a:pt x="7552138" y="6624235"/>
                </a:lnTo>
                <a:cubicBezTo>
                  <a:pt x="7602760" y="6662538"/>
                  <a:pt x="7681741" y="6681068"/>
                  <a:pt x="7766468" y="6668734"/>
                </a:cubicBezTo>
                <a:cubicBezTo>
                  <a:pt x="7851196" y="6656401"/>
                  <a:pt x="7921617" y="6616123"/>
                  <a:pt x="7959216" y="6564978"/>
                </a:cubicBezTo>
                <a:lnTo>
                  <a:pt x="7966584" y="6553756"/>
                </a:lnTo>
                <a:lnTo>
                  <a:pt x="7956323" y="6545101"/>
                </a:lnTo>
                <a:cubicBezTo>
                  <a:pt x="7905702" y="6506799"/>
                  <a:pt x="7826721" y="6488269"/>
                  <a:pt x="7741993" y="6500602"/>
                </a:cubicBezTo>
                <a:close/>
                <a:moveTo>
                  <a:pt x="9773499" y="6204879"/>
                </a:moveTo>
                <a:cubicBezTo>
                  <a:pt x="9688772" y="6217212"/>
                  <a:pt x="9618351" y="6257491"/>
                  <a:pt x="9580751" y="6308635"/>
                </a:cubicBezTo>
                <a:lnTo>
                  <a:pt x="9573383" y="6319857"/>
                </a:lnTo>
                <a:lnTo>
                  <a:pt x="9583644" y="6328512"/>
                </a:lnTo>
                <a:cubicBezTo>
                  <a:pt x="9634266" y="6366814"/>
                  <a:pt x="9713247" y="6385344"/>
                  <a:pt x="9797974" y="6373011"/>
                </a:cubicBezTo>
                <a:cubicBezTo>
                  <a:pt x="9882702" y="6360677"/>
                  <a:pt x="9953122" y="6320399"/>
                  <a:pt x="9990722" y="6269254"/>
                </a:cubicBezTo>
                <a:lnTo>
                  <a:pt x="9998090" y="6258033"/>
                </a:lnTo>
                <a:lnTo>
                  <a:pt x="9987828" y="6249378"/>
                </a:lnTo>
                <a:cubicBezTo>
                  <a:pt x="9937208" y="6211075"/>
                  <a:pt x="9858227" y="6192545"/>
                  <a:pt x="9773499" y="6204879"/>
                </a:cubicBezTo>
                <a:close/>
                <a:moveTo>
                  <a:pt x="2241992" y="7032513"/>
                </a:moveTo>
                <a:cubicBezTo>
                  <a:pt x="2178722" y="7037680"/>
                  <a:pt x="2107480" y="7076488"/>
                  <a:pt x="2052518" y="7142138"/>
                </a:cubicBezTo>
                <a:cubicBezTo>
                  <a:pt x="1997555" y="7207789"/>
                  <a:pt x="1971881" y="7284745"/>
                  <a:pt x="1977923" y="7347936"/>
                </a:cubicBezTo>
                <a:lnTo>
                  <a:pt x="1979904" y="7361213"/>
                </a:lnTo>
                <a:lnTo>
                  <a:pt x="1993323" y="7360830"/>
                </a:lnTo>
                <a:cubicBezTo>
                  <a:pt x="2056591" y="7355662"/>
                  <a:pt x="2127832" y="7316855"/>
                  <a:pt x="2182794" y="7251205"/>
                </a:cubicBezTo>
                <a:cubicBezTo>
                  <a:pt x="2237757" y="7185554"/>
                  <a:pt x="2263432" y="7108598"/>
                  <a:pt x="2257391" y="7045406"/>
                </a:cubicBezTo>
                <a:lnTo>
                  <a:pt x="2255410" y="7032130"/>
                </a:lnTo>
                <a:close/>
                <a:moveTo>
                  <a:pt x="6373014" y="6431167"/>
                </a:moveTo>
                <a:cubicBezTo>
                  <a:pt x="6309745" y="6436333"/>
                  <a:pt x="6238504" y="6475141"/>
                  <a:pt x="6183541" y="6540791"/>
                </a:cubicBezTo>
                <a:cubicBezTo>
                  <a:pt x="6128579" y="6606442"/>
                  <a:pt x="6102906" y="6683398"/>
                  <a:pt x="6108946" y="6746589"/>
                </a:cubicBezTo>
                <a:lnTo>
                  <a:pt x="6110928" y="6759866"/>
                </a:lnTo>
                <a:lnTo>
                  <a:pt x="6124347" y="6759483"/>
                </a:lnTo>
                <a:cubicBezTo>
                  <a:pt x="6187614" y="6754316"/>
                  <a:pt x="6258856" y="6715509"/>
                  <a:pt x="6313818" y="6649859"/>
                </a:cubicBezTo>
                <a:cubicBezTo>
                  <a:pt x="6368780" y="6584208"/>
                  <a:pt x="6394455" y="6507252"/>
                  <a:pt x="6388415" y="6444060"/>
                </a:cubicBezTo>
                <a:lnTo>
                  <a:pt x="6386432" y="6430784"/>
                </a:lnTo>
                <a:close/>
                <a:moveTo>
                  <a:pt x="4273494" y="6736790"/>
                </a:moveTo>
                <a:cubicBezTo>
                  <a:pt x="4210225" y="6741957"/>
                  <a:pt x="4138984" y="6780765"/>
                  <a:pt x="4084022" y="6846415"/>
                </a:cubicBezTo>
                <a:cubicBezTo>
                  <a:pt x="4029060" y="6912066"/>
                  <a:pt x="4003387" y="6989022"/>
                  <a:pt x="4009425" y="7052213"/>
                </a:cubicBezTo>
                <a:lnTo>
                  <a:pt x="4011408" y="7065490"/>
                </a:lnTo>
                <a:lnTo>
                  <a:pt x="4024827" y="7065107"/>
                </a:lnTo>
                <a:cubicBezTo>
                  <a:pt x="4088094" y="7059939"/>
                  <a:pt x="4159336" y="7021132"/>
                  <a:pt x="4214298" y="6955482"/>
                </a:cubicBezTo>
                <a:cubicBezTo>
                  <a:pt x="4269260" y="6889831"/>
                  <a:pt x="4294935" y="6812875"/>
                  <a:pt x="4288895" y="6749683"/>
                </a:cubicBezTo>
                <a:lnTo>
                  <a:pt x="4286912" y="6736407"/>
                </a:lnTo>
                <a:close/>
                <a:moveTo>
                  <a:pt x="10436025" y="5839720"/>
                </a:moveTo>
                <a:cubicBezTo>
                  <a:pt x="10372757" y="5844886"/>
                  <a:pt x="10301515" y="5883694"/>
                  <a:pt x="10246553" y="5949344"/>
                </a:cubicBezTo>
                <a:cubicBezTo>
                  <a:pt x="10191591" y="6014995"/>
                  <a:pt x="10165916" y="6091951"/>
                  <a:pt x="10171956" y="6155142"/>
                </a:cubicBezTo>
                <a:lnTo>
                  <a:pt x="10173939" y="6168419"/>
                </a:lnTo>
                <a:lnTo>
                  <a:pt x="10187358" y="6168036"/>
                </a:lnTo>
                <a:cubicBezTo>
                  <a:pt x="10250626" y="6162869"/>
                  <a:pt x="10321867" y="6124062"/>
                  <a:pt x="10376830" y="6058412"/>
                </a:cubicBezTo>
                <a:cubicBezTo>
                  <a:pt x="10431792" y="5992761"/>
                  <a:pt x="10457465" y="5915805"/>
                  <a:pt x="10451426" y="5852613"/>
                </a:cubicBezTo>
                <a:lnTo>
                  <a:pt x="10449443" y="5839337"/>
                </a:lnTo>
                <a:close/>
                <a:moveTo>
                  <a:pt x="8404519" y="6135443"/>
                </a:moveTo>
                <a:cubicBezTo>
                  <a:pt x="8341251" y="6140610"/>
                  <a:pt x="8270008" y="6179418"/>
                  <a:pt x="8215047" y="6245068"/>
                </a:cubicBezTo>
                <a:cubicBezTo>
                  <a:pt x="8160085" y="6310719"/>
                  <a:pt x="8134411" y="6387675"/>
                  <a:pt x="8140450" y="6450866"/>
                </a:cubicBezTo>
                <a:lnTo>
                  <a:pt x="8142434" y="6464143"/>
                </a:lnTo>
                <a:lnTo>
                  <a:pt x="8155852" y="6463760"/>
                </a:lnTo>
                <a:cubicBezTo>
                  <a:pt x="8219120" y="6458592"/>
                  <a:pt x="8290362" y="6419785"/>
                  <a:pt x="8345324" y="6354135"/>
                </a:cubicBezTo>
                <a:cubicBezTo>
                  <a:pt x="8400286" y="6288484"/>
                  <a:pt x="8425959" y="6211528"/>
                  <a:pt x="8419921" y="6148336"/>
                </a:cubicBezTo>
                <a:lnTo>
                  <a:pt x="8417938" y="6135060"/>
                </a:lnTo>
                <a:close/>
                <a:moveTo>
                  <a:pt x="1509004" y="7128287"/>
                </a:moveTo>
                <a:cubicBezTo>
                  <a:pt x="1500760" y="7129092"/>
                  <a:pt x="1492741" y="7130364"/>
                  <a:pt x="1485000" y="7132099"/>
                </a:cubicBezTo>
                <a:lnTo>
                  <a:pt x="1472075" y="7135726"/>
                </a:lnTo>
                <a:lnTo>
                  <a:pt x="1474132" y="7148991"/>
                </a:lnTo>
                <a:cubicBezTo>
                  <a:pt x="1487164" y="7211118"/>
                  <a:pt x="1534569" y="7276952"/>
                  <a:pt x="1606572" y="7323280"/>
                </a:cubicBezTo>
                <a:cubicBezTo>
                  <a:pt x="1678576" y="7369607"/>
                  <a:pt x="1758138" y="7385463"/>
                  <a:pt x="1820080" y="7371575"/>
                </a:cubicBezTo>
                <a:lnTo>
                  <a:pt x="1833006" y="7367948"/>
                </a:lnTo>
                <a:lnTo>
                  <a:pt x="1830948" y="7354683"/>
                </a:lnTo>
                <a:cubicBezTo>
                  <a:pt x="1817916" y="7292556"/>
                  <a:pt x="1770510" y="7226722"/>
                  <a:pt x="1698504" y="7180395"/>
                </a:cubicBezTo>
                <a:cubicBezTo>
                  <a:pt x="1635501" y="7139858"/>
                  <a:pt x="1566713" y="7122651"/>
                  <a:pt x="1509004" y="7128287"/>
                </a:cubicBezTo>
                <a:close/>
                <a:moveTo>
                  <a:pt x="7671533" y="6231217"/>
                </a:moveTo>
                <a:cubicBezTo>
                  <a:pt x="7663289" y="6232022"/>
                  <a:pt x="7655272" y="6233294"/>
                  <a:pt x="7647529" y="6235029"/>
                </a:cubicBezTo>
                <a:lnTo>
                  <a:pt x="7634604" y="6238656"/>
                </a:lnTo>
                <a:lnTo>
                  <a:pt x="7636660" y="6251921"/>
                </a:lnTo>
                <a:cubicBezTo>
                  <a:pt x="7649693" y="6314048"/>
                  <a:pt x="7697099" y="6379881"/>
                  <a:pt x="7769103" y="6426209"/>
                </a:cubicBezTo>
                <a:cubicBezTo>
                  <a:pt x="7841107" y="6472536"/>
                  <a:pt x="7920668" y="6488393"/>
                  <a:pt x="7982609" y="6474505"/>
                </a:cubicBezTo>
                <a:lnTo>
                  <a:pt x="7995535" y="6470878"/>
                </a:lnTo>
                <a:lnTo>
                  <a:pt x="7993477" y="6457613"/>
                </a:lnTo>
                <a:cubicBezTo>
                  <a:pt x="7980445" y="6395486"/>
                  <a:pt x="7933039" y="6329652"/>
                  <a:pt x="7861035" y="6283324"/>
                </a:cubicBezTo>
                <a:cubicBezTo>
                  <a:pt x="7798031" y="6242788"/>
                  <a:pt x="7729242" y="6225581"/>
                  <a:pt x="7671533" y="6231217"/>
                </a:cubicBezTo>
                <a:close/>
                <a:moveTo>
                  <a:pt x="5640027" y="6526940"/>
                </a:moveTo>
                <a:cubicBezTo>
                  <a:pt x="5631783" y="6527745"/>
                  <a:pt x="5623766" y="6529017"/>
                  <a:pt x="5616023" y="6530753"/>
                </a:cubicBezTo>
                <a:lnTo>
                  <a:pt x="5603098" y="6534379"/>
                </a:lnTo>
                <a:lnTo>
                  <a:pt x="5605155" y="6547644"/>
                </a:lnTo>
                <a:cubicBezTo>
                  <a:pt x="5618187" y="6609771"/>
                  <a:pt x="5665593" y="6675605"/>
                  <a:pt x="5737598" y="6721933"/>
                </a:cubicBezTo>
                <a:cubicBezTo>
                  <a:pt x="5809601" y="6768260"/>
                  <a:pt x="5889163" y="6784116"/>
                  <a:pt x="5951103" y="6770228"/>
                </a:cubicBezTo>
                <a:lnTo>
                  <a:pt x="5964029" y="6766601"/>
                </a:lnTo>
                <a:lnTo>
                  <a:pt x="5961973" y="6753336"/>
                </a:lnTo>
                <a:cubicBezTo>
                  <a:pt x="5948939" y="6691210"/>
                  <a:pt x="5901533" y="6625376"/>
                  <a:pt x="5829530" y="6579048"/>
                </a:cubicBezTo>
                <a:cubicBezTo>
                  <a:pt x="5766526" y="6538512"/>
                  <a:pt x="5697736" y="6521304"/>
                  <a:pt x="5640027" y="6526940"/>
                </a:cubicBezTo>
                <a:close/>
                <a:moveTo>
                  <a:pt x="3540508" y="6832563"/>
                </a:moveTo>
                <a:cubicBezTo>
                  <a:pt x="3532263" y="6833368"/>
                  <a:pt x="3524248" y="6834641"/>
                  <a:pt x="3516503" y="6836376"/>
                </a:cubicBezTo>
                <a:lnTo>
                  <a:pt x="3503579" y="6840003"/>
                </a:lnTo>
                <a:lnTo>
                  <a:pt x="3505635" y="6853268"/>
                </a:lnTo>
                <a:cubicBezTo>
                  <a:pt x="3518669" y="6915394"/>
                  <a:pt x="3566074" y="6981228"/>
                  <a:pt x="3638078" y="7027556"/>
                </a:cubicBezTo>
                <a:cubicBezTo>
                  <a:pt x="3710081" y="7073883"/>
                  <a:pt x="3789643" y="7089740"/>
                  <a:pt x="3851584" y="7075851"/>
                </a:cubicBezTo>
                <a:lnTo>
                  <a:pt x="3864510" y="7072225"/>
                </a:lnTo>
                <a:lnTo>
                  <a:pt x="3862454" y="7058959"/>
                </a:lnTo>
                <a:cubicBezTo>
                  <a:pt x="3849419" y="6996833"/>
                  <a:pt x="3802013" y="6930999"/>
                  <a:pt x="3730011" y="6884671"/>
                </a:cubicBezTo>
                <a:cubicBezTo>
                  <a:pt x="3667006" y="6844135"/>
                  <a:pt x="3598216" y="6826928"/>
                  <a:pt x="3540508" y="6832563"/>
                </a:cubicBezTo>
                <a:close/>
                <a:moveTo>
                  <a:pt x="9703039" y="5935493"/>
                </a:moveTo>
                <a:cubicBezTo>
                  <a:pt x="9694795" y="5936298"/>
                  <a:pt x="9686778" y="5937570"/>
                  <a:pt x="9679035" y="5939306"/>
                </a:cubicBezTo>
                <a:lnTo>
                  <a:pt x="9666109" y="5942932"/>
                </a:lnTo>
                <a:lnTo>
                  <a:pt x="9668166" y="5956197"/>
                </a:lnTo>
                <a:cubicBezTo>
                  <a:pt x="9681199" y="6018324"/>
                  <a:pt x="9728605" y="6084158"/>
                  <a:pt x="9800608" y="6130486"/>
                </a:cubicBezTo>
                <a:cubicBezTo>
                  <a:pt x="9872613" y="6176813"/>
                  <a:pt x="9952174" y="6192669"/>
                  <a:pt x="10014115" y="6178781"/>
                </a:cubicBezTo>
                <a:lnTo>
                  <a:pt x="10027039" y="6175154"/>
                </a:lnTo>
                <a:lnTo>
                  <a:pt x="10024983" y="6161889"/>
                </a:lnTo>
                <a:cubicBezTo>
                  <a:pt x="10011951" y="6099763"/>
                  <a:pt x="9964545" y="6033929"/>
                  <a:pt x="9892541" y="5987601"/>
                </a:cubicBezTo>
                <a:cubicBezTo>
                  <a:pt x="9829537" y="5947065"/>
                  <a:pt x="9760748" y="5929857"/>
                  <a:pt x="9703039" y="5935493"/>
                </a:cubicBezTo>
                <a:close/>
                <a:moveTo>
                  <a:pt x="1841763" y="6930073"/>
                </a:moveTo>
                <a:lnTo>
                  <a:pt x="1832522" y="6939970"/>
                </a:lnTo>
                <a:cubicBezTo>
                  <a:pt x="1791551" y="6988732"/>
                  <a:pt x="1770934" y="7064213"/>
                  <a:pt x="1782652" y="7144712"/>
                </a:cubicBezTo>
                <a:cubicBezTo>
                  <a:pt x="1794369" y="7225213"/>
                  <a:pt x="1835650" y="7291681"/>
                  <a:pt x="1888823" y="7326740"/>
                </a:cubicBezTo>
                <a:lnTo>
                  <a:pt x="1900502" y="7333592"/>
                </a:lnTo>
                <a:lnTo>
                  <a:pt x="1909742" y="7323694"/>
                </a:lnTo>
                <a:cubicBezTo>
                  <a:pt x="1950715" y="7274932"/>
                  <a:pt x="1971331" y="7199453"/>
                  <a:pt x="1959612" y="7118952"/>
                </a:cubicBezTo>
                <a:cubicBezTo>
                  <a:pt x="1947894" y="7038453"/>
                  <a:pt x="1906614" y="6971983"/>
                  <a:pt x="1853440" y="6936925"/>
                </a:cubicBezTo>
                <a:close/>
                <a:moveTo>
                  <a:pt x="5972786" y="6328726"/>
                </a:moveTo>
                <a:lnTo>
                  <a:pt x="5963546" y="6338623"/>
                </a:lnTo>
                <a:cubicBezTo>
                  <a:pt x="5922574" y="6387386"/>
                  <a:pt x="5901957" y="6462866"/>
                  <a:pt x="5913676" y="6543365"/>
                </a:cubicBezTo>
                <a:cubicBezTo>
                  <a:pt x="5925394" y="6623866"/>
                  <a:pt x="5966674" y="6690335"/>
                  <a:pt x="6019847" y="6725393"/>
                </a:cubicBezTo>
                <a:lnTo>
                  <a:pt x="6031526" y="6732245"/>
                </a:lnTo>
                <a:lnTo>
                  <a:pt x="6040766" y="6722348"/>
                </a:lnTo>
                <a:cubicBezTo>
                  <a:pt x="6081738" y="6673585"/>
                  <a:pt x="6102355" y="6598106"/>
                  <a:pt x="6090636" y="6517606"/>
                </a:cubicBezTo>
                <a:cubicBezTo>
                  <a:pt x="6078918" y="6437106"/>
                  <a:pt x="6037639" y="6370636"/>
                  <a:pt x="5984465" y="6335578"/>
                </a:cubicBezTo>
                <a:close/>
                <a:moveTo>
                  <a:pt x="3873267" y="6634349"/>
                </a:moveTo>
                <a:lnTo>
                  <a:pt x="3864025" y="6644247"/>
                </a:lnTo>
                <a:cubicBezTo>
                  <a:pt x="3823054" y="6693009"/>
                  <a:pt x="3802437" y="6768489"/>
                  <a:pt x="3814155" y="6848989"/>
                </a:cubicBezTo>
                <a:cubicBezTo>
                  <a:pt x="3825874" y="6929489"/>
                  <a:pt x="3867155" y="6995958"/>
                  <a:pt x="3920327" y="7031016"/>
                </a:cubicBezTo>
                <a:lnTo>
                  <a:pt x="3932006" y="7037868"/>
                </a:lnTo>
                <a:lnTo>
                  <a:pt x="3941247" y="7027971"/>
                </a:lnTo>
                <a:cubicBezTo>
                  <a:pt x="3982219" y="6979208"/>
                  <a:pt x="4002835" y="6903729"/>
                  <a:pt x="3991116" y="6823229"/>
                </a:cubicBezTo>
                <a:cubicBezTo>
                  <a:pt x="3979398" y="6742729"/>
                  <a:pt x="3938119" y="6676259"/>
                  <a:pt x="3884945" y="6641201"/>
                </a:cubicBezTo>
                <a:close/>
                <a:moveTo>
                  <a:pt x="8004292" y="6033002"/>
                </a:moveTo>
                <a:lnTo>
                  <a:pt x="7995051" y="6042900"/>
                </a:lnTo>
                <a:cubicBezTo>
                  <a:pt x="7954079" y="6091662"/>
                  <a:pt x="7933463" y="6167142"/>
                  <a:pt x="7945181" y="6247642"/>
                </a:cubicBezTo>
                <a:cubicBezTo>
                  <a:pt x="7956900" y="6328142"/>
                  <a:pt x="7998179" y="6394611"/>
                  <a:pt x="8051353" y="6429669"/>
                </a:cubicBezTo>
                <a:lnTo>
                  <a:pt x="8063032" y="6436522"/>
                </a:lnTo>
                <a:lnTo>
                  <a:pt x="8072272" y="6426624"/>
                </a:lnTo>
                <a:cubicBezTo>
                  <a:pt x="8113243" y="6377862"/>
                  <a:pt x="8133861" y="6302383"/>
                  <a:pt x="8122142" y="6221882"/>
                </a:cubicBezTo>
                <a:cubicBezTo>
                  <a:pt x="8110424" y="6141382"/>
                  <a:pt x="8069144" y="6074913"/>
                  <a:pt x="8015971" y="6039855"/>
                </a:cubicBezTo>
                <a:close/>
                <a:moveTo>
                  <a:pt x="10035798" y="5737279"/>
                </a:moveTo>
                <a:lnTo>
                  <a:pt x="10026557" y="5747176"/>
                </a:lnTo>
                <a:cubicBezTo>
                  <a:pt x="9985585" y="5795939"/>
                  <a:pt x="9964969" y="5871419"/>
                  <a:pt x="9976687" y="5951918"/>
                </a:cubicBezTo>
                <a:cubicBezTo>
                  <a:pt x="9988405" y="6032419"/>
                  <a:pt x="10029685" y="6098888"/>
                  <a:pt x="10082858" y="6133946"/>
                </a:cubicBezTo>
                <a:lnTo>
                  <a:pt x="10094537" y="6140798"/>
                </a:lnTo>
                <a:lnTo>
                  <a:pt x="10103778" y="6130901"/>
                </a:lnTo>
                <a:cubicBezTo>
                  <a:pt x="10144749" y="6082138"/>
                  <a:pt x="10165366" y="6006659"/>
                  <a:pt x="10153648" y="5926159"/>
                </a:cubicBezTo>
                <a:cubicBezTo>
                  <a:pt x="10141930" y="5845659"/>
                  <a:pt x="10100649" y="5779189"/>
                  <a:pt x="10047477" y="5744131"/>
                </a:cubicBezTo>
                <a:close/>
                <a:moveTo>
                  <a:pt x="6708867" y="5343561"/>
                </a:moveTo>
                <a:cubicBezTo>
                  <a:pt x="6654795" y="5351432"/>
                  <a:pt x="6617342" y="5401647"/>
                  <a:pt x="6625213" y="5455718"/>
                </a:cubicBezTo>
                <a:cubicBezTo>
                  <a:pt x="6633084" y="5509789"/>
                  <a:pt x="6683299" y="5547242"/>
                  <a:pt x="6737370" y="5539371"/>
                </a:cubicBezTo>
                <a:cubicBezTo>
                  <a:pt x="6791441" y="5531500"/>
                  <a:pt x="6828895" y="5481285"/>
                  <a:pt x="6821024" y="5427214"/>
                </a:cubicBezTo>
                <a:cubicBezTo>
                  <a:pt x="6813153" y="5373143"/>
                  <a:pt x="6762938" y="5335690"/>
                  <a:pt x="6708867" y="5343561"/>
                </a:cubicBezTo>
                <a:close/>
                <a:moveTo>
                  <a:pt x="4713990" y="5633951"/>
                </a:moveTo>
                <a:cubicBezTo>
                  <a:pt x="4659918" y="5641822"/>
                  <a:pt x="4622465" y="5692037"/>
                  <a:pt x="4630336" y="5746108"/>
                </a:cubicBezTo>
                <a:cubicBezTo>
                  <a:pt x="4638207" y="5800180"/>
                  <a:pt x="4688422" y="5837633"/>
                  <a:pt x="4742493" y="5829762"/>
                </a:cubicBezTo>
                <a:cubicBezTo>
                  <a:pt x="4796564" y="5821891"/>
                  <a:pt x="4834018" y="5771676"/>
                  <a:pt x="4826147" y="5717605"/>
                </a:cubicBezTo>
                <a:cubicBezTo>
                  <a:pt x="4818276" y="5663534"/>
                  <a:pt x="4768061" y="5626080"/>
                  <a:pt x="4713990" y="5633951"/>
                </a:cubicBezTo>
                <a:close/>
                <a:moveTo>
                  <a:pt x="6983245" y="5292199"/>
                </a:moveTo>
                <a:cubicBezTo>
                  <a:pt x="6938185" y="5298758"/>
                  <a:pt x="6906975" y="5340604"/>
                  <a:pt x="6913534" y="5385663"/>
                </a:cubicBezTo>
                <a:cubicBezTo>
                  <a:pt x="6920093" y="5430722"/>
                  <a:pt x="6961938" y="5461932"/>
                  <a:pt x="7006997" y="5455373"/>
                </a:cubicBezTo>
                <a:cubicBezTo>
                  <a:pt x="7052057" y="5448814"/>
                  <a:pt x="7083267" y="5406969"/>
                  <a:pt x="7076708" y="5361910"/>
                </a:cubicBezTo>
                <a:cubicBezTo>
                  <a:pt x="7070149" y="5316851"/>
                  <a:pt x="7028304" y="5285640"/>
                  <a:pt x="6983245" y="5292199"/>
                </a:cubicBezTo>
                <a:close/>
                <a:moveTo>
                  <a:pt x="4436355" y="5662945"/>
                </a:moveTo>
                <a:cubicBezTo>
                  <a:pt x="4391296" y="5669504"/>
                  <a:pt x="4360086" y="5711349"/>
                  <a:pt x="4366645" y="5756409"/>
                </a:cubicBezTo>
                <a:cubicBezTo>
                  <a:pt x="4373204" y="5801468"/>
                  <a:pt x="4415049" y="5832678"/>
                  <a:pt x="4460108" y="5826119"/>
                </a:cubicBezTo>
                <a:cubicBezTo>
                  <a:pt x="4505168" y="5819560"/>
                  <a:pt x="4536378" y="5777715"/>
                  <a:pt x="4529819" y="5732656"/>
                </a:cubicBezTo>
                <a:cubicBezTo>
                  <a:pt x="4523260" y="5687597"/>
                  <a:pt x="4481415" y="5656386"/>
                  <a:pt x="4436355" y="5662945"/>
                </a:cubicBezTo>
                <a:close/>
                <a:moveTo>
                  <a:pt x="6438700" y="5333434"/>
                </a:moveTo>
                <a:cubicBezTo>
                  <a:pt x="6393641" y="5339993"/>
                  <a:pt x="6362430" y="5381838"/>
                  <a:pt x="6368989" y="5426897"/>
                </a:cubicBezTo>
                <a:cubicBezTo>
                  <a:pt x="6375549" y="5471956"/>
                  <a:pt x="6417394" y="5503167"/>
                  <a:pt x="6462453" y="5496608"/>
                </a:cubicBezTo>
                <a:cubicBezTo>
                  <a:pt x="6507512" y="5490049"/>
                  <a:pt x="6538723" y="5448203"/>
                  <a:pt x="6532164" y="5403144"/>
                </a:cubicBezTo>
                <a:cubicBezTo>
                  <a:pt x="6525604" y="5358085"/>
                  <a:pt x="6483759" y="5326875"/>
                  <a:pt x="6438700" y="5333434"/>
                </a:cubicBezTo>
                <a:close/>
                <a:moveTo>
                  <a:pt x="4970057" y="5547221"/>
                </a:moveTo>
                <a:cubicBezTo>
                  <a:pt x="4924998" y="5553781"/>
                  <a:pt x="4893787" y="5595626"/>
                  <a:pt x="4900346" y="5640685"/>
                </a:cubicBezTo>
                <a:cubicBezTo>
                  <a:pt x="4906905" y="5685744"/>
                  <a:pt x="4948751" y="5716955"/>
                  <a:pt x="4993810" y="5710396"/>
                </a:cubicBezTo>
                <a:cubicBezTo>
                  <a:pt x="5038869" y="5703836"/>
                  <a:pt x="5070080" y="5661991"/>
                  <a:pt x="5063520" y="5616932"/>
                </a:cubicBezTo>
                <a:cubicBezTo>
                  <a:pt x="5056961" y="5571873"/>
                  <a:pt x="5015116" y="5540662"/>
                  <a:pt x="4970057" y="5547221"/>
                </a:cubicBezTo>
                <a:close/>
                <a:moveTo>
                  <a:pt x="7149453" y="5185261"/>
                </a:moveTo>
                <a:cubicBezTo>
                  <a:pt x="7122416" y="5189196"/>
                  <a:pt x="7103690" y="5214304"/>
                  <a:pt x="7107625" y="5241340"/>
                </a:cubicBezTo>
                <a:cubicBezTo>
                  <a:pt x="7111561" y="5268376"/>
                  <a:pt x="7136668" y="5287102"/>
                  <a:pt x="7163705" y="5283167"/>
                </a:cubicBezTo>
                <a:cubicBezTo>
                  <a:pt x="7190741" y="5279231"/>
                  <a:pt x="7209467" y="5254124"/>
                  <a:pt x="7205532" y="5227088"/>
                </a:cubicBezTo>
                <a:cubicBezTo>
                  <a:pt x="7201596" y="5200052"/>
                  <a:pt x="7176489" y="5181325"/>
                  <a:pt x="7149453" y="5185261"/>
                </a:cubicBezTo>
                <a:close/>
                <a:moveTo>
                  <a:pt x="4246558" y="5607830"/>
                </a:moveTo>
                <a:cubicBezTo>
                  <a:pt x="4219522" y="5611765"/>
                  <a:pt x="4200795" y="5636873"/>
                  <a:pt x="4204731" y="5663909"/>
                </a:cubicBezTo>
                <a:cubicBezTo>
                  <a:pt x="4208666" y="5690945"/>
                  <a:pt x="4233774" y="5709671"/>
                  <a:pt x="4260810" y="5705736"/>
                </a:cubicBezTo>
                <a:cubicBezTo>
                  <a:pt x="4287846" y="5701800"/>
                  <a:pt x="4306572" y="5676693"/>
                  <a:pt x="4302637" y="5649657"/>
                </a:cubicBezTo>
                <a:cubicBezTo>
                  <a:pt x="4298701" y="5622621"/>
                  <a:pt x="4273594" y="5603894"/>
                  <a:pt x="4246558" y="5607830"/>
                </a:cubicBezTo>
                <a:close/>
                <a:moveTo>
                  <a:pt x="6245453" y="5224942"/>
                </a:moveTo>
                <a:cubicBezTo>
                  <a:pt x="6218417" y="5228878"/>
                  <a:pt x="6199691" y="5253985"/>
                  <a:pt x="6203626" y="5281021"/>
                </a:cubicBezTo>
                <a:cubicBezTo>
                  <a:pt x="6207562" y="5308058"/>
                  <a:pt x="6232669" y="5326784"/>
                  <a:pt x="6259705" y="5322849"/>
                </a:cubicBezTo>
                <a:cubicBezTo>
                  <a:pt x="6286741" y="5318913"/>
                  <a:pt x="6305468" y="5293805"/>
                  <a:pt x="6301532" y="5266769"/>
                </a:cubicBezTo>
                <a:cubicBezTo>
                  <a:pt x="6297597" y="5239733"/>
                  <a:pt x="6272489" y="5221007"/>
                  <a:pt x="6245453" y="5224942"/>
                </a:cubicBezTo>
                <a:close/>
                <a:moveTo>
                  <a:pt x="5124353" y="5388139"/>
                </a:moveTo>
                <a:cubicBezTo>
                  <a:pt x="5097317" y="5392074"/>
                  <a:pt x="5078591" y="5417182"/>
                  <a:pt x="5082526" y="5444218"/>
                </a:cubicBezTo>
                <a:cubicBezTo>
                  <a:pt x="5086462" y="5471254"/>
                  <a:pt x="5111569" y="5489981"/>
                  <a:pt x="5138605" y="5486045"/>
                </a:cubicBezTo>
                <a:cubicBezTo>
                  <a:pt x="5165641" y="5482109"/>
                  <a:pt x="5184368" y="5457002"/>
                  <a:pt x="5180432" y="5429966"/>
                </a:cubicBezTo>
                <a:cubicBezTo>
                  <a:pt x="5176497" y="5402930"/>
                  <a:pt x="5151389" y="5384203"/>
                  <a:pt x="5124353" y="5388139"/>
                </a:cubicBezTo>
                <a:close/>
                <a:moveTo>
                  <a:pt x="1220511" y="5881010"/>
                </a:moveTo>
                <a:cubicBezTo>
                  <a:pt x="1150923" y="5881010"/>
                  <a:pt x="1094511" y="5937422"/>
                  <a:pt x="1094512" y="6007009"/>
                </a:cubicBezTo>
                <a:cubicBezTo>
                  <a:pt x="1094512" y="6076598"/>
                  <a:pt x="1150924" y="6133009"/>
                  <a:pt x="1220512" y="6133010"/>
                </a:cubicBezTo>
                <a:cubicBezTo>
                  <a:pt x="1290100" y="6133010"/>
                  <a:pt x="1346512" y="6076598"/>
                  <a:pt x="1346511" y="6007010"/>
                </a:cubicBezTo>
                <a:cubicBezTo>
                  <a:pt x="1346511" y="5937422"/>
                  <a:pt x="1290098" y="5881010"/>
                  <a:pt x="1220511" y="5881010"/>
                </a:cubicBezTo>
                <a:close/>
                <a:moveTo>
                  <a:pt x="10354896" y="4551332"/>
                </a:moveTo>
                <a:cubicBezTo>
                  <a:pt x="10285309" y="4551332"/>
                  <a:pt x="10228896" y="4607744"/>
                  <a:pt x="10228896" y="4677332"/>
                </a:cubicBezTo>
                <a:cubicBezTo>
                  <a:pt x="10228897" y="4746920"/>
                  <a:pt x="10285308" y="4803332"/>
                  <a:pt x="10354897" y="4803332"/>
                </a:cubicBezTo>
                <a:cubicBezTo>
                  <a:pt x="10424485" y="4803332"/>
                  <a:pt x="10480897" y="4746920"/>
                  <a:pt x="10480897" y="4677332"/>
                </a:cubicBezTo>
                <a:cubicBezTo>
                  <a:pt x="10480897" y="4607744"/>
                  <a:pt x="10424485" y="4551332"/>
                  <a:pt x="10354896" y="4551332"/>
                </a:cubicBezTo>
                <a:close/>
                <a:moveTo>
                  <a:pt x="7232475" y="5004114"/>
                </a:moveTo>
                <a:cubicBezTo>
                  <a:pt x="7214451" y="5006738"/>
                  <a:pt x="7201967" y="5023475"/>
                  <a:pt x="7204591" y="5041499"/>
                </a:cubicBezTo>
                <a:cubicBezTo>
                  <a:pt x="7207215" y="5059524"/>
                  <a:pt x="7223952" y="5072008"/>
                  <a:pt x="7241976" y="5069384"/>
                </a:cubicBezTo>
                <a:cubicBezTo>
                  <a:pt x="7260001" y="5066760"/>
                  <a:pt x="7272485" y="5050022"/>
                  <a:pt x="7269861" y="5031998"/>
                </a:cubicBezTo>
                <a:cubicBezTo>
                  <a:pt x="7267237" y="5013974"/>
                  <a:pt x="7250499" y="5001490"/>
                  <a:pt x="7232475" y="5004114"/>
                </a:cubicBezTo>
                <a:close/>
                <a:moveTo>
                  <a:pt x="4115336" y="5457870"/>
                </a:moveTo>
                <a:cubicBezTo>
                  <a:pt x="4097312" y="5460494"/>
                  <a:pt x="4084828" y="5477232"/>
                  <a:pt x="4087452" y="5495256"/>
                </a:cubicBezTo>
                <a:cubicBezTo>
                  <a:pt x="4090076" y="5513280"/>
                  <a:pt x="4106814" y="5525764"/>
                  <a:pt x="4124838" y="5523140"/>
                </a:cubicBezTo>
                <a:cubicBezTo>
                  <a:pt x="4142862" y="5520516"/>
                  <a:pt x="4155346" y="5503778"/>
                  <a:pt x="4152722" y="5485754"/>
                </a:cubicBezTo>
                <a:cubicBezTo>
                  <a:pt x="4150098" y="5467730"/>
                  <a:pt x="4133360" y="5455246"/>
                  <a:pt x="4115336" y="5457870"/>
                </a:cubicBezTo>
                <a:close/>
                <a:moveTo>
                  <a:pt x="2569803" y="5642733"/>
                </a:moveTo>
                <a:cubicBezTo>
                  <a:pt x="2454627" y="5868949"/>
                  <a:pt x="2267720" y="6259123"/>
                  <a:pt x="2258907" y="6394580"/>
                </a:cubicBezTo>
                <a:cubicBezTo>
                  <a:pt x="2250093" y="6530036"/>
                  <a:pt x="2465101" y="6580778"/>
                  <a:pt x="2516919" y="6455471"/>
                </a:cubicBezTo>
                <a:cubicBezTo>
                  <a:pt x="2568732" y="6330163"/>
                  <a:pt x="2559839" y="5877308"/>
                  <a:pt x="2569803" y="5642733"/>
                </a:cubicBezTo>
                <a:close/>
                <a:moveTo>
                  <a:pt x="2643367" y="5625151"/>
                </a:moveTo>
                <a:cubicBezTo>
                  <a:pt x="2619382" y="5877865"/>
                  <a:pt x="2588942" y="6309424"/>
                  <a:pt x="2630524" y="6438641"/>
                </a:cubicBezTo>
                <a:cubicBezTo>
                  <a:pt x="2672106" y="6567858"/>
                  <a:pt x="2890718" y="6536035"/>
                  <a:pt x="2892858" y="6400453"/>
                </a:cubicBezTo>
                <a:cubicBezTo>
                  <a:pt x="2894998" y="6264871"/>
                  <a:pt x="2720304" y="5846974"/>
                  <a:pt x="2643367" y="5625151"/>
                </a:cubicBezTo>
                <a:close/>
                <a:moveTo>
                  <a:pt x="8864721" y="4703663"/>
                </a:moveTo>
                <a:cubicBezTo>
                  <a:pt x="8749545" y="4929880"/>
                  <a:pt x="8562638" y="5320054"/>
                  <a:pt x="8553825" y="5455510"/>
                </a:cubicBezTo>
                <a:cubicBezTo>
                  <a:pt x="8545010" y="5590966"/>
                  <a:pt x="8760020" y="5641708"/>
                  <a:pt x="8811835" y="5516401"/>
                </a:cubicBezTo>
                <a:cubicBezTo>
                  <a:pt x="8863651" y="5391093"/>
                  <a:pt x="8854758" y="4938239"/>
                  <a:pt x="8864721" y="4703663"/>
                </a:cubicBezTo>
                <a:close/>
                <a:moveTo>
                  <a:pt x="2684385" y="5600822"/>
                </a:moveTo>
                <a:cubicBezTo>
                  <a:pt x="2751894" y="5845530"/>
                  <a:pt x="2877008" y="6259674"/>
                  <a:pt x="2961848" y="6365637"/>
                </a:cubicBezTo>
                <a:cubicBezTo>
                  <a:pt x="3046688" y="6471601"/>
                  <a:pt x="3239669" y="6364072"/>
                  <a:pt x="3193425" y="6236603"/>
                </a:cubicBezTo>
                <a:cubicBezTo>
                  <a:pt x="3147179" y="6109134"/>
                  <a:pt x="2835219" y="5780749"/>
                  <a:pt x="2684385" y="5600822"/>
                </a:cubicBezTo>
                <a:close/>
                <a:moveTo>
                  <a:pt x="8938285" y="4686082"/>
                </a:moveTo>
                <a:cubicBezTo>
                  <a:pt x="8914301" y="4938796"/>
                  <a:pt x="8883860" y="5370354"/>
                  <a:pt x="8925443" y="5499571"/>
                </a:cubicBezTo>
                <a:cubicBezTo>
                  <a:pt x="8967024" y="5628788"/>
                  <a:pt x="9185636" y="5596965"/>
                  <a:pt x="9187777" y="5461383"/>
                </a:cubicBezTo>
                <a:cubicBezTo>
                  <a:pt x="9189917" y="5325802"/>
                  <a:pt x="9015224" y="4907905"/>
                  <a:pt x="8938285" y="4686082"/>
                </a:cubicBezTo>
                <a:close/>
                <a:moveTo>
                  <a:pt x="2500625" y="5609374"/>
                </a:moveTo>
                <a:cubicBezTo>
                  <a:pt x="2307324" y="5773916"/>
                  <a:pt x="1984767" y="6062232"/>
                  <a:pt x="1924548" y="6183886"/>
                </a:cubicBezTo>
                <a:cubicBezTo>
                  <a:pt x="1864331" y="6305540"/>
                  <a:pt x="2043300" y="6435052"/>
                  <a:pt x="2139313" y="6339300"/>
                </a:cubicBezTo>
                <a:cubicBezTo>
                  <a:pt x="2235325" y="6243548"/>
                  <a:pt x="2401237" y="5822086"/>
                  <a:pt x="2500625" y="5609374"/>
                </a:cubicBezTo>
                <a:close/>
                <a:moveTo>
                  <a:pt x="8979303" y="4661752"/>
                </a:moveTo>
                <a:cubicBezTo>
                  <a:pt x="9046812" y="4906460"/>
                  <a:pt x="9171926" y="5320604"/>
                  <a:pt x="9256766" y="5426568"/>
                </a:cubicBezTo>
                <a:cubicBezTo>
                  <a:pt x="9341606" y="5532532"/>
                  <a:pt x="9534587" y="5425002"/>
                  <a:pt x="9488343" y="5297533"/>
                </a:cubicBezTo>
                <a:cubicBezTo>
                  <a:pt x="9442098" y="5170064"/>
                  <a:pt x="9130137" y="4841679"/>
                  <a:pt x="8979303" y="4661752"/>
                </a:cubicBezTo>
                <a:close/>
                <a:moveTo>
                  <a:pt x="8795544" y="4670304"/>
                </a:moveTo>
                <a:cubicBezTo>
                  <a:pt x="8602243" y="4834846"/>
                  <a:pt x="8279686" y="5123162"/>
                  <a:pt x="8219467" y="5244816"/>
                </a:cubicBezTo>
                <a:cubicBezTo>
                  <a:pt x="8159247" y="5366470"/>
                  <a:pt x="8338219" y="5495982"/>
                  <a:pt x="8434232" y="5400230"/>
                </a:cubicBezTo>
                <a:cubicBezTo>
                  <a:pt x="8530244" y="5304478"/>
                  <a:pt x="8696155" y="4883016"/>
                  <a:pt x="8795544" y="4670304"/>
                </a:cubicBezTo>
                <a:close/>
                <a:moveTo>
                  <a:pt x="2725293" y="5547446"/>
                </a:moveTo>
                <a:cubicBezTo>
                  <a:pt x="2880279" y="5748491"/>
                  <a:pt x="3152634" y="6084636"/>
                  <a:pt x="3271226" y="6150677"/>
                </a:cubicBezTo>
                <a:cubicBezTo>
                  <a:pt x="3389820" y="6216718"/>
                  <a:pt x="3527849" y="6044230"/>
                  <a:pt x="3436860" y="5943692"/>
                </a:cubicBezTo>
                <a:cubicBezTo>
                  <a:pt x="3345873" y="5843154"/>
                  <a:pt x="2932942" y="5657023"/>
                  <a:pt x="2725293" y="5547446"/>
                </a:cubicBezTo>
                <a:close/>
                <a:moveTo>
                  <a:pt x="9020213" y="4608376"/>
                </a:moveTo>
                <a:cubicBezTo>
                  <a:pt x="9175198" y="4809421"/>
                  <a:pt x="9447551" y="5145566"/>
                  <a:pt x="9566145" y="5211607"/>
                </a:cubicBezTo>
                <a:cubicBezTo>
                  <a:pt x="9684740" y="5277648"/>
                  <a:pt x="9822769" y="5105160"/>
                  <a:pt x="9731779" y="5004623"/>
                </a:cubicBezTo>
                <a:cubicBezTo>
                  <a:pt x="9640792" y="4904084"/>
                  <a:pt x="9227861" y="4717954"/>
                  <a:pt x="9020213" y="4608376"/>
                </a:cubicBezTo>
                <a:close/>
                <a:moveTo>
                  <a:pt x="2445300" y="5563616"/>
                </a:moveTo>
                <a:cubicBezTo>
                  <a:pt x="2202264" y="5636919"/>
                  <a:pt x="1791208" y="5771836"/>
                  <a:pt x="1687289" y="5859168"/>
                </a:cubicBezTo>
                <a:cubicBezTo>
                  <a:pt x="1583372" y="5946501"/>
                  <a:pt x="1695453" y="6136873"/>
                  <a:pt x="1821789" y="6087614"/>
                </a:cubicBezTo>
                <a:cubicBezTo>
                  <a:pt x="1948124" y="6038355"/>
                  <a:pt x="2269007" y="5718682"/>
                  <a:pt x="2445300" y="5563616"/>
                </a:cubicBezTo>
                <a:close/>
                <a:moveTo>
                  <a:pt x="8740218" y="4624546"/>
                </a:moveTo>
                <a:cubicBezTo>
                  <a:pt x="8497182" y="4697850"/>
                  <a:pt x="8086127" y="4832766"/>
                  <a:pt x="7982208" y="4920099"/>
                </a:cubicBezTo>
                <a:cubicBezTo>
                  <a:pt x="7878290" y="5007431"/>
                  <a:pt x="7990372" y="5197803"/>
                  <a:pt x="8116708" y="5148544"/>
                </a:cubicBezTo>
                <a:cubicBezTo>
                  <a:pt x="8243042" y="5099285"/>
                  <a:pt x="8563923" y="4779612"/>
                  <a:pt x="8740218" y="4624546"/>
                </a:cubicBezTo>
                <a:close/>
                <a:moveTo>
                  <a:pt x="2755794" y="5494499"/>
                </a:moveTo>
                <a:cubicBezTo>
                  <a:pt x="2978350" y="5616599"/>
                  <a:pt x="3362572" y="5815453"/>
                  <a:pt x="3497690" y="5828442"/>
                </a:cubicBezTo>
                <a:cubicBezTo>
                  <a:pt x="3632812" y="5841432"/>
                  <a:pt x="3690163" y="5628090"/>
                  <a:pt x="3566514" y="5572433"/>
                </a:cubicBezTo>
                <a:cubicBezTo>
                  <a:pt x="3442864" y="5516776"/>
                  <a:pt x="2989951" y="5511694"/>
                  <a:pt x="2755794" y="5494499"/>
                </a:cubicBezTo>
                <a:close/>
                <a:moveTo>
                  <a:pt x="9050713" y="4555429"/>
                </a:moveTo>
                <a:cubicBezTo>
                  <a:pt x="9273268" y="4677530"/>
                  <a:pt x="9657490" y="4876383"/>
                  <a:pt x="9792610" y="4889372"/>
                </a:cubicBezTo>
                <a:cubicBezTo>
                  <a:pt x="9927730" y="4902362"/>
                  <a:pt x="9985080" y="4689020"/>
                  <a:pt x="9861433" y="4633363"/>
                </a:cubicBezTo>
                <a:cubicBezTo>
                  <a:pt x="9737783" y="4577706"/>
                  <a:pt x="9284870" y="4572625"/>
                  <a:pt x="9050713" y="4555429"/>
                </a:cubicBezTo>
                <a:close/>
                <a:moveTo>
                  <a:pt x="3521783" y="5175694"/>
                </a:moveTo>
                <a:cubicBezTo>
                  <a:pt x="3363344" y="5193405"/>
                  <a:pt x="2983057" y="5351452"/>
                  <a:pt x="2775096" y="5423582"/>
                </a:cubicBezTo>
                <a:cubicBezTo>
                  <a:pt x="3027810" y="5447566"/>
                  <a:pt x="3459368" y="5478007"/>
                  <a:pt x="3588585" y="5436425"/>
                </a:cubicBezTo>
                <a:cubicBezTo>
                  <a:pt x="3717801" y="5394843"/>
                  <a:pt x="3685978" y="5176231"/>
                  <a:pt x="3550397" y="5174091"/>
                </a:cubicBezTo>
                <a:cubicBezTo>
                  <a:pt x="3541923" y="5173957"/>
                  <a:pt x="3532348" y="5174514"/>
                  <a:pt x="3521783" y="5175694"/>
                </a:cubicBezTo>
                <a:close/>
                <a:moveTo>
                  <a:pt x="2531693" y="5298807"/>
                </a:moveTo>
                <a:cubicBezTo>
                  <a:pt x="2459808" y="5313517"/>
                  <a:pt x="2405729" y="5377124"/>
                  <a:pt x="2405729" y="5453360"/>
                </a:cubicBezTo>
                <a:cubicBezTo>
                  <a:pt x="2405729" y="5464251"/>
                  <a:pt x="2406833" y="5474884"/>
                  <a:pt x="2408935" y="5485153"/>
                </a:cubicBezTo>
                <a:lnTo>
                  <a:pt x="2410062" y="5488783"/>
                </a:lnTo>
                <a:lnTo>
                  <a:pt x="2316069" y="5480374"/>
                </a:lnTo>
                <a:cubicBezTo>
                  <a:pt x="2062400" y="5459050"/>
                  <a:pt x="1717856" y="5440292"/>
                  <a:pt x="1604790" y="5476676"/>
                </a:cubicBezTo>
                <a:cubicBezTo>
                  <a:pt x="1475574" y="5518258"/>
                  <a:pt x="1507396" y="5736869"/>
                  <a:pt x="1642978" y="5739010"/>
                </a:cubicBezTo>
                <a:cubicBezTo>
                  <a:pt x="1770086" y="5741017"/>
                  <a:pt x="2145323" y="5587603"/>
                  <a:pt x="2374508" y="5505022"/>
                </a:cubicBezTo>
                <a:lnTo>
                  <a:pt x="2411081" y="5492068"/>
                </a:lnTo>
                <a:lnTo>
                  <a:pt x="2418127" y="5514766"/>
                </a:lnTo>
                <a:cubicBezTo>
                  <a:pt x="2442076" y="5571387"/>
                  <a:pt x="2498142" y="5611117"/>
                  <a:pt x="2563487" y="5611117"/>
                </a:cubicBezTo>
                <a:cubicBezTo>
                  <a:pt x="2650616" y="5611117"/>
                  <a:pt x="2721245" y="5540487"/>
                  <a:pt x="2721245" y="5453360"/>
                </a:cubicBezTo>
                <a:cubicBezTo>
                  <a:pt x="2721244" y="5366233"/>
                  <a:pt x="2650614" y="5295602"/>
                  <a:pt x="2563487" y="5295602"/>
                </a:cubicBezTo>
                <a:cubicBezTo>
                  <a:pt x="2552596" y="5295602"/>
                  <a:pt x="2541964" y="5296706"/>
                  <a:pt x="2531693" y="5298807"/>
                </a:cubicBezTo>
                <a:close/>
                <a:moveTo>
                  <a:pt x="9816703" y="4236625"/>
                </a:moveTo>
                <a:cubicBezTo>
                  <a:pt x="9658264" y="4254336"/>
                  <a:pt x="9277973" y="4412382"/>
                  <a:pt x="9070013" y="4484513"/>
                </a:cubicBezTo>
                <a:cubicBezTo>
                  <a:pt x="9322728" y="4508496"/>
                  <a:pt x="9754287" y="4538937"/>
                  <a:pt x="9883504" y="4497355"/>
                </a:cubicBezTo>
                <a:cubicBezTo>
                  <a:pt x="10012721" y="4455773"/>
                  <a:pt x="9980898" y="4237161"/>
                  <a:pt x="9845316" y="4235021"/>
                </a:cubicBezTo>
                <a:cubicBezTo>
                  <a:pt x="9836843" y="4234887"/>
                  <a:pt x="9827266" y="4235444"/>
                  <a:pt x="9816703" y="4236625"/>
                </a:cubicBezTo>
                <a:close/>
                <a:moveTo>
                  <a:pt x="8826612" y="4359737"/>
                </a:moveTo>
                <a:cubicBezTo>
                  <a:pt x="8754725" y="4374448"/>
                  <a:pt x="8700648" y="4438054"/>
                  <a:pt x="8700649" y="4514290"/>
                </a:cubicBezTo>
                <a:cubicBezTo>
                  <a:pt x="8700648" y="4525181"/>
                  <a:pt x="8701752" y="4535814"/>
                  <a:pt x="8703853" y="4546083"/>
                </a:cubicBezTo>
                <a:lnTo>
                  <a:pt x="8704980" y="4549713"/>
                </a:lnTo>
                <a:lnTo>
                  <a:pt x="8610988" y="4541305"/>
                </a:lnTo>
                <a:cubicBezTo>
                  <a:pt x="8357319" y="4519980"/>
                  <a:pt x="8012775" y="4501222"/>
                  <a:pt x="7899710" y="4537606"/>
                </a:cubicBezTo>
                <a:cubicBezTo>
                  <a:pt x="7770493" y="4579188"/>
                  <a:pt x="7802316" y="4797800"/>
                  <a:pt x="7937897" y="4799940"/>
                </a:cubicBezTo>
                <a:cubicBezTo>
                  <a:pt x="8065005" y="4801947"/>
                  <a:pt x="8440242" y="4648533"/>
                  <a:pt x="8669427" y="4565953"/>
                </a:cubicBezTo>
                <a:lnTo>
                  <a:pt x="8705999" y="4552998"/>
                </a:lnTo>
                <a:lnTo>
                  <a:pt x="8713045" y="4575697"/>
                </a:lnTo>
                <a:cubicBezTo>
                  <a:pt x="8736995" y="4632318"/>
                  <a:pt x="8793061" y="4672047"/>
                  <a:pt x="8858406" y="4672048"/>
                </a:cubicBezTo>
                <a:cubicBezTo>
                  <a:pt x="8945533" y="4672048"/>
                  <a:pt x="9016164" y="4601417"/>
                  <a:pt x="9016163" y="4514290"/>
                </a:cubicBezTo>
                <a:cubicBezTo>
                  <a:pt x="9016164" y="4427163"/>
                  <a:pt x="8945533" y="4356532"/>
                  <a:pt x="8858406" y="4356532"/>
                </a:cubicBezTo>
                <a:cubicBezTo>
                  <a:pt x="8847515" y="4356532"/>
                  <a:pt x="8836881" y="4357636"/>
                  <a:pt x="8826612" y="4359737"/>
                </a:cubicBezTo>
                <a:close/>
                <a:moveTo>
                  <a:pt x="3397713" y="4837210"/>
                </a:moveTo>
                <a:cubicBezTo>
                  <a:pt x="3389977" y="4838500"/>
                  <a:pt x="3382136" y="4840642"/>
                  <a:pt x="3374240" y="4843721"/>
                </a:cubicBezTo>
                <a:cubicBezTo>
                  <a:pt x="3247907" y="4892980"/>
                  <a:pt x="2927024" y="5212653"/>
                  <a:pt x="2750733" y="5367719"/>
                </a:cubicBezTo>
                <a:cubicBezTo>
                  <a:pt x="2993769" y="5294416"/>
                  <a:pt x="3404822" y="5159500"/>
                  <a:pt x="3508741" y="5072167"/>
                </a:cubicBezTo>
                <a:cubicBezTo>
                  <a:pt x="3606163" y="4990292"/>
                  <a:pt x="3513743" y="4817856"/>
                  <a:pt x="3397713" y="4837210"/>
                </a:cubicBezTo>
                <a:close/>
                <a:moveTo>
                  <a:pt x="1635743" y="5079921"/>
                </a:moveTo>
                <a:cubicBezTo>
                  <a:pt x="1518560" y="5092860"/>
                  <a:pt x="1475398" y="5283629"/>
                  <a:pt x="1591320" y="5335807"/>
                </a:cubicBezTo>
                <a:cubicBezTo>
                  <a:pt x="1714970" y="5391464"/>
                  <a:pt x="2167882" y="5396546"/>
                  <a:pt x="2402042" y="5413741"/>
                </a:cubicBezTo>
                <a:cubicBezTo>
                  <a:pt x="2179483" y="5291640"/>
                  <a:pt x="1795262" y="5092786"/>
                  <a:pt x="1660143" y="5079797"/>
                </a:cubicBezTo>
                <a:cubicBezTo>
                  <a:pt x="1651699" y="5078985"/>
                  <a:pt x="1643556" y="5079058"/>
                  <a:pt x="1635743" y="5079921"/>
                </a:cubicBezTo>
                <a:close/>
                <a:moveTo>
                  <a:pt x="9692631" y="3898140"/>
                </a:moveTo>
                <a:cubicBezTo>
                  <a:pt x="9684896" y="3899430"/>
                  <a:pt x="9677055" y="3901573"/>
                  <a:pt x="9669160" y="3904652"/>
                </a:cubicBezTo>
                <a:cubicBezTo>
                  <a:pt x="9542826" y="3953911"/>
                  <a:pt x="9221944" y="4273583"/>
                  <a:pt x="9045650" y="4428650"/>
                </a:cubicBezTo>
                <a:cubicBezTo>
                  <a:pt x="9288685" y="4355346"/>
                  <a:pt x="9699740" y="4220430"/>
                  <a:pt x="9803659" y="4133097"/>
                </a:cubicBezTo>
                <a:cubicBezTo>
                  <a:pt x="9901083" y="4051222"/>
                  <a:pt x="9808661" y="3878786"/>
                  <a:pt x="9692631" y="3898140"/>
                </a:cubicBezTo>
                <a:close/>
                <a:moveTo>
                  <a:pt x="7707487" y="4178019"/>
                </a:moveTo>
                <a:cubicBezTo>
                  <a:pt x="7700474" y="4177883"/>
                  <a:pt x="7693318" y="4179120"/>
                  <a:pt x="7686397" y="4181890"/>
                </a:cubicBezTo>
                <a:cubicBezTo>
                  <a:pt x="7658709" y="4192972"/>
                  <a:pt x="7645247" y="4224402"/>
                  <a:pt x="7656329" y="4252089"/>
                </a:cubicBezTo>
                <a:cubicBezTo>
                  <a:pt x="7667411" y="4279777"/>
                  <a:pt x="7698840" y="4293239"/>
                  <a:pt x="7726528" y="4282157"/>
                </a:cubicBezTo>
                <a:cubicBezTo>
                  <a:pt x="7754216" y="4271075"/>
                  <a:pt x="7767678" y="4239646"/>
                  <a:pt x="7756596" y="4211958"/>
                </a:cubicBezTo>
                <a:cubicBezTo>
                  <a:pt x="7748285" y="4191193"/>
                  <a:pt x="7728527" y="4178428"/>
                  <a:pt x="7707487" y="4178019"/>
                </a:cubicBezTo>
                <a:close/>
                <a:moveTo>
                  <a:pt x="3637756" y="4770441"/>
                </a:moveTo>
                <a:cubicBezTo>
                  <a:pt x="3617707" y="4776832"/>
                  <a:pt x="3602408" y="4794699"/>
                  <a:pt x="3600363" y="4816972"/>
                </a:cubicBezTo>
                <a:cubicBezTo>
                  <a:pt x="3597633" y="4846670"/>
                  <a:pt x="3619497" y="4872958"/>
                  <a:pt x="3649195" y="4875686"/>
                </a:cubicBezTo>
                <a:cubicBezTo>
                  <a:pt x="3678894" y="4878414"/>
                  <a:pt x="3705180" y="4856551"/>
                  <a:pt x="3707908" y="4826853"/>
                </a:cubicBezTo>
                <a:cubicBezTo>
                  <a:pt x="3710636" y="4797155"/>
                  <a:pt x="3688773" y="4770867"/>
                  <a:pt x="3659076" y="4768139"/>
                </a:cubicBezTo>
                <a:cubicBezTo>
                  <a:pt x="3651651" y="4767457"/>
                  <a:pt x="3644441" y="4768312"/>
                  <a:pt x="3637756" y="4770441"/>
                </a:cubicBezTo>
                <a:close/>
                <a:moveTo>
                  <a:pt x="7930662" y="4140851"/>
                </a:moveTo>
                <a:cubicBezTo>
                  <a:pt x="7813479" y="4153790"/>
                  <a:pt x="7770318" y="4344559"/>
                  <a:pt x="7886239" y="4396737"/>
                </a:cubicBezTo>
                <a:cubicBezTo>
                  <a:pt x="8009889" y="4452395"/>
                  <a:pt x="8462801" y="4457476"/>
                  <a:pt x="8696958" y="4474671"/>
                </a:cubicBezTo>
                <a:cubicBezTo>
                  <a:pt x="8474402" y="4352570"/>
                  <a:pt x="8090181" y="4153717"/>
                  <a:pt x="7955061" y="4140728"/>
                </a:cubicBezTo>
                <a:cubicBezTo>
                  <a:pt x="7946616" y="4139916"/>
                  <a:pt x="7938474" y="4139988"/>
                  <a:pt x="7930662" y="4140851"/>
                </a:cubicBezTo>
                <a:close/>
                <a:moveTo>
                  <a:pt x="7781335" y="4032133"/>
                </a:moveTo>
                <a:cubicBezTo>
                  <a:pt x="7774322" y="4031997"/>
                  <a:pt x="7767167" y="4033233"/>
                  <a:pt x="7760244" y="4036003"/>
                </a:cubicBezTo>
                <a:cubicBezTo>
                  <a:pt x="7732557" y="4047085"/>
                  <a:pt x="7719095" y="4078515"/>
                  <a:pt x="7730177" y="4106203"/>
                </a:cubicBezTo>
                <a:cubicBezTo>
                  <a:pt x="7741258" y="4133890"/>
                  <a:pt x="7772688" y="4147352"/>
                  <a:pt x="7800376" y="4136271"/>
                </a:cubicBezTo>
                <a:cubicBezTo>
                  <a:pt x="7828063" y="4125189"/>
                  <a:pt x="7841526" y="4093759"/>
                  <a:pt x="7830444" y="4066071"/>
                </a:cubicBezTo>
                <a:cubicBezTo>
                  <a:pt x="7822132" y="4045306"/>
                  <a:pt x="7802375" y="4032542"/>
                  <a:pt x="7781335" y="4032133"/>
                </a:cubicBezTo>
                <a:close/>
                <a:moveTo>
                  <a:pt x="3525381" y="4651664"/>
                </a:moveTo>
                <a:cubicBezTo>
                  <a:pt x="3505331" y="4658053"/>
                  <a:pt x="3490034" y="4675920"/>
                  <a:pt x="3487986" y="4698194"/>
                </a:cubicBezTo>
                <a:cubicBezTo>
                  <a:pt x="3485258" y="4727892"/>
                  <a:pt x="3507122" y="4754179"/>
                  <a:pt x="3536820" y="4756907"/>
                </a:cubicBezTo>
                <a:cubicBezTo>
                  <a:pt x="3566518" y="4759636"/>
                  <a:pt x="3592805" y="4737772"/>
                  <a:pt x="3595534" y="4708074"/>
                </a:cubicBezTo>
                <a:cubicBezTo>
                  <a:pt x="3598262" y="4678376"/>
                  <a:pt x="3576398" y="4652089"/>
                  <a:pt x="3546700" y="4649360"/>
                </a:cubicBezTo>
                <a:cubicBezTo>
                  <a:pt x="3539275" y="4648678"/>
                  <a:pt x="3532065" y="4649533"/>
                  <a:pt x="3525381" y="4651664"/>
                </a:cubicBezTo>
                <a:close/>
                <a:moveTo>
                  <a:pt x="7469054" y="3948819"/>
                </a:moveTo>
                <a:cubicBezTo>
                  <a:pt x="7439542" y="3953114"/>
                  <a:pt x="7419100" y="3980522"/>
                  <a:pt x="7423396" y="4010034"/>
                </a:cubicBezTo>
                <a:cubicBezTo>
                  <a:pt x="7427693" y="4039546"/>
                  <a:pt x="7455100" y="4059988"/>
                  <a:pt x="7484612" y="4055692"/>
                </a:cubicBezTo>
                <a:cubicBezTo>
                  <a:pt x="7514124" y="4051396"/>
                  <a:pt x="7534566" y="4023988"/>
                  <a:pt x="7530270" y="3994477"/>
                </a:cubicBezTo>
                <a:cubicBezTo>
                  <a:pt x="7525973" y="3964965"/>
                  <a:pt x="7498566" y="3944523"/>
                  <a:pt x="7469054" y="3948819"/>
                </a:cubicBezTo>
                <a:close/>
                <a:moveTo>
                  <a:pt x="3800950" y="4482777"/>
                </a:moveTo>
                <a:cubicBezTo>
                  <a:pt x="3771439" y="4487073"/>
                  <a:pt x="3750996" y="4514481"/>
                  <a:pt x="3755291" y="4543992"/>
                </a:cubicBezTo>
                <a:cubicBezTo>
                  <a:pt x="3759587" y="4573504"/>
                  <a:pt x="3786995" y="4593946"/>
                  <a:pt x="3816507" y="4589650"/>
                </a:cubicBezTo>
                <a:cubicBezTo>
                  <a:pt x="3846020" y="4585354"/>
                  <a:pt x="3866460" y="4557947"/>
                  <a:pt x="3862165" y="4528434"/>
                </a:cubicBezTo>
                <a:cubicBezTo>
                  <a:pt x="3857869" y="4498923"/>
                  <a:pt x="3830462" y="4478480"/>
                  <a:pt x="3800950" y="4482777"/>
                </a:cubicBezTo>
                <a:close/>
                <a:moveTo>
                  <a:pt x="7855183" y="3886246"/>
                </a:moveTo>
                <a:cubicBezTo>
                  <a:pt x="7848170" y="3886110"/>
                  <a:pt x="7841015" y="3887346"/>
                  <a:pt x="7834093" y="3890117"/>
                </a:cubicBezTo>
                <a:cubicBezTo>
                  <a:pt x="7806405" y="3901199"/>
                  <a:pt x="7792943" y="3932628"/>
                  <a:pt x="7804025" y="3960316"/>
                </a:cubicBezTo>
                <a:cubicBezTo>
                  <a:pt x="7815106" y="3988003"/>
                  <a:pt x="7846536" y="4001466"/>
                  <a:pt x="7874224" y="3990383"/>
                </a:cubicBezTo>
                <a:cubicBezTo>
                  <a:pt x="7901912" y="3979302"/>
                  <a:pt x="7915374" y="3947872"/>
                  <a:pt x="7904292" y="3920184"/>
                </a:cubicBezTo>
                <a:cubicBezTo>
                  <a:pt x="7895980" y="3899418"/>
                  <a:pt x="7876223" y="3886655"/>
                  <a:pt x="7855183" y="3886246"/>
                </a:cubicBezTo>
                <a:close/>
                <a:moveTo>
                  <a:pt x="3413006" y="4532884"/>
                </a:moveTo>
                <a:cubicBezTo>
                  <a:pt x="3392956" y="4539275"/>
                  <a:pt x="3377658" y="4557141"/>
                  <a:pt x="3375612" y="4579414"/>
                </a:cubicBezTo>
                <a:cubicBezTo>
                  <a:pt x="3372883" y="4609113"/>
                  <a:pt x="3394747" y="4635400"/>
                  <a:pt x="3424446" y="4638128"/>
                </a:cubicBezTo>
                <a:cubicBezTo>
                  <a:pt x="3454143" y="4640857"/>
                  <a:pt x="3480430" y="4618992"/>
                  <a:pt x="3483160" y="4589295"/>
                </a:cubicBezTo>
                <a:cubicBezTo>
                  <a:pt x="3485887" y="4559597"/>
                  <a:pt x="3464024" y="4533310"/>
                  <a:pt x="3434325" y="4530582"/>
                </a:cubicBezTo>
                <a:cubicBezTo>
                  <a:pt x="3426900" y="4529900"/>
                  <a:pt x="3419689" y="4530754"/>
                  <a:pt x="3413006" y="4532884"/>
                </a:cubicBezTo>
                <a:close/>
                <a:moveTo>
                  <a:pt x="3123922" y="4545943"/>
                </a:moveTo>
                <a:cubicBezTo>
                  <a:pt x="3102209" y="4549594"/>
                  <a:pt x="3081292" y="4559629"/>
                  <a:pt x="3063288" y="4577582"/>
                </a:cubicBezTo>
                <a:cubicBezTo>
                  <a:pt x="2967276" y="4673334"/>
                  <a:pt x="2801366" y="5094796"/>
                  <a:pt x="2701975" y="5307508"/>
                </a:cubicBezTo>
                <a:cubicBezTo>
                  <a:pt x="2895277" y="5142966"/>
                  <a:pt x="3217834" y="4854650"/>
                  <a:pt x="3278053" y="4732996"/>
                </a:cubicBezTo>
                <a:cubicBezTo>
                  <a:pt x="3326982" y="4634152"/>
                  <a:pt x="3218006" y="4530120"/>
                  <a:pt x="3123922" y="4545943"/>
                </a:cubicBezTo>
                <a:close/>
                <a:moveTo>
                  <a:pt x="1812061" y="4728484"/>
                </a:moveTo>
                <a:cubicBezTo>
                  <a:pt x="1716878" y="4738633"/>
                  <a:pt x="1639622" y="4867819"/>
                  <a:pt x="1713548" y="4949506"/>
                </a:cubicBezTo>
                <a:cubicBezTo>
                  <a:pt x="1804539" y="5050044"/>
                  <a:pt x="2217470" y="5236174"/>
                  <a:pt x="2425115" y="5345752"/>
                </a:cubicBezTo>
                <a:cubicBezTo>
                  <a:pt x="2270131" y="5144707"/>
                  <a:pt x="1997778" y="4808562"/>
                  <a:pt x="1879182" y="4742521"/>
                </a:cubicBezTo>
                <a:cubicBezTo>
                  <a:pt x="1856946" y="4730139"/>
                  <a:pt x="1834026" y="4726141"/>
                  <a:pt x="1812061" y="4728484"/>
                </a:cubicBezTo>
                <a:close/>
                <a:moveTo>
                  <a:pt x="9418841" y="3606873"/>
                </a:moveTo>
                <a:cubicBezTo>
                  <a:pt x="9397129" y="3610524"/>
                  <a:pt x="9376210" y="3620559"/>
                  <a:pt x="9358208" y="3638512"/>
                </a:cubicBezTo>
                <a:cubicBezTo>
                  <a:pt x="9262195" y="3734264"/>
                  <a:pt x="9096286" y="4155726"/>
                  <a:pt x="8996894" y="4368439"/>
                </a:cubicBezTo>
                <a:cubicBezTo>
                  <a:pt x="9190196" y="4203896"/>
                  <a:pt x="9512753" y="3915580"/>
                  <a:pt x="9572972" y="3793926"/>
                </a:cubicBezTo>
                <a:cubicBezTo>
                  <a:pt x="9621900" y="3695082"/>
                  <a:pt x="9512926" y="3591051"/>
                  <a:pt x="9418841" y="3606873"/>
                </a:cubicBezTo>
                <a:close/>
                <a:moveTo>
                  <a:pt x="8106980" y="3789414"/>
                </a:moveTo>
                <a:cubicBezTo>
                  <a:pt x="8011798" y="3799563"/>
                  <a:pt x="7934538" y="3928749"/>
                  <a:pt x="8008466" y="4010436"/>
                </a:cubicBezTo>
                <a:cubicBezTo>
                  <a:pt x="8099456" y="4110974"/>
                  <a:pt x="8512386" y="4297105"/>
                  <a:pt x="8720034" y="4406682"/>
                </a:cubicBezTo>
                <a:cubicBezTo>
                  <a:pt x="8565049" y="4205637"/>
                  <a:pt x="8292696" y="3869492"/>
                  <a:pt x="8174101" y="3803452"/>
                </a:cubicBezTo>
                <a:cubicBezTo>
                  <a:pt x="8151865" y="3791069"/>
                  <a:pt x="8128945" y="3787072"/>
                  <a:pt x="8106980" y="3789414"/>
                </a:cubicBezTo>
                <a:close/>
                <a:moveTo>
                  <a:pt x="7945245" y="3733869"/>
                </a:moveTo>
                <a:cubicBezTo>
                  <a:pt x="7938233" y="3733732"/>
                  <a:pt x="7931077" y="3734969"/>
                  <a:pt x="7924155" y="3737739"/>
                </a:cubicBezTo>
                <a:cubicBezTo>
                  <a:pt x="7896468" y="3748821"/>
                  <a:pt x="7883006" y="3780251"/>
                  <a:pt x="7894087" y="3807939"/>
                </a:cubicBezTo>
                <a:cubicBezTo>
                  <a:pt x="7905169" y="3835626"/>
                  <a:pt x="7936599" y="3849088"/>
                  <a:pt x="7964286" y="3838006"/>
                </a:cubicBezTo>
                <a:cubicBezTo>
                  <a:pt x="7991973" y="3826925"/>
                  <a:pt x="8005435" y="3795495"/>
                  <a:pt x="7994354" y="3767807"/>
                </a:cubicBezTo>
                <a:cubicBezTo>
                  <a:pt x="7986042" y="3747042"/>
                  <a:pt x="7966287" y="3734278"/>
                  <a:pt x="7945245" y="3733869"/>
                </a:cubicBezTo>
                <a:close/>
                <a:moveTo>
                  <a:pt x="3283240" y="4412508"/>
                </a:moveTo>
                <a:cubicBezTo>
                  <a:pt x="3263189" y="4418898"/>
                  <a:pt x="3247891" y="4436765"/>
                  <a:pt x="3245845" y="4459038"/>
                </a:cubicBezTo>
                <a:cubicBezTo>
                  <a:pt x="3243117" y="4488736"/>
                  <a:pt x="3264981" y="4515023"/>
                  <a:pt x="3294679" y="4517752"/>
                </a:cubicBezTo>
                <a:cubicBezTo>
                  <a:pt x="3324376" y="4520480"/>
                  <a:pt x="3350664" y="4498616"/>
                  <a:pt x="3353393" y="4468918"/>
                </a:cubicBezTo>
                <a:cubicBezTo>
                  <a:pt x="3356120" y="4439220"/>
                  <a:pt x="3334256" y="4412933"/>
                  <a:pt x="3304559" y="4410204"/>
                </a:cubicBezTo>
                <a:cubicBezTo>
                  <a:pt x="3297134" y="4409522"/>
                  <a:pt x="3289924" y="4410377"/>
                  <a:pt x="3283240" y="4412508"/>
                </a:cubicBezTo>
                <a:close/>
                <a:moveTo>
                  <a:pt x="7548111" y="3783654"/>
                </a:moveTo>
                <a:cubicBezTo>
                  <a:pt x="7518599" y="3787950"/>
                  <a:pt x="7498156" y="3815358"/>
                  <a:pt x="7502452" y="3844869"/>
                </a:cubicBezTo>
                <a:cubicBezTo>
                  <a:pt x="7506749" y="3874381"/>
                  <a:pt x="7534156" y="3894823"/>
                  <a:pt x="7563668" y="3890527"/>
                </a:cubicBezTo>
                <a:cubicBezTo>
                  <a:pt x="7593180" y="3886231"/>
                  <a:pt x="7613623" y="3858824"/>
                  <a:pt x="7609327" y="3829312"/>
                </a:cubicBezTo>
                <a:cubicBezTo>
                  <a:pt x="7605029" y="3799800"/>
                  <a:pt x="7577623" y="3779358"/>
                  <a:pt x="7548111" y="3783654"/>
                </a:cubicBezTo>
                <a:close/>
                <a:moveTo>
                  <a:pt x="3678087" y="4347005"/>
                </a:moveTo>
                <a:cubicBezTo>
                  <a:pt x="3648575" y="4351302"/>
                  <a:pt x="3628133" y="4378709"/>
                  <a:pt x="3632428" y="4408221"/>
                </a:cubicBezTo>
                <a:cubicBezTo>
                  <a:pt x="3636724" y="4437733"/>
                  <a:pt x="3664131" y="4458175"/>
                  <a:pt x="3693643" y="4453879"/>
                </a:cubicBezTo>
                <a:cubicBezTo>
                  <a:pt x="3723156" y="4449583"/>
                  <a:pt x="3743597" y="4422175"/>
                  <a:pt x="3739302" y="4392663"/>
                </a:cubicBezTo>
                <a:cubicBezTo>
                  <a:pt x="3735007" y="4363152"/>
                  <a:pt x="3707598" y="4342709"/>
                  <a:pt x="3678087" y="4347005"/>
                </a:cubicBezTo>
                <a:close/>
                <a:moveTo>
                  <a:pt x="2799226" y="4402402"/>
                </a:moveTo>
                <a:cubicBezTo>
                  <a:pt x="2754306" y="4404694"/>
                  <a:pt x="2711928" y="4426927"/>
                  <a:pt x="2692496" y="4473918"/>
                </a:cubicBezTo>
                <a:cubicBezTo>
                  <a:pt x="2640680" y="4599226"/>
                  <a:pt x="2649574" y="5052079"/>
                  <a:pt x="2639611" y="5286655"/>
                </a:cubicBezTo>
                <a:cubicBezTo>
                  <a:pt x="2754787" y="5060439"/>
                  <a:pt x="2941693" y="4670265"/>
                  <a:pt x="2950507" y="4534809"/>
                </a:cubicBezTo>
                <a:cubicBezTo>
                  <a:pt x="2956015" y="4450149"/>
                  <a:pt x="2874095" y="4398580"/>
                  <a:pt x="2799226" y="4402402"/>
                </a:cubicBezTo>
                <a:close/>
                <a:moveTo>
                  <a:pt x="2084536" y="4489971"/>
                </a:moveTo>
                <a:cubicBezTo>
                  <a:pt x="2011353" y="4506807"/>
                  <a:pt x="1946807" y="4578686"/>
                  <a:pt x="1975710" y="4658354"/>
                </a:cubicBezTo>
                <a:cubicBezTo>
                  <a:pt x="2021954" y="4785823"/>
                  <a:pt x="2333916" y="5114208"/>
                  <a:pt x="2484750" y="5294136"/>
                </a:cubicBezTo>
                <a:cubicBezTo>
                  <a:pt x="2417241" y="5049428"/>
                  <a:pt x="2292125" y="4635283"/>
                  <a:pt x="2207285" y="4529319"/>
                </a:cubicBezTo>
                <a:cubicBezTo>
                  <a:pt x="2175470" y="4489583"/>
                  <a:pt x="2128448" y="4479869"/>
                  <a:pt x="2084536" y="4489971"/>
                </a:cubicBezTo>
                <a:close/>
                <a:moveTo>
                  <a:pt x="9094145" y="3463332"/>
                </a:moveTo>
                <a:cubicBezTo>
                  <a:pt x="9049225" y="3465624"/>
                  <a:pt x="9006846" y="3487857"/>
                  <a:pt x="8987414" y="3534848"/>
                </a:cubicBezTo>
                <a:cubicBezTo>
                  <a:pt x="8935599" y="3660156"/>
                  <a:pt x="8944491" y="4113010"/>
                  <a:pt x="8934529" y="4347585"/>
                </a:cubicBezTo>
                <a:cubicBezTo>
                  <a:pt x="9049705" y="4121369"/>
                  <a:pt x="9236611" y="3731195"/>
                  <a:pt x="9245425" y="3595740"/>
                </a:cubicBezTo>
                <a:cubicBezTo>
                  <a:pt x="9250934" y="3511079"/>
                  <a:pt x="9169012" y="3459510"/>
                  <a:pt x="9094145" y="3463332"/>
                </a:cubicBezTo>
                <a:close/>
                <a:moveTo>
                  <a:pt x="8379456" y="3550901"/>
                </a:moveTo>
                <a:cubicBezTo>
                  <a:pt x="8306271" y="3567738"/>
                  <a:pt x="8241726" y="3639616"/>
                  <a:pt x="8270628" y="3719285"/>
                </a:cubicBezTo>
                <a:cubicBezTo>
                  <a:pt x="8316872" y="3846754"/>
                  <a:pt x="8628834" y="4175138"/>
                  <a:pt x="8779668" y="4355066"/>
                </a:cubicBezTo>
                <a:cubicBezTo>
                  <a:pt x="8712158" y="4110358"/>
                  <a:pt x="8587044" y="3696214"/>
                  <a:pt x="8502204" y="3590249"/>
                </a:cubicBezTo>
                <a:cubicBezTo>
                  <a:pt x="8470389" y="3550513"/>
                  <a:pt x="8423366" y="3540800"/>
                  <a:pt x="8379456" y="3550901"/>
                </a:cubicBezTo>
                <a:close/>
                <a:moveTo>
                  <a:pt x="5547362" y="3958780"/>
                </a:moveTo>
                <a:lnTo>
                  <a:pt x="5511874" y="3996790"/>
                </a:lnTo>
                <a:cubicBezTo>
                  <a:pt x="5354531" y="4184051"/>
                  <a:pt x="5275354" y="4473917"/>
                  <a:pt x="5320357" y="4783063"/>
                </a:cubicBezTo>
                <a:cubicBezTo>
                  <a:pt x="5365359" y="5092210"/>
                  <a:pt x="5523888" y="5347473"/>
                  <a:pt x="5728088" y="5482107"/>
                </a:cubicBezTo>
                <a:lnTo>
                  <a:pt x="5772941" y="5508421"/>
                </a:lnTo>
                <a:lnTo>
                  <a:pt x="5808430" y="5470411"/>
                </a:lnTo>
                <a:cubicBezTo>
                  <a:pt x="5965771" y="5283149"/>
                  <a:pt x="6044948" y="4993284"/>
                  <a:pt x="5999944" y="4684136"/>
                </a:cubicBezTo>
                <a:cubicBezTo>
                  <a:pt x="5954944" y="4374991"/>
                  <a:pt x="5796415" y="4119727"/>
                  <a:pt x="5592215" y="3985095"/>
                </a:cubicBezTo>
                <a:close/>
                <a:moveTo>
                  <a:pt x="8088858" y="3586040"/>
                </a:moveTo>
                <a:cubicBezTo>
                  <a:pt x="8081843" y="3585905"/>
                  <a:pt x="8074687" y="3587142"/>
                  <a:pt x="8067765" y="3589912"/>
                </a:cubicBezTo>
                <a:cubicBezTo>
                  <a:pt x="8040078" y="3600994"/>
                  <a:pt x="8026616" y="3632423"/>
                  <a:pt x="8037698" y="3660111"/>
                </a:cubicBezTo>
                <a:cubicBezTo>
                  <a:pt x="8048780" y="3687799"/>
                  <a:pt x="8080210" y="3701260"/>
                  <a:pt x="8107897" y="3690179"/>
                </a:cubicBezTo>
                <a:cubicBezTo>
                  <a:pt x="8135584" y="3679097"/>
                  <a:pt x="8149047" y="3647667"/>
                  <a:pt x="8137964" y="3619980"/>
                </a:cubicBezTo>
                <a:cubicBezTo>
                  <a:pt x="8129654" y="3599214"/>
                  <a:pt x="8109896" y="3586450"/>
                  <a:pt x="8088858" y="3586040"/>
                </a:cubicBezTo>
                <a:close/>
                <a:moveTo>
                  <a:pt x="3103444" y="4311757"/>
                </a:moveTo>
                <a:cubicBezTo>
                  <a:pt x="3083395" y="4318148"/>
                  <a:pt x="3068095" y="4336015"/>
                  <a:pt x="3066050" y="4358288"/>
                </a:cubicBezTo>
                <a:cubicBezTo>
                  <a:pt x="3063321" y="4387986"/>
                  <a:pt x="3085186" y="4414274"/>
                  <a:pt x="3114882" y="4417002"/>
                </a:cubicBezTo>
                <a:cubicBezTo>
                  <a:pt x="3144580" y="4419730"/>
                  <a:pt x="3170868" y="4397866"/>
                  <a:pt x="3173596" y="4368168"/>
                </a:cubicBezTo>
                <a:cubicBezTo>
                  <a:pt x="3176326" y="4338470"/>
                  <a:pt x="3154461" y="4312183"/>
                  <a:pt x="3124764" y="4309455"/>
                </a:cubicBezTo>
                <a:cubicBezTo>
                  <a:pt x="3117339" y="4308773"/>
                  <a:pt x="3110127" y="4309627"/>
                  <a:pt x="3103444" y="4311757"/>
                </a:cubicBezTo>
                <a:close/>
                <a:moveTo>
                  <a:pt x="971799" y="4597593"/>
                </a:moveTo>
                <a:cubicBezTo>
                  <a:pt x="902210" y="4597593"/>
                  <a:pt x="845799" y="4654005"/>
                  <a:pt x="845799" y="4723593"/>
                </a:cubicBezTo>
                <a:cubicBezTo>
                  <a:pt x="845799" y="4793181"/>
                  <a:pt x="902210" y="4849593"/>
                  <a:pt x="971799" y="4849593"/>
                </a:cubicBezTo>
                <a:cubicBezTo>
                  <a:pt x="1041387" y="4849593"/>
                  <a:pt x="1097799" y="4793181"/>
                  <a:pt x="1097799" y="4723593"/>
                </a:cubicBezTo>
                <a:cubicBezTo>
                  <a:pt x="1097797" y="4654007"/>
                  <a:pt x="1041387" y="4597593"/>
                  <a:pt x="971799" y="4597593"/>
                </a:cubicBezTo>
                <a:close/>
                <a:moveTo>
                  <a:pt x="10106183" y="3267917"/>
                </a:moveTo>
                <a:cubicBezTo>
                  <a:pt x="10036596" y="3267916"/>
                  <a:pt x="9980183" y="3324329"/>
                  <a:pt x="9980183" y="3393916"/>
                </a:cubicBezTo>
                <a:cubicBezTo>
                  <a:pt x="9980184" y="3463504"/>
                  <a:pt x="10036595" y="3519916"/>
                  <a:pt x="10106184" y="3519915"/>
                </a:cubicBezTo>
                <a:cubicBezTo>
                  <a:pt x="10175772" y="3519916"/>
                  <a:pt x="10232184" y="3463503"/>
                  <a:pt x="10232184" y="3393916"/>
                </a:cubicBezTo>
                <a:cubicBezTo>
                  <a:pt x="10232184" y="3324327"/>
                  <a:pt x="10175772" y="3267915"/>
                  <a:pt x="10106183" y="3267917"/>
                </a:cubicBezTo>
                <a:close/>
                <a:moveTo>
                  <a:pt x="7633942" y="3623542"/>
                </a:moveTo>
                <a:cubicBezTo>
                  <a:pt x="7604430" y="3627838"/>
                  <a:pt x="7583987" y="3655245"/>
                  <a:pt x="7588283" y="3684757"/>
                </a:cubicBezTo>
                <a:cubicBezTo>
                  <a:pt x="7592579" y="3714269"/>
                  <a:pt x="7619987" y="3734711"/>
                  <a:pt x="7649499" y="3730415"/>
                </a:cubicBezTo>
                <a:cubicBezTo>
                  <a:pt x="7679011" y="3726119"/>
                  <a:pt x="7699454" y="3698712"/>
                  <a:pt x="7695158" y="3669200"/>
                </a:cubicBezTo>
                <a:cubicBezTo>
                  <a:pt x="7690861" y="3639688"/>
                  <a:pt x="7663454" y="3619246"/>
                  <a:pt x="7633942" y="3623542"/>
                </a:cubicBezTo>
                <a:close/>
                <a:moveTo>
                  <a:pt x="3550171" y="4218008"/>
                </a:moveTo>
                <a:cubicBezTo>
                  <a:pt x="3520659" y="4222304"/>
                  <a:pt x="3500217" y="4249711"/>
                  <a:pt x="3504513" y="4279224"/>
                </a:cubicBezTo>
                <a:cubicBezTo>
                  <a:pt x="3508808" y="4308735"/>
                  <a:pt x="3536216" y="4329178"/>
                  <a:pt x="3565728" y="4324882"/>
                </a:cubicBezTo>
                <a:cubicBezTo>
                  <a:pt x="3595239" y="4320586"/>
                  <a:pt x="3615684" y="4293178"/>
                  <a:pt x="3611386" y="4263666"/>
                </a:cubicBezTo>
                <a:cubicBezTo>
                  <a:pt x="3607090" y="4234154"/>
                  <a:pt x="3579683" y="4213712"/>
                  <a:pt x="3550171" y="4218008"/>
                </a:cubicBezTo>
                <a:close/>
                <a:moveTo>
                  <a:pt x="2406878" y="4382363"/>
                </a:moveTo>
                <a:cubicBezTo>
                  <a:pt x="2346758" y="4391114"/>
                  <a:pt x="2291570" y="4432965"/>
                  <a:pt x="2290501" y="4500756"/>
                </a:cubicBezTo>
                <a:cubicBezTo>
                  <a:pt x="2288359" y="4636337"/>
                  <a:pt x="2463053" y="5054234"/>
                  <a:pt x="2539991" y="5276057"/>
                </a:cubicBezTo>
                <a:cubicBezTo>
                  <a:pt x="2563976" y="5023343"/>
                  <a:pt x="2594418" y="4591785"/>
                  <a:pt x="2552833" y="4462569"/>
                </a:cubicBezTo>
                <a:cubicBezTo>
                  <a:pt x="2532044" y="4397960"/>
                  <a:pt x="2466994" y="4373611"/>
                  <a:pt x="2406878" y="4382363"/>
                </a:cubicBezTo>
                <a:close/>
                <a:moveTo>
                  <a:pt x="8701797" y="3443293"/>
                </a:moveTo>
                <a:cubicBezTo>
                  <a:pt x="8641676" y="3452044"/>
                  <a:pt x="8586489" y="3493896"/>
                  <a:pt x="8585418" y="3561686"/>
                </a:cubicBezTo>
                <a:cubicBezTo>
                  <a:pt x="8583278" y="3697267"/>
                  <a:pt x="8757971" y="4115165"/>
                  <a:pt x="8834910" y="4336988"/>
                </a:cubicBezTo>
                <a:cubicBezTo>
                  <a:pt x="8858894" y="4084274"/>
                  <a:pt x="8889335" y="3652715"/>
                  <a:pt x="8847752" y="3523499"/>
                </a:cubicBezTo>
                <a:cubicBezTo>
                  <a:pt x="8826962" y="3458890"/>
                  <a:pt x="8761913" y="3434542"/>
                  <a:pt x="8701797" y="3443293"/>
                </a:cubicBezTo>
                <a:close/>
                <a:moveTo>
                  <a:pt x="9534012" y="3292383"/>
                </a:moveTo>
                <a:cubicBezTo>
                  <a:pt x="9504501" y="3296679"/>
                  <a:pt x="9484058" y="3324086"/>
                  <a:pt x="9488354" y="3353598"/>
                </a:cubicBezTo>
                <a:cubicBezTo>
                  <a:pt x="9492650" y="3383110"/>
                  <a:pt x="9520058" y="3403552"/>
                  <a:pt x="9549570" y="3399256"/>
                </a:cubicBezTo>
                <a:cubicBezTo>
                  <a:pt x="9579082" y="3394961"/>
                  <a:pt x="9599524" y="3367553"/>
                  <a:pt x="9595228" y="3338042"/>
                </a:cubicBezTo>
                <a:cubicBezTo>
                  <a:pt x="9590932" y="3308529"/>
                  <a:pt x="9563525" y="3288087"/>
                  <a:pt x="9534012" y="3292383"/>
                </a:cubicBezTo>
                <a:close/>
                <a:moveTo>
                  <a:pt x="1634543" y="4442293"/>
                </a:moveTo>
                <a:cubicBezTo>
                  <a:pt x="1605030" y="4446589"/>
                  <a:pt x="1584588" y="4473996"/>
                  <a:pt x="1588884" y="4503509"/>
                </a:cubicBezTo>
                <a:cubicBezTo>
                  <a:pt x="1593181" y="4533021"/>
                  <a:pt x="1620588" y="4553463"/>
                  <a:pt x="1650100" y="4549167"/>
                </a:cubicBezTo>
                <a:cubicBezTo>
                  <a:pt x="1679612" y="4544871"/>
                  <a:pt x="1700054" y="4517463"/>
                  <a:pt x="1695758" y="4487951"/>
                </a:cubicBezTo>
                <a:cubicBezTo>
                  <a:pt x="1691462" y="4458440"/>
                  <a:pt x="1664055" y="4437997"/>
                  <a:pt x="1634543" y="4442293"/>
                </a:cubicBezTo>
                <a:close/>
                <a:moveTo>
                  <a:pt x="8227974" y="3478632"/>
                </a:moveTo>
                <a:cubicBezTo>
                  <a:pt x="8220961" y="3478496"/>
                  <a:pt x="8213805" y="3479733"/>
                  <a:pt x="8206883" y="3482503"/>
                </a:cubicBezTo>
                <a:cubicBezTo>
                  <a:pt x="8179195" y="3493585"/>
                  <a:pt x="8165735" y="3525014"/>
                  <a:pt x="8176816" y="3552702"/>
                </a:cubicBezTo>
                <a:cubicBezTo>
                  <a:pt x="8187898" y="3580390"/>
                  <a:pt x="8219327" y="3593852"/>
                  <a:pt x="8247015" y="3582770"/>
                </a:cubicBezTo>
                <a:cubicBezTo>
                  <a:pt x="8274702" y="3571688"/>
                  <a:pt x="8288164" y="3540258"/>
                  <a:pt x="8277082" y="3512571"/>
                </a:cubicBezTo>
                <a:cubicBezTo>
                  <a:pt x="8268771" y="3491805"/>
                  <a:pt x="8249014" y="3479041"/>
                  <a:pt x="8227974" y="3478632"/>
                </a:cubicBezTo>
                <a:close/>
                <a:moveTo>
                  <a:pt x="2939478" y="4248467"/>
                </a:moveTo>
                <a:cubicBezTo>
                  <a:pt x="2919428" y="4254858"/>
                  <a:pt x="2904129" y="4272725"/>
                  <a:pt x="2902083" y="4294998"/>
                </a:cubicBezTo>
                <a:cubicBezTo>
                  <a:pt x="2899356" y="4324696"/>
                  <a:pt x="2921220" y="4350984"/>
                  <a:pt x="2950917" y="4353712"/>
                </a:cubicBezTo>
                <a:cubicBezTo>
                  <a:pt x="2980615" y="4356441"/>
                  <a:pt x="3006903" y="4334577"/>
                  <a:pt x="3009631" y="4304879"/>
                </a:cubicBezTo>
                <a:cubicBezTo>
                  <a:pt x="3012359" y="4275181"/>
                  <a:pt x="2990495" y="4248893"/>
                  <a:pt x="2960797" y="4246165"/>
                </a:cubicBezTo>
                <a:cubicBezTo>
                  <a:pt x="2953372" y="4245483"/>
                  <a:pt x="2946162" y="4246338"/>
                  <a:pt x="2939478" y="4248467"/>
                </a:cubicBezTo>
                <a:close/>
                <a:moveTo>
                  <a:pt x="6055341" y="3782702"/>
                </a:moveTo>
                <a:cubicBezTo>
                  <a:pt x="6023681" y="3785795"/>
                  <a:pt x="5992890" y="3790677"/>
                  <a:pt x="5963154" y="3797344"/>
                </a:cubicBezTo>
                <a:lnTo>
                  <a:pt x="5913520" y="3811270"/>
                </a:lnTo>
                <a:lnTo>
                  <a:pt x="5921418" y="3862214"/>
                </a:lnTo>
                <a:cubicBezTo>
                  <a:pt x="5971467" y="4100800"/>
                  <a:pt x="6153519" y="4353624"/>
                  <a:pt x="6430039" y="4531536"/>
                </a:cubicBezTo>
                <a:cubicBezTo>
                  <a:pt x="6706559" y="4709450"/>
                  <a:pt x="7012100" y="4770342"/>
                  <a:pt x="7249974" y="4717006"/>
                </a:cubicBezTo>
                <a:lnTo>
                  <a:pt x="7299609" y="4703080"/>
                </a:lnTo>
                <a:lnTo>
                  <a:pt x="7291710" y="4652136"/>
                </a:lnTo>
                <a:cubicBezTo>
                  <a:pt x="7241660" y="4413548"/>
                  <a:pt x="7059607" y="4160724"/>
                  <a:pt x="6783090" y="3982812"/>
                </a:cubicBezTo>
                <a:cubicBezTo>
                  <a:pt x="6541133" y="3827139"/>
                  <a:pt x="6276960" y="3761058"/>
                  <a:pt x="6055341" y="3782702"/>
                </a:cubicBezTo>
                <a:close/>
                <a:moveTo>
                  <a:pt x="9341497" y="3284920"/>
                </a:moveTo>
                <a:cubicBezTo>
                  <a:pt x="9334483" y="3284784"/>
                  <a:pt x="9327327" y="3286020"/>
                  <a:pt x="9320405" y="3288791"/>
                </a:cubicBezTo>
                <a:cubicBezTo>
                  <a:pt x="9292718" y="3299872"/>
                  <a:pt x="9279256" y="3331302"/>
                  <a:pt x="9290338" y="3358991"/>
                </a:cubicBezTo>
                <a:cubicBezTo>
                  <a:pt x="9301420" y="3386678"/>
                  <a:pt x="9332849" y="3400140"/>
                  <a:pt x="9360536" y="3389057"/>
                </a:cubicBezTo>
                <a:cubicBezTo>
                  <a:pt x="9388225" y="3377976"/>
                  <a:pt x="9401687" y="3346546"/>
                  <a:pt x="9390605" y="3318858"/>
                </a:cubicBezTo>
                <a:cubicBezTo>
                  <a:pt x="9382294" y="3298093"/>
                  <a:pt x="9362536" y="3285328"/>
                  <a:pt x="9341497" y="3284920"/>
                </a:cubicBezTo>
                <a:close/>
                <a:moveTo>
                  <a:pt x="1816941" y="4380255"/>
                </a:moveTo>
                <a:cubicBezTo>
                  <a:pt x="1796892" y="4386644"/>
                  <a:pt x="1781593" y="4404512"/>
                  <a:pt x="1779547" y="4426785"/>
                </a:cubicBezTo>
                <a:cubicBezTo>
                  <a:pt x="1776819" y="4456483"/>
                  <a:pt x="1798683" y="4482770"/>
                  <a:pt x="1828380" y="4485498"/>
                </a:cubicBezTo>
                <a:cubicBezTo>
                  <a:pt x="1858079" y="4488227"/>
                  <a:pt x="1884367" y="4466363"/>
                  <a:pt x="1887094" y="4436665"/>
                </a:cubicBezTo>
                <a:cubicBezTo>
                  <a:pt x="1889822" y="4406968"/>
                  <a:pt x="1867958" y="4380680"/>
                  <a:pt x="1838262" y="4377952"/>
                </a:cubicBezTo>
                <a:cubicBezTo>
                  <a:pt x="1830836" y="4377269"/>
                  <a:pt x="1823625" y="4378124"/>
                  <a:pt x="1816941" y="4380255"/>
                </a:cubicBezTo>
                <a:close/>
                <a:moveTo>
                  <a:pt x="7739874" y="3498983"/>
                </a:moveTo>
                <a:cubicBezTo>
                  <a:pt x="7710363" y="3503279"/>
                  <a:pt x="7689920" y="3530687"/>
                  <a:pt x="7694216" y="3560198"/>
                </a:cubicBezTo>
                <a:cubicBezTo>
                  <a:pt x="7698512" y="3589710"/>
                  <a:pt x="7725919" y="3610153"/>
                  <a:pt x="7755431" y="3605857"/>
                </a:cubicBezTo>
                <a:cubicBezTo>
                  <a:pt x="7784944" y="3601561"/>
                  <a:pt x="7805386" y="3574153"/>
                  <a:pt x="7801090" y="3544642"/>
                </a:cubicBezTo>
                <a:cubicBezTo>
                  <a:pt x="7796794" y="3515129"/>
                  <a:pt x="7769386" y="3494688"/>
                  <a:pt x="7739874" y="3498983"/>
                </a:cubicBezTo>
                <a:close/>
                <a:moveTo>
                  <a:pt x="3413123" y="4128819"/>
                </a:moveTo>
                <a:cubicBezTo>
                  <a:pt x="3383612" y="4133116"/>
                  <a:pt x="3363170" y="4160523"/>
                  <a:pt x="3367466" y="4190035"/>
                </a:cubicBezTo>
                <a:cubicBezTo>
                  <a:pt x="3371762" y="4219547"/>
                  <a:pt x="3399169" y="4239989"/>
                  <a:pt x="3428681" y="4235693"/>
                </a:cubicBezTo>
                <a:cubicBezTo>
                  <a:pt x="3458193" y="4231397"/>
                  <a:pt x="3478635" y="4203989"/>
                  <a:pt x="3474339" y="4174477"/>
                </a:cubicBezTo>
                <a:cubicBezTo>
                  <a:pt x="3470043" y="4144966"/>
                  <a:pt x="3442635" y="4124524"/>
                  <a:pt x="3413123" y="4128819"/>
                </a:cubicBezTo>
                <a:close/>
                <a:moveTo>
                  <a:pt x="5102565" y="3867033"/>
                </a:moveTo>
                <a:cubicBezTo>
                  <a:pt x="4859593" y="3886879"/>
                  <a:pt x="4586001" y="4035910"/>
                  <a:pt x="4374929" y="4288033"/>
                </a:cubicBezTo>
                <a:cubicBezTo>
                  <a:pt x="4163857" y="4540150"/>
                  <a:pt x="4065261" y="4835688"/>
                  <a:pt x="4088454" y="5078361"/>
                </a:cubicBezTo>
                <a:lnTo>
                  <a:pt x="4096070" y="5129348"/>
                </a:lnTo>
                <a:lnTo>
                  <a:pt x="4147601" y="5127877"/>
                </a:lnTo>
                <a:cubicBezTo>
                  <a:pt x="4390572" y="5108033"/>
                  <a:pt x="4664163" y="4959000"/>
                  <a:pt x="4875236" y="4706881"/>
                </a:cubicBezTo>
                <a:cubicBezTo>
                  <a:pt x="5086307" y="4454761"/>
                  <a:pt x="5184904" y="4159223"/>
                  <a:pt x="5161711" y="3916549"/>
                </a:cubicBezTo>
                <a:lnTo>
                  <a:pt x="5154095" y="3865562"/>
                </a:lnTo>
                <a:close/>
                <a:moveTo>
                  <a:pt x="8393660" y="3379901"/>
                </a:moveTo>
                <a:cubicBezTo>
                  <a:pt x="8386646" y="3379764"/>
                  <a:pt x="8379490" y="3381001"/>
                  <a:pt x="8372569" y="3383771"/>
                </a:cubicBezTo>
                <a:cubicBezTo>
                  <a:pt x="8344881" y="3394853"/>
                  <a:pt x="8331419" y="3426282"/>
                  <a:pt x="8342501" y="3453970"/>
                </a:cubicBezTo>
                <a:cubicBezTo>
                  <a:pt x="8353583" y="3481657"/>
                  <a:pt x="8385013" y="3495120"/>
                  <a:pt x="8412701" y="3484038"/>
                </a:cubicBezTo>
                <a:cubicBezTo>
                  <a:pt x="8440388" y="3472956"/>
                  <a:pt x="8453850" y="3441526"/>
                  <a:pt x="8442768" y="3413839"/>
                </a:cubicBezTo>
                <a:cubicBezTo>
                  <a:pt x="8434457" y="3393073"/>
                  <a:pt x="8414699" y="3380309"/>
                  <a:pt x="8393660" y="3379901"/>
                </a:cubicBezTo>
                <a:close/>
                <a:moveTo>
                  <a:pt x="2752520" y="4201070"/>
                </a:moveTo>
                <a:cubicBezTo>
                  <a:pt x="2732471" y="4207459"/>
                  <a:pt x="2717172" y="4225327"/>
                  <a:pt x="2715126" y="4247600"/>
                </a:cubicBezTo>
                <a:cubicBezTo>
                  <a:pt x="2712397" y="4277298"/>
                  <a:pt x="2734262" y="4303586"/>
                  <a:pt x="2763960" y="4306314"/>
                </a:cubicBezTo>
                <a:cubicBezTo>
                  <a:pt x="2793657" y="4309042"/>
                  <a:pt x="2819944" y="4287178"/>
                  <a:pt x="2822673" y="4257481"/>
                </a:cubicBezTo>
                <a:cubicBezTo>
                  <a:pt x="2825401" y="4227782"/>
                  <a:pt x="2803538" y="4201495"/>
                  <a:pt x="2773839" y="4198767"/>
                </a:cubicBezTo>
                <a:cubicBezTo>
                  <a:pt x="2766415" y="4198085"/>
                  <a:pt x="2759204" y="4198940"/>
                  <a:pt x="2752520" y="4201070"/>
                </a:cubicBezTo>
                <a:close/>
                <a:moveTo>
                  <a:pt x="9152844" y="3244097"/>
                </a:moveTo>
                <a:cubicBezTo>
                  <a:pt x="9145830" y="3243962"/>
                  <a:pt x="9138674" y="3245198"/>
                  <a:pt x="9131752" y="3247969"/>
                </a:cubicBezTo>
                <a:cubicBezTo>
                  <a:pt x="9104065" y="3259050"/>
                  <a:pt x="9090603" y="3290480"/>
                  <a:pt x="9101685" y="3318168"/>
                </a:cubicBezTo>
                <a:cubicBezTo>
                  <a:pt x="9112767" y="3345855"/>
                  <a:pt x="9144196" y="3359317"/>
                  <a:pt x="9171884" y="3348235"/>
                </a:cubicBezTo>
                <a:cubicBezTo>
                  <a:pt x="9199572" y="3337153"/>
                  <a:pt x="9213034" y="3305724"/>
                  <a:pt x="9201952" y="3278036"/>
                </a:cubicBezTo>
                <a:cubicBezTo>
                  <a:pt x="9193640" y="3257270"/>
                  <a:pt x="9173883" y="3244506"/>
                  <a:pt x="9152844" y="3244097"/>
                </a:cubicBezTo>
                <a:close/>
                <a:moveTo>
                  <a:pt x="1986127" y="4287342"/>
                </a:moveTo>
                <a:cubicBezTo>
                  <a:pt x="1966077" y="4293733"/>
                  <a:pt x="1950779" y="4311599"/>
                  <a:pt x="1948733" y="4333873"/>
                </a:cubicBezTo>
                <a:cubicBezTo>
                  <a:pt x="1946004" y="4363571"/>
                  <a:pt x="1967869" y="4389858"/>
                  <a:pt x="1997566" y="4392587"/>
                </a:cubicBezTo>
                <a:cubicBezTo>
                  <a:pt x="2027264" y="4395315"/>
                  <a:pt x="2053551" y="4373451"/>
                  <a:pt x="2056280" y="4343753"/>
                </a:cubicBezTo>
                <a:cubicBezTo>
                  <a:pt x="2059008" y="4314055"/>
                  <a:pt x="2037144" y="4287768"/>
                  <a:pt x="2007446" y="4285040"/>
                </a:cubicBezTo>
                <a:cubicBezTo>
                  <a:pt x="2000021" y="4284358"/>
                  <a:pt x="1992811" y="4285212"/>
                  <a:pt x="1986127" y="4287342"/>
                </a:cubicBezTo>
                <a:close/>
                <a:moveTo>
                  <a:pt x="8570529" y="3309109"/>
                </a:moveTo>
                <a:cubicBezTo>
                  <a:pt x="8563516" y="3308973"/>
                  <a:pt x="8556360" y="3310209"/>
                  <a:pt x="8549438" y="3312980"/>
                </a:cubicBezTo>
                <a:cubicBezTo>
                  <a:pt x="8521750" y="3324062"/>
                  <a:pt x="8508289" y="3355492"/>
                  <a:pt x="8519370" y="3383179"/>
                </a:cubicBezTo>
                <a:cubicBezTo>
                  <a:pt x="8530453" y="3410867"/>
                  <a:pt x="8561881" y="3424329"/>
                  <a:pt x="8589570" y="3413247"/>
                </a:cubicBezTo>
                <a:cubicBezTo>
                  <a:pt x="8617257" y="3402165"/>
                  <a:pt x="8630719" y="3370735"/>
                  <a:pt x="8619637" y="3343047"/>
                </a:cubicBezTo>
                <a:cubicBezTo>
                  <a:pt x="8611326" y="3322282"/>
                  <a:pt x="8591569" y="3309518"/>
                  <a:pt x="8570529" y="3309109"/>
                </a:cubicBezTo>
                <a:close/>
                <a:moveTo>
                  <a:pt x="2562809" y="4183640"/>
                </a:moveTo>
                <a:cubicBezTo>
                  <a:pt x="2542759" y="4190031"/>
                  <a:pt x="2527461" y="4207898"/>
                  <a:pt x="2525415" y="4230171"/>
                </a:cubicBezTo>
                <a:cubicBezTo>
                  <a:pt x="2522686" y="4259869"/>
                  <a:pt x="2544551" y="4286157"/>
                  <a:pt x="2574248" y="4288885"/>
                </a:cubicBezTo>
                <a:cubicBezTo>
                  <a:pt x="2603946" y="4291614"/>
                  <a:pt x="2630233" y="4269750"/>
                  <a:pt x="2632962" y="4240052"/>
                </a:cubicBezTo>
                <a:cubicBezTo>
                  <a:pt x="2635690" y="4210354"/>
                  <a:pt x="2613826" y="4184066"/>
                  <a:pt x="2584129" y="4181338"/>
                </a:cubicBezTo>
                <a:cubicBezTo>
                  <a:pt x="2576704" y="4180656"/>
                  <a:pt x="2569493" y="4181511"/>
                  <a:pt x="2562809" y="4183640"/>
                </a:cubicBezTo>
                <a:close/>
                <a:moveTo>
                  <a:pt x="8940152" y="3219333"/>
                </a:moveTo>
                <a:cubicBezTo>
                  <a:pt x="8933139" y="3219197"/>
                  <a:pt x="8925984" y="3220434"/>
                  <a:pt x="8919062" y="3223204"/>
                </a:cubicBezTo>
                <a:cubicBezTo>
                  <a:pt x="8891375" y="3234286"/>
                  <a:pt x="8877912" y="3265716"/>
                  <a:pt x="8888994" y="3293404"/>
                </a:cubicBezTo>
                <a:cubicBezTo>
                  <a:pt x="8900075" y="3321090"/>
                  <a:pt x="8931505" y="3334554"/>
                  <a:pt x="8959194" y="3323471"/>
                </a:cubicBezTo>
                <a:cubicBezTo>
                  <a:pt x="8986880" y="3312390"/>
                  <a:pt x="9000342" y="3280960"/>
                  <a:pt x="8989261" y="3253272"/>
                </a:cubicBezTo>
                <a:cubicBezTo>
                  <a:pt x="8980949" y="3232506"/>
                  <a:pt x="8961192" y="3219742"/>
                  <a:pt x="8940152" y="3219333"/>
                </a:cubicBezTo>
                <a:close/>
                <a:moveTo>
                  <a:pt x="2182931" y="4202968"/>
                </a:moveTo>
                <a:cubicBezTo>
                  <a:pt x="2162881" y="4209359"/>
                  <a:pt x="2147583" y="4227225"/>
                  <a:pt x="2145536" y="4249500"/>
                </a:cubicBezTo>
                <a:cubicBezTo>
                  <a:pt x="2142808" y="4279198"/>
                  <a:pt x="2164672" y="4305485"/>
                  <a:pt x="2194368" y="4308213"/>
                </a:cubicBezTo>
                <a:cubicBezTo>
                  <a:pt x="2224068" y="4310942"/>
                  <a:pt x="2250355" y="4289077"/>
                  <a:pt x="2253082" y="4259380"/>
                </a:cubicBezTo>
                <a:cubicBezTo>
                  <a:pt x="2255812" y="4229682"/>
                  <a:pt x="2233947" y="4203395"/>
                  <a:pt x="2204250" y="4200666"/>
                </a:cubicBezTo>
                <a:cubicBezTo>
                  <a:pt x="2196825" y="4199984"/>
                  <a:pt x="2189614" y="4200839"/>
                  <a:pt x="2182931" y="4202968"/>
                </a:cubicBezTo>
                <a:close/>
                <a:moveTo>
                  <a:pt x="7845806" y="3374425"/>
                </a:moveTo>
                <a:cubicBezTo>
                  <a:pt x="7816294" y="3378721"/>
                  <a:pt x="7795851" y="3406128"/>
                  <a:pt x="7800147" y="3435640"/>
                </a:cubicBezTo>
                <a:cubicBezTo>
                  <a:pt x="7804444" y="3465151"/>
                  <a:pt x="7831852" y="3485594"/>
                  <a:pt x="7861364" y="3481298"/>
                </a:cubicBezTo>
                <a:cubicBezTo>
                  <a:pt x="7890876" y="3477002"/>
                  <a:pt x="7911318" y="3449595"/>
                  <a:pt x="7907022" y="3420083"/>
                </a:cubicBezTo>
                <a:cubicBezTo>
                  <a:pt x="7902726" y="3390570"/>
                  <a:pt x="7875317" y="3370129"/>
                  <a:pt x="7845806" y="3374425"/>
                </a:cubicBezTo>
                <a:close/>
                <a:moveTo>
                  <a:pt x="3276077" y="4039631"/>
                </a:moveTo>
                <a:cubicBezTo>
                  <a:pt x="3246565" y="4043927"/>
                  <a:pt x="3226122" y="4071334"/>
                  <a:pt x="3230418" y="4100846"/>
                </a:cubicBezTo>
                <a:cubicBezTo>
                  <a:pt x="3234714" y="4130359"/>
                  <a:pt x="3262123" y="4150800"/>
                  <a:pt x="3291634" y="4146504"/>
                </a:cubicBezTo>
                <a:cubicBezTo>
                  <a:pt x="3321146" y="4142208"/>
                  <a:pt x="3341589" y="4114800"/>
                  <a:pt x="3337293" y="4085289"/>
                </a:cubicBezTo>
                <a:cubicBezTo>
                  <a:pt x="3332996" y="4055777"/>
                  <a:pt x="3305588" y="4035335"/>
                  <a:pt x="3276077" y="4039631"/>
                </a:cubicBezTo>
                <a:close/>
                <a:moveTo>
                  <a:pt x="8745307" y="3239154"/>
                </a:moveTo>
                <a:cubicBezTo>
                  <a:pt x="8738294" y="3239018"/>
                  <a:pt x="8731139" y="3240255"/>
                  <a:pt x="8724217" y="3243026"/>
                </a:cubicBezTo>
                <a:cubicBezTo>
                  <a:pt x="8696529" y="3254107"/>
                  <a:pt x="8683066" y="3285537"/>
                  <a:pt x="8694149" y="3313225"/>
                </a:cubicBezTo>
                <a:cubicBezTo>
                  <a:pt x="8705231" y="3340912"/>
                  <a:pt x="8736662" y="3354375"/>
                  <a:pt x="8764349" y="3343292"/>
                </a:cubicBezTo>
                <a:cubicBezTo>
                  <a:pt x="8792035" y="3332211"/>
                  <a:pt x="8805498" y="3300781"/>
                  <a:pt x="8794415" y="3273093"/>
                </a:cubicBezTo>
                <a:cubicBezTo>
                  <a:pt x="8786105" y="3252328"/>
                  <a:pt x="8766347" y="3239563"/>
                  <a:pt x="8745307" y="3239154"/>
                </a:cubicBezTo>
                <a:close/>
                <a:moveTo>
                  <a:pt x="2375342" y="4166418"/>
                </a:moveTo>
                <a:cubicBezTo>
                  <a:pt x="2355290" y="4172808"/>
                  <a:pt x="2339991" y="4190675"/>
                  <a:pt x="2337947" y="4212949"/>
                </a:cubicBezTo>
                <a:cubicBezTo>
                  <a:pt x="2335217" y="4242647"/>
                  <a:pt x="2357083" y="4268934"/>
                  <a:pt x="2386778" y="4271662"/>
                </a:cubicBezTo>
                <a:cubicBezTo>
                  <a:pt x="2416478" y="4274391"/>
                  <a:pt x="2442764" y="4252527"/>
                  <a:pt x="2445492" y="4222829"/>
                </a:cubicBezTo>
                <a:cubicBezTo>
                  <a:pt x="2448221" y="4193132"/>
                  <a:pt x="2426356" y="4166844"/>
                  <a:pt x="2396660" y="4164116"/>
                </a:cubicBezTo>
                <a:cubicBezTo>
                  <a:pt x="2389235" y="4163433"/>
                  <a:pt x="2382023" y="4164288"/>
                  <a:pt x="2375342" y="4166418"/>
                </a:cubicBezTo>
                <a:close/>
                <a:moveTo>
                  <a:pt x="9431559" y="3137551"/>
                </a:moveTo>
                <a:cubicBezTo>
                  <a:pt x="9402046" y="3141847"/>
                  <a:pt x="9381604" y="3169254"/>
                  <a:pt x="9385901" y="3198767"/>
                </a:cubicBezTo>
                <a:cubicBezTo>
                  <a:pt x="9390197" y="3228279"/>
                  <a:pt x="9417603" y="3248721"/>
                  <a:pt x="9447115" y="3244425"/>
                </a:cubicBezTo>
                <a:cubicBezTo>
                  <a:pt x="9476628" y="3240128"/>
                  <a:pt x="9497069" y="3212721"/>
                  <a:pt x="9492774" y="3183209"/>
                </a:cubicBezTo>
                <a:cubicBezTo>
                  <a:pt x="9488478" y="3153697"/>
                  <a:pt x="9461070" y="3133255"/>
                  <a:pt x="9431559" y="3137551"/>
                </a:cubicBezTo>
                <a:close/>
                <a:moveTo>
                  <a:pt x="1688603" y="4264677"/>
                </a:moveTo>
                <a:cubicBezTo>
                  <a:pt x="1659091" y="4268973"/>
                  <a:pt x="1638649" y="4296381"/>
                  <a:pt x="1642945" y="4325893"/>
                </a:cubicBezTo>
                <a:cubicBezTo>
                  <a:pt x="1647241" y="4355405"/>
                  <a:pt x="1674648" y="4375847"/>
                  <a:pt x="1704161" y="4371550"/>
                </a:cubicBezTo>
                <a:cubicBezTo>
                  <a:pt x="1733673" y="4367255"/>
                  <a:pt x="1754116" y="4339848"/>
                  <a:pt x="1749820" y="4310336"/>
                </a:cubicBezTo>
                <a:cubicBezTo>
                  <a:pt x="1745523" y="4280823"/>
                  <a:pt x="1718116" y="4260381"/>
                  <a:pt x="1688603" y="4264677"/>
                </a:cubicBezTo>
                <a:close/>
                <a:moveTo>
                  <a:pt x="7969021" y="3247350"/>
                </a:moveTo>
                <a:cubicBezTo>
                  <a:pt x="7939509" y="3251646"/>
                  <a:pt x="7919067" y="3279054"/>
                  <a:pt x="7923363" y="3308566"/>
                </a:cubicBezTo>
                <a:cubicBezTo>
                  <a:pt x="7927658" y="3338078"/>
                  <a:pt x="7955067" y="3358520"/>
                  <a:pt x="7984579" y="3354223"/>
                </a:cubicBezTo>
                <a:cubicBezTo>
                  <a:pt x="8014091" y="3349927"/>
                  <a:pt x="8034533" y="3322520"/>
                  <a:pt x="8030236" y="3293009"/>
                </a:cubicBezTo>
                <a:cubicBezTo>
                  <a:pt x="8025941" y="3263496"/>
                  <a:pt x="7998533" y="3243054"/>
                  <a:pt x="7969021" y="3247350"/>
                </a:cubicBezTo>
                <a:close/>
                <a:moveTo>
                  <a:pt x="3121747" y="3952958"/>
                </a:moveTo>
                <a:cubicBezTo>
                  <a:pt x="3092235" y="3957254"/>
                  <a:pt x="3071794" y="3984662"/>
                  <a:pt x="3076090" y="4014174"/>
                </a:cubicBezTo>
                <a:cubicBezTo>
                  <a:pt x="3080384" y="4043685"/>
                  <a:pt x="3107792" y="4064127"/>
                  <a:pt x="3137304" y="4059831"/>
                </a:cubicBezTo>
                <a:cubicBezTo>
                  <a:pt x="3166816" y="4055536"/>
                  <a:pt x="3187258" y="4028128"/>
                  <a:pt x="3182962" y="3998617"/>
                </a:cubicBezTo>
                <a:cubicBezTo>
                  <a:pt x="3178666" y="3969105"/>
                  <a:pt x="3151259" y="3948661"/>
                  <a:pt x="3121747" y="3952958"/>
                </a:cubicBezTo>
                <a:close/>
                <a:moveTo>
                  <a:pt x="9257693" y="3053721"/>
                </a:moveTo>
                <a:cubicBezTo>
                  <a:pt x="9228182" y="3058018"/>
                  <a:pt x="9207739" y="3085425"/>
                  <a:pt x="9212035" y="3114937"/>
                </a:cubicBezTo>
                <a:cubicBezTo>
                  <a:pt x="9216331" y="3144449"/>
                  <a:pt x="9243739" y="3164891"/>
                  <a:pt x="9273250" y="3160596"/>
                </a:cubicBezTo>
                <a:cubicBezTo>
                  <a:pt x="9302763" y="3156300"/>
                  <a:pt x="9323204" y="3128891"/>
                  <a:pt x="9318909" y="3099379"/>
                </a:cubicBezTo>
                <a:cubicBezTo>
                  <a:pt x="9314613" y="3069868"/>
                  <a:pt x="9287205" y="3049425"/>
                  <a:pt x="9257693" y="3053721"/>
                </a:cubicBezTo>
                <a:close/>
                <a:moveTo>
                  <a:pt x="1831354" y="4134759"/>
                </a:moveTo>
                <a:cubicBezTo>
                  <a:pt x="1801841" y="4139055"/>
                  <a:pt x="1781400" y="4166463"/>
                  <a:pt x="1785696" y="4195975"/>
                </a:cubicBezTo>
                <a:cubicBezTo>
                  <a:pt x="1789991" y="4225486"/>
                  <a:pt x="1817399" y="4245929"/>
                  <a:pt x="1846911" y="4241633"/>
                </a:cubicBezTo>
                <a:cubicBezTo>
                  <a:pt x="1876422" y="4237337"/>
                  <a:pt x="1896865" y="4209929"/>
                  <a:pt x="1892569" y="4180417"/>
                </a:cubicBezTo>
                <a:cubicBezTo>
                  <a:pt x="1888272" y="4150906"/>
                  <a:pt x="1860864" y="4130463"/>
                  <a:pt x="1831354" y="4134759"/>
                </a:cubicBezTo>
                <a:close/>
                <a:moveTo>
                  <a:pt x="8648462" y="3134421"/>
                </a:moveTo>
                <a:cubicBezTo>
                  <a:pt x="8279797" y="3188895"/>
                  <a:pt x="7932045" y="3403264"/>
                  <a:pt x="7714001" y="3750624"/>
                </a:cubicBezTo>
                <a:cubicBezTo>
                  <a:pt x="7326369" y="4368154"/>
                  <a:pt x="7495468" y="5172161"/>
                  <a:pt x="8091696" y="5546423"/>
                </a:cubicBezTo>
                <a:cubicBezTo>
                  <a:pt x="7563290" y="5144513"/>
                  <a:pt x="7438224" y="4389142"/>
                  <a:pt x="7803692" y="3806924"/>
                </a:cubicBezTo>
                <a:cubicBezTo>
                  <a:pt x="8169158" y="3224707"/>
                  <a:pt x="8903795" y="3008983"/>
                  <a:pt x="9495440" y="3310147"/>
                </a:cubicBezTo>
                <a:cubicBezTo>
                  <a:pt x="9234591" y="3146408"/>
                  <a:pt x="8935201" y="3092051"/>
                  <a:pt x="8648462" y="3134421"/>
                </a:cubicBezTo>
                <a:close/>
                <a:moveTo>
                  <a:pt x="2449039" y="4036859"/>
                </a:moveTo>
                <a:cubicBezTo>
                  <a:pt x="2162122" y="4077996"/>
                  <a:pt x="1890655" y="4215452"/>
                  <a:pt x="1687310" y="4446763"/>
                </a:cubicBezTo>
                <a:cubicBezTo>
                  <a:pt x="2168541" y="3989421"/>
                  <a:pt x="2934192" y="3986751"/>
                  <a:pt x="3450480" y="4440614"/>
                </a:cubicBezTo>
                <a:cubicBezTo>
                  <a:pt x="3966766" y="4894476"/>
                  <a:pt x="4062244" y="5654154"/>
                  <a:pt x="3670349" y="6190030"/>
                </a:cubicBezTo>
                <a:cubicBezTo>
                  <a:pt x="4135133" y="5661319"/>
                  <a:pt x="4067996" y="4842470"/>
                  <a:pt x="3520397" y="4361080"/>
                </a:cubicBezTo>
                <a:cubicBezTo>
                  <a:pt x="3212371" y="4090298"/>
                  <a:pt x="2817934" y="3983969"/>
                  <a:pt x="2449039" y="4036859"/>
                </a:cubicBezTo>
                <a:close/>
                <a:moveTo>
                  <a:pt x="8143234" y="3137227"/>
                </a:moveTo>
                <a:cubicBezTo>
                  <a:pt x="8113722" y="3141522"/>
                  <a:pt x="8093279" y="3168930"/>
                  <a:pt x="8097576" y="3198442"/>
                </a:cubicBezTo>
                <a:cubicBezTo>
                  <a:pt x="8101872" y="3227954"/>
                  <a:pt x="8129279" y="3248396"/>
                  <a:pt x="8158791" y="3244100"/>
                </a:cubicBezTo>
                <a:cubicBezTo>
                  <a:pt x="8188303" y="3239804"/>
                  <a:pt x="8208746" y="3212397"/>
                  <a:pt x="8204449" y="3182884"/>
                </a:cubicBezTo>
                <a:cubicBezTo>
                  <a:pt x="8200156" y="3153372"/>
                  <a:pt x="8172746" y="3132930"/>
                  <a:pt x="8143234" y="3137227"/>
                </a:cubicBezTo>
                <a:close/>
                <a:moveTo>
                  <a:pt x="2923369" y="3897072"/>
                </a:moveTo>
                <a:cubicBezTo>
                  <a:pt x="2893856" y="3901367"/>
                  <a:pt x="2873414" y="3928775"/>
                  <a:pt x="2877710" y="3958287"/>
                </a:cubicBezTo>
                <a:cubicBezTo>
                  <a:pt x="2882006" y="3987799"/>
                  <a:pt x="2909414" y="4008242"/>
                  <a:pt x="2938926" y="4003946"/>
                </a:cubicBezTo>
                <a:cubicBezTo>
                  <a:pt x="2968437" y="3999649"/>
                  <a:pt x="2988881" y="3972241"/>
                  <a:pt x="2984583" y="3942730"/>
                </a:cubicBezTo>
                <a:cubicBezTo>
                  <a:pt x="2980288" y="3913218"/>
                  <a:pt x="2952880" y="3892776"/>
                  <a:pt x="2923369" y="3897072"/>
                </a:cubicBezTo>
                <a:close/>
                <a:moveTo>
                  <a:pt x="9056701" y="2979880"/>
                </a:moveTo>
                <a:cubicBezTo>
                  <a:pt x="9027190" y="2984177"/>
                  <a:pt x="9006747" y="3011584"/>
                  <a:pt x="9011043" y="3041096"/>
                </a:cubicBezTo>
                <a:cubicBezTo>
                  <a:pt x="9015339" y="3070608"/>
                  <a:pt x="9042747" y="3091050"/>
                  <a:pt x="9072259" y="3086754"/>
                </a:cubicBezTo>
                <a:cubicBezTo>
                  <a:pt x="9101770" y="3082458"/>
                  <a:pt x="9122213" y="3055050"/>
                  <a:pt x="9117917" y="3025538"/>
                </a:cubicBezTo>
                <a:cubicBezTo>
                  <a:pt x="9113621" y="2996026"/>
                  <a:pt x="9086213" y="2975584"/>
                  <a:pt x="9056701" y="2979880"/>
                </a:cubicBezTo>
                <a:close/>
                <a:moveTo>
                  <a:pt x="2002951" y="4006680"/>
                </a:moveTo>
                <a:cubicBezTo>
                  <a:pt x="1973440" y="4010977"/>
                  <a:pt x="1952998" y="4038384"/>
                  <a:pt x="1957294" y="4067896"/>
                </a:cubicBezTo>
                <a:cubicBezTo>
                  <a:pt x="1961590" y="4097408"/>
                  <a:pt x="1988998" y="4117850"/>
                  <a:pt x="2018510" y="4113555"/>
                </a:cubicBezTo>
                <a:cubicBezTo>
                  <a:pt x="2048021" y="4109259"/>
                  <a:pt x="2068464" y="4081851"/>
                  <a:pt x="2064168" y="4052339"/>
                </a:cubicBezTo>
                <a:cubicBezTo>
                  <a:pt x="2059872" y="4022827"/>
                  <a:pt x="2032465" y="4002385"/>
                  <a:pt x="2002951" y="4006680"/>
                </a:cubicBezTo>
                <a:close/>
                <a:moveTo>
                  <a:pt x="8303621" y="3065349"/>
                </a:moveTo>
                <a:cubicBezTo>
                  <a:pt x="8274109" y="3069645"/>
                  <a:pt x="8253667" y="3097053"/>
                  <a:pt x="8257963" y="3126565"/>
                </a:cubicBezTo>
                <a:cubicBezTo>
                  <a:pt x="8262259" y="3156077"/>
                  <a:pt x="8289666" y="3176519"/>
                  <a:pt x="8319178" y="3172223"/>
                </a:cubicBezTo>
                <a:cubicBezTo>
                  <a:pt x="8348690" y="3167926"/>
                  <a:pt x="8369131" y="3140519"/>
                  <a:pt x="8364835" y="3111007"/>
                </a:cubicBezTo>
                <a:cubicBezTo>
                  <a:pt x="8360540" y="3081495"/>
                  <a:pt x="8333133" y="3061053"/>
                  <a:pt x="8303621" y="3065349"/>
                </a:cubicBezTo>
                <a:close/>
                <a:moveTo>
                  <a:pt x="2749146" y="3873902"/>
                </a:moveTo>
                <a:cubicBezTo>
                  <a:pt x="2719634" y="3878198"/>
                  <a:pt x="2699192" y="3905607"/>
                  <a:pt x="2703489" y="3935118"/>
                </a:cubicBezTo>
                <a:cubicBezTo>
                  <a:pt x="2707785" y="3964630"/>
                  <a:pt x="2735192" y="3985072"/>
                  <a:pt x="2764703" y="3980777"/>
                </a:cubicBezTo>
                <a:cubicBezTo>
                  <a:pt x="2794216" y="3976481"/>
                  <a:pt x="2814657" y="3949073"/>
                  <a:pt x="2810361" y="3919561"/>
                </a:cubicBezTo>
                <a:cubicBezTo>
                  <a:pt x="2806065" y="3890049"/>
                  <a:pt x="2778657" y="3869607"/>
                  <a:pt x="2749146" y="3873902"/>
                </a:cubicBezTo>
                <a:close/>
                <a:moveTo>
                  <a:pt x="8487809" y="3008124"/>
                </a:moveTo>
                <a:cubicBezTo>
                  <a:pt x="8458297" y="3012420"/>
                  <a:pt x="8437855" y="3039828"/>
                  <a:pt x="8442150" y="3069339"/>
                </a:cubicBezTo>
                <a:cubicBezTo>
                  <a:pt x="8446446" y="3098851"/>
                  <a:pt x="8473854" y="3119294"/>
                  <a:pt x="8503366" y="3114998"/>
                </a:cubicBezTo>
                <a:cubicBezTo>
                  <a:pt x="8532878" y="3110702"/>
                  <a:pt x="8553320" y="3083295"/>
                  <a:pt x="8549024" y="3053782"/>
                </a:cubicBezTo>
                <a:cubicBezTo>
                  <a:pt x="8544728" y="3024270"/>
                  <a:pt x="8517321" y="3003828"/>
                  <a:pt x="8487809" y="3008124"/>
                </a:cubicBezTo>
                <a:close/>
                <a:moveTo>
                  <a:pt x="8676331" y="2980681"/>
                </a:moveTo>
                <a:cubicBezTo>
                  <a:pt x="8646819" y="2984977"/>
                  <a:pt x="8626377" y="3012384"/>
                  <a:pt x="8630674" y="3041897"/>
                </a:cubicBezTo>
                <a:cubicBezTo>
                  <a:pt x="8634970" y="3071409"/>
                  <a:pt x="8662377" y="3091851"/>
                  <a:pt x="8691889" y="3087554"/>
                </a:cubicBezTo>
                <a:cubicBezTo>
                  <a:pt x="8721400" y="3083259"/>
                  <a:pt x="8741843" y="3055851"/>
                  <a:pt x="8737547" y="3026339"/>
                </a:cubicBezTo>
                <a:cubicBezTo>
                  <a:pt x="8733251" y="2996827"/>
                  <a:pt x="8705844" y="2976385"/>
                  <a:pt x="8676331" y="2980681"/>
                </a:cubicBezTo>
                <a:close/>
                <a:moveTo>
                  <a:pt x="8862627" y="2953562"/>
                </a:moveTo>
                <a:cubicBezTo>
                  <a:pt x="8833115" y="2957858"/>
                  <a:pt x="8812673" y="2985265"/>
                  <a:pt x="8816969" y="3014778"/>
                </a:cubicBezTo>
                <a:cubicBezTo>
                  <a:pt x="8821265" y="3044290"/>
                  <a:pt x="8848673" y="3064732"/>
                  <a:pt x="8878184" y="3060436"/>
                </a:cubicBezTo>
                <a:cubicBezTo>
                  <a:pt x="8907697" y="3056140"/>
                  <a:pt x="8928138" y="3028732"/>
                  <a:pt x="8923843" y="2999220"/>
                </a:cubicBezTo>
                <a:cubicBezTo>
                  <a:pt x="8919547" y="2969709"/>
                  <a:pt x="8892139" y="2949266"/>
                  <a:pt x="8862627" y="2953562"/>
                </a:cubicBezTo>
                <a:close/>
                <a:moveTo>
                  <a:pt x="2556287" y="3871564"/>
                </a:moveTo>
                <a:cubicBezTo>
                  <a:pt x="2526776" y="3875859"/>
                  <a:pt x="2506333" y="3903267"/>
                  <a:pt x="2510629" y="3932779"/>
                </a:cubicBezTo>
                <a:cubicBezTo>
                  <a:pt x="2514925" y="3962291"/>
                  <a:pt x="2542333" y="3982733"/>
                  <a:pt x="2571845" y="3978437"/>
                </a:cubicBezTo>
                <a:cubicBezTo>
                  <a:pt x="2601357" y="3974141"/>
                  <a:pt x="2621798" y="3946733"/>
                  <a:pt x="2617502" y="3917221"/>
                </a:cubicBezTo>
                <a:cubicBezTo>
                  <a:pt x="2613208" y="3887710"/>
                  <a:pt x="2585801" y="3867268"/>
                  <a:pt x="2556287" y="3871564"/>
                </a:cubicBezTo>
                <a:close/>
                <a:moveTo>
                  <a:pt x="2181468" y="3926125"/>
                </a:moveTo>
                <a:cubicBezTo>
                  <a:pt x="2151957" y="3930421"/>
                  <a:pt x="2131515" y="3957829"/>
                  <a:pt x="2135811" y="3987340"/>
                </a:cubicBezTo>
                <a:cubicBezTo>
                  <a:pt x="2140107" y="4016852"/>
                  <a:pt x="2167514" y="4037295"/>
                  <a:pt x="2197028" y="4032999"/>
                </a:cubicBezTo>
                <a:cubicBezTo>
                  <a:pt x="2226538" y="4028703"/>
                  <a:pt x="2246981" y="4001296"/>
                  <a:pt x="2242685" y="3971784"/>
                </a:cubicBezTo>
                <a:cubicBezTo>
                  <a:pt x="2238388" y="3942271"/>
                  <a:pt x="2210981" y="3921829"/>
                  <a:pt x="2181468" y="3926125"/>
                </a:cubicBezTo>
                <a:close/>
                <a:moveTo>
                  <a:pt x="2367765" y="3899006"/>
                </a:moveTo>
                <a:cubicBezTo>
                  <a:pt x="2338252" y="3903302"/>
                  <a:pt x="2317810" y="3930710"/>
                  <a:pt x="2322106" y="3960222"/>
                </a:cubicBezTo>
                <a:cubicBezTo>
                  <a:pt x="2326402" y="3989734"/>
                  <a:pt x="2353810" y="4010176"/>
                  <a:pt x="2383323" y="4005880"/>
                </a:cubicBezTo>
                <a:cubicBezTo>
                  <a:pt x="2412833" y="4001584"/>
                  <a:pt x="2433276" y="3974177"/>
                  <a:pt x="2428980" y="3944665"/>
                </a:cubicBezTo>
                <a:cubicBezTo>
                  <a:pt x="2424683" y="3915152"/>
                  <a:pt x="2397278" y="3894710"/>
                  <a:pt x="2367765" y="3899006"/>
                </a:cubicBezTo>
                <a:close/>
                <a:moveTo>
                  <a:pt x="5411538" y="3176414"/>
                </a:moveTo>
                <a:cubicBezTo>
                  <a:pt x="5241891" y="3211129"/>
                  <a:pt x="5114275" y="3361232"/>
                  <a:pt x="5114276" y="3541142"/>
                </a:cubicBezTo>
                <a:cubicBezTo>
                  <a:pt x="5114275" y="3746753"/>
                  <a:pt x="5280956" y="3913433"/>
                  <a:pt x="5486567" y="3913434"/>
                </a:cubicBezTo>
                <a:cubicBezTo>
                  <a:pt x="5692180" y="3913435"/>
                  <a:pt x="5858860" y="3746754"/>
                  <a:pt x="5858860" y="3541142"/>
                </a:cubicBezTo>
                <a:cubicBezTo>
                  <a:pt x="5858860" y="3335530"/>
                  <a:pt x="5692180" y="3168851"/>
                  <a:pt x="5486568" y="3168851"/>
                </a:cubicBezTo>
                <a:cubicBezTo>
                  <a:pt x="5460867" y="3168850"/>
                  <a:pt x="5435774" y="3171455"/>
                  <a:pt x="5411538" y="3176414"/>
                </a:cubicBezTo>
                <a:close/>
                <a:moveTo>
                  <a:pt x="6699517" y="2954742"/>
                </a:moveTo>
                <a:cubicBezTo>
                  <a:pt x="6374135" y="3002111"/>
                  <a:pt x="6103698" y="3156791"/>
                  <a:pt x="5959299" y="3353203"/>
                </a:cubicBezTo>
                <a:lnTo>
                  <a:pt x="5931004" y="3396297"/>
                </a:lnTo>
                <a:lnTo>
                  <a:pt x="5970411" y="3429537"/>
                </a:lnTo>
                <a:cubicBezTo>
                  <a:pt x="6164813" y="3576628"/>
                  <a:pt x="6468125" y="3647792"/>
                  <a:pt x="6793507" y="3600429"/>
                </a:cubicBezTo>
                <a:cubicBezTo>
                  <a:pt x="7118887" y="3553064"/>
                  <a:pt x="7389324" y="3398380"/>
                  <a:pt x="7533723" y="3201967"/>
                </a:cubicBezTo>
                <a:lnTo>
                  <a:pt x="7562017" y="3158873"/>
                </a:lnTo>
                <a:lnTo>
                  <a:pt x="7522612" y="3125635"/>
                </a:lnTo>
                <a:cubicBezTo>
                  <a:pt x="7328210" y="2978541"/>
                  <a:pt x="7024895" y="2907378"/>
                  <a:pt x="6699517" y="2954742"/>
                </a:cubicBezTo>
                <a:close/>
                <a:moveTo>
                  <a:pt x="4183387" y="3304359"/>
                </a:moveTo>
                <a:cubicBezTo>
                  <a:pt x="3858006" y="3351724"/>
                  <a:pt x="3587568" y="3506406"/>
                  <a:pt x="3443170" y="3702819"/>
                </a:cubicBezTo>
                <a:lnTo>
                  <a:pt x="3414877" y="3745910"/>
                </a:lnTo>
                <a:lnTo>
                  <a:pt x="3454282" y="3779151"/>
                </a:lnTo>
                <a:cubicBezTo>
                  <a:pt x="3648684" y="3926245"/>
                  <a:pt x="3951997" y="3997408"/>
                  <a:pt x="4277378" y="3950044"/>
                </a:cubicBezTo>
                <a:cubicBezTo>
                  <a:pt x="4602757" y="3902678"/>
                  <a:pt x="4873196" y="3747995"/>
                  <a:pt x="5017594" y="3551583"/>
                </a:cubicBezTo>
                <a:lnTo>
                  <a:pt x="5045889" y="3508487"/>
                </a:lnTo>
                <a:lnTo>
                  <a:pt x="5006482" y="3475251"/>
                </a:lnTo>
                <a:cubicBezTo>
                  <a:pt x="4812081" y="3328156"/>
                  <a:pt x="4508767" y="3256994"/>
                  <a:pt x="4183387" y="3304359"/>
                </a:cubicBezTo>
                <a:close/>
                <a:moveTo>
                  <a:pt x="832672" y="3216691"/>
                </a:moveTo>
                <a:cubicBezTo>
                  <a:pt x="763085" y="3216690"/>
                  <a:pt x="706673" y="3273102"/>
                  <a:pt x="706674" y="3342690"/>
                </a:cubicBezTo>
                <a:cubicBezTo>
                  <a:pt x="706673" y="3412278"/>
                  <a:pt x="763085" y="3468690"/>
                  <a:pt x="832673" y="3468690"/>
                </a:cubicBezTo>
                <a:cubicBezTo>
                  <a:pt x="902261" y="3468690"/>
                  <a:pt x="958673" y="3412278"/>
                  <a:pt x="958672" y="3342690"/>
                </a:cubicBezTo>
                <a:cubicBezTo>
                  <a:pt x="958673" y="3273103"/>
                  <a:pt x="902261" y="3216691"/>
                  <a:pt x="832672" y="3216691"/>
                </a:cubicBezTo>
                <a:close/>
                <a:moveTo>
                  <a:pt x="9967057" y="1887013"/>
                </a:moveTo>
                <a:cubicBezTo>
                  <a:pt x="9897470" y="1887013"/>
                  <a:pt x="9841057" y="1943426"/>
                  <a:pt x="9841057" y="2013014"/>
                </a:cubicBezTo>
                <a:cubicBezTo>
                  <a:pt x="9841058" y="2082601"/>
                  <a:pt x="9897469" y="2139013"/>
                  <a:pt x="9967058" y="2139014"/>
                </a:cubicBezTo>
                <a:cubicBezTo>
                  <a:pt x="10036646" y="2139014"/>
                  <a:pt x="10093058" y="2082601"/>
                  <a:pt x="10093058" y="2013013"/>
                </a:cubicBezTo>
                <a:cubicBezTo>
                  <a:pt x="10093058" y="1943425"/>
                  <a:pt x="10036646" y="1887013"/>
                  <a:pt x="9967057" y="1887013"/>
                </a:cubicBezTo>
                <a:close/>
                <a:moveTo>
                  <a:pt x="2155995" y="2800034"/>
                </a:moveTo>
                <a:cubicBezTo>
                  <a:pt x="2040819" y="3026251"/>
                  <a:pt x="1853913" y="3416424"/>
                  <a:pt x="1845100" y="3551881"/>
                </a:cubicBezTo>
                <a:cubicBezTo>
                  <a:pt x="1836284" y="3687336"/>
                  <a:pt x="2051294" y="3738079"/>
                  <a:pt x="2103110" y="3612772"/>
                </a:cubicBezTo>
                <a:cubicBezTo>
                  <a:pt x="2154925" y="3487464"/>
                  <a:pt x="2146032" y="3034610"/>
                  <a:pt x="2155995" y="2800034"/>
                </a:cubicBezTo>
                <a:close/>
                <a:moveTo>
                  <a:pt x="2229559" y="2782452"/>
                </a:moveTo>
                <a:cubicBezTo>
                  <a:pt x="2205575" y="3035167"/>
                  <a:pt x="2175135" y="3466725"/>
                  <a:pt x="2216717" y="3595942"/>
                </a:cubicBezTo>
                <a:cubicBezTo>
                  <a:pt x="2258299" y="3725159"/>
                  <a:pt x="2476910" y="3693336"/>
                  <a:pt x="2479050" y="3557755"/>
                </a:cubicBezTo>
                <a:cubicBezTo>
                  <a:pt x="2481192" y="3422173"/>
                  <a:pt x="2306497" y="3004275"/>
                  <a:pt x="2229559" y="2782452"/>
                </a:cubicBezTo>
                <a:close/>
                <a:moveTo>
                  <a:pt x="8450914" y="1860964"/>
                </a:moveTo>
                <a:cubicBezTo>
                  <a:pt x="8335738" y="2087181"/>
                  <a:pt x="8148831" y="2477354"/>
                  <a:pt x="8140017" y="2612811"/>
                </a:cubicBezTo>
                <a:cubicBezTo>
                  <a:pt x="8131203" y="2748267"/>
                  <a:pt x="8346213" y="2799009"/>
                  <a:pt x="8398028" y="2673702"/>
                </a:cubicBezTo>
                <a:cubicBezTo>
                  <a:pt x="8449844" y="2548394"/>
                  <a:pt x="8440950" y="2095540"/>
                  <a:pt x="8450914" y="1860964"/>
                </a:cubicBezTo>
                <a:close/>
                <a:moveTo>
                  <a:pt x="2270576" y="2758123"/>
                </a:moveTo>
                <a:cubicBezTo>
                  <a:pt x="2338086" y="3002831"/>
                  <a:pt x="2463203" y="3416976"/>
                  <a:pt x="2548040" y="3522939"/>
                </a:cubicBezTo>
                <a:cubicBezTo>
                  <a:pt x="2632881" y="3628902"/>
                  <a:pt x="2825861" y="3521373"/>
                  <a:pt x="2779617" y="3393904"/>
                </a:cubicBezTo>
                <a:cubicBezTo>
                  <a:pt x="2733373" y="3266435"/>
                  <a:pt x="2421412" y="2938050"/>
                  <a:pt x="2270576" y="2758123"/>
                </a:cubicBezTo>
                <a:close/>
                <a:moveTo>
                  <a:pt x="8524477" y="1843383"/>
                </a:moveTo>
                <a:cubicBezTo>
                  <a:pt x="8500494" y="2096097"/>
                  <a:pt x="8470053" y="2527655"/>
                  <a:pt x="8511635" y="2656872"/>
                </a:cubicBezTo>
                <a:cubicBezTo>
                  <a:pt x="8553217" y="2786089"/>
                  <a:pt x="8771829" y="2754266"/>
                  <a:pt x="8773969" y="2618684"/>
                </a:cubicBezTo>
                <a:cubicBezTo>
                  <a:pt x="8776109" y="2483103"/>
                  <a:pt x="8601416" y="2065205"/>
                  <a:pt x="8524477" y="1843383"/>
                </a:cubicBezTo>
                <a:close/>
                <a:moveTo>
                  <a:pt x="2086820" y="2766675"/>
                </a:moveTo>
                <a:cubicBezTo>
                  <a:pt x="1893518" y="2931217"/>
                  <a:pt x="1570961" y="3219533"/>
                  <a:pt x="1510741" y="3341187"/>
                </a:cubicBezTo>
                <a:cubicBezTo>
                  <a:pt x="1450521" y="3462842"/>
                  <a:pt x="1629493" y="3592354"/>
                  <a:pt x="1725506" y="3496601"/>
                </a:cubicBezTo>
                <a:cubicBezTo>
                  <a:pt x="1821520" y="3400849"/>
                  <a:pt x="1987428" y="2979387"/>
                  <a:pt x="2086820" y="2766675"/>
                </a:cubicBezTo>
                <a:close/>
                <a:moveTo>
                  <a:pt x="8565495" y="1819053"/>
                </a:moveTo>
                <a:cubicBezTo>
                  <a:pt x="8633005" y="2063761"/>
                  <a:pt x="8758119" y="2477906"/>
                  <a:pt x="8842959" y="2583869"/>
                </a:cubicBezTo>
                <a:cubicBezTo>
                  <a:pt x="8927799" y="2689832"/>
                  <a:pt x="9120780" y="2582303"/>
                  <a:pt x="9074536" y="2454834"/>
                </a:cubicBezTo>
                <a:cubicBezTo>
                  <a:pt x="9028290" y="2327365"/>
                  <a:pt x="8716330" y="1998980"/>
                  <a:pt x="8565495" y="1819053"/>
                </a:cubicBezTo>
                <a:close/>
                <a:moveTo>
                  <a:pt x="8381737" y="1827605"/>
                </a:moveTo>
                <a:cubicBezTo>
                  <a:pt x="8188436" y="1992147"/>
                  <a:pt x="7865879" y="2280463"/>
                  <a:pt x="7805660" y="2402117"/>
                </a:cubicBezTo>
                <a:cubicBezTo>
                  <a:pt x="7745440" y="2523771"/>
                  <a:pt x="7924412" y="2653283"/>
                  <a:pt x="8020424" y="2557531"/>
                </a:cubicBezTo>
                <a:cubicBezTo>
                  <a:pt x="8116436" y="2461779"/>
                  <a:pt x="8282347" y="2040317"/>
                  <a:pt x="8381737" y="1827605"/>
                </a:cubicBezTo>
                <a:close/>
                <a:moveTo>
                  <a:pt x="2311486" y="2704747"/>
                </a:moveTo>
                <a:cubicBezTo>
                  <a:pt x="2466472" y="2905792"/>
                  <a:pt x="2738825" y="3241937"/>
                  <a:pt x="2857418" y="3307978"/>
                </a:cubicBezTo>
                <a:cubicBezTo>
                  <a:pt x="2976013" y="3374019"/>
                  <a:pt x="3114043" y="3201531"/>
                  <a:pt x="3023053" y="3100993"/>
                </a:cubicBezTo>
                <a:cubicBezTo>
                  <a:pt x="2932065" y="3000455"/>
                  <a:pt x="2519134" y="2814325"/>
                  <a:pt x="2311486" y="2704747"/>
                </a:cubicBezTo>
                <a:close/>
                <a:moveTo>
                  <a:pt x="8606405" y="1765677"/>
                </a:moveTo>
                <a:cubicBezTo>
                  <a:pt x="8761390" y="1966722"/>
                  <a:pt x="9033743" y="2302867"/>
                  <a:pt x="9152337" y="2368908"/>
                </a:cubicBezTo>
                <a:cubicBezTo>
                  <a:pt x="9270932" y="2434949"/>
                  <a:pt x="9408961" y="2262461"/>
                  <a:pt x="9317972" y="2161923"/>
                </a:cubicBezTo>
                <a:cubicBezTo>
                  <a:pt x="9226984" y="2061385"/>
                  <a:pt x="8814053" y="1875255"/>
                  <a:pt x="8606405" y="1765677"/>
                </a:cubicBezTo>
                <a:close/>
                <a:moveTo>
                  <a:pt x="2031492" y="2720917"/>
                </a:moveTo>
                <a:cubicBezTo>
                  <a:pt x="1788458" y="2794220"/>
                  <a:pt x="1377400" y="2929137"/>
                  <a:pt x="1273482" y="3016470"/>
                </a:cubicBezTo>
                <a:cubicBezTo>
                  <a:pt x="1169564" y="3103802"/>
                  <a:pt x="1281646" y="3294174"/>
                  <a:pt x="1407983" y="3244915"/>
                </a:cubicBezTo>
                <a:cubicBezTo>
                  <a:pt x="1534318" y="3195656"/>
                  <a:pt x="1855198" y="2875983"/>
                  <a:pt x="2031492" y="2720917"/>
                </a:cubicBezTo>
                <a:close/>
                <a:moveTo>
                  <a:pt x="8326410" y="1781847"/>
                </a:moveTo>
                <a:cubicBezTo>
                  <a:pt x="8083375" y="1855151"/>
                  <a:pt x="7672319" y="1990067"/>
                  <a:pt x="7568401" y="2077400"/>
                </a:cubicBezTo>
                <a:cubicBezTo>
                  <a:pt x="7464482" y="2164732"/>
                  <a:pt x="7576564" y="2355104"/>
                  <a:pt x="7702900" y="2305845"/>
                </a:cubicBezTo>
                <a:cubicBezTo>
                  <a:pt x="7829235" y="2256586"/>
                  <a:pt x="8150116" y="1936913"/>
                  <a:pt x="8326410" y="1781847"/>
                </a:cubicBezTo>
                <a:close/>
                <a:moveTo>
                  <a:pt x="2341988" y="2651800"/>
                </a:moveTo>
                <a:cubicBezTo>
                  <a:pt x="2564544" y="2773900"/>
                  <a:pt x="2948765" y="2972755"/>
                  <a:pt x="3083884" y="2985744"/>
                </a:cubicBezTo>
                <a:cubicBezTo>
                  <a:pt x="3219003" y="2998733"/>
                  <a:pt x="3276355" y="2785391"/>
                  <a:pt x="3152705" y="2729734"/>
                </a:cubicBezTo>
                <a:cubicBezTo>
                  <a:pt x="3029056" y="2674077"/>
                  <a:pt x="2576144" y="2668995"/>
                  <a:pt x="2341988" y="2651800"/>
                </a:cubicBezTo>
                <a:close/>
                <a:moveTo>
                  <a:pt x="8636905" y="1712730"/>
                </a:moveTo>
                <a:cubicBezTo>
                  <a:pt x="8859461" y="1834831"/>
                  <a:pt x="9243683" y="2033684"/>
                  <a:pt x="9378802" y="2046674"/>
                </a:cubicBezTo>
                <a:cubicBezTo>
                  <a:pt x="9513923" y="2059663"/>
                  <a:pt x="9571274" y="1846321"/>
                  <a:pt x="9447625" y="1790664"/>
                </a:cubicBezTo>
                <a:cubicBezTo>
                  <a:pt x="9323975" y="1735007"/>
                  <a:pt x="8871062" y="1729925"/>
                  <a:pt x="8636905" y="1712730"/>
                </a:cubicBezTo>
                <a:close/>
                <a:moveTo>
                  <a:pt x="6727701" y="1902030"/>
                </a:moveTo>
                <a:cubicBezTo>
                  <a:pt x="6484729" y="1921873"/>
                  <a:pt x="6211137" y="2070905"/>
                  <a:pt x="6000065" y="2323027"/>
                </a:cubicBezTo>
                <a:cubicBezTo>
                  <a:pt x="5788993" y="2575146"/>
                  <a:pt x="5690397" y="2870682"/>
                  <a:pt x="5713590" y="3113357"/>
                </a:cubicBezTo>
                <a:lnTo>
                  <a:pt x="5721206" y="3164344"/>
                </a:lnTo>
                <a:lnTo>
                  <a:pt x="5772738" y="3162873"/>
                </a:lnTo>
                <a:cubicBezTo>
                  <a:pt x="6015707" y="3143029"/>
                  <a:pt x="6289300" y="2993997"/>
                  <a:pt x="6500372" y="2741876"/>
                </a:cubicBezTo>
                <a:cubicBezTo>
                  <a:pt x="6711444" y="2489756"/>
                  <a:pt x="6810040" y="2194219"/>
                  <a:pt x="6786847" y="1951545"/>
                </a:cubicBezTo>
                <a:lnTo>
                  <a:pt x="6779232" y="1900558"/>
                </a:lnTo>
                <a:close/>
                <a:moveTo>
                  <a:pt x="3912797" y="2269832"/>
                </a:moveTo>
                <a:cubicBezTo>
                  <a:pt x="3881135" y="2272923"/>
                  <a:pt x="3850345" y="2277805"/>
                  <a:pt x="3820611" y="2284474"/>
                </a:cubicBezTo>
                <a:lnTo>
                  <a:pt x="3770974" y="2298399"/>
                </a:lnTo>
                <a:lnTo>
                  <a:pt x="3778873" y="2349343"/>
                </a:lnTo>
                <a:cubicBezTo>
                  <a:pt x="3828923" y="2587929"/>
                  <a:pt x="4010975" y="2840754"/>
                  <a:pt x="4287496" y="3018667"/>
                </a:cubicBezTo>
                <a:cubicBezTo>
                  <a:pt x="4564015" y="3196580"/>
                  <a:pt x="4869556" y="3257472"/>
                  <a:pt x="5107429" y="3204137"/>
                </a:cubicBezTo>
                <a:lnTo>
                  <a:pt x="5157066" y="3190210"/>
                </a:lnTo>
                <a:lnTo>
                  <a:pt x="5149167" y="3139267"/>
                </a:lnTo>
                <a:cubicBezTo>
                  <a:pt x="5099115" y="2900679"/>
                  <a:pt x="4917063" y="2647854"/>
                  <a:pt x="4640545" y="2469942"/>
                </a:cubicBezTo>
                <a:cubicBezTo>
                  <a:pt x="4398590" y="2314268"/>
                  <a:pt x="4134416" y="2248189"/>
                  <a:pt x="3912797" y="2269832"/>
                </a:cubicBezTo>
                <a:close/>
                <a:moveTo>
                  <a:pt x="3107976" y="2332995"/>
                </a:moveTo>
                <a:cubicBezTo>
                  <a:pt x="2949537" y="2350707"/>
                  <a:pt x="2569247" y="2508753"/>
                  <a:pt x="2361288" y="2580884"/>
                </a:cubicBezTo>
                <a:cubicBezTo>
                  <a:pt x="2614002" y="2604867"/>
                  <a:pt x="3045560" y="2635308"/>
                  <a:pt x="3174777" y="2593726"/>
                </a:cubicBezTo>
                <a:cubicBezTo>
                  <a:pt x="3303994" y="2552144"/>
                  <a:pt x="3272171" y="2333532"/>
                  <a:pt x="3136589" y="2331392"/>
                </a:cubicBezTo>
                <a:cubicBezTo>
                  <a:pt x="3128116" y="2331258"/>
                  <a:pt x="3118539" y="2331815"/>
                  <a:pt x="3107976" y="2332995"/>
                </a:cubicBezTo>
                <a:close/>
                <a:moveTo>
                  <a:pt x="2117886" y="2456108"/>
                </a:moveTo>
                <a:cubicBezTo>
                  <a:pt x="2046000" y="2470819"/>
                  <a:pt x="1991922" y="2534425"/>
                  <a:pt x="1991923" y="2610661"/>
                </a:cubicBezTo>
                <a:cubicBezTo>
                  <a:pt x="1991925" y="2621552"/>
                  <a:pt x="1993028" y="2632185"/>
                  <a:pt x="1995127" y="2642455"/>
                </a:cubicBezTo>
                <a:lnTo>
                  <a:pt x="1996255" y="2646084"/>
                </a:lnTo>
                <a:lnTo>
                  <a:pt x="1902262" y="2637676"/>
                </a:lnTo>
                <a:cubicBezTo>
                  <a:pt x="1648594" y="2616351"/>
                  <a:pt x="1304051" y="2597593"/>
                  <a:pt x="1190984" y="2633977"/>
                </a:cubicBezTo>
                <a:cubicBezTo>
                  <a:pt x="1061767" y="2675559"/>
                  <a:pt x="1093590" y="2894171"/>
                  <a:pt x="1229171" y="2896311"/>
                </a:cubicBezTo>
                <a:cubicBezTo>
                  <a:pt x="1356280" y="2898318"/>
                  <a:pt x="1731517" y="2744904"/>
                  <a:pt x="1960701" y="2662324"/>
                </a:cubicBezTo>
                <a:lnTo>
                  <a:pt x="1997273" y="2649369"/>
                </a:lnTo>
                <a:lnTo>
                  <a:pt x="2004321" y="2672067"/>
                </a:lnTo>
                <a:cubicBezTo>
                  <a:pt x="2028269" y="2728689"/>
                  <a:pt x="2084337" y="2768418"/>
                  <a:pt x="2149680" y="2768419"/>
                </a:cubicBezTo>
                <a:cubicBezTo>
                  <a:pt x="2236806" y="2768418"/>
                  <a:pt x="2307440" y="2697788"/>
                  <a:pt x="2307437" y="2610661"/>
                </a:cubicBezTo>
                <a:cubicBezTo>
                  <a:pt x="2307437" y="2523534"/>
                  <a:pt x="2236810" y="2452903"/>
                  <a:pt x="2149680" y="2452903"/>
                </a:cubicBezTo>
                <a:cubicBezTo>
                  <a:pt x="2138790" y="2452903"/>
                  <a:pt x="2128157" y="2454007"/>
                  <a:pt x="2117886" y="2456108"/>
                </a:cubicBezTo>
                <a:close/>
                <a:moveTo>
                  <a:pt x="9402895" y="1393925"/>
                </a:moveTo>
                <a:cubicBezTo>
                  <a:pt x="9244456" y="1411637"/>
                  <a:pt x="8864166" y="1569683"/>
                  <a:pt x="8656207" y="1641814"/>
                </a:cubicBezTo>
                <a:cubicBezTo>
                  <a:pt x="8908921" y="1665797"/>
                  <a:pt x="9340480" y="1696238"/>
                  <a:pt x="9469696" y="1654656"/>
                </a:cubicBezTo>
                <a:cubicBezTo>
                  <a:pt x="9598913" y="1613074"/>
                  <a:pt x="9567090" y="1394462"/>
                  <a:pt x="9431509" y="1392322"/>
                </a:cubicBezTo>
                <a:cubicBezTo>
                  <a:pt x="9423035" y="1392188"/>
                  <a:pt x="9413458" y="1392745"/>
                  <a:pt x="9402895" y="1393925"/>
                </a:cubicBezTo>
                <a:close/>
                <a:moveTo>
                  <a:pt x="8412805" y="1517038"/>
                </a:moveTo>
                <a:cubicBezTo>
                  <a:pt x="8340918" y="1531749"/>
                  <a:pt x="8286840" y="1595355"/>
                  <a:pt x="8286841" y="1671591"/>
                </a:cubicBezTo>
                <a:cubicBezTo>
                  <a:pt x="8286841" y="1682482"/>
                  <a:pt x="8287944" y="1693115"/>
                  <a:pt x="8290045" y="1703384"/>
                </a:cubicBezTo>
                <a:lnTo>
                  <a:pt x="8291173" y="1707014"/>
                </a:lnTo>
                <a:lnTo>
                  <a:pt x="8197180" y="1698606"/>
                </a:lnTo>
                <a:cubicBezTo>
                  <a:pt x="7943512" y="1677281"/>
                  <a:pt x="7598967" y="1658523"/>
                  <a:pt x="7485902" y="1694907"/>
                </a:cubicBezTo>
                <a:cubicBezTo>
                  <a:pt x="7356686" y="1736489"/>
                  <a:pt x="7388508" y="1955101"/>
                  <a:pt x="7524090" y="1957241"/>
                </a:cubicBezTo>
                <a:cubicBezTo>
                  <a:pt x="7651198" y="1959248"/>
                  <a:pt x="8026435" y="1805834"/>
                  <a:pt x="8255619" y="1723253"/>
                </a:cubicBezTo>
                <a:lnTo>
                  <a:pt x="8292192" y="1710299"/>
                </a:lnTo>
                <a:lnTo>
                  <a:pt x="8299238" y="1732997"/>
                </a:lnTo>
                <a:cubicBezTo>
                  <a:pt x="8323187" y="1789619"/>
                  <a:pt x="8379254" y="1829348"/>
                  <a:pt x="8444598" y="1829349"/>
                </a:cubicBezTo>
                <a:cubicBezTo>
                  <a:pt x="8531725" y="1829348"/>
                  <a:pt x="8602356" y="1758718"/>
                  <a:pt x="8602356" y="1671591"/>
                </a:cubicBezTo>
                <a:cubicBezTo>
                  <a:pt x="8602356" y="1584464"/>
                  <a:pt x="8531725" y="1513833"/>
                  <a:pt x="8444598" y="1513833"/>
                </a:cubicBezTo>
                <a:cubicBezTo>
                  <a:pt x="8433708" y="1513833"/>
                  <a:pt x="8423074" y="1514937"/>
                  <a:pt x="8412805" y="1517038"/>
                </a:cubicBezTo>
                <a:close/>
                <a:moveTo>
                  <a:pt x="2983906" y="1994511"/>
                </a:moveTo>
                <a:cubicBezTo>
                  <a:pt x="2976171" y="1995801"/>
                  <a:pt x="2968329" y="1997944"/>
                  <a:pt x="2960434" y="2001023"/>
                </a:cubicBezTo>
                <a:cubicBezTo>
                  <a:pt x="2834099" y="2050282"/>
                  <a:pt x="2513220" y="2369954"/>
                  <a:pt x="2336925" y="2525021"/>
                </a:cubicBezTo>
                <a:cubicBezTo>
                  <a:pt x="2579960" y="2451717"/>
                  <a:pt x="2991013" y="2316801"/>
                  <a:pt x="3094932" y="2229468"/>
                </a:cubicBezTo>
                <a:cubicBezTo>
                  <a:pt x="3192357" y="2147593"/>
                  <a:pt x="3099935" y="1975157"/>
                  <a:pt x="2983906" y="1994511"/>
                </a:cubicBezTo>
                <a:close/>
                <a:moveTo>
                  <a:pt x="1221938" y="2237222"/>
                </a:moveTo>
                <a:cubicBezTo>
                  <a:pt x="1104753" y="2250161"/>
                  <a:pt x="1061592" y="2440930"/>
                  <a:pt x="1177513" y="2493108"/>
                </a:cubicBezTo>
                <a:cubicBezTo>
                  <a:pt x="1301162" y="2548766"/>
                  <a:pt x="1754078" y="2553847"/>
                  <a:pt x="1988232" y="2571042"/>
                </a:cubicBezTo>
                <a:cubicBezTo>
                  <a:pt x="1765677" y="2448941"/>
                  <a:pt x="1381455" y="2250087"/>
                  <a:pt x="1246335" y="2237098"/>
                </a:cubicBezTo>
                <a:cubicBezTo>
                  <a:pt x="1237891" y="2236286"/>
                  <a:pt x="1229749" y="2236359"/>
                  <a:pt x="1221938" y="2237222"/>
                </a:cubicBezTo>
                <a:close/>
                <a:moveTo>
                  <a:pt x="9278824" y="1055441"/>
                </a:moveTo>
                <a:cubicBezTo>
                  <a:pt x="9271089" y="1056731"/>
                  <a:pt x="9263248" y="1058874"/>
                  <a:pt x="9255353" y="1061952"/>
                </a:cubicBezTo>
                <a:cubicBezTo>
                  <a:pt x="9129018" y="1111211"/>
                  <a:pt x="8808136" y="1430884"/>
                  <a:pt x="8631843" y="1585951"/>
                </a:cubicBezTo>
                <a:cubicBezTo>
                  <a:pt x="8874877" y="1512647"/>
                  <a:pt x="9285933" y="1377731"/>
                  <a:pt x="9389851" y="1290398"/>
                </a:cubicBezTo>
                <a:cubicBezTo>
                  <a:pt x="9487275" y="1208523"/>
                  <a:pt x="9394854" y="1036087"/>
                  <a:pt x="9278824" y="1055441"/>
                </a:cubicBezTo>
                <a:close/>
                <a:moveTo>
                  <a:pt x="7516855" y="1298152"/>
                </a:moveTo>
                <a:cubicBezTo>
                  <a:pt x="7399671" y="1311091"/>
                  <a:pt x="7356510" y="1501860"/>
                  <a:pt x="7472432" y="1554038"/>
                </a:cubicBezTo>
                <a:cubicBezTo>
                  <a:pt x="7596082" y="1609695"/>
                  <a:pt x="8048993" y="1614777"/>
                  <a:pt x="8283151" y="1631972"/>
                </a:cubicBezTo>
                <a:cubicBezTo>
                  <a:pt x="8060595" y="1509871"/>
                  <a:pt x="7676374" y="1311017"/>
                  <a:pt x="7541253" y="1298028"/>
                </a:cubicBezTo>
                <a:cubicBezTo>
                  <a:pt x="7532808" y="1297217"/>
                  <a:pt x="7524667" y="1297289"/>
                  <a:pt x="7516855" y="1298152"/>
                </a:cubicBezTo>
                <a:close/>
                <a:moveTo>
                  <a:pt x="5190698" y="1508625"/>
                </a:moveTo>
                <a:lnTo>
                  <a:pt x="5155209" y="1546634"/>
                </a:lnTo>
                <a:cubicBezTo>
                  <a:pt x="4997865" y="1733897"/>
                  <a:pt x="4918691" y="2023764"/>
                  <a:pt x="4963692" y="2332910"/>
                </a:cubicBezTo>
                <a:cubicBezTo>
                  <a:pt x="5008694" y="2642058"/>
                  <a:pt x="5167223" y="2897321"/>
                  <a:pt x="5371424" y="3031952"/>
                </a:cubicBezTo>
                <a:lnTo>
                  <a:pt x="5416277" y="3058268"/>
                </a:lnTo>
                <a:lnTo>
                  <a:pt x="5451766" y="3020258"/>
                </a:lnTo>
                <a:cubicBezTo>
                  <a:pt x="5609108" y="2832996"/>
                  <a:pt x="5688283" y="2543131"/>
                  <a:pt x="5643281" y="2233984"/>
                </a:cubicBezTo>
                <a:cubicBezTo>
                  <a:pt x="5598279" y="1924836"/>
                  <a:pt x="5439750" y="1669573"/>
                  <a:pt x="5235550" y="1534939"/>
                </a:cubicBezTo>
                <a:close/>
                <a:moveTo>
                  <a:pt x="2710116" y="1703244"/>
                </a:moveTo>
                <a:cubicBezTo>
                  <a:pt x="2688402" y="1706896"/>
                  <a:pt x="2667484" y="1716930"/>
                  <a:pt x="2649481" y="1734883"/>
                </a:cubicBezTo>
                <a:cubicBezTo>
                  <a:pt x="2553470" y="1830635"/>
                  <a:pt x="2387559" y="2252097"/>
                  <a:pt x="2288172" y="2464809"/>
                </a:cubicBezTo>
                <a:cubicBezTo>
                  <a:pt x="2481471" y="2300267"/>
                  <a:pt x="2804027" y="2011951"/>
                  <a:pt x="2864247" y="1890297"/>
                </a:cubicBezTo>
                <a:cubicBezTo>
                  <a:pt x="2913173" y="1791453"/>
                  <a:pt x="2804199" y="1687422"/>
                  <a:pt x="2710116" y="1703244"/>
                </a:cubicBezTo>
                <a:close/>
                <a:moveTo>
                  <a:pt x="1398254" y="1885785"/>
                </a:moveTo>
                <a:cubicBezTo>
                  <a:pt x="1303072" y="1895934"/>
                  <a:pt x="1225813" y="2025120"/>
                  <a:pt x="1299741" y="2106807"/>
                </a:cubicBezTo>
                <a:cubicBezTo>
                  <a:pt x="1390729" y="2207345"/>
                  <a:pt x="1803660" y="2393475"/>
                  <a:pt x="2011310" y="2503053"/>
                </a:cubicBezTo>
                <a:cubicBezTo>
                  <a:pt x="1856324" y="2302008"/>
                  <a:pt x="1583970" y="1965863"/>
                  <a:pt x="1465376" y="1899822"/>
                </a:cubicBezTo>
                <a:cubicBezTo>
                  <a:pt x="1443142" y="1887440"/>
                  <a:pt x="1420219" y="1883443"/>
                  <a:pt x="1398254" y="1885785"/>
                </a:cubicBezTo>
                <a:close/>
                <a:moveTo>
                  <a:pt x="9005033" y="764174"/>
                </a:moveTo>
                <a:cubicBezTo>
                  <a:pt x="8983322" y="767825"/>
                  <a:pt x="8962403" y="777860"/>
                  <a:pt x="8944400" y="795813"/>
                </a:cubicBezTo>
                <a:cubicBezTo>
                  <a:pt x="8848387" y="891565"/>
                  <a:pt x="8682478" y="1313027"/>
                  <a:pt x="8583087" y="1525739"/>
                </a:cubicBezTo>
                <a:cubicBezTo>
                  <a:pt x="8776389" y="1361197"/>
                  <a:pt x="9098946" y="1072881"/>
                  <a:pt x="9159165" y="951227"/>
                </a:cubicBezTo>
                <a:cubicBezTo>
                  <a:pt x="9208093" y="852383"/>
                  <a:pt x="9099118" y="748352"/>
                  <a:pt x="9005033" y="764174"/>
                </a:cubicBezTo>
                <a:close/>
                <a:moveTo>
                  <a:pt x="7693172" y="946715"/>
                </a:moveTo>
                <a:cubicBezTo>
                  <a:pt x="7597990" y="956864"/>
                  <a:pt x="7520731" y="1086050"/>
                  <a:pt x="7594659" y="1167737"/>
                </a:cubicBezTo>
                <a:cubicBezTo>
                  <a:pt x="7685648" y="1268275"/>
                  <a:pt x="8098578" y="1454405"/>
                  <a:pt x="8306226" y="1563983"/>
                </a:cubicBezTo>
                <a:cubicBezTo>
                  <a:pt x="8151241" y="1362938"/>
                  <a:pt x="7878888" y="1026793"/>
                  <a:pt x="7760293" y="960752"/>
                </a:cubicBezTo>
                <a:cubicBezTo>
                  <a:pt x="7738058" y="948370"/>
                  <a:pt x="7715138" y="944373"/>
                  <a:pt x="7693172" y="946715"/>
                </a:cubicBezTo>
                <a:close/>
                <a:moveTo>
                  <a:pt x="644562" y="1924452"/>
                </a:moveTo>
                <a:cubicBezTo>
                  <a:pt x="574973" y="1924452"/>
                  <a:pt x="518562" y="1980864"/>
                  <a:pt x="518562" y="2050452"/>
                </a:cubicBezTo>
                <a:cubicBezTo>
                  <a:pt x="518562" y="2120040"/>
                  <a:pt x="574975" y="2176452"/>
                  <a:pt x="644562" y="2176452"/>
                </a:cubicBezTo>
                <a:cubicBezTo>
                  <a:pt x="714150" y="2176452"/>
                  <a:pt x="770562" y="2120040"/>
                  <a:pt x="770561" y="2050452"/>
                </a:cubicBezTo>
                <a:cubicBezTo>
                  <a:pt x="770562" y="1980864"/>
                  <a:pt x="714150" y="1924452"/>
                  <a:pt x="644562" y="1924452"/>
                </a:cubicBezTo>
                <a:close/>
                <a:moveTo>
                  <a:pt x="9778947" y="594775"/>
                </a:moveTo>
                <a:cubicBezTo>
                  <a:pt x="9709359" y="594775"/>
                  <a:pt x="9652947" y="651187"/>
                  <a:pt x="9652947" y="720775"/>
                </a:cubicBezTo>
                <a:cubicBezTo>
                  <a:pt x="9652947" y="790363"/>
                  <a:pt x="9709358" y="846775"/>
                  <a:pt x="9778949" y="846775"/>
                </a:cubicBezTo>
                <a:cubicBezTo>
                  <a:pt x="9848535" y="846775"/>
                  <a:pt x="9904950" y="790363"/>
                  <a:pt x="9904947" y="720775"/>
                </a:cubicBezTo>
                <a:cubicBezTo>
                  <a:pt x="9904947" y="651187"/>
                  <a:pt x="9848535" y="594776"/>
                  <a:pt x="9778947" y="594775"/>
                </a:cubicBezTo>
                <a:close/>
                <a:moveTo>
                  <a:pt x="3849035" y="1385499"/>
                </a:moveTo>
                <a:cubicBezTo>
                  <a:pt x="3875478" y="1377456"/>
                  <a:pt x="3904990" y="1379500"/>
                  <a:pt x="3931303" y="1393538"/>
                </a:cubicBezTo>
                <a:cubicBezTo>
                  <a:pt x="3983928" y="1421615"/>
                  <a:pt x="4003829" y="1487037"/>
                  <a:pt x="3975751" y="1539662"/>
                </a:cubicBezTo>
                <a:cubicBezTo>
                  <a:pt x="3947675" y="1592288"/>
                  <a:pt x="3882253" y="1612188"/>
                  <a:pt x="3829627" y="1584112"/>
                </a:cubicBezTo>
                <a:cubicBezTo>
                  <a:pt x="3777002" y="1556035"/>
                  <a:pt x="3757101" y="1490613"/>
                  <a:pt x="3785179" y="1437987"/>
                </a:cubicBezTo>
                <a:cubicBezTo>
                  <a:pt x="3799217" y="1411675"/>
                  <a:pt x="3822592" y="1393543"/>
                  <a:pt x="3849035" y="1385499"/>
                </a:cubicBezTo>
                <a:close/>
                <a:moveTo>
                  <a:pt x="6229475" y="1038982"/>
                </a:moveTo>
                <a:cubicBezTo>
                  <a:pt x="6255918" y="1030938"/>
                  <a:pt x="6285430" y="1032982"/>
                  <a:pt x="6311743" y="1047021"/>
                </a:cubicBezTo>
                <a:cubicBezTo>
                  <a:pt x="6364368" y="1075098"/>
                  <a:pt x="6384269" y="1140519"/>
                  <a:pt x="6356192" y="1193145"/>
                </a:cubicBezTo>
                <a:cubicBezTo>
                  <a:pt x="6328115" y="1245771"/>
                  <a:pt x="6262693" y="1265671"/>
                  <a:pt x="6210068" y="1237594"/>
                </a:cubicBezTo>
                <a:cubicBezTo>
                  <a:pt x="6157442" y="1209517"/>
                  <a:pt x="6137542" y="1144095"/>
                  <a:pt x="6165619" y="1091470"/>
                </a:cubicBezTo>
                <a:cubicBezTo>
                  <a:pt x="6179657" y="1065157"/>
                  <a:pt x="6203032" y="1047026"/>
                  <a:pt x="6229475" y="1038982"/>
                </a:cubicBezTo>
                <a:close/>
                <a:moveTo>
                  <a:pt x="2385419" y="1559702"/>
                </a:moveTo>
                <a:cubicBezTo>
                  <a:pt x="2340499" y="1561995"/>
                  <a:pt x="2298120" y="1584228"/>
                  <a:pt x="2278691" y="1631219"/>
                </a:cubicBezTo>
                <a:cubicBezTo>
                  <a:pt x="2226873" y="1756527"/>
                  <a:pt x="2235766" y="2209380"/>
                  <a:pt x="2225803" y="2443956"/>
                </a:cubicBezTo>
                <a:cubicBezTo>
                  <a:pt x="2340981" y="2217740"/>
                  <a:pt x="2527887" y="1827566"/>
                  <a:pt x="2536701" y="1692110"/>
                </a:cubicBezTo>
                <a:cubicBezTo>
                  <a:pt x="2542209" y="1607450"/>
                  <a:pt x="2460286" y="1555881"/>
                  <a:pt x="2385419" y="1559702"/>
                </a:cubicBezTo>
                <a:close/>
                <a:moveTo>
                  <a:pt x="1670730" y="1647272"/>
                </a:moveTo>
                <a:cubicBezTo>
                  <a:pt x="1597544" y="1664108"/>
                  <a:pt x="1533000" y="1735987"/>
                  <a:pt x="1561902" y="1815656"/>
                </a:cubicBezTo>
                <a:cubicBezTo>
                  <a:pt x="1608147" y="1943124"/>
                  <a:pt x="1920107" y="2271509"/>
                  <a:pt x="2070942" y="2451437"/>
                </a:cubicBezTo>
                <a:cubicBezTo>
                  <a:pt x="2003432" y="2206729"/>
                  <a:pt x="1878318" y="1792584"/>
                  <a:pt x="1793479" y="1686620"/>
                </a:cubicBezTo>
                <a:cubicBezTo>
                  <a:pt x="1761663" y="1646884"/>
                  <a:pt x="1714643" y="1637170"/>
                  <a:pt x="1670730" y="1647272"/>
                </a:cubicBezTo>
                <a:close/>
                <a:moveTo>
                  <a:pt x="8680338" y="620633"/>
                </a:moveTo>
                <a:cubicBezTo>
                  <a:pt x="8635417" y="622925"/>
                  <a:pt x="8593038" y="645158"/>
                  <a:pt x="8573606" y="692149"/>
                </a:cubicBezTo>
                <a:cubicBezTo>
                  <a:pt x="8521792" y="817457"/>
                  <a:pt x="8530684" y="1270310"/>
                  <a:pt x="8520722" y="1504886"/>
                </a:cubicBezTo>
                <a:cubicBezTo>
                  <a:pt x="8635897" y="1278670"/>
                  <a:pt x="8822803" y="888496"/>
                  <a:pt x="8831618" y="753040"/>
                </a:cubicBezTo>
                <a:cubicBezTo>
                  <a:pt x="8837127" y="668380"/>
                  <a:pt x="8755205" y="616811"/>
                  <a:pt x="8680338" y="620633"/>
                </a:cubicBezTo>
                <a:close/>
                <a:moveTo>
                  <a:pt x="7965648" y="708202"/>
                </a:moveTo>
                <a:cubicBezTo>
                  <a:pt x="7892463" y="725038"/>
                  <a:pt x="7827918" y="796917"/>
                  <a:pt x="7856821" y="876586"/>
                </a:cubicBezTo>
                <a:cubicBezTo>
                  <a:pt x="7903065" y="1004055"/>
                  <a:pt x="8215026" y="1332439"/>
                  <a:pt x="8365861" y="1512367"/>
                </a:cubicBezTo>
                <a:cubicBezTo>
                  <a:pt x="8298351" y="1267659"/>
                  <a:pt x="8173236" y="853514"/>
                  <a:pt x="8088396" y="747550"/>
                </a:cubicBezTo>
                <a:cubicBezTo>
                  <a:pt x="8056582" y="707814"/>
                  <a:pt x="8009559" y="698100"/>
                  <a:pt x="7965648" y="708202"/>
                </a:cubicBezTo>
                <a:close/>
                <a:moveTo>
                  <a:pt x="1993069" y="1539664"/>
                </a:moveTo>
                <a:cubicBezTo>
                  <a:pt x="1932953" y="1548415"/>
                  <a:pt x="1877766" y="1590266"/>
                  <a:pt x="1876692" y="1658057"/>
                </a:cubicBezTo>
                <a:cubicBezTo>
                  <a:pt x="1874554" y="1793638"/>
                  <a:pt x="2049245" y="2211536"/>
                  <a:pt x="2126187" y="2433358"/>
                </a:cubicBezTo>
                <a:cubicBezTo>
                  <a:pt x="2150168" y="2180645"/>
                  <a:pt x="2180609" y="1749086"/>
                  <a:pt x="2139028" y="1619870"/>
                </a:cubicBezTo>
                <a:cubicBezTo>
                  <a:pt x="2118235" y="1555261"/>
                  <a:pt x="2053187" y="1530912"/>
                  <a:pt x="1993069" y="1539664"/>
                </a:cubicBezTo>
                <a:close/>
                <a:moveTo>
                  <a:pt x="8287987" y="600594"/>
                </a:moveTo>
                <a:cubicBezTo>
                  <a:pt x="8227869" y="609345"/>
                  <a:pt x="8172682" y="651196"/>
                  <a:pt x="8171611" y="718987"/>
                </a:cubicBezTo>
                <a:cubicBezTo>
                  <a:pt x="8169471" y="854568"/>
                  <a:pt x="8344164" y="1272466"/>
                  <a:pt x="8421103" y="1494288"/>
                </a:cubicBezTo>
                <a:cubicBezTo>
                  <a:pt x="8445087" y="1241575"/>
                  <a:pt x="8475527" y="810016"/>
                  <a:pt x="8433945" y="680799"/>
                </a:cubicBezTo>
                <a:cubicBezTo>
                  <a:pt x="8413154" y="616191"/>
                  <a:pt x="8348105" y="591842"/>
                  <a:pt x="8287987" y="600594"/>
                </a:cubicBezTo>
                <a:close/>
                <a:moveTo>
                  <a:pt x="6205762" y="745054"/>
                </a:moveTo>
                <a:cubicBezTo>
                  <a:pt x="6168310" y="750505"/>
                  <a:pt x="6133124" y="771034"/>
                  <a:pt x="6130843" y="802179"/>
                </a:cubicBezTo>
                <a:cubicBezTo>
                  <a:pt x="6130274" y="809965"/>
                  <a:pt x="6131309" y="819710"/>
                  <a:pt x="6133643" y="830998"/>
                </a:cubicBezTo>
                <a:lnTo>
                  <a:pt x="6135508" y="837713"/>
                </a:lnTo>
                <a:lnTo>
                  <a:pt x="6123450" y="824818"/>
                </a:lnTo>
                <a:cubicBezTo>
                  <a:pt x="6111145" y="815156"/>
                  <a:pt x="6095222" y="813313"/>
                  <a:pt x="6078693" y="816854"/>
                </a:cubicBezTo>
                <a:cubicBezTo>
                  <a:pt x="6029110" y="827479"/>
                  <a:pt x="5974077" y="886578"/>
                  <a:pt x="5994928" y="928524"/>
                </a:cubicBezTo>
                <a:lnTo>
                  <a:pt x="6010983" y="950490"/>
                </a:lnTo>
                <a:lnTo>
                  <a:pt x="6002604" y="946410"/>
                </a:lnTo>
                <a:cubicBezTo>
                  <a:pt x="5992121" y="942125"/>
                  <a:pt x="5982841" y="939300"/>
                  <a:pt x="5975090" y="938247"/>
                </a:cubicBezTo>
                <a:cubicBezTo>
                  <a:pt x="5913082" y="929823"/>
                  <a:pt x="5864436" y="1058559"/>
                  <a:pt x="5916715" y="1092731"/>
                </a:cubicBezTo>
                <a:lnTo>
                  <a:pt x="5918466" y="1093490"/>
                </a:lnTo>
                <a:lnTo>
                  <a:pt x="5914294" y="1094411"/>
                </a:lnTo>
                <a:cubicBezTo>
                  <a:pt x="5855969" y="1117088"/>
                  <a:pt x="5875793" y="1253273"/>
                  <a:pt x="5938083" y="1257834"/>
                </a:cubicBezTo>
                <a:cubicBezTo>
                  <a:pt x="5953655" y="1258974"/>
                  <a:pt x="5977063" y="1253689"/>
                  <a:pt x="6004979" y="1244457"/>
                </a:cubicBezTo>
                <a:lnTo>
                  <a:pt x="6020135" y="1238480"/>
                </a:lnTo>
                <a:lnTo>
                  <a:pt x="6003601" y="1249306"/>
                </a:lnTo>
                <a:cubicBezTo>
                  <a:pt x="5980183" y="1265836"/>
                  <a:pt x="5962427" y="1281214"/>
                  <a:pt x="5953725" y="1294215"/>
                </a:cubicBezTo>
                <a:cubicBezTo>
                  <a:pt x="5918917" y="1346219"/>
                  <a:pt x="6013196" y="1446473"/>
                  <a:pt x="6066860" y="1414520"/>
                </a:cubicBezTo>
                <a:cubicBezTo>
                  <a:pt x="6073568" y="1410526"/>
                  <a:pt x="6080961" y="1404093"/>
                  <a:pt x="6088875" y="1395713"/>
                </a:cubicBezTo>
                <a:lnTo>
                  <a:pt x="6108876" y="1371465"/>
                </a:lnTo>
                <a:lnTo>
                  <a:pt x="6107037" y="1374929"/>
                </a:lnTo>
                <a:cubicBezTo>
                  <a:pt x="6095164" y="1401019"/>
                  <a:pt x="6087598" y="1423257"/>
                  <a:pt x="6086649" y="1438872"/>
                </a:cubicBezTo>
                <a:cubicBezTo>
                  <a:pt x="6082849" y="1501334"/>
                  <a:pt x="6214842" y="1540293"/>
                  <a:pt x="6245039" y="1485622"/>
                </a:cubicBezTo>
                <a:cubicBezTo>
                  <a:pt x="6248814" y="1478788"/>
                  <a:pt x="6251948" y="1469502"/>
                  <a:pt x="6254552" y="1458273"/>
                </a:cubicBezTo>
                <a:lnTo>
                  <a:pt x="6259686" y="1426575"/>
                </a:lnTo>
                <a:lnTo>
                  <a:pt x="6260833" y="1448301"/>
                </a:lnTo>
                <a:cubicBezTo>
                  <a:pt x="6262165" y="1459548"/>
                  <a:pt x="6264190" y="1469034"/>
                  <a:pt x="6267024" y="1476325"/>
                </a:cubicBezTo>
                <a:cubicBezTo>
                  <a:pt x="6286867" y="1527359"/>
                  <a:pt x="6393613" y="1518560"/>
                  <a:pt x="6423046" y="1473834"/>
                </a:cubicBezTo>
                <a:lnTo>
                  <a:pt x="6427034" y="1462358"/>
                </a:lnTo>
                <a:lnTo>
                  <a:pt x="6441204" y="1468445"/>
                </a:lnTo>
                <a:cubicBezTo>
                  <a:pt x="6494298" y="1477027"/>
                  <a:pt x="6573258" y="1404743"/>
                  <a:pt x="6548932" y="1355806"/>
                </a:cubicBezTo>
                <a:cubicBezTo>
                  <a:pt x="6545456" y="1348816"/>
                  <a:pt x="6539601" y="1340956"/>
                  <a:pt x="6531845" y="1332431"/>
                </a:cubicBezTo>
                <a:lnTo>
                  <a:pt x="6527163" y="1327932"/>
                </a:lnTo>
                <a:lnTo>
                  <a:pt x="6552393" y="1335417"/>
                </a:lnTo>
                <a:cubicBezTo>
                  <a:pt x="6614401" y="1343840"/>
                  <a:pt x="6663047" y="1215104"/>
                  <a:pt x="6610768" y="1180933"/>
                </a:cubicBezTo>
                <a:cubicBezTo>
                  <a:pt x="6604234" y="1176661"/>
                  <a:pt x="6595207" y="1172846"/>
                  <a:pt x="6584202" y="1169417"/>
                </a:cubicBezTo>
                <a:lnTo>
                  <a:pt x="6580307" y="1168486"/>
                </a:lnTo>
                <a:lnTo>
                  <a:pt x="6583722" y="1168305"/>
                </a:lnTo>
                <a:cubicBezTo>
                  <a:pt x="6594968" y="1166973"/>
                  <a:pt x="6604454" y="1164948"/>
                  <a:pt x="6611744" y="1162114"/>
                </a:cubicBezTo>
                <a:cubicBezTo>
                  <a:pt x="6670069" y="1139437"/>
                  <a:pt x="6650245" y="1003252"/>
                  <a:pt x="6587955" y="998691"/>
                </a:cubicBezTo>
                <a:cubicBezTo>
                  <a:pt x="6580169" y="998121"/>
                  <a:pt x="6570425" y="999157"/>
                  <a:pt x="6559136" y="1001490"/>
                </a:cubicBezTo>
                <a:lnTo>
                  <a:pt x="6543834" y="1005741"/>
                </a:lnTo>
                <a:lnTo>
                  <a:pt x="6559976" y="993138"/>
                </a:lnTo>
                <a:cubicBezTo>
                  <a:pt x="6568430" y="985602"/>
                  <a:pt x="6575045" y="978507"/>
                  <a:pt x="6579396" y="972007"/>
                </a:cubicBezTo>
                <a:cubicBezTo>
                  <a:pt x="6614203" y="920003"/>
                  <a:pt x="6519925" y="819750"/>
                  <a:pt x="6466261" y="851702"/>
                </a:cubicBezTo>
                <a:cubicBezTo>
                  <a:pt x="6459554" y="855697"/>
                  <a:pt x="6452160" y="862130"/>
                  <a:pt x="6444246" y="870510"/>
                </a:cubicBezTo>
                <a:lnTo>
                  <a:pt x="6438801" y="877111"/>
                </a:lnTo>
                <a:lnTo>
                  <a:pt x="6445609" y="860007"/>
                </a:lnTo>
                <a:cubicBezTo>
                  <a:pt x="6449104" y="849234"/>
                  <a:pt x="6451233" y="839771"/>
                  <a:pt x="6451707" y="831964"/>
                </a:cubicBezTo>
                <a:cubicBezTo>
                  <a:pt x="6454558" y="785116"/>
                  <a:pt x="6381024" y="751490"/>
                  <a:pt x="6331340" y="760670"/>
                </a:cubicBezTo>
                <a:cubicBezTo>
                  <a:pt x="6323059" y="762200"/>
                  <a:pt x="6315441" y="764919"/>
                  <a:pt x="6308949" y="768964"/>
                </a:cubicBezTo>
                <a:lnTo>
                  <a:pt x="6295315" y="783138"/>
                </a:lnTo>
                <a:lnTo>
                  <a:pt x="6294266" y="778389"/>
                </a:lnTo>
                <a:cubicBezTo>
                  <a:pt x="6282928" y="749227"/>
                  <a:pt x="6243213" y="739602"/>
                  <a:pt x="6205762" y="745054"/>
                </a:cubicBezTo>
                <a:close/>
                <a:moveTo>
                  <a:pt x="3807578" y="1094153"/>
                </a:moveTo>
                <a:cubicBezTo>
                  <a:pt x="3770127" y="1099605"/>
                  <a:pt x="3734940" y="1120133"/>
                  <a:pt x="3732660" y="1151278"/>
                </a:cubicBezTo>
                <a:cubicBezTo>
                  <a:pt x="3732091" y="1159064"/>
                  <a:pt x="3733126" y="1168809"/>
                  <a:pt x="3735459" y="1180097"/>
                </a:cubicBezTo>
                <a:lnTo>
                  <a:pt x="3737324" y="1186812"/>
                </a:lnTo>
                <a:lnTo>
                  <a:pt x="3725267" y="1173917"/>
                </a:lnTo>
                <a:cubicBezTo>
                  <a:pt x="3712962" y="1164256"/>
                  <a:pt x="3697038" y="1162412"/>
                  <a:pt x="3680510" y="1165953"/>
                </a:cubicBezTo>
                <a:cubicBezTo>
                  <a:pt x="3630926" y="1176578"/>
                  <a:pt x="3575894" y="1235677"/>
                  <a:pt x="3596744" y="1277623"/>
                </a:cubicBezTo>
                <a:lnTo>
                  <a:pt x="3612800" y="1299589"/>
                </a:lnTo>
                <a:lnTo>
                  <a:pt x="3604421" y="1295509"/>
                </a:lnTo>
                <a:cubicBezTo>
                  <a:pt x="3593937" y="1291224"/>
                  <a:pt x="3584658" y="1288400"/>
                  <a:pt x="3576907" y="1287346"/>
                </a:cubicBezTo>
                <a:cubicBezTo>
                  <a:pt x="3514899" y="1278922"/>
                  <a:pt x="3466253" y="1407659"/>
                  <a:pt x="3518532" y="1441830"/>
                </a:cubicBezTo>
                <a:lnTo>
                  <a:pt x="3520282" y="1442589"/>
                </a:lnTo>
                <a:lnTo>
                  <a:pt x="3516110" y="1443510"/>
                </a:lnTo>
                <a:cubicBezTo>
                  <a:pt x="3457786" y="1466187"/>
                  <a:pt x="3477610" y="1602372"/>
                  <a:pt x="3539900" y="1606933"/>
                </a:cubicBezTo>
                <a:cubicBezTo>
                  <a:pt x="3555472" y="1608073"/>
                  <a:pt x="3578880" y="1602788"/>
                  <a:pt x="3606795" y="1593556"/>
                </a:cubicBezTo>
                <a:lnTo>
                  <a:pt x="3621951" y="1587579"/>
                </a:lnTo>
                <a:lnTo>
                  <a:pt x="3605417" y="1598405"/>
                </a:lnTo>
                <a:cubicBezTo>
                  <a:pt x="3581999" y="1614935"/>
                  <a:pt x="3564243" y="1630313"/>
                  <a:pt x="3555541" y="1643314"/>
                </a:cubicBezTo>
                <a:cubicBezTo>
                  <a:pt x="3520733" y="1695318"/>
                  <a:pt x="3615012" y="1795573"/>
                  <a:pt x="3668676" y="1763619"/>
                </a:cubicBezTo>
                <a:cubicBezTo>
                  <a:pt x="3675385" y="1759625"/>
                  <a:pt x="3682777" y="1753192"/>
                  <a:pt x="3690692" y="1744813"/>
                </a:cubicBezTo>
                <a:lnTo>
                  <a:pt x="3710692" y="1720564"/>
                </a:lnTo>
                <a:lnTo>
                  <a:pt x="3708853" y="1724029"/>
                </a:lnTo>
                <a:cubicBezTo>
                  <a:pt x="3696981" y="1750118"/>
                  <a:pt x="3689415" y="1772356"/>
                  <a:pt x="3688466" y="1787971"/>
                </a:cubicBezTo>
                <a:cubicBezTo>
                  <a:pt x="3684666" y="1850433"/>
                  <a:pt x="3816658" y="1889392"/>
                  <a:pt x="3846856" y="1834721"/>
                </a:cubicBezTo>
                <a:cubicBezTo>
                  <a:pt x="3850631" y="1827887"/>
                  <a:pt x="3853765" y="1818601"/>
                  <a:pt x="3856368" y="1807372"/>
                </a:cubicBezTo>
                <a:lnTo>
                  <a:pt x="3861503" y="1775674"/>
                </a:lnTo>
                <a:lnTo>
                  <a:pt x="3862650" y="1797400"/>
                </a:lnTo>
                <a:cubicBezTo>
                  <a:pt x="3863981" y="1808647"/>
                  <a:pt x="3866007" y="1818133"/>
                  <a:pt x="3868841" y="1825424"/>
                </a:cubicBezTo>
                <a:cubicBezTo>
                  <a:pt x="3888683" y="1876458"/>
                  <a:pt x="3995430" y="1867659"/>
                  <a:pt x="4024862" y="1822933"/>
                </a:cubicBezTo>
                <a:lnTo>
                  <a:pt x="4028851" y="1811457"/>
                </a:lnTo>
                <a:lnTo>
                  <a:pt x="4043020" y="1817544"/>
                </a:lnTo>
                <a:cubicBezTo>
                  <a:pt x="4096114" y="1826127"/>
                  <a:pt x="4175074" y="1753842"/>
                  <a:pt x="4150748" y="1704905"/>
                </a:cubicBezTo>
                <a:cubicBezTo>
                  <a:pt x="4147273" y="1697915"/>
                  <a:pt x="4141418" y="1690055"/>
                  <a:pt x="4133662" y="1681530"/>
                </a:cubicBezTo>
                <a:lnTo>
                  <a:pt x="4128980" y="1677031"/>
                </a:lnTo>
                <a:lnTo>
                  <a:pt x="4154209" y="1684516"/>
                </a:lnTo>
                <a:cubicBezTo>
                  <a:pt x="4216218" y="1692940"/>
                  <a:pt x="4264863" y="1564203"/>
                  <a:pt x="4212585" y="1530032"/>
                </a:cubicBezTo>
                <a:cubicBezTo>
                  <a:pt x="4206050" y="1525761"/>
                  <a:pt x="4197024" y="1521945"/>
                  <a:pt x="4186019" y="1518516"/>
                </a:cubicBezTo>
                <a:lnTo>
                  <a:pt x="4182124" y="1517585"/>
                </a:lnTo>
                <a:lnTo>
                  <a:pt x="4185539" y="1517404"/>
                </a:lnTo>
                <a:cubicBezTo>
                  <a:pt x="4196785" y="1516072"/>
                  <a:pt x="4206270" y="1514048"/>
                  <a:pt x="4213561" y="1511213"/>
                </a:cubicBezTo>
                <a:cubicBezTo>
                  <a:pt x="4271886" y="1488537"/>
                  <a:pt x="4252062" y="1352351"/>
                  <a:pt x="4189772" y="1347790"/>
                </a:cubicBezTo>
                <a:cubicBezTo>
                  <a:pt x="4181986" y="1347220"/>
                  <a:pt x="4172241" y="1348256"/>
                  <a:pt x="4160953" y="1350589"/>
                </a:cubicBezTo>
                <a:lnTo>
                  <a:pt x="4145650" y="1354841"/>
                </a:lnTo>
                <a:lnTo>
                  <a:pt x="4161793" y="1342237"/>
                </a:lnTo>
                <a:cubicBezTo>
                  <a:pt x="4170247" y="1334701"/>
                  <a:pt x="4176862" y="1327607"/>
                  <a:pt x="4181213" y="1321106"/>
                </a:cubicBezTo>
                <a:cubicBezTo>
                  <a:pt x="4216020" y="1269103"/>
                  <a:pt x="4121742" y="1168849"/>
                  <a:pt x="4068078" y="1200801"/>
                </a:cubicBezTo>
                <a:cubicBezTo>
                  <a:pt x="4061370" y="1204796"/>
                  <a:pt x="4053977" y="1211229"/>
                  <a:pt x="4046063" y="1219609"/>
                </a:cubicBezTo>
                <a:lnTo>
                  <a:pt x="4040618" y="1226210"/>
                </a:lnTo>
                <a:lnTo>
                  <a:pt x="4047426" y="1209106"/>
                </a:lnTo>
                <a:cubicBezTo>
                  <a:pt x="4050920" y="1198333"/>
                  <a:pt x="4053050" y="1188871"/>
                  <a:pt x="4053524" y="1181063"/>
                </a:cubicBezTo>
                <a:cubicBezTo>
                  <a:pt x="4056374" y="1134216"/>
                  <a:pt x="3982841" y="1100590"/>
                  <a:pt x="3933157" y="1109769"/>
                </a:cubicBezTo>
                <a:cubicBezTo>
                  <a:pt x="3924876" y="1111299"/>
                  <a:pt x="3917258" y="1114018"/>
                  <a:pt x="3910766" y="1118063"/>
                </a:cubicBezTo>
                <a:lnTo>
                  <a:pt x="3897131" y="1132237"/>
                </a:lnTo>
                <a:lnTo>
                  <a:pt x="3896082" y="1127489"/>
                </a:lnTo>
                <a:cubicBezTo>
                  <a:pt x="3884744" y="1098327"/>
                  <a:pt x="3845030" y="1088701"/>
                  <a:pt x="3807578" y="1094153"/>
                </a:cubicBezTo>
                <a:close/>
                <a:moveTo>
                  <a:pt x="9852877" y="8830"/>
                </a:moveTo>
                <a:lnTo>
                  <a:pt x="9852878" y="8830"/>
                </a:lnTo>
                <a:lnTo>
                  <a:pt x="9852879" y="8830"/>
                </a:lnTo>
                <a:lnTo>
                  <a:pt x="9913539" y="0"/>
                </a:lnTo>
                <a:lnTo>
                  <a:pt x="9914429" y="6116"/>
                </a:lnTo>
                <a:lnTo>
                  <a:pt x="9922085" y="5777"/>
                </a:lnTo>
                <a:cubicBezTo>
                  <a:pt x="10080897" y="14885"/>
                  <a:pt x="10216769" y="134452"/>
                  <a:pt x="10240577" y="297998"/>
                </a:cubicBezTo>
                <a:cubicBezTo>
                  <a:pt x="10264384" y="461546"/>
                  <a:pt x="10168238" y="614886"/>
                  <a:pt x="10018614" y="668892"/>
                </a:cubicBezTo>
                <a:lnTo>
                  <a:pt x="10011182" y="670752"/>
                </a:lnTo>
                <a:lnTo>
                  <a:pt x="10012959" y="682982"/>
                </a:lnTo>
                <a:lnTo>
                  <a:pt x="10020616" y="682643"/>
                </a:lnTo>
                <a:cubicBezTo>
                  <a:pt x="10179427" y="691752"/>
                  <a:pt x="10315300" y="811318"/>
                  <a:pt x="10339107" y="974864"/>
                </a:cubicBezTo>
                <a:cubicBezTo>
                  <a:pt x="10362917" y="1138413"/>
                  <a:pt x="10266768" y="1291752"/>
                  <a:pt x="10117144" y="1345759"/>
                </a:cubicBezTo>
                <a:lnTo>
                  <a:pt x="10109709" y="1347619"/>
                </a:lnTo>
                <a:lnTo>
                  <a:pt x="10111490" y="1359849"/>
                </a:lnTo>
                <a:lnTo>
                  <a:pt x="10119146" y="1359511"/>
                </a:lnTo>
                <a:cubicBezTo>
                  <a:pt x="10277957" y="1368619"/>
                  <a:pt x="10413830" y="1488184"/>
                  <a:pt x="10437637" y="1651731"/>
                </a:cubicBezTo>
                <a:cubicBezTo>
                  <a:pt x="10461444" y="1815280"/>
                  <a:pt x="10365298" y="1968618"/>
                  <a:pt x="10215676" y="2022625"/>
                </a:cubicBezTo>
                <a:lnTo>
                  <a:pt x="10208239" y="2024484"/>
                </a:lnTo>
                <a:lnTo>
                  <a:pt x="10210020" y="2036714"/>
                </a:lnTo>
                <a:lnTo>
                  <a:pt x="10217676" y="2036377"/>
                </a:lnTo>
                <a:cubicBezTo>
                  <a:pt x="10376487" y="2045486"/>
                  <a:pt x="10512360" y="2165051"/>
                  <a:pt x="10536168" y="2328598"/>
                </a:cubicBezTo>
                <a:cubicBezTo>
                  <a:pt x="10559974" y="2492146"/>
                  <a:pt x="10463828" y="2645484"/>
                  <a:pt x="10314204" y="2699490"/>
                </a:cubicBezTo>
                <a:lnTo>
                  <a:pt x="10306770" y="2701350"/>
                </a:lnTo>
                <a:lnTo>
                  <a:pt x="10308550" y="2713579"/>
                </a:lnTo>
                <a:lnTo>
                  <a:pt x="10316206" y="2713242"/>
                </a:lnTo>
                <a:cubicBezTo>
                  <a:pt x="10475018" y="2722351"/>
                  <a:pt x="10610890" y="2841917"/>
                  <a:pt x="10634697" y="3005463"/>
                </a:cubicBezTo>
                <a:cubicBezTo>
                  <a:pt x="10658505" y="3169012"/>
                  <a:pt x="10562358" y="3322349"/>
                  <a:pt x="10412734" y="3376357"/>
                </a:cubicBezTo>
                <a:lnTo>
                  <a:pt x="10405300" y="3378216"/>
                </a:lnTo>
                <a:lnTo>
                  <a:pt x="10407080" y="3390445"/>
                </a:lnTo>
                <a:lnTo>
                  <a:pt x="10414736" y="3390108"/>
                </a:lnTo>
                <a:cubicBezTo>
                  <a:pt x="10573548" y="3399217"/>
                  <a:pt x="10709420" y="3518781"/>
                  <a:pt x="10733227" y="3682328"/>
                </a:cubicBezTo>
                <a:cubicBezTo>
                  <a:pt x="10757034" y="3845875"/>
                  <a:pt x="10660888" y="3999215"/>
                  <a:pt x="10511264" y="4053222"/>
                </a:cubicBezTo>
                <a:lnTo>
                  <a:pt x="10503830" y="4055081"/>
                </a:lnTo>
                <a:lnTo>
                  <a:pt x="10505610" y="4067311"/>
                </a:lnTo>
                <a:lnTo>
                  <a:pt x="10513266" y="4066973"/>
                </a:lnTo>
                <a:cubicBezTo>
                  <a:pt x="10672078" y="4076082"/>
                  <a:pt x="10807950" y="4195647"/>
                  <a:pt x="10831757" y="4359194"/>
                </a:cubicBezTo>
                <a:cubicBezTo>
                  <a:pt x="10855565" y="4522741"/>
                  <a:pt x="10759418" y="4676082"/>
                  <a:pt x="10609795" y="4730088"/>
                </a:cubicBezTo>
                <a:lnTo>
                  <a:pt x="10602360" y="4731947"/>
                </a:lnTo>
                <a:lnTo>
                  <a:pt x="10604140" y="4744178"/>
                </a:lnTo>
                <a:lnTo>
                  <a:pt x="10611796" y="4743839"/>
                </a:lnTo>
                <a:cubicBezTo>
                  <a:pt x="10770608" y="4752948"/>
                  <a:pt x="10906480" y="4872513"/>
                  <a:pt x="10930287" y="5036060"/>
                </a:cubicBezTo>
                <a:cubicBezTo>
                  <a:pt x="10954095" y="5199608"/>
                  <a:pt x="10857949" y="5352948"/>
                  <a:pt x="10708325" y="5406954"/>
                </a:cubicBezTo>
                <a:lnTo>
                  <a:pt x="10700890" y="5408814"/>
                </a:lnTo>
                <a:lnTo>
                  <a:pt x="10702670" y="5421044"/>
                </a:lnTo>
                <a:lnTo>
                  <a:pt x="10710326" y="5420705"/>
                </a:lnTo>
                <a:cubicBezTo>
                  <a:pt x="10869138" y="5429815"/>
                  <a:pt x="11005010" y="5549379"/>
                  <a:pt x="11028818" y="5712926"/>
                </a:cubicBezTo>
                <a:cubicBezTo>
                  <a:pt x="11052625" y="5876474"/>
                  <a:pt x="10956479" y="6029814"/>
                  <a:pt x="10806855" y="6083820"/>
                </a:cubicBezTo>
                <a:lnTo>
                  <a:pt x="10799420" y="6085680"/>
                </a:lnTo>
                <a:lnTo>
                  <a:pt x="10807636" y="6142112"/>
                </a:lnTo>
                <a:cubicBezTo>
                  <a:pt x="10864907" y="6535544"/>
                  <a:pt x="10592395" y="6900911"/>
                  <a:pt x="10198963" y="6958183"/>
                </a:cubicBezTo>
                <a:lnTo>
                  <a:pt x="10197105" y="6958453"/>
                </a:lnTo>
                <a:cubicBezTo>
                  <a:pt x="9803672" y="7015724"/>
                  <a:pt x="9438305" y="6743212"/>
                  <a:pt x="9381034" y="6349780"/>
                </a:cubicBezTo>
                <a:lnTo>
                  <a:pt x="9359790" y="6203843"/>
                </a:lnTo>
                <a:lnTo>
                  <a:pt x="8758133" y="6291425"/>
                </a:lnTo>
                <a:lnTo>
                  <a:pt x="8777754" y="6426211"/>
                </a:lnTo>
                <a:cubicBezTo>
                  <a:pt x="8835025" y="6819644"/>
                  <a:pt x="8562513" y="7185011"/>
                  <a:pt x="8169080" y="7242282"/>
                </a:cubicBezTo>
                <a:lnTo>
                  <a:pt x="8167222" y="7242552"/>
                </a:lnTo>
                <a:cubicBezTo>
                  <a:pt x="7773789" y="7299824"/>
                  <a:pt x="7408423" y="7027312"/>
                  <a:pt x="7351151" y="6633879"/>
                </a:cubicBezTo>
                <a:lnTo>
                  <a:pt x="7331531" y="6499093"/>
                </a:lnTo>
                <a:lnTo>
                  <a:pt x="6702472" y="6590664"/>
                </a:lnTo>
                <a:lnTo>
                  <a:pt x="6719759" y="6709422"/>
                </a:lnTo>
                <a:cubicBezTo>
                  <a:pt x="6777030" y="7102855"/>
                  <a:pt x="6504518" y="7468221"/>
                  <a:pt x="6111086" y="7525493"/>
                </a:cubicBezTo>
                <a:lnTo>
                  <a:pt x="6109227" y="7525763"/>
                </a:lnTo>
                <a:cubicBezTo>
                  <a:pt x="5715795" y="7583034"/>
                  <a:pt x="5350428" y="7310522"/>
                  <a:pt x="5293157" y="6917090"/>
                </a:cubicBezTo>
                <a:lnTo>
                  <a:pt x="5275869" y="6798332"/>
                </a:lnTo>
                <a:lnTo>
                  <a:pt x="4647351" y="6889824"/>
                </a:lnTo>
                <a:lnTo>
                  <a:pt x="4666002" y="7017952"/>
                </a:lnTo>
                <a:cubicBezTo>
                  <a:pt x="4723273" y="7411384"/>
                  <a:pt x="4450761" y="7776751"/>
                  <a:pt x="4057332" y="7834022"/>
                </a:cubicBezTo>
                <a:lnTo>
                  <a:pt x="4055473" y="7834292"/>
                </a:lnTo>
                <a:cubicBezTo>
                  <a:pt x="3662042" y="7891564"/>
                  <a:pt x="3296674" y="7619051"/>
                  <a:pt x="3239405" y="7225619"/>
                </a:cubicBezTo>
                <a:lnTo>
                  <a:pt x="3220751" y="7097491"/>
                </a:lnTo>
                <a:lnTo>
                  <a:pt x="2592236" y="7188984"/>
                </a:lnTo>
                <a:lnTo>
                  <a:pt x="2613478" y="7334920"/>
                </a:lnTo>
                <a:cubicBezTo>
                  <a:pt x="2670751" y="7728353"/>
                  <a:pt x="2398237" y="8093720"/>
                  <a:pt x="2004803" y="8150991"/>
                </a:cubicBezTo>
                <a:lnTo>
                  <a:pt x="2002944" y="8151262"/>
                </a:lnTo>
                <a:cubicBezTo>
                  <a:pt x="1609513" y="8208533"/>
                  <a:pt x="1244146" y="7936021"/>
                  <a:pt x="1186875" y="7542588"/>
                </a:cubicBezTo>
                <a:lnTo>
                  <a:pt x="1179551" y="7492271"/>
                </a:lnTo>
                <a:cubicBezTo>
                  <a:pt x="992639" y="7519479"/>
                  <a:pt x="819060" y="7390014"/>
                  <a:pt x="791851" y="7203103"/>
                </a:cubicBezTo>
                <a:cubicBezTo>
                  <a:pt x="764644" y="7016192"/>
                  <a:pt x="894109" y="6842613"/>
                  <a:pt x="1081020" y="6815405"/>
                </a:cubicBezTo>
                <a:cubicBezTo>
                  <a:pt x="894109" y="6842613"/>
                  <a:pt x="720530" y="6713148"/>
                  <a:pt x="693321" y="6526237"/>
                </a:cubicBezTo>
                <a:cubicBezTo>
                  <a:pt x="666114" y="6339325"/>
                  <a:pt x="795579" y="6165747"/>
                  <a:pt x="982489" y="6138538"/>
                </a:cubicBezTo>
                <a:cubicBezTo>
                  <a:pt x="795579" y="6165747"/>
                  <a:pt x="621999" y="6036281"/>
                  <a:pt x="594792" y="5849370"/>
                </a:cubicBezTo>
                <a:cubicBezTo>
                  <a:pt x="567584" y="5662459"/>
                  <a:pt x="697049" y="5488880"/>
                  <a:pt x="883959" y="5461672"/>
                </a:cubicBezTo>
                <a:cubicBezTo>
                  <a:pt x="697049" y="5488880"/>
                  <a:pt x="523469" y="5359415"/>
                  <a:pt x="496262" y="5172504"/>
                </a:cubicBezTo>
                <a:cubicBezTo>
                  <a:pt x="469054" y="4985593"/>
                  <a:pt x="598520" y="4812015"/>
                  <a:pt x="785429" y="4784807"/>
                </a:cubicBezTo>
                <a:cubicBezTo>
                  <a:pt x="598520" y="4812015"/>
                  <a:pt x="424940" y="4682551"/>
                  <a:pt x="397732" y="4495639"/>
                </a:cubicBezTo>
                <a:cubicBezTo>
                  <a:pt x="370523" y="4308729"/>
                  <a:pt x="499989" y="4135149"/>
                  <a:pt x="686900" y="4107941"/>
                </a:cubicBezTo>
                <a:cubicBezTo>
                  <a:pt x="499989" y="4135149"/>
                  <a:pt x="326410" y="4005685"/>
                  <a:pt x="299202" y="3818776"/>
                </a:cubicBezTo>
                <a:cubicBezTo>
                  <a:pt x="271994" y="3631865"/>
                  <a:pt x="401459" y="3458285"/>
                  <a:pt x="588370" y="3431077"/>
                </a:cubicBezTo>
                <a:cubicBezTo>
                  <a:pt x="401459" y="3458285"/>
                  <a:pt x="227880" y="3328819"/>
                  <a:pt x="200672" y="3141908"/>
                </a:cubicBezTo>
                <a:cubicBezTo>
                  <a:pt x="173463" y="2954997"/>
                  <a:pt x="302929" y="2781417"/>
                  <a:pt x="489840" y="2754209"/>
                </a:cubicBezTo>
                <a:cubicBezTo>
                  <a:pt x="302929" y="2781417"/>
                  <a:pt x="129350" y="2651953"/>
                  <a:pt x="102142" y="2465043"/>
                </a:cubicBezTo>
                <a:cubicBezTo>
                  <a:pt x="74933" y="2278131"/>
                  <a:pt x="204398" y="2104551"/>
                  <a:pt x="391310" y="2077342"/>
                </a:cubicBezTo>
                <a:cubicBezTo>
                  <a:pt x="204398" y="2104551"/>
                  <a:pt x="30820" y="1975086"/>
                  <a:pt x="3612" y="1788176"/>
                </a:cubicBezTo>
                <a:cubicBezTo>
                  <a:pt x="-23597" y="1601264"/>
                  <a:pt x="105869" y="1427687"/>
                  <a:pt x="292780" y="1400478"/>
                </a:cubicBezTo>
                <a:lnTo>
                  <a:pt x="292779" y="1400476"/>
                </a:lnTo>
                <a:close/>
              </a:path>
            </a:pathLst>
          </a:custGeom>
          <a:solidFill>
            <a:srgbClr val="FFCC00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4" name="Google Shape;324;p4"/>
          <p:cNvSpPr/>
          <p:nvPr/>
        </p:nvSpPr>
        <p:spPr>
          <a:xfrm rot="805310">
            <a:off x="1858516" y="231718"/>
            <a:ext cx="1785920" cy="1211243"/>
          </a:xfrm>
          <a:custGeom>
            <a:rect b="b" l="l" r="r" t="t"/>
            <a:pathLst>
              <a:path extrusionOk="0" h="5839436" w="7896101">
                <a:moveTo>
                  <a:pt x="7249265" y="4562900"/>
                </a:moveTo>
                <a:lnTo>
                  <a:pt x="7242653" y="4569984"/>
                </a:lnTo>
                <a:cubicBezTo>
                  <a:pt x="7213329" y="4604885"/>
                  <a:pt x="7198572" y="4658906"/>
                  <a:pt x="7206959" y="4716520"/>
                </a:cubicBezTo>
                <a:cubicBezTo>
                  <a:pt x="7215345" y="4774136"/>
                  <a:pt x="7244890" y="4821710"/>
                  <a:pt x="7282947" y="4846801"/>
                </a:cubicBezTo>
                <a:lnTo>
                  <a:pt x="7291307" y="4851706"/>
                </a:lnTo>
                <a:lnTo>
                  <a:pt x="7297920" y="4844621"/>
                </a:lnTo>
                <a:cubicBezTo>
                  <a:pt x="7327244" y="4809722"/>
                  <a:pt x="7342001" y="4755700"/>
                  <a:pt x="7333613" y="4698085"/>
                </a:cubicBezTo>
                <a:cubicBezTo>
                  <a:pt x="7325226" y="4640469"/>
                  <a:pt x="7295681" y="4592896"/>
                  <a:pt x="7257625" y="4567803"/>
                </a:cubicBezTo>
                <a:close/>
                <a:moveTo>
                  <a:pt x="7326757" y="4532814"/>
                </a:moveTo>
                <a:lnTo>
                  <a:pt x="7317505" y="4535409"/>
                </a:lnTo>
                <a:lnTo>
                  <a:pt x="7318978" y="4544902"/>
                </a:lnTo>
                <a:cubicBezTo>
                  <a:pt x="7328306" y="4589369"/>
                  <a:pt x="7362235" y="4636488"/>
                  <a:pt x="7413769" y="4669643"/>
                </a:cubicBezTo>
                <a:cubicBezTo>
                  <a:pt x="7465304" y="4702801"/>
                  <a:pt x="7522248" y="4714151"/>
                  <a:pt x="7566580" y="4704210"/>
                </a:cubicBezTo>
                <a:lnTo>
                  <a:pt x="7575830" y="4701616"/>
                </a:lnTo>
                <a:lnTo>
                  <a:pt x="7574357" y="4692120"/>
                </a:lnTo>
                <a:cubicBezTo>
                  <a:pt x="7565031" y="4647654"/>
                  <a:pt x="7531101" y="4600536"/>
                  <a:pt x="7479567" y="4567381"/>
                </a:cubicBezTo>
                <a:cubicBezTo>
                  <a:pt x="7434474" y="4538367"/>
                  <a:pt x="7385240" y="4526051"/>
                  <a:pt x="7343937" y="4530084"/>
                </a:cubicBezTo>
                <a:cubicBezTo>
                  <a:pt x="7338036" y="4530662"/>
                  <a:pt x="7332298" y="4531570"/>
                  <a:pt x="7326757" y="4532814"/>
                </a:cubicBezTo>
                <a:close/>
                <a:moveTo>
                  <a:pt x="7131609" y="4553014"/>
                </a:moveTo>
                <a:cubicBezTo>
                  <a:pt x="7096320" y="4564588"/>
                  <a:pt x="7060263" y="4589023"/>
                  <a:pt x="7030761" y="4624264"/>
                </a:cubicBezTo>
                <a:cubicBezTo>
                  <a:pt x="6991423" y="4671251"/>
                  <a:pt x="6973048" y="4726329"/>
                  <a:pt x="6977371" y="4771555"/>
                </a:cubicBezTo>
                <a:lnTo>
                  <a:pt x="6978789" y="4781057"/>
                </a:lnTo>
                <a:lnTo>
                  <a:pt x="6988394" y="4780784"/>
                </a:lnTo>
                <a:cubicBezTo>
                  <a:pt x="7033676" y="4777086"/>
                  <a:pt x="7084665" y="4749311"/>
                  <a:pt x="7124004" y="4702324"/>
                </a:cubicBezTo>
                <a:cubicBezTo>
                  <a:pt x="7163340" y="4655336"/>
                  <a:pt x="7181715" y="4600257"/>
                  <a:pt x="7177394" y="4555029"/>
                </a:cubicBezTo>
                <a:lnTo>
                  <a:pt x="7175974" y="4545528"/>
                </a:lnTo>
                <a:lnTo>
                  <a:pt x="7166369" y="4545803"/>
                </a:lnTo>
                <a:cubicBezTo>
                  <a:pt x="7155049" y="4546727"/>
                  <a:pt x="7143372" y="4549156"/>
                  <a:pt x="7131609" y="4553014"/>
                </a:cubicBezTo>
                <a:close/>
                <a:moveTo>
                  <a:pt x="5795282" y="4774554"/>
                </a:moveTo>
                <a:lnTo>
                  <a:pt x="5788668" y="4781639"/>
                </a:lnTo>
                <a:cubicBezTo>
                  <a:pt x="5759345" y="4816537"/>
                  <a:pt x="5744589" y="4870561"/>
                  <a:pt x="5752975" y="4928174"/>
                </a:cubicBezTo>
                <a:cubicBezTo>
                  <a:pt x="5761361" y="4985790"/>
                  <a:pt x="5790907" y="5033365"/>
                  <a:pt x="5828964" y="5058455"/>
                </a:cubicBezTo>
                <a:lnTo>
                  <a:pt x="5837323" y="5063359"/>
                </a:lnTo>
                <a:lnTo>
                  <a:pt x="5843936" y="5056276"/>
                </a:lnTo>
                <a:cubicBezTo>
                  <a:pt x="5873260" y="5021377"/>
                  <a:pt x="5888017" y="4967353"/>
                  <a:pt x="5879629" y="4909737"/>
                </a:cubicBezTo>
                <a:cubicBezTo>
                  <a:pt x="5871242" y="4852124"/>
                  <a:pt x="5841697" y="4804550"/>
                  <a:pt x="5803640" y="4779458"/>
                </a:cubicBezTo>
                <a:close/>
                <a:moveTo>
                  <a:pt x="5872772" y="4744467"/>
                </a:moveTo>
                <a:lnTo>
                  <a:pt x="5863522" y="4747062"/>
                </a:lnTo>
                <a:lnTo>
                  <a:pt x="5864993" y="4756556"/>
                </a:lnTo>
                <a:cubicBezTo>
                  <a:pt x="5874322" y="4801024"/>
                  <a:pt x="5908251" y="4848141"/>
                  <a:pt x="5959786" y="4881299"/>
                </a:cubicBezTo>
                <a:cubicBezTo>
                  <a:pt x="6011321" y="4914457"/>
                  <a:pt x="6068262" y="4925804"/>
                  <a:pt x="6112596" y="4915864"/>
                </a:cubicBezTo>
                <a:lnTo>
                  <a:pt x="6121846" y="4913270"/>
                </a:lnTo>
                <a:lnTo>
                  <a:pt x="6120375" y="4903774"/>
                </a:lnTo>
                <a:cubicBezTo>
                  <a:pt x="6111046" y="4859308"/>
                  <a:pt x="6077119" y="4812190"/>
                  <a:pt x="6025583" y="4779036"/>
                </a:cubicBezTo>
                <a:cubicBezTo>
                  <a:pt x="5980491" y="4750021"/>
                  <a:pt x="5931256" y="4737704"/>
                  <a:pt x="5889954" y="4741741"/>
                </a:cubicBezTo>
                <a:cubicBezTo>
                  <a:pt x="5884053" y="4742315"/>
                  <a:pt x="5878313" y="4743226"/>
                  <a:pt x="5872772" y="4744467"/>
                </a:cubicBezTo>
                <a:close/>
                <a:moveTo>
                  <a:pt x="5677624" y="4764668"/>
                </a:moveTo>
                <a:cubicBezTo>
                  <a:pt x="5642336" y="4776242"/>
                  <a:pt x="5606280" y="4800675"/>
                  <a:pt x="5576777" y="4835916"/>
                </a:cubicBezTo>
                <a:cubicBezTo>
                  <a:pt x="5537440" y="4882903"/>
                  <a:pt x="5519064" y="4937982"/>
                  <a:pt x="5523387" y="4983211"/>
                </a:cubicBezTo>
                <a:lnTo>
                  <a:pt x="5524806" y="4992712"/>
                </a:lnTo>
                <a:lnTo>
                  <a:pt x="5534409" y="4992439"/>
                </a:lnTo>
                <a:cubicBezTo>
                  <a:pt x="5579693" y="4988740"/>
                  <a:pt x="5630680" y="4960964"/>
                  <a:pt x="5670018" y="4913977"/>
                </a:cubicBezTo>
                <a:cubicBezTo>
                  <a:pt x="5709356" y="4866990"/>
                  <a:pt x="5727730" y="4811911"/>
                  <a:pt x="5723408" y="4766684"/>
                </a:cubicBezTo>
                <a:lnTo>
                  <a:pt x="5721989" y="4757182"/>
                </a:lnTo>
                <a:lnTo>
                  <a:pt x="5712385" y="4757455"/>
                </a:lnTo>
                <a:cubicBezTo>
                  <a:pt x="5701064" y="4758380"/>
                  <a:pt x="5689387" y="4760809"/>
                  <a:pt x="5677624" y="4764668"/>
                </a:cubicBezTo>
                <a:close/>
                <a:moveTo>
                  <a:pt x="7463993" y="4375779"/>
                </a:moveTo>
                <a:cubicBezTo>
                  <a:pt x="7403352" y="4384605"/>
                  <a:pt x="7352950" y="4413435"/>
                  <a:pt x="7326038" y="4450039"/>
                </a:cubicBezTo>
                <a:lnTo>
                  <a:pt x="7320764" y="4458072"/>
                </a:lnTo>
                <a:lnTo>
                  <a:pt x="7328109" y="4464266"/>
                </a:lnTo>
                <a:cubicBezTo>
                  <a:pt x="7364340" y="4491678"/>
                  <a:pt x="7420867" y="4504943"/>
                  <a:pt x="7481508" y="4496116"/>
                </a:cubicBezTo>
                <a:cubicBezTo>
                  <a:pt x="7542150" y="4487288"/>
                  <a:pt x="7592550" y="4458459"/>
                  <a:pt x="7619462" y="4421853"/>
                </a:cubicBezTo>
                <a:lnTo>
                  <a:pt x="7624736" y="4413824"/>
                </a:lnTo>
                <a:lnTo>
                  <a:pt x="7617391" y="4407629"/>
                </a:lnTo>
                <a:cubicBezTo>
                  <a:pt x="7581160" y="4380214"/>
                  <a:pt x="7524632" y="4366952"/>
                  <a:pt x="7463993" y="4375779"/>
                </a:cubicBezTo>
                <a:close/>
                <a:moveTo>
                  <a:pt x="7223952" y="4417092"/>
                </a:moveTo>
                <a:cubicBezTo>
                  <a:pt x="7192337" y="4423562"/>
                  <a:pt x="7168552" y="4451535"/>
                  <a:pt x="7168553" y="4485065"/>
                </a:cubicBezTo>
                <a:cubicBezTo>
                  <a:pt x="7168552" y="4523386"/>
                  <a:pt x="7199616" y="4554450"/>
                  <a:pt x="7237935" y="4554450"/>
                </a:cubicBezTo>
                <a:cubicBezTo>
                  <a:pt x="7276255" y="4554450"/>
                  <a:pt x="7307318" y="4523385"/>
                  <a:pt x="7307321" y="4485065"/>
                </a:cubicBezTo>
                <a:cubicBezTo>
                  <a:pt x="7307318" y="4446746"/>
                  <a:pt x="7276255" y="4415681"/>
                  <a:pt x="7237936" y="4415682"/>
                </a:cubicBezTo>
                <a:cubicBezTo>
                  <a:pt x="7233146" y="4415681"/>
                  <a:pt x="7228469" y="4416167"/>
                  <a:pt x="7223952" y="4417092"/>
                </a:cubicBezTo>
                <a:close/>
                <a:moveTo>
                  <a:pt x="6995064" y="4440938"/>
                </a:moveTo>
                <a:cubicBezTo>
                  <a:pt x="6934423" y="4449763"/>
                  <a:pt x="6884020" y="4478592"/>
                  <a:pt x="6857110" y="4515196"/>
                </a:cubicBezTo>
                <a:lnTo>
                  <a:pt x="6851836" y="4523229"/>
                </a:lnTo>
                <a:lnTo>
                  <a:pt x="6859180" y="4529424"/>
                </a:lnTo>
                <a:cubicBezTo>
                  <a:pt x="6895412" y="4556835"/>
                  <a:pt x="6951939" y="4570098"/>
                  <a:pt x="7012581" y="4561272"/>
                </a:cubicBezTo>
                <a:cubicBezTo>
                  <a:pt x="7073222" y="4552444"/>
                  <a:pt x="7123622" y="4523616"/>
                  <a:pt x="7150532" y="4487011"/>
                </a:cubicBezTo>
                <a:lnTo>
                  <a:pt x="7155806" y="4478979"/>
                </a:lnTo>
                <a:lnTo>
                  <a:pt x="7148461" y="4472786"/>
                </a:lnTo>
                <a:cubicBezTo>
                  <a:pt x="7112232" y="4445372"/>
                  <a:pt x="7055704" y="4432109"/>
                  <a:pt x="6995064" y="4440938"/>
                </a:cubicBezTo>
                <a:close/>
                <a:moveTo>
                  <a:pt x="4341298" y="4986209"/>
                </a:moveTo>
                <a:lnTo>
                  <a:pt x="4334684" y="4993291"/>
                </a:lnTo>
                <a:cubicBezTo>
                  <a:pt x="4305359" y="5028192"/>
                  <a:pt x="4290604" y="5082215"/>
                  <a:pt x="4298991" y="5139828"/>
                </a:cubicBezTo>
                <a:cubicBezTo>
                  <a:pt x="4307377" y="5197445"/>
                  <a:pt x="4336923" y="5245018"/>
                  <a:pt x="4374979" y="5270109"/>
                </a:cubicBezTo>
                <a:lnTo>
                  <a:pt x="4383338" y="5275013"/>
                </a:lnTo>
                <a:lnTo>
                  <a:pt x="4389951" y="5267929"/>
                </a:lnTo>
                <a:cubicBezTo>
                  <a:pt x="4419276" y="5233030"/>
                  <a:pt x="4434032" y="5179008"/>
                  <a:pt x="4425646" y="5121392"/>
                </a:cubicBezTo>
                <a:cubicBezTo>
                  <a:pt x="4417258" y="5063779"/>
                  <a:pt x="4387713" y="5016206"/>
                  <a:pt x="4349656" y="4991113"/>
                </a:cubicBezTo>
                <a:close/>
                <a:moveTo>
                  <a:pt x="4418789" y="4956122"/>
                </a:moveTo>
                <a:lnTo>
                  <a:pt x="4409538" y="4958716"/>
                </a:lnTo>
                <a:lnTo>
                  <a:pt x="4411010" y="4968213"/>
                </a:lnTo>
                <a:cubicBezTo>
                  <a:pt x="4420338" y="5012677"/>
                  <a:pt x="4454266" y="5059795"/>
                  <a:pt x="4505802" y="5092951"/>
                </a:cubicBezTo>
                <a:cubicBezTo>
                  <a:pt x="4557336" y="5126112"/>
                  <a:pt x="4614280" y="5137460"/>
                  <a:pt x="4658612" y="5127519"/>
                </a:cubicBezTo>
                <a:lnTo>
                  <a:pt x="4667862" y="5124924"/>
                </a:lnTo>
                <a:lnTo>
                  <a:pt x="4666391" y="5115429"/>
                </a:lnTo>
                <a:cubicBezTo>
                  <a:pt x="4657062" y="5070964"/>
                  <a:pt x="4623134" y="5023845"/>
                  <a:pt x="4571599" y="4990689"/>
                </a:cubicBezTo>
                <a:cubicBezTo>
                  <a:pt x="4526506" y="4961675"/>
                  <a:pt x="4477271" y="4949361"/>
                  <a:pt x="4435969" y="4953394"/>
                </a:cubicBezTo>
                <a:cubicBezTo>
                  <a:pt x="4430070" y="4953969"/>
                  <a:pt x="4424331" y="4954881"/>
                  <a:pt x="4418789" y="4956122"/>
                </a:cubicBezTo>
                <a:close/>
                <a:moveTo>
                  <a:pt x="4223641" y="4976323"/>
                </a:moveTo>
                <a:cubicBezTo>
                  <a:pt x="4188352" y="4987897"/>
                  <a:pt x="4152296" y="5012330"/>
                  <a:pt x="4122793" y="5047571"/>
                </a:cubicBezTo>
                <a:cubicBezTo>
                  <a:pt x="4083456" y="5094559"/>
                  <a:pt x="4065079" y="5149637"/>
                  <a:pt x="4069403" y="5194865"/>
                </a:cubicBezTo>
                <a:lnTo>
                  <a:pt x="4070823" y="5204367"/>
                </a:lnTo>
                <a:lnTo>
                  <a:pt x="4080426" y="5204093"/>
                </a:lnTo>
                <a:cubicBezTo>
                  <a:pt x="4125708" y="5200394"/>
                  <a:pt x="4176697" y="5172621"/>
                  <a:pt x="4216035" y="5125632"/>
                </a:cubicBezTo>
                <a:cubicBezTo>
                  <a:pt x="4255371" y="5078645"/>
                  <a:pt x="4273747" y="5023567"/>
                  <a:pt x="4269424" y="4978339"/>
                </a:cubicBezTo>
                <a:lnTo>
                  <a:pt x="4268004" y="4968836"/>
                </a:lnTo>
                <a:lnTo>
                  <a:pt x="4258401" y="4969110"/>
                </a:lnTo>
                <a:cubicBezTo>
                  <a:pt x="4247081" y="4970035"/>
                  <a:pt x="4235404" y="4972464"/>
                  <a:pt x="4223641" y="4976323"/>
                </a:cubicBezTo>
                <a:close/>
                <a:moveTo>
                  <a:pt x="6010006" y="4587433"/>
                </a:moveTo>
                <a:cubicBezTo>
                  <a:pt x="5949365" y="4596262"/>
                  <a:pt x="5898966" y="4625088"/>
                  <a:pt x="5872053" y="4661694"/>
                </a:cubicBezTo>
                <a:lnTo>
                  <a:pt x="5866781" y="4669726"/>
                </a:lnTo>
                <a:lnTo>
                  <a:pt x="5874124" y="4675918"/>
                </a:lnTo>
                <a:cubicBezTo>
                  <a:pt x="5910356" y="4703333"/>
                  <a:pt x="5966883" y="4716596"/>
                  <a:pt x="6027525" y="4707769"/>
                </a:cubicBezTo>
                <a:cubicBezTo>
                  <a:pt x="6088165" y="4698942"/>
                  <a:pt x="6138567" y="4670114"/>
                  <a:pt x="6165477" y="4633510"/>
                </a:cubicBezTo>
                <a:lnTo>
                  <a:pt x="6170751" y="4625477"/>
                </a:lnTo>
                <a:lnTo>
                  <a:pt x="6163407" y="4619283"/>
                </a:lnTo>
                <a:cubicBezTo>
                  <a:pt x="6127177" y="4591869"/>
                  <a:pt x="6070647" y="4578606"/>
                  <a:pt x="6010006" y="4587433"/>
                </a:cubicBezTo>
                <a:close/>
                <a:moveTo>
                  <a:pt x="5769969" y="4628745"/>
                </a:moveTo>
                <a:cubicBezTo>
                  <a:pt x="5738351" y="4635217"/>
                  <a:pt x="5714568" y="4663189"/>
                  <a:pt x="5714568" y="4696719"/>
                </a:cubicBezTo>
                <a:cubicBezTo>
                  <a:pt x="5714566" y="4735040"/>
                  <a:pt x="5745633" y="4766103"/>
                  <a:pt x="5783952" y="4766104"/>
                </a:cubicBezTo>
                <a:cubicBezTo>
                  <a:pt x="5822271" y="4766104"/>
                  <a:pt x="5853335" y="4735039"/>
                  <a:pt x="5853335" y="4696720"/>
                </a:cubicBezTo>
                <a:cubicBezTo>
                  <a:pt x="5853335" y="4658401"/>
                  <a:pt x="5822271" y="4627336"/>
                  <a:pt x="5783952" y="4627336"/>
                </a:cubicBezTo>
                <a:cubicBezTo>
                  <a:pt x="5779162" y="4627336"/>
                  <a:pt x="5774484" y="4627823"/>
                  <a:pt x="5769969" y="4628745"/>
                </a:cubicBezTo>
                <a:close/>
                <a:moveTo>
                  <a:pt x="5541078" y="4652591"/>
                </a:moveTo>
                <a:cubicBezTo>
                  <a:pt x="5480438" y="4661417"/>
                  <a:pt x="5430037" y="4690245"/>
                  <a:pt x="5403125" y="4726851"/>
                </a:cubicBezTo>
                <a:lnTo>
                  <a:pt x="5397853" y="4734883"/>
                </a:lnTo>
                <a:lnTo>
                  <a:pt x="5405196" y="4741077"/>
                </a:lnTo>
                <a:cubicBezTo>
                  <a:pt x="5441427" y="4768491"/>
                  <a:pt x="5497955" y="4781754"/>
                  <a:pt x="5558595" y="4772926"/>
                </a:cubicBezTo>
                <a:cubicBezTo>
                  <a:pt x="5619237" y="4764099"/>
                  <a:pt x="5669639" y="4735271"/>
                  <a:pt x="5696550" y="4698666"/>
                </a:cubicBezTo>
                <a:lnTo>
                  <a:pt x="5701821" y="4690633"/>
                </a:lnTo>
                <a:lnTo>
                  <a:pt x="5694478" y="4684440"/>
                </a:lnTo>
                <a:cubicBezTo>
                  <a:pt x="5658248" y="4657025"/>
                  <a:pt x="5601721" y="4643764"/>
                  <a:pt x="5541078" y="4652591"/>
                </a:cubicBezTo>
                <a:close/>
                <a:moveTo>
                  <a:pt x="2838635" y="5204949"/>
                </a:moveTo>
                <a:lnTo>
                  <a:pt x="2832022" y="5212031"/>
                </a:lnTo>
                <a:cubicBezTo>
                  <a:pt x="2802697" y="5246933"/>
                  <a:pt x="2787942" y="5300955"/>
                  <a:pt x="2796328" y="5358570"/>
                </a:cubicBezTo>
                <a:cubicBezTo>
                  <a:pt x="2804715" y="5416184"/>
                  <a:pt x="2834260" y="5463758"/>
                  <a:pt x="2872317" y="5488850"/>
                </a:cubicBezTo>
                <a:lnTo>
                  <a:pt x="2880676" y="5493753"/>
                </a:lnTo>
                <a:lnTo>
                  <a:pt x="2887290" y="5486670"/>
                </a:lnTo>
                <a:cubicBezTo>
                  <a:pt x="2916615" y="5451770"/>
                  <a:pt x="2931369" y="5397747"/>
                  <a:pt x="2922982" y="5340133"/>
                </a:cubicBezTo>
                <a:cubicBezTo>
                  <a:pt x="2914596" y="5282518"/>
                  <a:pt x="2885051" y="5234945"/>
                  <a:pt x="2846996" y="5209853"/>
                </a:cubicBezTo>
                <a:close/>
                <a:moveTo>
                  <a:pt x="2916124" y="5174861"/>
                </a:moveTo>
                <a:lnTo>
                  <a:pt x="2906875" y="5177457"/>
                </a:lnTo>
                <a:lnTo>
                  <a:pt x="2908346" y="5186951"/>
                </a:lnTo>
                <a:cubicBezTo>
                  <a:pt x="2917675" y="5231416"/>
                  <a:pt x="2951604" y="5278535"/>
                  <a:pt x="3003139" y="5311691"/>
                </a:cubicBezTo>
                <a:cubicBezTo>
                  <a:pt x="3054672" y="5344852"/>
                  <a:pt x="3111615" y="5356198"/>
                  <a:pt x="3155949" y="5346257"/>
                </a:cubicBezTo>
                <a:lnTo>
                  <a:pt x="3165199" y="5343662"/>
                </a:lnTo>
                <a:lnTo>
                  <a:pt x="3163728" y="5334168"/>
                </a:lnTo>
                <a:cubicBezTo>
                  <a:pt x="3154398" y="5289703"/>
                  <a:pt x="3120472" y="5242585"/>
                  <a:pt x="3068937" y="5209428"/>
                </a:cubicBezTo>
                <a:cubicBezTo>
                  <a:pt x="3023843" y="5180414"/>
                  <a:pt x="2974609" y="5168099"/>
                  <a:pt x="2933306" y="5172134"/>
                </a:cubicBezTo>
                <a:cubicBezTo>
                  <a:pt x="2927406" y="5172710"/>
                  <a:pt x="2921668" y="5173618"/>
                  <a:pt x="2916124" y="5174861"/>
                </a:cubicBezTo>
                <a:close/>
                <a:moveTo>
                  <a:pt x="7434484" y="4186798"/>
                </a:moveTo>
                <a:cubicBezTo>
                  <a:pt x="7399197" y="4198372"/>
                  <a:pt x="7363140" y="4222807"/>
                  <a:pt x="7333635" y="4258046"/>
                </a:cubicBezTo>
                <a:cubicBezTo>
                  <a:pt x="7294298" y="4305034"/>
                  <a:pt x="7275922" y="4360113"/>
                  <a:pt x="7280245" y="4405340"/>
                </a:cubicBezTo>
                <a:lnTo>
                  <a:pt x="7281663" y="4414842"/>
                </a:lnTo>
                <a:lnTo>
                  <a:pt x="7291269" y="4414567"/>
                </a:lnTo>
                <a:cubicBezTo>
                  <a:pt x="7336550" y="4410869"/>
                  <a:pt x="7387539" y="4383095"/>
                  <a:pt x="7426878" y="4336107"/>
                </a:cubicBezTo>
                <a:cubicBezTo>
                  <a:pt x="7466214" y="4289119"/>
                  <a:pt x="7484589" y="4234041"/>
                  <a:pt x="7480268" y="4188813"/>
                </a:cubicBezTo>
                <a:lnTo>
                  <a:pt x="7478847" y="4179312"/>
                </a:lnTo>
                <a:lnTo>
                  <a:pt x="7469245" y="4179586"/>
                </a:lnTo>
                <a:cubicBezTo>
                  <a:pt x="7457925" y="4180510"/>
                  <a:pt x="7446247" y="4182940"/>
                  <a:pt x="7434484" y="4186798"/>
                </a:cubicBezTo>
                <a:close/>
                <a:moveTo>
                  <a:pt x="2720978" y="5195063"/>
                </a:moveTo>
                <a:cubicBezTo>
                  <a:pt x="2685690" y="5206637"/>
                  <a:pt x="2649633" y="5231071"/>
                  <a:pt x="2620130" y="5266309"/>
                </a:cubicBezTo>
                <a:cubicBezTo>
                  <a:pt x="2580795" y="5313299"/>
                  <a:pt x="2562417" y="5368377"/>
                  <a:pt x="2566740" y="5413604"/>
                </a:cubicBezTo>
                <a:lnTo>
                  <a:pt x="2568159" y="5423105"/>
                </a:lnTo>
                <a:lnTo>
                  <a:pt x="2577764" y="5422832"/>
                </a:lnTo>
                <a:cubicBezTo>
                  <a:pt x="2623045" y="5419134"/>
                  <a:pt x="2674034" y="5391359"/>
                  <a:pt x="2713371" y="5344371"/>
                </a:cubicBezTo>
                <a:cubicBezTo>
                  <a:pt x="2752710" y="5297384"/>
                  <a:pt x="2771085" y="5242304"/>
                  <a:pt x="2766763" y="5197078"/>
                </a:cubicBezTo>
                <a:lnTo>
                  <a:pt x="2765343" y="5187576"/>
                </a:lnTo>
                <a:lnTo>
                  <a:pt x="2755737" y="5187851"/>
                </a:lnTo>
                <a:cubicBezTo>
                  <a:pt x="2744417" y="5188776"/>
                  <a:pt x="2732740" y="5191205"/>
                  <a:pt x="2720978" y="5195063"/>
                </a:cubicBezTo>
                <a:close/>
                <a:moveTo>
                  <a:pt x="4556025" y="4799088"/>
                </a:moveTo>
                <a:cubicBezTo>
                  <a:pt x="4495383" y="4807916"/>
                  <a:pt x="4444980" y="4836742"/>
                  <a:pt x="4418070" y="4873349"/>
                </a:cubicBezTo>
                <a:lnTo>
                  <a:pt x="4412796" y="4881380"/>
                </a:lnTo>
                <a:lnTo>
                  <a:pt x="4420142" y="4887576"/>
                </a:lnTo>
                <a:cubicBezTo>
                  <a:pt x="4456371" y="4914987"/>
                  <a:pt x="4512900" y="4928250"/>
                  <a:pt x="4573540" y="4919424"/>
                </a:cubicBezTo>
                <a:cubicBezTo>
                  <a:pt x="4634181" y="4910595"/>
                  <a:pt x="4684582" y="4881767"/>
                  <a:pt x="4711493" y="4845163"/>
                </a:cubicBezTo>
                <a:lnTo>
                  <a:pt x="4716766" y="4837133"/>
                </a:lnTo>
                <a:lnTo>
                  <a:pt x="4709423" y="4830937"/>
                </a:lnTo>
                <a:cubicBezTo>
                  <a:pt x="4673192" y="4803522"/>
                  <a:pt x="4616664" y="4790260"/>
                  <a:pt x="4556025" y="4799088"/>
                </a:cubicBezTo>
                <a:close/>
                <a:moveTo>
                  <a:pt x="4315985" y="4840401"/>
                </a:moveTo>
                <a:cubicBezTo>
                  <a:pt x="4284368" y="4846869"/>
                  <a:pt x="4260584" y="4874844"/>
                  <a:pt x="4260583" y="4908374"/>
                </a:cubicBezTo>
                <a:cubicBezTo>
                  <a:pt x="4260585" y="4946694"/>
                  <a:pt x="4291649" y="4977757"/>
                  <a:pt x="4329969" y="4977759"/>
                </a:cubicBezTo>
                <a:cubicBezTo>
                  <a:pt x="4368286" y="4977759"/>
                  <a:pt x="4399352" y="4946694"/>
                  <a:pt x="4399351" y="4908374"/>
                </a:cubicBezTo>
                <a:cubicBezTo>
                  <a:pt x="4399352" y="4870054"/>
                  <a:pt x="4368288" y="4838989"/>
                  <a:pt x="4329968" y="4838991"/>
                </a:cubicBezTo>
                <a:cubicBezTo>
                  <a:pt x="4325177" y="4838992"/>
                  <a:pt x="4320501" y="4839475"/>
                  <a:pt x="4315985" y="4840401"/>
                </a:cubicBezTo>
                <a:close/>
                <a:moveTo>
                  <a:pt x="4087094" y="4864244"/>
                </a:moveTo>
                <a:cubicBezTo>
                  <a:pt x="4026453" y="4873073"/>
                  <a:pt x="3976054" y="4901901"/>
                  <a:pt x="3949142" y="4938506"/>
                </a:cubicBezTo>
                <a:lnTo>
                  <a:pt x="3943868" y="4946538"/>
                </a:lnTo>
                <a:lnTo>
                  <a:pt x="3951213" y="4952732"/>
                </a:lnTo>
                <a:cubicBezTo>
                  <a:pt x="3987443" y="4980145"/>
                  <a:pt x="4043972" y="4993408"/>
                  <a:pt x="4104613" y="4984581"/>
                </a:cubicBezTo>
                <a:cubicBezTo>
                  <a:pt x="4165253" y="4975752"/>
                  <a:pt x="4215654" y="4946925"/>
                  <a:pt x="4242565" y="4910320"/>
                </a:cubicBezTo>
                <a:lnTo>
                  <a:pt x="4247840" y="4902288"/>
                </a:lnTo>
                <a:lnTo>
                  <a:pt x="4240494" y="4896094"/>
                </a:lnTo>
                <a:cubicBezTo>
                  <a:pt x="4204263" y="4868680"/>
                  <a:pt x="4147736" y="4855417"/>
                  <a:pt x="4087094" y="4864244"/>
                </a:cubicBezTo>
                <a:close/>
                <a:moveTo>
                  <a:pt x="6927452" y="4250861"/>
                </a:moveTo>
                <a:lnTo>
                  <a:pt x="6918203" y="4253456"/>
                </a:lnTo>
                <a:lnTo>
                  <a:pt x="6919673" y="4262950"/>
                </a:lnTo>
                <a:cubicBezTo>
                  <a:pt x="6929003" y="4307416"/>
                  <a:pt x="6962932" y="4354536"/>
                  <a:pt x="7014465" y="4387694"/>
                </a:cubicBezTo>
                <a:cubicBezTo>
                  <a:pt x="7066000" y="4420850"/>
                  <a:pt x="7122943" y="4432198"/>
                  <a:pt x="7167277" y="4422258"/>
                </a:cubicBezTo>
                <a:lnTo>
                  <a:pt x="7176526" y="4419662"/>
                </a:lnTo>
                <a:lnTo>
                  <a:pt x="7175054" y="4410168"/>
                </a:lnTo>
                <a:cubicBezTo>
                  <a:pt x="7165726" y="4365703"/>
                  <a:pt x="7131797" y="4318585"/>
                  <a:pt x="7080262" y="4285427"/>
                </a:cubicBezTo>
                <a:cubicBezTo>
                  <a:pt x="7035170" y="4256416"/>
                  <a:pt x="6985936" y="4244098"/>
                  <a:pt x="6944634" y="4248133"/>
                </a:cubicBezTo>
                <a:cubicBezTo>
                  <a:pt x="6938733" y="4248709"/>
                  <a:pt x="6932996" y="4249619"/>
                  <a:pt x="6927452" y="4250861"/>
                </a:cubicBezTo>
                <a:close/>
                <a:moveTo>
                  <a:pt x="1384652" y="5416602"/>
                </a:moveTo>
                <a:lnTo>
                  <a:pt x="1378038" y="5423688"/>
                </a:lnTo>
                <a:cubicBezTo>
                  <a:pt x="1348714" y="5458587"/>
                  <a:pt x="1333958" y="5512608"/>
                  <a:pt x="1342346" y="5570224"/>
                </a:cubicBezTo>
                <a:cubicBezTo>
                  <a:pt x="1350732" y="5627838"/>
                  <a:pt x="1380277" y="5675412"/>
                  <a:pt x="1418334" y="5700503"/>
                </a:cubicBezTo>
                <a:lnTo>
                  <a:pt x="1426693" y="5705408"/>
                </a:lnTo>
                <a:lnTo>
                  <a:pt x="1433307" y="5698324"/>
                </a:lnTo>
                <a:cubicBezTo>
                  <a:pt x="1462630" y="5663424"/>
                  <a:pt x="1477386" y="5609403"/>
                  <a:pt x="1469001" y="5551786"/>
                </a:cubicBezTo>
                <a:cubicBezTo>
                  <a:pt x="1460613" y="5494171"/>
                  <a:pt x="1431069" y="5446598"/>
                  <a:pt x="1393011" y="5421508"/>
                </a:cubicBezTo>
                <a:close/>
                <a:moveTo>
                  <a:pt x="1462143" y="5386515"/>
                </a:moveTo>
                <a:lnTo>
                  <a:pt x="1452893" y="5389111"/>
                </a:lnTo>
                <a:lnTo>
                  <a:pt x="1454364" y="5398606"/>
                </a:lnTo>
                <a:cubicBezTo>
                  <a:pt x="1463692" y="5443072"/>
                  <a:pt x="1497620" y="5490190"/>
                  <a:pt x="1549156" y="5523347"/>
                </a:cubicBezTo>
                <a:cubicBezTo>
                  <a:pt x="1600690" y="5556504"/>
                  <a:pt x="1657635" y="5567852"/>
                  <a:pt x="1701967" y="5557913"/>
                </a:cubicBezTo>
                <a:lnTo>
                  <a:pt x="1711216" y="5555318"/>
                </a:lnTo>
                <a:lnTo>
                  <a:pt x="1709745" y="5545823"/>
                </a:lnTo>
                <a:cubicBezTo>
                  <a:pt x="1700417" y="5501358"/>
                  <a:pt x="1666488" y="5454239"/>
                  <a:pt x="1614956" y="5421082"/>
                </a:cubicBezTo>
                <a:cubicBezTo>
                  <a:pt x="1569861" y="5392070"/>
                  <a:pt x="1520626" y="5379754"/>
                  <a:pt x="1479323" y="5383789"/>
                </a:cubicBezTo>
                <a:cubicBezTo>
                  <a:pt x="1473422" y="5384363"/>
                  <a:pt x="1467686" y="5385273"/>
                  <a:pt x="1462143" y="5386515"/>
                </a:cubicBezTo>
                <a:close/>
                <a:moveTo>
                  <a:pt x="5980500" y="4398453"/>
                </a:moveTo>
                <a:cubicBezTo>
                  <a:pt x="5945212" y="4410027"/>
                  <a:pt x="5909155" y="4434461"/>
                  <a:pt x="5879652" y="4469701"/>
                </a:cubicBezTo>
                <a:cubicBezTo>
                  <a:pt x="5840315" y="4516688"/>
                  <a:pt x="5821940" y="4571767"/>
                  <a:pt x="5826262" y="4616993"/>
                </a:cubicBezTo>
                <a:lnTo>
                  <a:pt x="5827682" y="4626497"/>
                </a:lnTo>
                <a:lnTo>
                  <a:pt x="5837283" y="4626221"/>
                </a:lnTo>
                <a:cubicBezTo>
                  <a:pt x="5882567" y="4622525"/>
                  <a:pt x="5933556" y="4594748"/>
                  <a:pt x="5972893" y="4547763"/>
                </a:cubicBezTo>
                <a:cubicBezTo>
                  <a:pt x="6012231" y="4500774"/>
                  <a:pt x="6030604" y="4445695"/>
                  <a:pt x="6026282" y="4400468"/>
                </a:cubicBezTo>
                <a:lnTo>
                  <a:pt x="6024865" y="4390967"/>
                </a:lnTo>
                <a:lnTo>
                  <a:pt x="6015259" y="4391241"/>
                </a:lnTo>
                <a:cubicBezTo>
                  <a:pt x="6003939" y="4392166"/>
                  <a:pt x="5992262" y="4394595"/>
                  <a:pt x="5980500" y="4398453"/>
                </a:cubicBezTo>
                <a:close/>
                <a:moveTo>
                  <a:pt x="1266995" y="5406717"/>
                </a:moveTo>
                <a:cubicBezTo>
                  <a:pt x="1231706" y="5418291"/>
                  <a:pt x="1195649" y="5442724"/>
                  <a:pt x="1166146" y="5477966"/>
                </a:cubicBezTo>
                <a:cubicBezTo>
                  <a:pt x="1126810" y="5524953"/>
                  <a:pt x="1108433" y="5580031"/>
                  <a:pt x="1112756" y="5625259"/>
                </a:cubicBezTo>
                <a:lnTo>
                  <a:pt x="1114177" y="5634759"/>
                </a:lnTo>
                <a:lnTo>
                  <a:pt x="1123780" y="5634486"/>
                </a:lnTo>
                <a:cubicBezTo>
                  <a:pt x="1169063" y="5630788"/>
                  <a:pt x="1220052" y="5603014"/>
                  <a:pt x="1259389" y="5556024"/>
                </a:cubicBezTo>
                <a:cubicBezTo>
                  <a:pt x="1298726" y="5509038"/>
                  <a:pt x="1317101" y="5453958"/>
                  <a:pt x="1312779" y="5408731"/>
                </a:cubicBezTo>
                <a:lnTo>
                  <a:pt x="1311359" y="5399232"/>
                </a:lnTo>
                <a:lnTo>
                  <a:pt x="1301755" y="5399506"/>
                </a:lnTo>
                <a:cubicBezTo>
                  <a:pt x="1290434" y="5400430"/>
                  <a:pt x="1278757" y="5402860"/>
                  <a:pt x="1266995" y="5406717"/>
                </a:cubicBezTo>
                <a:close/>
                <a:moveTo>
                  <a:pt x="3053361" y="5017828"/>
                </a:moveTo>
                <a:cubicBezTo>
                  <a:pt x="2992720" y="5026655"/>
                  <a:pt x="2942318" y="5055482"/>
                  <a:pt x="2915408" y="5092090"/>
                </a:cubicBezTo>
                <a:lnTo>
                  <a:pt x="2910134" y="5100120"/>
                </a:lnTo>
                <a:lnTo>
                  <a:pt x="2917479" y="5106312"/>
                </a:lnTo>
                <a:cubicBezTo>
                  <a:pt x="2953708" y="5133727"/>
                  <a:pt x="3010238" y="5146990"/>
                  <a:pt x="3070878" y="5138163"/>
                </a:cubicBezTo>
                <a:cubicBezTo>
                  <a:pt x="3131517" y="5129336"/>
                  <a:pt x="3181920" y="5100507"/>
                  <a:pt x="3208830" y="5063902"/>
                </a:cubicBezTo>
                <a:lnTo>
                  <a:pt x="3214104" y="5055872"/>
                </a:lnTo>
                <a:lnTo>
                  <a:pt x="3206760" y="5049675"/>
                </a:lnTo>
                <a:cubicBezTo>
                  <a:pt x="3170530" y="5022263"/>
                  <a:pt x="3114003" y="5008999"/>
                  <a:pt x="3053361" y="5017828"/>
                </a:cubicBezTo>
                <a:close/>
                <a:moveTo>
                  <a:pt x="2813321" y="5059139"/>
                </a:moveTo>
                <a:cubicBezTo>
                  <a:pt x="2781706" y="5065609"/>
                  <a:pt x="2757922" y="5093585"/>
                  <a:pt x="2757921" y="5127114"/>
                </a:cubicBezTo>
                <a:cubicBezTo>
                  <a:pt x="2757921" y="5165434"/>
                  <a:pt x="2788986" y="5196498"/>
                  <a:pt x="2827305" y="5196498"/>
                </a:cubicBezTo>
                <a:cubicBezTo>
                  <a:pt x="2865625" y="5196499"/>
                  <a:pt x="2896689" y="5165433"/>
                  <a:pt x="2896689" y="5127114"/>
                </a:cubicBezTo>
                <a:cubicBezTo>
                  <a:pt x="2896689" y="5088794"/>
                  <a:pt x="2865625" y="5057731"/>
                  <a:pt x="2827305" y="5057731"/>
                </a:cubicBezTo>
                <a:cubicBezTo>
                  <a:pt x="2822515" y="5057730"/>
                  <a:pt x="2817838" y="5058215"/>
                  <a:pt x="2813321" y="5059139"/>
                </a:cubicBezTo>
                <a:close/>
                <a:moveTo>
                  <a:pt x="7182794" y="4106268"/>
                </a:moveTo>
                <a:lnTo>
                  <a:pt x="7176181" y="4113350"/>
                </a:lnTo>
                <a:cubicBezTo>
                  <a:pt x="7146857" y="4148252"/>
                  <a:pt x="7132102" y="4202273"/>
                  <a:pt x="7140487" y="4259889"/>
                </a:cubicBezTo>
                <a:cubicBezTo>
                  <a:pt x="7148874" y="4317504"/>
                  <a:pt x="7178420" y="4365077"/>
                  <a:pt x="7216477" y="4390168"/>
                </a:cubicBezTo>
                <a:lnTo>
                  <a:pt x="7224835" y="4395073"/>
                </a:lnTo>
                <a:lnTo>
                  <a:pt x="7231450" y="4387990"/>
                </a:lnTo>
                <a:cubicBezTo>
                  <a:pt x="7260772" y="4353090"/>
                  <a:pt x="7275529" y="4299067"/>
                  <a:pt x="7267141" y="4241452"/>
                </a:cubicBezTo>
                <a:cubicBezTo>
                  <a:pt x="7258754" y="4183837"/>
                  <a:pt x="7229211" y="4136264"/>
                  <a:pt x="7191154" y="4111171"/>
                </a:cubicBezTo>
                <a:close/>
                <a:moveTo>
                  <a:pt x="5473469" y="4462515"/>
                </a:moveTo>
                <a:lnTo>
                  <a:pt x="5464219" y="4465111"/>
                </a:lnTo>
                <a:lnTo>
                  <a:pt x="5465690" y="4474604"/>
                </a:lnTo>
                <a:cubicBezTo>
                  <a:pt x="5475018" y="4519071"/>
                  <a:pt x="5508948" y="4566188"/>
                  <a:pt x="5560481" y="4599348"/>
                </a:cubicBezTo>
                <a:cubicBezTo>
                  <a:pt x="5612016" y="4632502"/>
                  <a:pt x="5668959" y="4643852"/>
                  <a:pt x="5713292" y="4633913"/>
                </a:cubicBezTo>
                <a:lnTo>
                  <a:pt x="5722544" y="4631316"/>
                </a:lnTo>
                <a:lnTo>
                  <a:pt x="5721070" y="4621823"/>
                </a:lnTo>
                <a:cubicBezTo>
                  <a:pt x="5711742" y="4577357"/>
                  <a:pt x="5677814" y="4530239"/>
                  <a:pt x="5626279" y="4497082"/>
                </a:cubicBezTo>
                <a:cubicBezTo>
                  <a:pt x="5581186" y="4468069"/>
                  <a:pt x="5531952" y="4455754"/>
                  <a:pt x="5490650" y="4459786"/>
                </a:cubicBezTo>
                <a:cubicBezTo>
                  <a:pt x="5484749" y="4460362"/>
                  <a:pt x="5479011" y="4461274"/>
                  <a:pt x="5473469" y="4462515"/>
                </a:cubicBezTo>
                <a:close/>
                <a:moveTo>
                  <a:pt x="2584432" y="5082985"/>
                </a:moveTo>
                <a:cubicBezTo>
                  <a:pt x="2523791" y="5091813"/>
                  <a:pt x="2473391" y="5120642"/>
                  <a:pt x="2446481" y="5157246"/>
                </a:cubicBezTo>
                <a:lnTo>
                  <a:pt x="2441207" y="5165277"/>
                </a:lnTo>
                <a:lnTo>
                  <a:pt x="2448549" y="5171472"/>
                </a:lnTo>
                <a:cubicBezTo>
                  <a:pt x="2484780" y="5198886"/>
                  <a:pt x="2541308" y="5212149"/>
                  <a:pt x="2601950" y="5203320"/>
                </a:cubicBezTo>
                <a:cubicBezTo>
                  <a:pt x="2662590" y="5194493"/>
                  <a:pt x="2712992" y="5165666"/>
                  <a:pt x="2739904" y="5129060"/>
                </a:cubicBezTo>
                <a:lnTo>
                  <a:pt x="2745176" y="5121028"/>
                </a:lnTo>
                <a:lnTo>
                  <a:pt x="2737832" y="5114833"/>
                </a:lnTo>
                <a:cubicBezTo>
                  <a:pt x="2701602" y="5087421"/>
                  <a:pt x="2645073" y="5074158"/>
                  <a:pt x="2584432" y="5082985"/>
                </a:cubicBezTo>
                <a:close/>
                <a:moveTo>
                  <a:pt x="4526516" y="4610107"/>
                </a:moveTo>
                <a:cubicBezTo>
                  <a:pt x="4491228" y="4621681"/>
                  <a:pt x="4455171" y="4646114"/>
                  <a:pt x="4425667" y="4681355"/>
                </a:cubicBezTo>
                <a:cubicBezTo>
                  <a:pt x="4386330" y="4728342"/>
                  <a:pt x="4367955" y="4783421"/>
                  <a:pt x="4372278" y="4828648"/>
                </a:cubicBezTo>
                <a:lnTo>
                  <a:pt x="4373697" y="4838151"/>
                </a:lnTo>
                <a:lnTo>
                  <a:pt x="4383302" y="4837876"/>
                </a:lnTo>
                <a:cubicBezTo>
                  <a:pt x="4428582" y="4834178"/>
                  <a:pt x="4479572" y="4806403"/>
                  <a:pt x="4518909" y="4759417"/>
                </a:cubicBezTo>
                <a:cubicBezTo>
                  <a:pt x="4558246" y="4712430"/>
                  <a:pt x="4576622" y="4657351"/>
                  <a:pt x="4572299" y="4612123"/>
                </a:cubicBezTo>
                <a:lnTo>
                  <a:pt x="4570880" y="4602621"/>
                </a:lnTo>
                <a:lnTo>
                  <a:pt x="4561277" y="4602896"/>
                </a:lnTo>
                <a:cubicBezTo>
                  <a:pt x="4549956" y="4603820"/>
                  <a:pt x="4538279" y="4606249"/>
                  <a:pt x="4526516" y="4610107"/>
                </a:cubicBezTo>
                <a:close/>
                <a:moveTo>
                  <a:pt x="1599378" y="5229481"/>
                </a:moveTo>
                <a:cubicBezTo>
                  <a:pt x="1538737" y="5238309"/>
                  <a:pt x="1488336" y="5267137"/>
                  <a:pt x="1461424" y="5303743"/>
                </a:cubicBezTo>
                <a:lnTo>
                  <a:pt x="1456150" y="5311773"/>
                </a:lnTo>
                <a:lnTo>
                  <a:pt x="1463497" y="5317968"/>
                </a:lnTo>
                <a:cubicBezTo>
                  <a:pt x="1499728" y="5345381"/>
                  <a:pt x="1556254" y="5358647"/>
                  <a:pt x="1616895" y="5349817"/>
                </a:cubicBezTo>
                <a:cubicBezTo>
                  <a:pt x="1677538" y="5340990"/>
                  <a:pt x="1727938" y="5312163"/>
                  <a:pt x="1754849" y="5275557"/>
                </a:cubicBezTo>
                <a:lnTo>
                  <a:pt x="1760120" y="5267526"/>
                </a:lnTo>
                <a:lnTo>
                  <a:pt x="1752778" y="5261330"/>
                </a:lnTo>
                <a:cubicBezTo>
                  <a:pt x="1716547" y="5233916"/>
                  <a:pt x="1660018" y="5220655"/>
                  <a:pt x="1599378" y="5229481"/>
                </a:cubicBezTo>
                <a:close/>
                <a:moveTo>
                  <a:pt x="1359339" y="5270794"/>
                </a:moveTo>
                <a:cubicBezTo>
                  <a:pt x="1327722" y="5277264"/>
                  <a:pt x="1303939" y="5305237"/>
                  <a:pt x="1303939" y="5338769"/>
                </a:cubicBezTo>
                <a:cubicBezTo>
                  <a:pt x="1303939" y="5377088"/>
                  <a:pt x="1335002" y="5408151"/>
                  <a:pt x="1373321" y="5408153"/>
                </a:cubicBezTo>
                <a:cubicBezTo>
                  <a:pt x="1411642" y="5408151"/>
                  <a:pt x="1442705" y="5377088"/>
                  <a:pt x="1442706" y="5338768"/>
                </a:cubicBezTo>
                <a:cubicBezTo>
                  <a:pt x="1442708" y="5300449"/>
                  <a:pt x="1411642" y="5269384"/>
                  <a:pt x="1373322" y="5269385"/>
                </a:cubicBezTo>
                <a:cubicBezTo>
                  <a:pt x="1368533" y="5269383"/>
                  <a:pt x="1363855" y="5269870"/>
                  <a:pt x="1359339" y="5270794"/>
                </a:cubicBezTo>
                <a:close/>
                <a:moveTo>
                  <a:pt x="5728811" y="4317922"/>
                </a:moveTo>
                <a:lnTo>
                  <a:pt x="5722197" y="4325005"/>
                </a:lnTo>
                <a:cubicBezTo>
                  <a:pt x="5692872" y="4359905"/>
                  <a:pt x="5678117" y="4413927"/>
                  <a:pt x="5686504" y="4471543"/>
                </a:cubicBezTo>
                <a:cubicBezTo>
                  <a:pt x="5694891" y="4529158"/>
                  <a:pt x="5724435" y="4576731"/>
                  <a:pt x="5762493" y="4601824"/>
                </a:cubicBezTo>
                <a:lnTo>
                  <a:pt x="5770851" y="4606729"/>
                </a:lnTo>
                <a:lnTo>
                  <a:pt x="5777466" y="4599645"/>
                </a:lnTo>
                <a:cubicBezTo>
                  <a:pt x="5806788" y="4564743"/>
                  <a:pt x="5821546" y="4510722"/>
                  <a:pt x="5813158" y="4453106"/>
                </a:cubicBezTo>
                <a:cubicBezTo>
                  <a:pt x="5804771" y="4395490"/>
                  <a:pt x="5775227" y="4347918"/>
                  <a:pt x="5737171" y="4322828"/>
                </a:cubicBezTo>
                <a:close/>
                <a:moveTo>
                  <a:pt x="4019485" y="4674170"/>
                </a:moveTo>
                <a:lnTo>
                  <a:pt x="4010234" y="4676765"/>
                </a:lnTo>
                <a:lnTo>
                  <a:pt x="4011707" y="4686260"/>
                </a:lnTo>
                <a:cubicBezTo>
                  <a:pt x="4021034" y="4730725"/>
                  <a:pt x="4054964" y="4777842"/>
                  <a:pt x="4106498" y="4811000"/>
                </a:cubicBezTo>
                <a:cubicBezTo>
                  <a:pt x="4158032" y="4844157"/>
                  <a:pt x="4214977" y="4855507"/>
                  <a:pt x="4259307" y="4845568"/>
                </a:cubicBezTo>
                <a:lnTo>
                  <a:pt x="4268559" y="4842970"/>
                </a:lnTo>
                <a:lnTo>
                  <a:pt x="4267087" y="4833478"/>
                </a:lnTo>
                <a:cubicBezTo>
                  <a:pt x="4257758" y="4789012"/>
                  <a:pt x="4223829" y="4741894"/>
                  <a:pt x="4172296" y="4708736"/>
                </a:cubicBezTo>
                <a:cubicBezTo>
                  <a:pt x="4127203" y="4679725"/>
                  <a:pt x="4077968" y="4667406"/>
                  <a:pt x="4036664" y="4671441"/>
                </a:cubicBezTo>
                <a:cubicBezTo>
                  <a:pt x="4030765" y="4672018"/>
                  <a:pt x="4025027" y="4672927"/>
                  <a:pt x="4019485" y="4674170"/>
                </a:cubicBezTo>
                <a:close/>
                <a:moveTo>
                  <a:pt x="1130450" y="5294640"/>
                </a:moveTo>
                <a:cubicBezTo>
                  <a:pt x="1069809" y="5303467"/>
                  <a:pt x="1019407" y="5332293"/>
                  <a:pt x="992496" y="5368900"/>
                </a:cubicBezTo>
                <a:lnTo>
                  <a:pt x="987224" y="5376931"/>
                </a:lnTo>
                <a:lnTo>
                  <a:pt x="994567" y="5383127"/>
                </a:lnTo>
                <a:cubicBezTo>
                  <a:pt x="1030798" y="5410540"/>
                  <a:pt x="1087325" y="5423801"/>
                  <a:pt x="1147967" y="5414975"/>
                </a:cubicBezTo>
                <a:cubicBezTo>
                  <a:pt x="1208607" y="5406147"/>
                  <a:pt x="1259008" y="5377319"/>
                  <a:pt x="1285919" y="5340713"/>
                </a:cubicBezTo>
                <a:lnTo>
                  <a:pt x="1291193" y="5332683"/>
                </a:lnTo>
                <a:lnTo>
                  <a:pt x="1283850" y="5326487"/>
                </a:lnTo>
                <a:cubicBezTo>
                  <a:pt x="1247618" y="5299075"/>
                  <a:pt x="1191090" y="5285811"/>
                  <a:pt x="1130450" y="5294640"/>
                </a:cubicBezTo>
                <a:close/>
                <a:moveTo>
                  <a:pt x="3023853" y="4828846"/>
                </a:moveTo>
                <a:cubicBezTo>
                  <a:pt x="2988564" y="4840421"/>
                  <a:pt x="2952508" y="4864855"/>
                  <a:pt x="2923004" y="4900095"/>
                </a:cubicBezTo>
                <a:cubicBezTo>
                  <a:pt x="2883667" y="4947082"/>
                  <a:pt x="2865292" y="5002161"/>
                  <a:pt x="2869614" y="5047389"/>
                </a:cubicBezTo>
                <a:lnTo>
                  <a:pt x="2871034" y="5056890"/>
                </a:lnTo>
                <a:lnTo>
                  <a:pt x="2880638" y="5056616"/>
                </a:lnTo>
                <a:cubicBezTo>
                  <a:pt x="2925920" y="5052919"/>
                  <a:pt x="2976909" y="5025142"/>
                  <a:pt x="3016245" y="4978156"/>
                </a:cubicBezTo>
                <a:cubicBezTo>
                  <a:pt x="3055584" y="4931168"/>
                  <a:pt x="3073960" y="4876091"/>
                  <a:pt x="3069637" y="4830863"/>
                </a:cubicBezTo>
                <a:lnTo>
                  <a:pt x="3068216" y="4821360"/>
                </a:lnTo>
                <a:lnTo>
                  <a:pt x="3058614" y="4821634"/>
                </a:lnTo>
                <a:cubicBezTo>
                  <a:pt x="3047293" y="4822559"/>
                  <a:pt x="3035616" y="4824988"/>
                  <a:pt x="3023853" y="4828846"/>
                </a:cubicBezTo>
                <a:close/>
                <a:moveTo>
                  <a:pt x="4274826" y="4529576"/>
                </a:moveTo>
                <a:lnTo>
                  <a:pt x="4268213" y="4536661"/>
                </a:lnTo>
                <a:cubicBezTo>
                  <a:pt x="4238889" y="4571560"/>
                  <a:pt x="4224134" y="4625583"/>
                  <a:pt x="4232520" y="4683196"/>
                </a:cubicBezTo>
                <a:cubicBezTo>
                  <a:pt x="4240906" y="4740811"/>
                  <a:pt x="4270451" y="4788386"/>
                  <a:pt x="4308508" y="4813478"/>
                </a:cubicBezTo>
                <a:lnTo>
                  <a:pt x="4316867" y="4818382"/>
                </a:lnTo>
                <a:lnTo>
                  <a:pt x="4323480" y="4811298"/>
                </a:lnTo>
                <a:cubicBezTo>
                  <a:pt x="4352805" y="4776398"/>
                  <a:pt x="4367562" y="4722376"/>
                  <a:pt x="4359174" y="4664762"/>
                </a:cubicBezTo>
                <a:cubicBezTo>
                  <a:pt x="4350787" y="4607146"/>
                  <a:pt x="4321244" y="4559572"/>
                  <a:pt x="4283186" y="4534481"/>
                </a:cubicBezTo>
                <a:close/>
                <a:moveTo>
                  <a:pt x="2516822" y="4892910"/>
                </a:moveTo>
                <a:lnTo>
                  <a:pt x="2507571" y="4895506"/>
                </a:lnTo>
                <a:lnTo>
                  <a:pt x="2509043" y="4904998"/>
                </a:lnTo>
                <a:cubicBezTo>
                  <a:pt x="2518372" y="4949465"/>
                  <a:pt x="2552301" y="4996582"/>
                  <a:pt x="2603836" y="5029740"/>
                </a:cubicBezTo>
                <a:cubicBezTo>
                  <a:pt x="2655369" y="5062897"/>
                  <a:pt x="2712313" y="5074246"/>
                  <a:pt x="2756646" y="5064307"/>
                </a:cubicBezTo>
                <a:lnTo>
                  <a:pt x="2765896" y="5061711"/>
                </a:lnTo>
                <a:lnTo>
                  <a:pt x="2764425" y="5052216"/>
                </a:lnTo>
                <a:cubicBezTo>
                  <a:pt x="2755095" y="5007751"/>
                  <a:pt x="2721166" y="4960634"/>
                  <a:pt x="2669633" y="4927475"/>
                </a:cubicBezTo>
                <a:cubicBezTo>
                  <a:pt x="2624539" y="4898462"/>
                  <a:pt x="2575305" y="4886149"/>
                  <a:pt x="2534003" y="4890181"/>
                </a:cubicBezTo>
                <a:cubicBezTo>
                  <a:pt x="2528102" y="4890756"/>
                  <a:pt x="2522366" y="4891668"/>
                  <a:pt x="2516822" y="4892910"/>
                </a:cubicBezTo>
                <a:close/>
                <a:moveTo>
                  <a:pt x="1569871" y="5040500"/>
                </a:moveTo>
                <a:cubicBezTo>
                  <a:pt x="1534583" y="5052075"/>
                  <a:pt x="1498525" y="5076508"/>
                  <a:pt x="1469022" y="5111750"/>
                </a:cubicBezTo>
                <a:cubicBezTo>
                  <a:pt x="1429684" y="5158737"/>
                  <a:pt x="1411309" y="5213815"/>
                  <a:pt x="1415634" y="5259041"/>
                </a:cubicBezTo>
                <a:lnTo>
                  <a:pt x="1417051" y="5268544"/>
                </a:lnTo>
                <a:lnTo>
                  <a:pt x="1426656" y="5268271"/>
                </a:lnTo>
                <a:cubicBezTo>
                  <a:pt x="1471938" y="5264572"/>
                  <a:pt x="1522926" y="5236797"/>
                  <a:pt x="1562263" y="5189809"/>
                </a:cubicBezTo>
                <a:cubicBezTo>
                  <a:pt x="1601601" y="5142822"/>
                  <a:pt x="1619978" y="5087745"/>
                  <a:pt x="1615653" y="5042516"/>
                </a:cubicBezTo>
                <a:lnTo>
                  <a:pt x="1614236" y="5033015"/>
                </a:lnTo>
                <a:lnTo>
                  <a:pt x="1604633" y="5033287"/>
                </a:lnTo>
                <a:cubicBezTo>
                  <a:pt x="1593312" y="5034212"/>
                  <a:pt x="1581635" y="5036642"/>
                  <a:pt x="1569871" y="5040500"/>
                </a:cubicBezTo>
                <a:close/>
                <a:moveTo>
                  <a:pt x="2772164" y="4748316"/>
                </a:moveTo>
                <a:lnTo>
                  <a:pt x="2765549" y="4755399"/>
                </a:lnTo>
                <a:cubicBezTo>
                  <a:pt x="2736226" y="4790300"/>
                  <a:pt x="2721470" y="4844322"/>
                  <a:pt x="2729857" y="4901936"/>
                </a:cubicBezTo>
                <a:cubicBezTo>
                  <a:pt x="2738245" y="4959551"/>
                  <a:pt x="2767790" y="5007125"/>
                  <a:pt x="2805846" y="5032218"/>
                </a:cubicBezTo>
                <a:lnTo>
                  <a:pt x="2814205" y="5037121"/>
                </a:lnTo>
                <a:lnTo>
                  <a:pt x="2820819" y="5030037"/>
                </a:lnTo>
                <a:cubicBezTo>
                  <a:pt x="2850143" y="4995136"/>
                  <a:pt x="2864898" y="4941115"/>
                  <a:pt x="2856510" y="4883499"/>
                </a:cubicBezTo>
                <a:cubicBezTo>
                  <a:pt x="2848124" y="4825885"/>
                  <a:pt x="2818580" y="4778312"/>
                  <a:pt x="2780523" y="4753220"/>
                </a:cubicBezTo>
                <a:close/>
                <a:moveTo>
                  <a:pt x="1062840" y="5104564"/>
                </a:moveTo>
                <a:lnTo>
                  <a:pt x="1053590" y="5107159"/>
                </a:lnTo>
                <a:lnTo>
                  <a:pt x="1055061" y="5116654"/>
                </a:lnTo>
                <a:cubicBezTo>
                  <a:pt x="1064389" y="5161120"/>
                  <a:pt x="1098317" y="5208238"/>
                  <a:pt x="1149851" y="5241395"/>
                </a:cubicBezTo>
                <a:cubicBezTo>
                  <a:pt x="1201385" y="5274551"/>
                  <a:pt x="1258329" y="5285902"/>
                  <a:pt x="1302662" y="5275962"/>
                </a:cubicBezTo>
                <a:lnTo>
                  <a:pt x="1311914" y="5273365"/>
                </a:lnTo>
                <a:lnTo>
                  <a:pt x="1310442" y="5263872"/>
                </a:lnTo>
                <a:cubicBezTo>
                  <a:pt x="1301113" y="5219405"/>
                  <a:pt x="1267185" y="5172288"/>
                  <a:pt x="1215649" y="5139131"/>
                </a:cubicBezTo>
                <a:cubicBezTo>
                  <a:pt x="1170555" y="5110118"/>
                  <a:pt x="1121324" y="5097801"/>
                  <a:pt x="1080020" y="5101836"/>
                </a:cubicBezTo>
                <a:cubicBezTo>
                  <a:pt x="1074120" y="5102412"/>
                  <a:pt x="1068381" y="5103323"/>
                  <a:pt x="1062840" y="5104564"/>
                </a:cubicBezTo>
                <a:close/>
                <a:moveTo>
                  <a:pt x="1318182" y="4959970"/>
                </a:moveTo>
                <a:lnTo>
                  <a:pt x="1311567" y="4967053"/>
                </a:lnTo>
                <a:cubicBezTo>
                  <a:pt x="1282244" y="5001955"/>
                  <a:pt x="1267488" y="5055977"/>
                  <a:pt x="1275875" y="5113591"/>
                </a:cubicBezTo>
                <a:cubicBezTo>
                  <a:pt x="1284261" y="5171207"/>
                  <a:pt x="1313806" y="5218780"/>
                  <a:pt x="1351863" y="5243873"/>
                </a:cubicBezTo>
                <a:lnTo>
                  <a:pt x="1360221" y="5248776"/>
                </a:lnTo>
                <a:lnTo>
                  <a:pt x="1366835" y="5241692"/>
                </a:lnTo>
                <a:cubicBezTo>
                  <a:pt x="1396160" y="5206793"/>
                  <a:pt x="1410915" y="5152770"/>
                  <a:pt x="1402529" y="5095154"/>
                </a:cubicBezTo>
                <a:cubicBezTo>
                  <a:pt x="1394141" y="5037539"/>
                  <a:pt x="1364597" y="4989966"/>
                  <a:pt x="1326539" y="4964874"/>
                </a:cubicBezTo>
                <a:close/>
                <a:moveTo>
                  <a:pt x="4998030" y="3787716"/>
                </a:moveTo>
                <a:cubicBezTo>
                  <a:pt x="4965779" y="3792409"/>
                  <a:pt x="4943441" y="3822361"/>
                  <a:pt x="4948137" y="3854610"/>
                </a:cubicBezTo>
                <a:cubicBezTo>
                  <a:pt x="4952830" y="3886859"/>
                  <a:pt x="4982780" y="3909197"/>
                  <a:pt x="5015028" y="3904502"/>
                </a:cubicBezTo>
                <a:cubicBezTo>
                  <a:pt x="5047280" y="3899808"/>
                  <a:pt x="5069617" y="3869859"/>
                  <a:pt x="5064922" y="3837610"/>
                </a:cubicBezTo>
                <a:cubicBezTo>
                  <a:pt x="5060229" y="3805360"/>
                  <a:pt x="5030279" y="3783022"/>
                  <a:pt x="4998030" y="3787716"/>
                </a:cubicBezTo>
                <a:close/>
                <a:moveTo>
                  <a:pt x="4801652" y="3824478"/>
                </a:moveTo>
                <a:cubicBezTo>
                  <a:pt x="4762953" y="3830110"/>
                  <a:pt x="4736146" y="3866049"/>
                  <a:pt x="4741779" y="3904749"/>
                </a:cubicBezTo>
                <a:cubicBezTo>
                  <a:pt x="4747413" y="3943450"/>
                  <a:pt x="4783352" y="3970254"/>
                  <a:pt x="4822053" y="3964622"/>
                </a:cubicBezTo>
                <a:cubicBezTo>
                  <a:pt x="4860752" y="3958989"/>
                  <a:pt x="4887558" y="3923049"/>
                  <a:pt x="4881925" y="3884349"/>
                </a:cubicBezTo>
                <a:cubicBezTo>
                  <a:pt x="4876291" y="3845649"/>
                  <a:pt x="4840352" y="3818842"/>
                  <a:pt x="4801652" y="3824478"/>
                </a:cubicBezTo>
                <a:close/>
                <a:moveTo>
                  <a:pt x="7376077" y="3264552"/>
                </a:moveTo>
                <a:cubicBezTo>
                  <a:pt x="7343709" y="3278242"/>
                  <a:pt x="7320998" y="3310291"/>
                  <a:pt x="7320999" y="3347646"/>
                </a:cubicBezTo>
                <a:cubicBezTo>
                  <a:pt x="7320999" y="3397451"/>
                  <a:pt x="7361374" y="3437825"/>
                  <a:pt x="7411179" y="3437825"/>
                </a:cubicBezTo>
                <a:cubicBezTo>
                  <a:pt x="7460985" y="3437825"/>
                  <a:pt x="7501361" y="3397451"/>
                  <a:pt x="7501360" y="3347646"/>
                </a:cubicBezTo>
                <a:cubicBezTo>
                  <a:pt x="7501362" y="3297841"/>
                  <a:pt x="7460984" y="3257465"/>
                  <a:pt x="7411179" y="3257464"/>
                </a:cubicBezTo>
                <a:cubicBezTo>
                  <a:pt x="7398728" y="3257465"/>
                  <a:pt x="7386866" y="3259988"/>
                  <a:pt x="7376077" y="3264552"/>
                </a:cubicBezTo>
                <a:close/>
                <a:moveTo>
                  <a:pt x="5116987" y="3711178"/>
                </a:moveTo>
                <a:cubicBezTo>
                  <a:pt x="5097637" y="3713995"/>
                  <a:pt x="5084235" y="3731965"/>
                  <a:pt x="5087051" y="3751315"/>
                </a:cubicBezTo>
                <a:cubicBezTo>
                  <a:pt x="5089867" y="3770664"/>
                  <a:pt x="5107837" y="3784068"/>
                  <a:pt x="5127188" y="3781252"/>
                </a:cubicBezTo>
                <a:cubicBezTo>
                  <a:pt x="5146538" y="3778435"/>
                  <a:pt x="5159941" y="3760466"/>
                  <a:pt x="5157124" y="3741115"/>
                </a:cubicBezTo>
                <a:cubicBezTo>
                  <a:pt x="5154307" y="3721764"/>
                  <a:pt x="5136338" y="3708362"/>
                  <a:pt x="5116987" y="3711178"/>
                </a:cubicBezTo>
                <a:close/>
                <a:moveTo>
                  <a:pt x="4608289" y="3817230"/>
                </a:moveTo>
                <a:cubicBezTo>
                  <a:pt x="4576039" y="3821924"/>
                  <a:pt x="4553701" y="3851873"/>
                  <a:pt x="4558397" y="3884124"/>
                </a:cubicBezTo>
                <a:cubicBezTo>
                  <a:pt x="4563091" y="3916372"/>
                  <a:pt x="4593039" y="3938709"/>
                  <a:pt x="4625289" y="3934015"/>
                </a:cubicBezTo>
                <a:cubicBezTo>
                  <a:pt x="4657538" y="3929320"/>
                  <a:pt x="4679876" y="3899372"/>
                  <a:pt x="4675182" y="3867122"/>
                </a:cubicBezTo>
                <a:cubicBezTo>
                  <a:pt x="4670488" y="3834872"/>
                  <a:pt x="4640538" y="3812535"/>
                  <a:pt x="4608289" y="3817230"/>
                </a:cubicBezTo>
                <a:close/>
                <a:moveTo>
                  <a:pt x="3373884" y="4032314"/>
                </a:moveTo>
                <a:cubicBezTo>
                  <a:pt x="3335185" y="4037946"/>
                  <a:pt x="3308379" y="4073887"/>
                  <a:pt x="3314012" y="4112586"/>
                </a:cubicBezTo>
                <a:cubicBezTo>
                  <a:pt x="3319644" y="4151286"/>
                  <a:pt x="3355585" y="4178093"/>
                  <a:pt x="3394285" y="4172458"/>
                </a:cubicBezTo>
                <a:cubicBezTo>
                  <a:pt x="3432983" y="4166827"/>
                  <a:pt x="3459789" y="4130885"/>
                  <a:pt x="3454158" y="4092185"/>
                </a:cubicBezTo>
                <a:cubicBezTo>
                  <a:pt x="3448524" y="4053487"/>
                  <a:pt x="3412583" y="4026680"/>
                  <a:pt x="3373884" y="4032314"/>
                </a:cubicBezTo>
                <a:close/>
                <a:moveTo>
                  <a:pt x="3175176" y="4053065"/>
                </a:moveTo>
                <a:cubicBezTo>
                  <a:pt x="3142926" y="4057760"/>
                  <a:pt x="3120589" y="4087710"/>
                  <a:pt x="3125283" y="4119958"/>
                </a:cubicBezTo>
                <a:cubicBezTo>
                  <a:pt x="3129977" y="4152209"/>
                  <a:pt x="3159927" y="4174545"/>
                  <a:pt x="3192178" y="4169852"/>
                </a:cubicBezTo>
                <a:cubicBezTo>
                  <a:pt x="3224427" y="4165157"/>
                  <a:pt x="3246764" y="4135207"/>
                  <a:pt x="3242069" y="4102958"/>
                </a:cubicBezTo>
                <a:cubicBezTo>
                  <a:pt x="3237375" y="4070710"/>
                  <a:pt x="3207427" y="4048371"/>
                  <a:pt x="3175176" y="4053065"/>
                </a:cubicBezTo>
                <a:close/>
                <a:moveTo>
                  <a:pt x="3557156" y="3970241"/>
                </a:moveTo>
                <a:cubicBezTo>
                  <a:pt x="3524906" y="3974936"/>
                  <a:pt x="3502568" y="4004885"/>
                  <a:pt x="3507262" y="4037133"/>
                </a:cubicBezTo>
                <a:cubicBezTo>
                  <a:pt x="3511956" y="4069383"/>
                  <a:pt x="3541907" y="4091723"/>
                  <a:pt x="3574156" y="4087027"/>
                </a:cubicBezTo>
                <a:cubicBezTo>
                  <a:pt x="3606406" y="4082332"/>
                  <a:pt x="3628744" y="4052383"/>
                  <a:pt x="3624049" y="4020134"/>
                </a:cubicBezTo>
                <a:cubicBezTo>
                  <a:pt x="3619354" y="3987884"/>
                  <a:pt x="3589405" y="3965545"/>
                  <a:pt x="3557156" y="3970241"/>
                </a:cubicBezTo>
                <a:close/>
                <a:moveTo>
                  <a:pt x="6344635" y="3366490"/>
                </a:moveTo>
                <a:cubicBezTo>
                  <a:pt x="6262200" y="3528399"/>
                  <a:pt x="6128428" y="3807653"/>
                  <a:pt x="6122120" y="3904600"/>
                </a:cubicBezTo>
                <a:cubicBezTo>
                  <a:pt x="6115812" y="4001548"/>
                  <a:pt x="6269698" y="4037865"/>
                  <a:pt x="6306783" y="3948181"/>
                </a:cubicBezTo>
                <a:cubicBezTo>
                  <a:pt x="6343868" y="3858496"/>
                  <a:pt x="6337504" y="3534381"/>
                  <a:pt x="6344635" y="3366490"/>
                </a:cubicBezTo>
                <a:close/>
                <a:moveTo>
                  <a:pt x="6397286" y="3353909"/>
                </a:moveTo>
                <a:cubicBezTo>
                  <a:pt x="6380120" y="3534780"/>
                  <a:pt x="6358333" y="3843654"/>
                  <a:pt x="6388093" y="3936137"/>
                </a:cubicBezTo>
                <a:cubicBezTo>
                  <a:pt x="6417855" y="4028618"/>
                  <a:pt x="6574319" y="4005841"/>
                  <a:pt x="6575851" y="3908804"/>
                </a:cubicBezTo>
                <a:cubicBezTo>
                  <a:pt x="6577382" y="3811767"/>
                  <a:pt x="6452352" y="3512670"/>
                  <a:pt x="6397286" y="3353909"/>
                </a:cubicBezTo>
                <a:close/>
                <a:moveTo>
                  <a:pt x="6426643" y="3336495"/>
                </a:moveTo>
                <a:cubicBezTo>
                  <a:pt x="6474961" y="3511637"/>
                  <a:pt x="6564506" y="3808046"/>
                  <a:pt x="6625228" y="3883886"/>
                </a:cubicBezTo>
                <a:cubicBezTo>
                  <a:pt x="6685950" y="3959726"/>
                  <a:pt x="6824070" y="3882766"/>
                  <a:pt x="6790971" y="3791535"/>
                </a:cubicBezTo>
                <a:cubicBezTo>
                  <a:pt x="6757874" y="3700302"/>
                  <a:pt x="6534598" y="3465271"/>
                  <a:pt x="6426643" y="3336495"/>
                </a:cubicBezTo>
                <a:close/>
                <a:moveTo>
                  <a:pt x="4469978" y="3739578"/>
                </a:moveTo>
                <a:cubicBezTo>
                  <a:pt x="4450628" y="3742396"/>
                  <a:pt x="4437226" y="3760367"/>
                  <a:pt x="4440043" y="3779717"/>
                </a:cubicBezTo>
                <a:cubicBezTo>
                  <a:pt x="4442860" y="3799066"/>
                  <a:pt x="4460830" y="3812470"/>
                  <a:pt x="4480179" y="3809653"/>
                </a:cubicBezTo>
                <a:cubicBezTo>
                  <a:pt x="4499530" y="3806835"/>
                  <a:pt x="4512933" y="3788866"/>
                  <a:pt x="4510116" y="3769515"/>
                </a:cubicBezTo>
                <a:cubicBezTo>
                  <a:pt x="4507299" y="3750166"/>
                  <a:pt x="4489329" y="3736763"/>
                  <a:pt x="4469978" y="3739578"/>
                </a:cubicBezTo>
                <a:close/>
                <a:moveTo>
                  <a:pt x="6295125" y="3342615"/>
                </a:moveTo>
                <a:cubicBezTo>
                  <a:pt x="6156775" y="3460382"/>
                  <a:pt x="5925914" y="3666734"/>
                  <a:pt x="5882816" y="3753803"/>
                </a:cubicBezTo>
                <a:cubicBezTo>
                  <a:pt x="5839715" y="3840873"/>
                  <a:pt x="5967808" y="3933566"/>
                  <a:pt x="6036526" y="3865035"/>
                </a:cubicBezTo>
                <a:cubicBezTo>
                  <a:pt x="6105244" y="3796504"/>
                  <a:pt x="6223988" y="3494857"/>
                  <a:pt x="6295125" y="3342615"/>
                </a:cubicBezTo>
                <a:close/>
                <a:moveTo>
                  <a:pt x="5176408" y="3581530"/>
                </a:moveTo>
                <a:cubicBezTo>
                  <a:pt x="5163509" y="3583407"/>
                  <a:pt x="5154573" y="3595385"/>
                  <a:pt x="5156451" y="3608287"/>
                </a:cubicBezTo>
                <a:cubicBezTo>
                  <a:pt x="5158328" y="3621187"/>
                  <a:pt x="5170307" y="3630122"/>
                  <a:pt x="5183208" y="3628243"/>
                </a:cubicBezTo>
                <a:cubicBezTo>
                  <a:pt x="5196109" y="3626367"/>
                  <a:pt x="5205044" y="3614386"/>
                  <a:pt x="5203165" y="3601486"/>
                </a:cubicBezTo>
                <a:cubicBezTo>
                  <a:pt x="5201287" y="3588585"/>
                  <a:pt x="5189308" y="3579650"/>
                  <a:pt x="5176408" y="3581530"/>
                </a:cubicBezTo>
                <a:close/>
                <a:moveTo>
                  <a:pt x="6455923" y="3298293"/>
                </a:moveTo>
                <a:cubicBezTo>
                  <a:pt x="6566848" y="3442183"/>
                  <a:pt x="6761777" y="3682769"/>
                  <a:pt x="6846656" y="3730035"/>
                </a:cubicBezTo>
                <a:cubicBezTo>
                  <a:pt x="6931537" y="3777302"/>
                  <a:pt x="7030326" y="3653848"/>
                  <a:pt x="6965203" y="3581893"/>
                </a:cubicBezTo>
                <a:cubicBezTo>
                  <a:pt x="6900082" y="3509936"/>
                  <a:pt x="6604540" y="3376721"/>
                  <a:pt x="6455923" y="3298293"/>
                </a:cubicBezTo>
                <a:close/>
                <a:moveTo>
                  <a:pt x="3039335" y="4013619"/>
                </a:moveTo>
                <a:cubicBezTo>
                  <a:pt x="3019985" y="4016434"/>
                  <a:pt x="3006581" y="4034406"/>
                  <a:pt x="3009399" y="4053756"/>
                </a:cubicBezTo>
                <a:cubicBezTo>
                  <a:pt x="3012215" y="4073106"/>
                  <a:pt x="3030185" y="4086508"/>
                  <a:pt x="3049536" y="4083692"/>
                </a:cubicBezTo>
                <a:cubicBezTo>
                  <a:pt x="3068886" y="4080875"/>
                  <a:pt x="3082288" y="4062904"/>
                  <a:pt x="3079472" y="4043555"/>
                </a:cubicBezTo>
                <a:cubicBezTo>
                  <a:pt x="3076654" y="4024205"/>
                  <a:pt x="3058686" y="4010802"/>
                  <a:pt x="3039335" y="4013619"/>
                </a:cubicBezTo>
                <a:close/>
                <a:moveTo>
                  <a:pt x="6255525" y="3309864"/>
                </a:moveTo>
                <a:cubicBezTo>
                  <a:pt x="6081580" y="3362331"/>
                  <a:pt x="5787382" y="3458892"/>
                  <a:pt x="5713005" y="3521399"/>
                </a:cubicBezTo>
                <a:cubicBezTo>
                  <a:pt x="5638629" y="3583902"/>
                  <a:pt x="5718848" y="3720155"/>
                  <a:pt x="5809268" y="3684900"/>
                </a:cubicBezTo>
                <a:cubicBezTo>
                  <a:pt x="5899688" y="3649644"/>
                  <a:pt x="6129348" y="3420848"/>
                  <a:pt x="6255525" y="3309864"/>
                </a:cubicBezTo>
                <a:close/>
                <a:moveTo>
                  <a:pt x="6477752" y="3260398"/>
                </a:moveTo>
                <a:cubicBezTo>
                  <a:pt x="6637039" y="3347786"/>
                  <a:pt x="6912033" y="3490110"/>
                  <a:pt x="7008741" y="3499406"/>
                </a:cubicBezTo>
                <a:cubicBezTo>
                  <a:pt x="7105449" y="3508703"/>
                  <a:pt x="7146495" y="3356010"/>
                  <a:pt x="7057998" y="3316176"/>
                </a:cubicBezTo>
                <a:cubicBezTo>
                  <a:pt x="6969502" y="3276341"/>
                  <a:pt x="6645343" y="3272705"/>
                  <a:pt x="6477752" y="3260398"/>
                </a:cubicBezTo>
                <a:close/>
                <a:moveTo>
                  <a:pt x="3667589" y="3856383"/>
                </a:moveTo>
                <a:cubicBezTo>
                  <a:pt x="3648238" y="3859198"/>
                  <a:pt x="3634836" y="3877168"/>
                  <a:pt x="3637651" y="3896518"/>
                </a:cubicBezTo>
                <a:cubicBezTo>
                  <a:pt x="3640469" y="3915870"/>
                  <a:pt x="3658438" y="3929272"/>
                  <a:pt x="3677789" y="3926455"/>
                </a:cubicBezTo>
                <a:cubicBezTo>
                  <a:pt x="3697139" y="3923637"/>
                  <a:pt x="3710541" y="3905669"/>
                  <a:pt x="3707725" y="3886318"/>
                </a:cubicBezTo>
                <a:cubicBezTo>
                  <a:pt x="3704909" y="3866969"/>
                  <a:pt x="3686938" y="3853565"/>
                  <a:pt x="3667589" y="3856383"/>
                </a:cubicBezTo>
                <a:close/>
                <a:moveTo>
                  <a:pt x="6976569" y="3041370"/>
                </a:moveTo>
                <a:cubicBezTo>
                  <a:pt x="6846470" y="3072218"/>
                  <a:pt x="6621801" y="3164468"/>
                  <a:pt x="6491565" y="3209642"/>
                </a:cubicBezTo>
                <a:cubicBezTo>
                  <a:pt x="6672438" y="3226806"/>
                  <a:pt x="6981313" y="3248593"/>
                  <a:pt x="7073794" y="3218832"/>
                </a:cubicBezTo>
                <a:cubicBezTo>
                  <a:pt x="7166277" y="3189072"/>
                  <a:pt x="7143501" y="3032607"/>
                  <a:pt x="7046463" y="3031076"/>
                </a:cubicBezTo>
                <a:cubicBezTo>
                  <a:pt x="7040400" y="3030981"/>
                  <a:pt x="7033545" y="3031379"/>
                  <a:pt x="7025984" y="3032224"/>
                </a:cubicBezTo>
                <a:cubicBezTo>
                  <a:pt x="7011810" y="3033809"/>
                  <a:pt x="6995154" y="3036963"/>
                  <a:pt x="6976569" y="3041370"/>
                </a:cubicBezTo>
                <a:close/>
                <a:moveTo>
                  <a:pt x="2945418" y="3906290"/>
                </a:moveTo>
                <a:cubicBezTo>
                  <a:pt x="2932517" y="3908168"/>
                  <a:pt x="2923582" y="3920147"/>
                  <a:pt x="2925460" y="3933048"/>
                </a:cubicBezTo>
                <a:cubicBezTo>
                  <a:pt x="2927338" y="3945948"/>
                  <a:pt x="2939318" y="3954882"/>
                  <a:pt x="2952218" y="3953005"/>
                </a:cubicBezTo>
                <a:cubicBezTo>
                  <a:pt x="2965118" y="3951127"/>
                  <a:pt x="2974054" y="3939148"/>
                  <a:pt x="2972175" y="3926246"/>
                </a:cubicBezTo>
                <a:cubicBezTo>
                  <a:pt x="2970297" y="3913346"/>
                  <a:pt x="2958317" y="3904412"/>
                  <a:pt x="2945418" y="3906290"/>
                </a:cubicBezTo>
                <a:close/>
                <a:moveTo>
                  <a:pt x="5653959" y="3247641"/>
                </a:moveTo>
                <a:cubicBezTo>
                  <a:pt x="5561476" y="3277403"/>
                  <a:pt x="5584253" y="3433866"/>
                  <a:pt x="5681290" y="3435397"/>
                </a:cubicBezTo>
                <a:cubicBezTo>
                  <a:pt x="5772264" y="3436836"/>
                  <a:pt x="6040827" y="3327033"/>
                  <a:pt x="6204859" y="3267930"/>
                </a:cubicBezTo>
                <a:lnTo>
                  <a:pt x="6231034" y="3258656"/>
                </a:lnTo>
                <a:lnTo>
                  <a:pt x="6236077" y="3274903"/>
                </a:lnTo>
                <a:cubicBezTo>
                  <a:pt x="6253219" y="3315429"/>
                  <a:pt x="6293347" y="3343863"/>
                  <a:pt x="6340116" y="3343863"/>
                </a:cubicBezTo>
                <a:cubicBezTo>
                  <a:pt x="6402472" y="3343864"/>
                  <a:pt x="6453025" y="3293312"/>
                  <a:pt x="6453024" y="3230954"/>
                </a:cubicBezTo>
                <a:cubicBezTo>
                  <a:pt x="6453025" y="3168596"/>
                  <a:pt x="6402473" y="3118043"/>
                  <a:pt x="6340115" y="3118044"/>
                </a:cubicBezTo>
                <a:cubicBezTo>
                  <a:pt x="6332319" y="3118043"/>
                  <a:pt x="6324708" y="3118834"/>
                  <a:pt x="6317359" y="3120338"/>
                </a:cubicBezTo>
                <a:cubicBezTo>
                  <a:pt x="6265909" y="3130867"/>
                  <a:pt x="6227204" y="3176390"/>
                  <a:pt x="6227205" y="3230954"/>
                </a:cubicBezTo>
                <a:cubicBezTo>
                  <a:pt x="6227203" y="3238748"/>
                  <a:pt x="6227995" y="3246358"/>
                  <a:pt x="6229499" y="3253709"/>
                </a:cubicBezTo>
                <a:lnTo>
                  <a:pt x="6230306" y="3256306"/>
                </a:lnTo>
                <a:lnTo>
                  <a:pt x="6163033" y="3250289"/>
                </a:lnTo>
                <a:cubicBezTo>
                  <a:pt x="5981478" y="3235028"/>
                  <a:pt x="5734884" y="3221600"/>
                  <a:pt x="5653959" y="3247641"/>
                </a:cubicBezTo>
                <a:close/>
                <a:moveTo>
                  <a:pt x="1839253" y="4038599"/>
                </a:moveTo>
                <a:cubicBezTo>
                  <a:pt x="1756819" y="4200506"/>
                  <a:pt x="1623045" y="4479760"/>
                  <a:pt x="1616739" y="4576710"/>
                </a:cubicBezTo>
                <a:cubicBezTo>
                  <a:pt x="1610431" y="4673658"/>
                  <a:pt x="1764315" y="4709973"/>
                  <a:pt x="1801402" y="4620290"/>
                </a:cubicBezTo>
                <a:cubicBezTo>
                  <a:pt x="1838485" y="4530604"/>
                  <a:pt x="1832122" y="4206488"/>
                  <a:pt x="1839253" y="4038599"/>
                </a:cubicBezTo>
                <a:close/>
                <a:moveTo>
                  <a:pt x="1891903" y="4026015"/>
                </a:moveTo>
                <a:cubicBezTo>
                  <a:pt x="1874737" y="4206888"/>
                  <a:pt x="1852950" y="4515760"/>
                  <a:pt x="1882711" y="4608244"/>
                </a:cubicBezTo>
                <a:cubicBezTo>
                  <a:pt x="1912472" y="4700728"/>
                  <a:pt x="2068937" y="4677952"/>
                  <a:pt x="2070469" y="4580912"/>
                </a:cubicBezTo>
                <a:cubicBezTo>
                  <a:pt x="2071999" y="4483875"/>
                  <a:pt x="1946968" y="4184777"/>
                  <a:pt x="1891903" y="4026015"/>
                </a:cubicBezTo>
                <a:close/>
                <a:moveTo>
                  <a:pt x="1921261" y="4008603"/>
                </a:moveTo>
                <a:cubicBezTo>
                  <a:pt x="1969579" y="4183744"/>
                  <a:pt x="2059124" y="4480155"/>
                  <a:pt x="2119845" y="4555995"/>
                </a:cubicBezTo>
                <a:cubicBezTo>
                  <a:pt x="2180567" y="4631836"/>
                  <a:pt x="2318686" y="4554874"/>
                  <a:pt x="2285589" y="4463643"/>
                </a:cubicBezTo>
                <a:cubicBezTo>
                  <a:pt x="2252491" y="4372410"/>
                  <a:pt x="2029215" y="4137379"/>
                  <a:pt x="1921261" y="4008603"/>
                </a:cubicBezTo>
                <a:close/>
                <a:moveTo>
                  <a:pt x="1789740" y="4014723"/>
                </a:moveTo>
                <a:cubicBezTo>
                  <a:pt x="1651392" y="4132488"/>
                  <a:pt x="1420532" y="4338841"/>
                  <a:pt x="1377433" y="4425911"/>
                </a:cubicBezTo>
                <a:cubicBezTo>
                  <a:pt x="1334334" y="4512982"/>
                  <a:pt x="1462425" y="4605677"/>
                  <a:pt x="1531143" y="4537144"/>
                </a:cubicBezTo>
                <a:cubicBezTo>
                  <a:pt x="1599861" y="4468612"/>
                  <a:pt x="1718607" y="4166966"/>
                  <a:pt x="1789740" y="4014723"/>
                </a:cubicBezTo>
                <a:close/>
                <a:moveTo>
                  <a:pt x="838438" y="4216225"/>
                </a:moveTo>
                <a:cubicBezTo>
                  <a:pt x="806071" y="4229916"/>
                  <a:pt x="783360" y="4261964"/>
                  <a:pt x="783361" y="4299318"/>
                </a:cubicBezTo>
                <a:cubicBezTo>
                  <a:pt x="783361" y="4349125"/>
                  <a:pt x="823736" y="4389499"/>
                  <a:pt x="873541" y="4389499"/>
                </a:cubicBezTo>
                <a:cubicBezTo>
                  <a:pt x="923347" y="4389499"/>
                  <a:pt x="963721" y="4349124"/>
                  <a:pt x="963721" y="4299319"/>
                </a:cubicBezTo>
                <a:cubicBezTo>
                  <a:pt x="963721" y="4249512"/>
                  <a:pt x="923346" y="4209138"/>
                  <a:pt x="873541" y="4209138"/>
                </a:cubicBezTo>
                <a:cubicBezTo>
                  <a:pt x="861089" y="4209138"/>
                  <a:pt x="849227" y="4211662"/>
                  <a:pt x="838438" y="4216225"/>
                </a:cubicBezTo>
                <a:close/>
                <a:moveTo>
                  <a:pt x="1950539" y="3970401"/>
                </a:moveTo>
                <a:cubicBezTo>
                  <a:pt x="2061465" y="4114292"/>
                  <a:pt x="2256394" y="4354876"/>
                  <a:pt x="2341274" y="4402144"/>
                </a:cubicBezTo>
                <a:cubicBezTo>
                  <a:pt x="2426153" y="4449410"/>
                  <a:pt x="2524942" y="4325957"/>
                  <a:pt x="2459821" y="4254001"/>
                </a:cubicBezTo>
                <a:cubicBezTo>
                  <a:pt x="2394699" y="4182045"/>
                  <a:pt x="2099156" y="4048827"/>
                  <a:pt x="1950539" y="3970401"/>
                </a:cubicBezTo>
                <a:close/>
                <a:moveTo>
                  <a:pt x="1750144" y="3981974"/>
                </a:moveTo>
                <a:cubicBezTo>
                  <a:pt x="1576198" y="4034438"/>
                  <a:pt x="1281999" y="4131000"/>
                  <a:pt x="1207622" y="4193506"/>
                </a:cubicBezTo>
                <a:cubicBezTo>
                  <a:pt x="1133246" y="4256012"/>
                  <a:pt x="1213465" y="4392264"/>
                  <a:pt x="1303886" y="4357008"/>
                </a:cubicBezTo>
                <a:cubicBezTo>
                  <a:pt x="1394306" y="4321752"/>
                  <a:pt x="1623967" y="4092956"/>
                  <a:pt x="1750144" y="3981974"/>
                </a:cubicBezTo>
                <a:close/>
                <a:moveTo>
                  <a:pt x="1972369" y="3932505"/>
                </a:moveTo>
                <a:cubicBezTo>
                  <a:pt x="2131657" y="4019895"/>
                  <a:pt x="2406651" y="4162219"/>
                  <a:pt x="2503358" y="4171514"/>
                </a:cubicBezTo>
                <a:cubicBezTo>
                  <a:pt x="2600066" y="4180812"/>
                  <a:pt x="2641113" y="4028119"/>
                  <a:pt x="2552616" y="3988285"/>
                </a:cubicBezTo>
                <a:cubicBezTo>
                  <a:pt x="2464117" y="3948450"/>
                  <a:pt x="2139959" y="3944813"/>
                  <a:pt x="1972369" y="3932505"/>
                </a:cubicBezTo>
                <a:close/>
                <a:moveTo>
                  <a:pt x="6937185" y="2789964"/>
                </a:moveTo>
                <a:cubicBezTo>
                  <a:pt x="6931649" y="2790887"/>
                  <a:pt x="6926037" y="2792422"/>
                  <a:pt x="6920385" y="2794626"/>
                </a:cubicBezTo>
                <a:cubicBezTo>
                  <a:pt x="6829966" y="2829880"/>
                  <a:pt x="6600306" y="3058677"/>
                  <a:pt x="6474129" y="3169661"/>
                </a:cubicBezTo>
                <a:cubicBezTo>
                  <a:pt x="6648073" y="3117194"/>
                  <a:pt x="6942272" y="3020632"/>
                  <a:pt x="7016650" y="2958128"/>
                </a:cubicBezTo>
                <a:cubicBezTo>
                  <a:pt x="7086376" y="2899528"/>
                  <a:pt x="7020229" y="2776113"/>
                  <a:pt x="6937185" y="2789964"/>
                </a:cubicBezTo>
                <a:close/>
                <a:moveTo>
                  <a:pt x="2471185" y="3713477"/>
                </a:moveTo>
                <a:cubicBezTo>
                  <a:pt x="2341086" y="3744326"/>
                  <a:pt x="2116420" y="3836578"/>
                  <a:pt x="1986184" y="3881750"/>
                </a:cubicBezTo>
                <a:cubicBezTo>
                  <a:pt x="2167056" y="3898916"/>
                  <a:pt x="2475929" y="3920702"/>
                  <a:pt x="2568412" y="3890942"/>
                </a:cubicBezTo>
                <a:cubicBezTo>
                  <a:pt x="2660894" y="3861180"/>
                  <a:pt x="2638119" y="3704715"/>
                  <a:pt x="2541081" y="3703185"/>
                </a:cubicBezTo>
                <a:cubicBezTo>
                  <a:pt x="2535016" y="3703088"/>
                  <a:pt x="2528163" y="3703486"/>
                  <a:pt x="2520602" y="3704331"/>
                </a:cubicBezTo>
                <a:cubicBezTo>
                  <a:pt x="2506427" y="3705916"/>
                  <a:pt x="2489771" y="3709070"/>
                  <a:pt x="2471185" y="3713477"/>
                </a:cubicBezTo>
                <a:close/>
                <a:moveTo>
                  <a:pt x="5676112" y="2963676"/>
                </a:moveTo>
                <a:cubicBezTo>
                  <a:pt x="5592242" y="2972937"/>
                  <a:pt x="5561352" y="3109474"/>
                  <a:pt x="5644318" y="3146820"/>
                </a:cubicBezTo>
                <a:cubicBezTo>
                  <a:pt x="5732816" y="3186654"/>
                  <a:pt x="6056974" y="3190290"/>
                  <a:pt x="6224563" y="3202596"/>
                </a:cubicBezTo>
                <a:cubicBezTo>
                  <a:pt x="6065276" y="3115207"/>
                  <a:pt x="5790284" y="2972885"/>
                  <a:pt x="5693576" y="2963589"/>
                </a:cubicBezTo>
                <a:cubicBezTo>
                  <a:pt x="5687532" y="2963007"/>
                  <a:pt x="5681703" y="2963060"/>
                  <a:pt x="5676112" y="2963676"/>
                </a:cubicBezTo>
                <a:close/>
                <a:moveTo>
                  <a:pt x="5501288" y="2993049"/>
                </a:moveTo>
                <a:cubicBezTo>
                  <a:pt x="5481471" y="3000981"/>
                  <a:pt x="5471835" y="3023475"/>
                  <a:pt x="5479767" y="3043292"/>
                </a:cubicBezTo>
                <a:cubicBezTo>
                  <a:pt x="5487698" y="3063109"/>
                  <a:pt x="5510194" y="3072743"/>
                  <a:pt x="5530010" y="3064811"/>
                </a:cubicBezTo>
                <a:cubicBezTo>
                  <a:pt x="5549826" y="3056880"/>
                  <a:pt x="5559462" y="3034386"/>
                  <a:pt x="5551530" y="3014568"/>
                </a:cubicBezTo>
                <a:cubicBezTo>
                  <a:pt x="5545582" y="2999707"/>
                  <a:pt x="5531442" y="2990570"/>
                  <a:pt x="5516381" y="2990279"/>
                </a:cubicBezTo>
                <a:cubicBezTo>
                  <a:pt x="5511362" y="2990181"/>
                  <a:pt x="5506241" y="2991067"/>
                  <a:pt x="5501288" y="2993049"/>
                </a:cubicBezTo>
                <a:close/>
                <a:moveTo>
                  <a:pt x="1148576" y="3919750"/>
                </a:moveTo>
                <a:cubicBezTo>
                  <a:pt x="1056093" y="3949510"/>
                  <a:pt x="1078869" y="4105974"/>
                  <a:pt x="1175907" y="4107508"/>
                </a:cubicBezTo>
                <a:cubicBezTo>
                  <a:pt x="1266880" y="4108943"/>
                  <a:pt x="1535445" y="3999142"/>
                  <a:pt x="1699476" y="3940037"/>
                </a:cubicBezTo>
                <a:lnTo>
                  <a:pt x="1725653" y="3930765"/>
                </a:lnTo>
                <a:lnTo>
                  <a:pt x="1730696" y="3947011"/>
                </a:lnTo>
                <a:cubicBezTo>
                  <a:pt x="1747837" y="3987535"/>
                  <a:pt x="1787963" y="4015971"/>
                  <a:pt x="1834732" y="4015971"/>
                </a:cubicBezTo>
                <a:cubicBezTo>
                  <a:pt x="1897091" y="4015971"/>
                  <a:pt x="1947643" y="3965420"/>
                  <a:pt x="1947642" y="3903061"/>
                </a:cubicBezTo>
                <a:cubicBezTo>
                  <a:pt x="1947641" y="3840703"/>
                  <a:pt x="1897090" y="3790151"/>
                  <a:pt x="1834732" y="3790152"/>
                </a:cubicBezTo>
                <a:cubicBezTo>
                  <a:pt x="1826937" y="3790152"/>
                  <a:pt x="1819327" y="3790943"/>
                  <a:pt x="1811977" y="3792445"/>
                </a:cubicBezTo>
                <a:cubicBezTo>
                  <a:pt x="1760526" y="3802974"/>
                  <a:pt x="1721821" y="3848498"/>
                  <a:pt x="1721821" y="3903062"/>
                </a:cubicBezTo>
                <a:cubicBezTo>
                  <a:pt x="1721822" y="3910856"/>
                  <a:pt x="1722612" y="3918468"/>
                  <a:pt x="1724117" y="3925816"/>
                </a:cubicBezTo>
                <a:lnTo>
                  <a:pt x="1724922" y="3928415"/>
                </a:lnTo>
                <a:lnTo>
                  <a:pt x="1657651" y="3922397"/>
                </a:lnTo>
                <a:cubicBezTo>
                  <a:pt x="1476096" y="3907134"/>
                  <a:pt x="1229499" y="3893709"/>
                  <a:pt x="1148576" y="3919750"/>
                </a:cubicBezTo>
                <a:close/>
                <a:moveTo>
                  <a:pt x="5554142" y="2888635"/>
                </a:moveTo>
                <a:cubicBezTo>
                  <a:pt x="5534325" y="2896566"/>
                  <a:pt x="5524690" y="2919061"/>
                  <a:pt x="5532621" y="2938880"/>
                </a:cubicBezTo>
                <a:cubicBezTo>
                  <a:pt x="5540553" y="2958695"/>
                  <a:pt x="5563049" y="2968330"/>
                  <a:pt x="5582864" y="2960399"/>
                </a:cubicBezTo>
                <a:cubicBezTo>
                  <a:pt x="5602680" y="2952467"/>
                  <a:pt x="5612318" y="2929973"/>
                  <a:pt x="5604386" y="2910156"/>
                </a:cubicBezTo>
                <a:cubicBezTo>
                  <a:pt x="5598435" y="2895292"/>
                  <a:pt x="5584295" y="2886158"/>
                  <a:pt x="5569236" y="2885867"/>
                </a:cubicBezTo>
                <a:cubicBezTo>
                  <a:pt x="5564217" y="2885768"/>
                  <a:pt x="5559095" y="2886653"/>
                  <a:pt x="5554142" y="2888635"/>
                </a:cubicBezTo>
                <a:close/>
                <a:moveTo>
                  <a:pt x="6741228" y="2581500"/>
                </a:moveTo>
                <a:cubicBezTo>
                  <a:pt x="6725687" y="2584112"/>
                  <a:pt x="6710715" y="2591296"/>
                  <a:pt x="6697832" y="2604145"/>
                </a:cubicBezTo>
                <a:cubicBezTo>
                  <a:pt x="6629113" y="2672676"/>
                  <a:pt x="6510371" y="2974323"/>
                  <a:pt x="6439232" y="3126566"/>
                </a:cubicBezTo>
                <a:cubicBezTo>
                  <a:pt x="6577582" y="3008800"/>
                  <a:pt x="6808443" y="2802446"/>
                  <a:pt x="6851543" y="2715376"/>
                </a:cubicBezTo>
                <a:cubicBezTo>
                  <a:pt x="6886560" y="2644633"/>
                  <a:pt x="6808567" y="2570176"/>
                  <a:pt x="6741228" y="2581500"/>
                </a:cubicBezTo>
                <a:close/>
                <a:moveTo>
                  <a:pt x="5606997" y="2784222"/>
                </a:moveTo>
                <a:cubicBezTo>
                  <a:pt x="5587179" y="2792154"/>
                  <a:pt x="5577544" y="2814648"/>
                  <a:pt x="5585477" y="2834465"/>
                </a:cubicBezTo>
                <a:cubicBezTo>
                  <a:pt x="5593407" y="2854280"/>
                  <a:pt x="5615903" y="2863916"/>
                  <a:pt x="5635718" y="2855984"/>
                </a:cubicBezTo>
                <a:cubicBezTo>
                  <a:pt x="5655535" y="2848054"/>
                  <a:pt x="5665170" y="2825558"/>
                  <a:pt x="5657239" y="2805741"/>
                </a:cubicBezTo>
                <a:cubicBezTo>
                  <a:pt x="5651290" y="2790880"/>
                  <a:pt x="5637148" y="2781744"/>
                  <a:pt x="5622092" y="2781451"/>
                </a:cubicBezTo>
                <a:cubicBezTo>
                  <a:pt x="5617072" y="2781354"/>
                  <a:pt x="5611951" y="2782239"/>
                  <a:pt x="5606997" y="2784222"/>
                </a:cubicBezTo>
                <a:close/>
                <a:moveTo>
                  <a:pt x="2431803" y="3462073"/>
                </a:moveTo>
                <a:cubicBezTo>
                  <a:pt x="2426265" y="3462995"/>
                  <a:pt x="2420653" y="3464529"/>
                  <a:pt x="2415002" y="3466734"/>
                </a:cubicBezTo>
                <a:cubicBezTo>
                  <a:pt x="2324584" y="3501988"/>
                  <a:pt x="2094922" y="3730784"/>
                  <a:pt x="1968746" y="3841767"/>
                </a:cubicBezTo>
                <a:cubicBezTo>
                  <a:pt x="2142691" y="3789302"/>
                  <a:pt x="2436889" y="3692742"/>
                  <a:pt x="2511267" y="3630235"/>
                </a:cubicBezTo>
                <a:cubicBezTo>
                  <a:pt x="2580993" y="3571636"/>
                  <a:pt x="2514847" y="3448221"/>
                  <a:pt x="2431803" y="3462073"/>
                </a:cubicBezTo>
                <a:close/>
                <a:moveTo>
                  <a:pt x="5345731" y="2826236"/>
                </a:moveTo>
                <a:cubicBezTo>
                  <a:pt x="5324610" y="2829311"/>
                  <a:pt x="5309978" y="2848926"/>
                  <a:pt x="5313053" y="2870049"/>
                </a:cubicBezTo>
                <a:cubicBezTo>
                  <a:pt x="5316128" y="2891172"/>
                  <a:pt x="5335744" y="2905802"/>
                  <a:pt x="5356867" y="2902727"/>
                </a:cubicBezTo>
                <a:cubicBezTo>
                  <a:pt x="5377989" y="2899652"/>
                  <a:pt x="5392620" y="2880037"/>
                  <a:pt x="5389545" y="2858915"/>
                </a:cubicBezTo>
                <a:cubicBezTo>
                  <a:pt x="5386470" y="2837792"/>
                  <a:pt x="5366854" y="2823161"/>
                  <a:pt x="5345731" y="2826236"/>
                </a:cubicBezTo>
                <a:close/>
                <a:moveTo>
                  <a:pt x="2603605" y="3414284"/>
                </a:moveTo>
                <a:cubicBezTo>
                  <a:pt x="2589255" y="3418859"/>
                  <a:pt x="2578306" y="3431647"/>
                  <a:pt x="2576842" y="3447588"/>
                </a:cubicBezTo>
                <a:cubicBezTo>
                  <a:pt x="2574887" y="3468843"/>
                  <a:pt x="2590537" y="3487657"/>
                  <a:pt x="2611793" y="3489611"/>
                </a:cubicBezTo>
                <a:cubicBezTo>
                  <a:pt x="2633048" y="3491563"/>
                  <a:pt x="2651861" y="3475917"/>
                  <a:pt x="2653814" y="3454660"/>
                </a:cubicBezTo>
                <a:cubicBezTo>
                  <a:pt x="2655766" y="3433404"/>
                  <a:pt x="2640119" y="3414590"/>
                  <a:pt x="2618864" y="3412638"/>
                </a:cubicBezTo>
                <a:cubicBezTo>
                  <a:pt x="2613550" y="3412149"/>
                  <a:pt x="2608390" y="3412761"/>
                  <a:pt x="2603605" y="3414284"/>
                </a:cubicBezTo>
                <a:close/>
                <a:moveTo>
                  <a:pt x="5802306" y="2712148"/>
                </a:moveTo>
                <a:cubicBezTo>
                  <a:pt x="5734182" y="2719411"/>
                  <a:pt x="5678888" y="2811872"/>
                  <a:pt x="5731798" y="2870336"/>
                </a:cubicBezTo>
                <a:cubicBezTo>
                  <a:pt x="5796921" y="2942294"/>
                  <a:pt x="6092462" y="3075510"/>
                  <a:pt x="6241079" y="3153937"/>
                </a:cubicBezTo>
                <a:cubicBezTo>
                  <a:pt x="6130154" y="3010045"/>
                  <a:pt x="5935226" y="2769460"/>
                  <a:pt x="5850345" y="2722195"/>
                </a:cubicBezTo>
                <a:cubicBezTo>
                  <a:pt x="5834432" y="2713332"/>
                  <a:pt x="5818027" y="2710471"/>
                  <a:pt x="5802306" y="2712148"/>
                </a:cubicBezTo>
                <a:close/>
                <a:moveTo>
                  <a:pt x="5671455" y="2675163"/>
                </a:moveTo>
                <a:cubicBezTo>
                  <a:pt x="5651639" y="2683095"/>
                  <a:pt x="5642004" y="2705589"/>
                  <a:pt x="5649934" y="2725407"/>
                </a:cubicBezTo>
                <a:cubicBezTo>
                  <a:pt x="5657866" y="2745222"/>
                  <a:pt x="5680361" y="2754858"/>
                  <a:pt x="5700178" y="2746926"/>
                </a:cubicBezTo>
                <a:cubicBezTo>
                  <a:pt x="5719993" y="2738994"/>
                  <a:pt x="5729628" y="2716500"/>
                  <a:pt x="5721697" y="2696683"/>
                </a:cubicBezTo>
                <a:cubicBezTo>
                  <a:pt x="5715748" y="2681822"/>
                  <a:pt x="5701611" y="2672686"/>
                  <a:pt x="5686550" y="2672394"/>
                </a:cubicBezTo>
                <a:cubicBezTo>
                  <a:pt x="5681532" y="2672295"/>
                  <a:pt x="5676409" y="2673181"/>
                  <a:pt x="5671455" y="2675163"/>
                </a:cubicBezTo>
                <a:close/>
                <a:moveTo>
                  <a:pt x="7198069" y="2345989"/>
                </a:moveTo>
                <a:cubicBezTo>
                  <a:pt x="7165702" y="2359679"/>
                  <a:pt x="7142990" y="2391729"/>
                  <a:pt x="7142992" y="2429083"/>
                </a:cubicBezTo>
                <a:cubicBezTo>
                  <a:pt x="7142991" y="2478888"/>
                  <a:pt x="7183366" y="2519262"/>
                  <a:pt x="7233171" y="2519263"/>
                </a:cubicBezTo>
                <a:cubicBezTo>
                  <a:pt x="7282977" y="2519263"/>
                  <a:pt x="7323352" y="2478887"/>
                  <a:pt x="7323351" y="2429082"/>
                </a:cubicBezTo>
                <a:cubicBezTo>
                  <a:pt x="7323352" y="2379277"/>
                  <a:pt x="7282976" y="2338902"/>
                  <a:pt x="7233171" y="2338903"/>
                </a:cubicBezTo>
                <a:cubicBezTo>
                  <a:pt x="7220720" y="2338903"/>
                  <a:pt x="7208858" y="2341426"/>
                  <a:pt x="7198069" y="2345989"/>
                </a:cubicBezTo>
                <a:close/>
                <a:moveTo>
                  <a:pt x="3666847" y="3102412"/>
                </a:moveTo>
                <a:lnTo>
                  <a:pt x="3689961" y="3102638"/>
                </a:lnTo>
                <a:cubicBezTo>
                  <a:pt x="3755745" y="3101340"/>
                  <a:pt x="3885460" y="3087764"/>
                  <a:pt x="3973899" y="3074869"/>
                </a:cubicBezTo>
                <a:cubicBezTo>
                  <a:pt x="4062337" y="3061974"/>
                  <a:pt x="4186880" y="3038478"/>
                  <a:pt x="4249609" y="3021037"/>
                </a:cubicBezTo>
                <a:lnTo>
                  <a:pt x="4268086" y="3015322"/>
                </a:lnTo>
                <a:lnTo>
                  <a:pt x="4270560" y="3025527"/>
                </a:lnTo>
                <a:lnTo>
                  <a:pt x="4249765" y="3030262"/>
                </a:lnTo>
                <a:cubicBezTo>
                  <a:pt x="4185812" y="3044699"/>
                  <a:pt x="4061666" y="3071720"/>
                  <a:pt x="3973342" y="3084161"/>
                </a:cubicBezTo>
                <a:cubicBezTo>
                  <a:pt x="3897636" y="3094824"/>
                  <a:pt x="3817422" y="3102423"/>
                  <a:pt x="3741596" y="3106855"/>
                </a:cubicBezTo>
                <a:lnTo>
                  <a:pt x="3667767" y="3110220"/>
                </a:lnTo>
                <a:close/>
                <a:moveTo>
                  <a:pt x="1170730" y="3635785"/>
                </a:moveTo>
                <a:cubicBezTo>
                  <a:pt x="1086859" y="3645045"/>
                  <a:pt x="1055968" y="3781583"/>
                  <a:pt x="1138936" y="3818927"/>
                </a:cubicBezTo>
                <a:cubicBezTo>
                  <a:pt x="1227434" y="3858763"/>
                  <a:pt x="1551591" y="3862398"/>
                  <a:pt x="1719183" y="3874707"/>
                </a:cubicBezTo>
                <a:cubicBezTo>
                  <a:pt x="1559894" y="3787316"/>
                  <a:pt x="1284899" y="3644993"/>
                  <a:pt x="1188192" y="3635697"/>
                </a:cubicBezTo>
                <a:cubicBezTo>
                  <a:pt x="1182150" y="3635116"/>
                  <a:pt x="1176321" y="3635167"/>
                  <a:pt x="1170730" y="3635785"/>
                </a:cubicBezTo>
                <a:close/>
                <a:moveTo>
                  <a:pt x="6508838" y="2478766"/>
                </a:moveTo>
                <a:cubicBezTo>
                  <a:pt x="6476688" y="2480407"/>
                  <a:pt x="6446355" y="2496318"/>
                  <a:pt x="6432448" y="2529951"/>
                </a:cubicBezTo>
                <a:cubicBezTo>
                  <a:pt x="6395363" y="2619635"/>
                  <a:pt x="6401727" y="2943750"/>
                  <a:pt x="6394597" y="3111640"/>
                </a:cubicBezTo>
                <a:cubicBezTo>
                  <a:pt x="6477031" y="2949733"/>
                  <a:pt x="6610803" y="2670478"/>
                  <a:pt x="6617111" y="2573530"/>
                </a:cubicBezTo>
                <a:cubicBezTo>
                  <a:pt x="6621053" y="2512939"/>
                  <a:pt x="6562421" y="2476028"/>
                  <a:pt x="6508838" y="2478766"/>
                </a:cubicBezTo>
                <a:close/>
                <a:moveTo>
                  <a:pt x="2523177" y="3329275"/>
                </a:moveTo>
                <a:cubicBezTo>
                  <a:pt x="2508826" y="3333847"/>
                  <a:pt x="2497877" y="3346634"/>
                  <a:pt x="2496412" y="3362576"/>
                </a:cubicBezTo>
                <a:cubicBezTo>
                  <a:pt x="2494460" y="3383831"/>
                  <a:pt x="2510109" y="3402645"/>
                  <a:pt x="2531363" y="3404598"/>
                </a:cubicBezTo>
                <a:cubicBezTo>
                  <a:pt x="2552618" y="3406551"/>
                  <a:pt x="2571432" y="3390903"/>
                  <a:pt x="2573385" y="3369648"/>
                </a:cubicBezTo>
                <a:cubicBezTo>
                  <a:pt x="2575339" y="3348392"/>
                  <a:pt x="2559689" y="3329577"/>
                  <a:pt x="2538435" y="3327626"/>
                </a:cubicBezTo>
                <a:cubicBezTo>
                  <a:pt x="2533120" y="3327137"/>
                  <a:pt x="2527959" y="3327750"/>
                  <a:pt x="2523177" y="3329275"/>
                </a:cubicBezTo>
                <a:close/>
                <a:moveTo>
                  <a:pt x="5402315" y="2708026"/>
                </a:moveTo>
                <a:cubicBezTo>
                  <a:pt x="5381193" y="2711100"/>
                  <a:pt x="5366559" y="2730715"/>
                  <a:pt x="5369635" y="2751837"/>
                </a:cubicBezTo>
                <a:cubicBezTo>
                  <a:pt x="5372710" y="2772960"/>
                  <a:pt x="5392326" y="2787590"/>
                  <a:pt x="5413449" y="2784516"/>
                </a:cubicBezTo>
                <a:cubicBezTo>
                  <a:pt x="5434570" y="2781442"/>
                  <a:pt x="5449202" y="2761825"/>
                  <a:pt x="5446127" y="2740702"/>
                </a:cubicBezTo>
                <a:cubicBezTo>
                  <a:pt x="5443052" y="2719581"/>
                  <a:pt x="5423436" y="2704952"/>
                  <a:pt x="5402315" y="2708026"/>
                </a:cubicBezTo>
                <a:close/>
                <a:moveTo>
                  <a:pt x="5997322" y="2541440"/>
                </a:moveTo>
                <a:cubicBezTo>
                  <a:pt x="5944944" y="2553491"/>
                  <a:pt x="5898746" y="2604935"/>
                  <a:pt x="5919431" y="2661956"/>
                </a:cubicBezTo>
                <a:cubicBezTo>
                  <a:pt x="5952530" y="2753187"/>
                  <a:pt x="6175806" y="2988217"/>
                  <a:pt x="6283761" y="3116994"/>
                </a:cubicBezTo>
                <a:cubicBezTo>
                  <a:pt x="6235443" y="2941852"/>
                  <a:pt x="6145896" y="2645442"/>
                  <a:pt x="6085176" y="2569602"/>
                </a:cubicBezTo>
                <a:cubicBezTo>
                  <a:pt x="6062406" y="2541163"/>
                  <a:pt x="6028749" y="2534210"/>
                  <a:pt x="5997322" y="2541440"/>
                </a:cubicBezTo>
                <a:close/>
                <a:moveTo>
                  <a:pt x="6823659" y="2356415"/>
                </a:moveTo>
                <a:cubicBezTo>
                  <a:pt x="6802537" y="2359489"/>
                  <a:pt x="6787906" y="2379104"/>
                  <a:pt x="6790980" y="2400226"/>
                </a:cubicBezTo>
                <a:cubicBezTo>
                  <a:pt x="6794055" y="2421350"/>
                  <a:pt x="6813672" y="2435979"/>
                  <a:pt x="6834793" y="2432904"/>
                </a:cubicBezTo>
                <a:cubicBezTo>
                  <a:pt x="6855914" y="2429830"/>
                  <a:pt x="6870546" y="2410215"/>
                  <a:pt x="6867472" y="2389093"/>
                </a:cubicBezTo>
                <a:cubicBezTo>
                  <a:pt x="6864397" y="2367971"/>
                  <a:pt x="6844782" y="2353340"/>
                  <a:pt x="6823659" y="2356415"/>
                </a:cubicBezTo>
                <a:close/>
                <a:moveTo>
                  <a:pt x="5774240" y="2569361"/>
                </a:moveTo>
                <a:cubicBezTo>
                  <a:pt x="5754423" y="2577293"/>
                  <a:pt x="5744789" y="2599786"/>
                  <a:pt x="5752719" y="2619603"/>
                </a:cubicBezTo>
                <a:cubicBezTo>
                  <a:pt x="5760651" y="2639420"/>
                  <a:pt x="5783147" y="2649053"/>
                  <a:pt x="5802962" y="2641123"/>
                </a:cubicBezTo>
                <a:cubicBezTo>
                  <a:pt x="5822778" y="2633193"/>
                  <a:pt x="5832415" y="2610695"/>
                  <a:pt x="5824482" y="2590880"/>
                </a:cubicBezTo>
                <a:cubicBezTo>
                  <a:pt x="5818535" y="2576017"/>
                  <a:pt x="5804393" y="2566882"/>
                  <a:pt x="5789335" y="2566589"/>
                </a:cubicBezTo>
                <a:cubicBezTo>
                  <a:pt x="5784315" y="2566493"/>
                  <a:pt x="5779193" y="2567379"/>
                  <a:pt x="5774240" y="2569361"/>
                </a:cubicBezTo>
                <a:close/>
                <a:moveTo>
                  <a:pt x="6228028" y="2464424"/>
                </a:moveTo>
                <a:cubicBezTo>
                  <a:pt x="6184997" y="2470686"/>
                  <a:pt x="6145499" y="2500641"/>
                  <a:pt x="6144732" y="2549159"/>
                </a:cubicBezTo>
                <a:cubicBezTo>
                  <a:pt x="6143201" y="2646196"/>
                  <a:pt x="6268232" y="2945292"/>
                  <a:pt x="6323299" y="3104054"/>
                </a:cubicBezTo>
                <a:cubicBezTo>
                  <a:pt x="6340465" y="2923184"/>
                  <a:pt x="6362251" y="2614310"/>
                  <a:pt x="6332490" y="2521827"/>
                </a:cubicBezTo>
                <a:cubicBezTo>
                  <a:pt x="6317610" y="2475587"/>
                  <a:pt x="6271054" y="2458161"/>
                  <a:pt x="6228028" y="2464424"/>
                </a:cubicBezTo>
                <a:close/>
                <a:moveTo>
                  <a:pt x="2720406" y="3208399"/>
                </a:moveTo>
                <a:cubicBezTo>
                  <a:pt x="2699283" y="3211474"/>
                  <a:pt x="2684653" y="3231090"/>
                  <a:pt x="2687726" y="3252212"/>
                </a:cubicBezTo>
                <a:cubicBezTo>
                  <a:pt x="2690801" y="3273334"/>
                  <a:pt x="2710417" y="3287964"/>
                  <a:pt x="2731541" y="3284889"/>
                </a:cubicBezTo>
                <a:cubicBezTo>
                  <a:pt x="2752664" y="3281815"/>
                  <a:pt x="2767292" y="3262200"/>
                  <a:pt x="2764219" y="3241077"/>
                </a:cubicBezTo>
                <a:cubicBezTo>
                  <a:pt x="2761143" y="3219955"/>
                  <a:pt x="2741528" y="3205323"/>
                  <a:pt x="2720406" y="3208399"/>
                </a:cubicBezTo>
                <a:close/>
                <a:moveTo>
                  <a:pt x="6670776" y="2353843"/>
                </a:moveTo>
                <a:cubicBezTo>
                  <a:pt x="6650959" y="2361773"/>
                  <a:pt x="6641325" y="2384269"/>
                  <a:pt x="6649255" y="2404087"/>
                </a:cubicBezTo>
                <a:cubicBezTo>
                  <a:pt x="6657187" y="2423902"/>
                  <a:pt x="6679683" y="2433537"/>
                  <a:pt x="6699498" y="2425606"/>
                </a:cubicBezTo>
                <a:cubicBezTo>
                  <a:pt x="6719315" y="2417674"/>
                  <a:pt x="6728950" y="2395179"/>
                  <a:pt x="6721019" y="2375363"/>
                </a:cubicBezTo>
                <a:cubicBezTo>
                  <a:pt x="6715070" y="2360501"/>
                  <a:pt x="6700929" y="2351365"/>
                  <a:pt x="6685872" y="2351074"/>
                </a:cubicBezTo>
                <a:cubicBezTo>
                  <a:pt x="6680852" y="2350976"/>
                  <a:pt x="6675729" y="2351861"/>
                  <a:pt x="6670776" y="2353843"/>
                </a:cubicBezTo>
                <a:close/>
                <a:moveTo>
                  <a:pt x="2442747" y="3244262"/>
                </a:moveTo>
                <a:cubicBezTo>
                  <a:pt x="2428397" y="3248835"/>
                  <a:pt x="2417448" y="3261622"/>
                  <a:pt x="2415984" y="3277564"/>
                </a:cubicBezTo>
                <a:cubicBezTo>
                  <a:pt x="2414031" y="3298820"/>
                  <a:pt x="2429679" y="3317635"/>
                  <a:pt x="2450936" y="3319586"/>
                </a:cubicBezTo>
                <a:cubicBezTo>
                  <a:pt x="2472190" y="3321539"/>
                  <a:pt x="2491005" y="3305889"/>
                  <a:pt x="2492958" y="3284635"/>
                </a:cubicBezTo>
                <a:cubicBezTo>
                  <a:pt x="2494910" y="3263380"/>
                  <a:pt x="2479262" y="3244566"/>
                  <a:pt x="2458005" y="3242615"/>
                </a:cubicBezTo>
                <a:cubicBezTo>
                  <a:pt x="2452692" y="3242126"/>
                  <a:pt x="2447530" y="3242737"/>
                  <a:pt x="2442747" y="3244262"/>
                </a:cubicBezTo>
                <a:close/>
                <a:moveTo>
                  <a:pt x="5463744" y="2593430"/>
                </a:moveTo>
                <a:cubicBezTo>
                  <a:pt x="5442621" y="2596504"/>
                  <a:pt x="5427991" y="2616121"/>
                  <a:pt x="5431066" y="2637243"/>
                </a:cubicBezTo>
                <a:cubicBezTo>
                  <a:pt x="5434140" y="2658365"/>
                  <a:pt x="5453757" y="2672996"/>
                  <a:pt x="5474880" y="2669922"/>
                </a:cubicBezTo>
                <a:cubicBezTo>
                  <a:pt x="5496001" y="2666847"/>
                  <a:pt x="5510631" y="2647230"/>
                  <a:pt x="5507557" y="2626109"/>
                </a:cubicBezTo>
                <a:cubicBezTo>
                  <a:pt x="5504483" y="2604986"/>
                  <a:pt x="5484867" y="2590356"/>
                  <a:pt x="5463744" y="2593430"/>
                </a:cubicBezTo>
                <a:close/>
                <a:moveTo>
                  <a:pt x="5873808" y="2492487"/>
                </a:moveTo>
                <a:cubicBezTo>
                  <a:pt x="5853991" y="2500417"/>
                  <a:pt x="5844357" y="2522912"/>
                  <a:pt x="5852289" y="2542729"/>
                </a:cubicBezTo>
                <a:cubicBezTo>
                  <a:pt x="5860221" y="2562546"/>
                  <a:pt x="5882716" y="2572180"/>
                  <a:pt x="5902532" y="2564249"/>
                </a:cubicBezTo>
                <a:cubicBezTo>
                  <a:pt x="5922347" y="2556317"/>
                  <a:pt x="5931983" y="2533823"/>
                  <a:pt x="5924052" y="2514006"/>
                </a:cubicBezTo>
                <a:cubicBezTo>
                  <a:pt x="5918103" y="2499144"/>
                  <a:pt x="5903963" y="2490008"/>
                  <a:pt x="5888903" y="2489716"/>
                </a:cubicBezTo>
                <a:cubicBezTo>
                  <a:pt x="5883884" y="2489618"/>
                  <a:pt x="5878763" y="2490503"/>
                  <a:pt x="5873808" y="2492487"/>
                </a:cubicBezTo>
                <a:close/>
                <a:moveTo>
                  <a:pt x="2235845" y="3253607"/>
                </a:moveTo>
                <a:cubicBezTo>
                  <a:pt x="2220305" y="3256222"/>
                  <a:pt x="2205334" y="3263403"/>
                  <a:pt x="2192448" y="3276253"/>
                </a:cubicBezTo>
                <a:cubicBezTo>
                  <a:pt x="2123731" y="3344783"/>
                  <a:pt x="2004986" y="3646431"/>
                  <a:pt x="1933850" y="3798672"/>
                </a:cubicBezTo>
                <a:cubicBezTo>
                  <a:pt x="2072200" y="3680907"/>
                  <a:pt x="2303059" y="3474553"/>
                  <a:pt x="2346161" y="3387485"/>
                </a:cubicBezTo>
                <a:cubicBezTo>
                  <a:pt x="2381179" y="3316740"/>
                  <a:pt x="2303183" y="3242283"/>
                  <a:pt x="2235845" y="3253607"/>
                </a:cubicBezTo>
                <a:close/>
                <a:moveTo>
                  <a:pt x="6535753" y="2324627"/>
                </a:moveTo>
                <a:cubicBezTo>
                  <a:pt x="6515938" y="2332558"/>
                  <a:pt x="6506301" y="2355052"/>
                  <a:pt x="6514233" y="2374869"/>
                </a:cubicBezTo>
                <a:cubicBezTo>
                  <a:pt x="6522164" y="2394684"/>
                  <a:pt x="6544661" y="2404319"/>
                  <a:pt x="6564477" y="2396388"/>
                </a:cubicBezTo>
                <a:cubicBezTo>
                  <a:pt x="6584294" y="2388457"/>
                  <a:pt x="6593928" y="2365962"/>
                  <a:pt x="6585997" y="2346146"/>
                </a:cubicBezTo>
                <a:cubicBezTo>
                  <a:pt x="6580047" y="2331284"/>
                  <a:pt x="6565908" y="2322148"/>
                  <a:pt x="6550849" y="2321855"/>
                </a:cubicBezTo>
                <a:cubicBezTo>
                  <a:pt x="6545829" y="2321759"/>
                  <a:pt x="6540707" y="2322642"/>
                  <a:pt x="6535753" y="2324627"/>
                </a:cubicBezTo>
                <a:close/>
                <a:moveTo>
                  <a:pt x="5992392" y="2421822"/>
                </a:moveTo>
                <a:cubicBezTo>
                  <a:pt x="5972576" y="2429754"/>
                  <a:pt x="5962941" y="2452249"/>
                  <a:pt x="5970874" y="2472064"/>
                </a:cubicBezTo>
                <a:cubicBezTo>
                  <a:pt x="5978805" y="2491881"/>
                  <a:pt x="6001300" y="2501516"/>
                  <a:pt x="6021115" y="2493585"/>
                </a:cubicBezTo>
                <a:cubicBezTo>
                  <a:pt x="6040931" y="2485653"/>
                  <a:pt x="6050568" y="2463159"/>
                  <a:pt x="6042636" y="2443342"/>
                </a:cubicBezTo>
                <a:cubicBezTo>
                  <a:pt x="6036686" y="2428480"/>
                  <a:pt x="6022547" y="2419344"/>
                  <a:pt x="6007488" y="2419053"/>
                </a:cubicBezTo>
                <a:cubicBezTo>
                  <a:pt x="6002467" y="2418954"/>
                  <a:pt x="5997347" y="2419840"/>
                  <a:pt x="5992392" y="2421822"/>
                </a:cubicBezTo>
                <a:close/>
                <a:moveTo>
                  <a:pt x="6750330" y="2245599"/>
                </a:moveTo>
                <a:cubicBezTo>
                  <a:pt x="6729208" y="2248673"/>
                  <a:pt x="6714577" y="2268290"/>
                  <a:pt x="6717653" y="2289411"/>
                </a:cubicBezTo>
                <a:cubicBezTo>
                  <a:pt x="6720727" y="2310534"/>
                  <a:pt x="6740341" y="2325165"/>
                  <a:pt x="6761465" y="2322090"/>
                </a:cubicBezTo>
                <a:cubicBezTo>
                  <a:pt x="6782587" y="2319015"/>
                  <a:pt x="6797218" y="2299399"/>
                  <a:pt x="6794144" y="2278276"/>
                </a:cubicBezTo>
                <a:cubicBezTo>
                  <a:pt x="6791068" y="2257154"/>
                  <a:pt x="6771453" y="2242523"/>
                  <a:pt x="6750330" y="2245599"/>
                </a:cubicBezTo>
                <a:close/>
                <a:moveTo>
                  <a:pt x="5539562" y="2504282"/>
                </a:moveTo>
                <a:cubicBezTo>
                  <a:pt x="5518441" y="2507357"/>
                  <a:pt x="5503808" y="2526971"/>
                  <a:pt x="5506883" y="2548094"/>
                </a:cubicBezTo>
                <a:cubicBezTo>
                  <a:pt x="5509958" y="2569216"/>
                  <a:pt x="5529573" y="2583848"/>
                  <a:pt x="5550696" y="2580772"/>
                </a:cubicBezTo>
                <a:cubicBezTo>
                  <a:pt x="5571820" y="2577698"/>
                  <a:pt x="5586449" y="2558082"/>
                  <a:pt x="5583376" y="2536961"/>
                </a:cubicBezTo>
                <a:cubicBezTo>
                  <a:pt x="5580300" y="2515837"/>
                  <a:pt x="5560685" y="2501207"/>
                  <a:pt x="5539562" y="2504282"/>
                </a:cubicBezTo>
                <a:close/>
                <a:moveTo>
                  <a:pt x="6118980" y="2371155"/>
                </a:moveTo>
                <a:cubicBezTo>
                  <a:pt x="6099164" y="2379087"/>
                  <a:pt x="6089529" y="2401583"/>
                  <a:pt x="6097461" y="2421399"/>
                </a:cubicBezTo>
                <a:cubicBezTo>
                  <a:pt x="6105393" y="2441216"/>
                  <a:pt x="6127888" y="2450849"/>
                  <a:pt x="6147705" y="2442920"/>
                </a:cubicBezTo>
                <a:cubicBezTo>
                  <a:pt x="6167519" y="2434988"/>
                  <a:pt x="6177156" y="2412492"/>
                  <a:pt x="6169223" y="2392675"/>
                </a:cubicBezTo>
                <a:cubicBezTo>
                  <a:pt x="6163275" y="2377813"/>
                  <a:pt x="6149135" y="2368679"/>
                  <a:pt x="6134076" y="2368385"/>
                </a:cubicBezTo>
                <a:cubicBezTo>
                  <a:pt x="6129057" y="2368288"/>
                  <a:pt x="6123936" y="2369173"/>
                  <a:pt x="6118980" y="2371155"/>
                </a:cubicBezTo>
                <a:close/>
                <a:moveTo>
                  <a:pt x="6383528" y="2306902"/>
                </a:moveTo>
                <a:cubicBezTo>
                  <a:pt x="6363711" y="2314833"/>
                  <a:pt x="6354076" y="2337328"/>
                  <a:pt x="6362007" y="2357145"/>
                </a:cubicBezTo>
                <a:cubicBezTo>
                  <a:pt x="6369938" y="2376960"/>
                  <a:pt x="6392434" y="2386598"/>
                  <a:pt x="6412251" y="2378663"/>
                </a:cubicBezTo>
                <a:cubicBezTo>
                  <a:pt x="6432067" y="2370734"/>
                  <a:pt x="6441701" y="2348238"/>
                  <a:pt x="6433770" y="2328422"/>
                </a:cubicBezTo>
                <a:cubicBezTo>
                  <a:pt x="6427821" y="2313559"/>
                  <a:pt x="6413680" y="2304423"/>
                  <a:pt x="6398621" y="2304131"/>
                </a:cubicBezTo>
                <a:cubicBezTo>
                  <a:pt x="6393604" y="2304035"/>
                  <a:pt x="6388483" y="2304919"/>
                  <a:pt x="6383528" y="2306902"/>
                </a:cubicBezTo>
                <a:close/>
                <a:moveTo>
                  <a:pt x="2632471" y="3111224"/>
                </a:moveTo>
                <a:cubicBezTo>
                  <a:pt x="2611348" y="3114300"/>
                  <a:pt x="2596718" y="3133916"/>
                  <a:pt x="2599792" y="3155038"/>
                </a:cubicBezTo>
                <a:cubicBezTo>
                  <a:pt x="2602866" y="3176160"/>
                  <a:pt x="2622482" y="3190790"/>
                  <a:pt x="2643604" y="3187716"/>
                </a:cubicBezTo>
                <a:cubicBezTo>
                  <a:pt x="2664728" y="3184642"/>
                  <a:pt x="2679357" y="3165025"/>
                  <a:pt x="2676283" y="3143903"/>
                </a:cubicBezTo>
                <a:cubicBezTo>
                  <a:pt x="2673208" y="3122781"/>
                  <a:pt x="2653591" y="3108151"/>
                  <a:pt x="2632471" y="3111224"/>
                </a:cubicBezTo>
                <a:close/>
                <a:moveTo>
                  <a:pt x="2349871" y="3158107"/>
                </a:moveTo>
                <a:cubicBezTo>
                  <a:pt x="2335521" y="3162681"/>
                  <a:pt x="2324572" y="3175467"/>
                  <a:pt x="2323107" y="3191409"/>
                </a:cubicBezTo>
                <a:cubicBezTo>
                  <a:pt x="2321154" y="3212663"/>
                  <a:pt x="2336803" y="3231478"/>
                  <a:pt x="2358058" y="3233431"/>
                </a:cubicBezTo>
                <a:cubicBezTo>
                  <a:pt x="2379313" y="3235384"/>
                  <a:pt x="2398129" y="3219736"/>
                  <a:pt x="2400081" y="3198480"/>
                </a:cubicBezTo>
                <a:cubicBezTo>
                  <a:pt x="2402032" y="3177225"/>
                  <a:pt x="2386384" y="3158410"/>
                  <a:pt x="2365129" y="3156456"/>
                </a:cubicBezTo>
                <a:cubicBezTo>
                  <a:pt x="2359816" y="3155969"/>
                  <a:pt x="2354656" y="3156581"/>
                  <a:pt x="2349871" y="3158107"/>
                </a:cubicBezTo>
                <a:close/>
                <a:moveTo>
                  <a:pt x="6244073" y="2321089"/>
                </a:moveTo>
                <a:cubicBezTo>
                  <a:pt x="6224257" y="2329020"/>
                  <a:pt x="6214620" y="2351515"/>
                  <a:pt x="6222552" y="2371332"/>
                </a:cubicBezTo>
                <a:cubicBezTo>
                  <a:pt x="6230484" y="2391147"/>
                  <a:pt x="6252981" y="2400783"/>
                  <a:pt x="6272797" y="2392850"/>
                </a:cubicBezTo>
                <a:cubicBezTo>
                  <a:pt x="6292612" y="2384920"/>
                  <a:pt x="6302247" y="2362425"/>
                  <a:pt x="6294314" y="2342608"/>
                </a:cubicBezTo>
                <a:cubicBezTo>
                  <a:pt x="6288368" y="2327747"/>
                  <a:pt x="6274228" y="2318609"/>
                  <a:pt x="6259168" y="2318317"/>
                </a:cubicBezTo>
                <a:cubicBezTo>
                  <a:pt x="6254149" y="2318220"/>
                  <a:pt x="6249028" y="2319105"/>
                  <a:pt x="6244073" y="2321089"/>
                </a:cubicBezTo>
                <a:close/>
                <a:moveTo>
                  <a:pt x="1296923" y="3384256"/>
                </a:moveTo>
                <a:cubicBezTo>
                  <a:pt x="1228798" y="3391519"/>
                  <a:pt x="1173504" y="3483980"/>
                  <a:pt x="1226416" y="3542444"/>
                </a:cubicBezTo>
                <a:cubicBezTo>
                  <a:pt x="1291540" y="3614401"/>
                  <a:pt x="1587081" y="3747617"/>
                  <a:pt x="1735696" y="3826045"/>
                </a:cubicBezTo>
                <a:cubicBezTo>
                  <a:pt x="1624772" y="3682153"/>
                  <a:pt x="1429844" y="3441568"/>
                  <a:pt x="1344963" y="3394303"/>
                </a:cubicBezTo>
                <a:cubicBezTo>
                  <a:pt x="1329048" y="3385440"/>
                  <a:pt x="1312645" y="3382579"/>
                  <a:pt x="1296923" y="3384256"/>
                </a:cubicBezTo>
                <a:close/>
                <a:moveTo>
                  <a:pt x="5615379" y="2415133"/>
                </a:moveTo>
                <a:cubicBezTo>
                  <a:pt x="5594257" y="2418209"/>
                  <a:pt x="5579626" y="2437824"/>
                  <a:pt x="5582699" y="2458947"/>
                </a:cubicBezTo>
                <a:cubicBezTo>
                  <a:pt x="5585776" y="2480067"/>
                  <a:pt x="5605391" y="2494698"/>
                  <a:pt x="5626514" y="2491623"/>
                </a:cubicBezTo>
                <a:cubicBezTo>
                  <a:pt x="5647637" y="2488549"/>
                  <a:pt x="5662267" y="2468933"/>
                  <a:pt x="5659192" y="2447811"/>
                </a:cubicBezTo>
                <a:cubicBezTo>
                  <a:pt x="5656118" y="2426688"/>
                  <a:pt x="5636501" y="2412058"/>
                  <a:pt x="5615379" y="2415133"/>
                </a:cubicBezTo>
                <a:close/>
                <a:moveTo>
                  <a:pt x="6625891" y="2185599"/>
                </a:moveTo>
                <a:cubicBezTo>
                  <a:pt x="6604770" y="2188676"/>
                  <a:pt x="6590139" y="2208291"/>
                  <a:pt x="6593214" y="2229414"/>
                </a:cubicBezTo>
                <a:cubicBezTo>
                  <a:pt x="6596289" y="2250535"/>
                  <a:pt x="6615904" y="2265165"/>
                  <a:pt x="6637027" y="2262092"/>
                </a:cubicBezTo>
                <a:cubicBezTo>
                  <a:pt x="6658148" y="2259018"/>
                  <a:pt x="6672778" y="2239402"/>
                  <a:pt x="6669705" y="2218278"/>
                </a:cubicBezTo>
                <a:cubicBezTo>
                  <a:pt x="6666630" y="2197157"/>
                  <a:pt x="6647014" y="2182525"/>
                  <a:pt x="6625891" y="2185599"/>
                </a:cubicBezTo>
                <a:close/>
                <a:moveTo>
                  <a:pt x="3488383" y="2844431"/>
                </a:moveTo>
                <a:lnTo>
                  <a:pt x="3482801" y="2858108"/>
                </a:lnTo>
                <a:cubicBezTo>
                  <a:pt x="3493668" y="2894006"/>
                  <a:pt x="3520456" y="3003810"/>
                  <a:pt x="3551213" y="3055524"/>
                </a:cubicBezTo>
                <a:cubicBezTo>
                  <a:pt x="3581969" y="3107238"/>
                  <a:pt x="3647295" y="3148669"/>
                  <a:pt x="3667340" y="3168392"/>
                </a:cubicBezTo>
                <a:lnTo>
                  <a:pt x="3671488" y="3173864"/>
                </a:lnTo>
                <a:cubicBezTo>
                  <a:pt x="3671968" y="3169397"/>
                  <a:pt x="3672028" y="3162842"/>
                  <a:pt x="3671703" y="3154684"/>
                </a:cubicBezTo>
                <a:lnTo>
                  <a:pt x="3669740" y="3127621"/>
                </a:lnTo>
                <a:lnTo>
                  <a:pt x="3678733" y="3199395"/>
                </a:lnTo>
                <a:cubicBezTo>
                  <a:pt x="3681145" y="3217764"/>
                  <a:pt x="3699323" y="3230289"/>
                  <a:pt x="3719334" y="3227372"/>
                </a:cubicBezTo>
                <a:cubicBezTo>
                  <a:pt x="3734342" y="3225184"/>
                  <a:pt x="3746117" y="3214930"/>
                  <a:pt x="3750049" y="3202190"/>
                </a:cubicBezTo>
                <a:lnTo>
                  <a:pt x="3751195" y="3188832"/>
                </a:lnTo>
                <a:lnTo>
                  <a:pt x="3753940" y="3209721"/>
                </a:lnTo>
                <a:lnTo>
                  <a:pt x="3755101" y="3212922"/>
                </a:lnTo>
                <a:cubicBezTo>
                  <a:pt x="3762682" y="3224863"/>
                  <a:pt x="3777671" y="3231832"/>
                  <a:pt x="3793764" y="3229486"/>
                </a:cubicBezTo>
                <a:cubicBezTo>
                  <a:pt x="3809858" y="3227139"/>
                  <a:pt x="3822487" y="3216143"/>
                  <a:pt x="3826703" y="3202481"/>
                </a:cubicBezTo>
                <a:lnTo>
                  <a:pt x="3827933" y="3188153"/>
                </a:lnTo>
                <a:lnTo>
                  <a:pt x="3829365" y="3199052"/>
                </a:lnTo>
                <a:cubicBezTo>
                  <a:pt x="3831952" y="3218751"/>
                  <a:pt x="3851447" y="3232184"/>
                  <a:pt x="3872905" y="3229055"/>
                </a:cubicBezTo>
                <a:cubicBezTo>
                  <a:pt x="3888999" y="3226708"/>
                  <a:pt x="3901627" y="3215712"/>
                  <a:pt x="3905844" y="3202050"/>
                </a:cubicBezTo>
                <a:lnTo>
                  <a:pt x="3906450" y="3194980"/>
                </a:lnTo>
                <a:lnTo>
                  <a:pt x="3911214" y="3208103"/>
                </a:lnTo>
                <a:cubicBezTo>
                  <a:pt x="3918794" y="3220045"/>
                  <a:pt x="3933783" y="3227014"/>
                  <a:pt x="3949877" y="3224667"/>
                </a:cubicBezTo>
                <a:cubicBezTo>
                  <a:pt x="3965971" y="3222321"/>
                  <a:pt x="3978599" y="3211325"/>
                  <a:pt x="3982816" y="3197663"/>
                </a:cubicBezTo>
                <a:lnTo>
                  <a:pt x="3983856" y="3185534"/>
                </a:lnTo>
                <a:lnTo>
                  <a:pt x="3987985" y="3196909"/>
                </a:lnTo>
                <a:cubicBezTo>
                  <a:pt x="3995565" y="3208851"/>
                  <a:pt x="4010554" y="3215821"/>
                  <a:pt x="4026648" y="3213474"/>
                </a:cubicBezTo>
                <a:cubicBezTo>
                  <a:pt x="4042742" y="3211127"/>
                  <a:pt x="4055371" y="3200131"/>
                  <a:pt x="4059587" y="3186470"/>
                </a:cubicBezTo>
                <a:lnTo>
                  <a:pt x="4060787" y="3172477"/>
                </a:lnTo>
                <a:lnTo>
                  <a:pt x="4063194" y="3179107"/>
                </a:lnTo>
                <a:cubicBezTo>
                  <a:pt x="4070774" y="3191048"/>
                  <a:pt x="4085764" y="3198018"/>
                  <a:pt x="4101857" y="3195671"/>
                </a:cubicBezTo>
                <a:cubicBezTo>
                  <a:pt x="4123316" y="3192543"/>
                  <a:pt x="4138614" y="3174037"/>
                  <a:pt x="4136025" y="3154338"/>
                </a:cubicBezTo>
                <a:lnTo>
                  <a:pt x="4134593" y="3143439"/>
                </a:lnTo>
                <a:lnTo>
                  <a:pt x="4139471" y="3156877"/>
                </a:lnTo>
                <a:cubicBezTo>
                  <a:pt x="4147051" y="3168819"/>
                  <a:pt x="4162040" y="3175788"/>
                  <a:pt x="4178134" y="3173441"/>
                </a:cubicBezTo>
                <a:cubicBezTo>
                  <a:pt x="4194227" y="3171095"/>
                  <a:pt x="4206857" y="3160098"/>
                  <a:pt x="4211073" y="3146437"/>
                </a:cubicBezTo>
                <a:lnTo>
                  <a:pt x="4212231" y="3132930"/>
                </a:lnTo>
                <a:lnTo>
                  <a:pt x="4212876" y="3134707"/>
                </a:lnTo>
                <a:cubicBezTo>
                  <a:pt x="4219945" y="3145843"/>
                  <a:pt x="4233922" y="3152341"/>
                  <a:pt x="4248929" y="3150152"/>
                </a:cubicBezTo>
                <a:cubicBezTo>
                  <a:pt x="4268940" y="3147235"/>
                  <a:pt x="4276745" y="3132481"/>
                  <a:pt x="4280791" y="3111610"/>
                </a:cubicBezTo>
                <a:cubicBezTo>
                  <a:pt x="4283825" y="3095957"/>
                  <a:pt x="4279773" y="3068189"/>
                  <a:pt x="4276259" y="3045410"/>
                </a:cubicBezTo>
                <a:lnTo>
                  <a:pt x="4275888" y="3042922"/>
                </a:lnTo>
                <a:lnTo>
                  <a:pt x="4277768" y="3048606"/>
                </a:lnTo>
                <a:lnTo>
                  <a:pt x="4280058" y="3042519"/>
                </a:lnTo>
                <a:cubicBezTo>
                  <a:pt x="4293182" y="3019531"/>
                  <a:pt x="4343100" y="2998526"/>
                  <a:pt x="4356506" y="2910673"/>
                </a:cubicBezTo>
                <a:cubicBezTo>
                  <a:pt x="4351377" y="2774446"/>
                  <a:pt x="4338366" y="2722235"/>
                  <a:pt x="4311612" y="2726422"/>
                </a:cubicBezTo>
                <a:cubicBezTo>
                  <a:pt x="4295558" y="2728933"/>
                  <a:pt x="4274557" y="2751749"/>
                  <a:pt x="4247342" y="2788903"/>
                </a:cubicBezTo>
                <a:cubicBezTo>
                  <a:pt x="4240444" y="2818724"/>
                  <a:pt x="4244414" y="2875301"/>
                  <a:pt x="4251927" y="2928598"/>
                </a:cubicBezTo>
                <a:lnTo>
                  <a:pt x="4253060" y="2935722"/>
                </a:lnTo>
                <a:cubicBezTo>
                  <a:pt x="4252375" y="2935111"/>
                  <a:pt x="4251690" y="2934498"/>
                  <a:pt x="4251004" y="2933886"/>
                </a:cubicBezTo>
                <a:cubicBezTo>
                  <a:pt x="4243712" y="2929606"/>
                  <a:pt x="4234162" y="2927695"/>
                  <a:pt x="4224085" y="2929164"/>
                </a:cubicBezTo>
                <a:cubicBezTo>
                  <a:pt x="4208968" y="2931368"/>
                  <a:pt x="4196957" y="2940555"/>
                  <a:pt x="4192783" y="2951761"/>
                </a:cubicBezTo>
                <a:lnTo>
                  <a:pt x="4191396" y="2963454"/>
                </a:lnTo>
                <a:lnTo>
                  <a:pt x="4189006" y="2945258"/>
                </a:lnTo>
                <a:lnTo>
                  <a:pt x="4187894" y="2942485"/>
                </a:lnTo>
                <a:cubicBezTo>
                  <a:pt x="4180489" y="2932201"/>
                  <a:pt x="4165551" y="2926405"/>
                  <a:pt x="4149341" y="2928769"/>
                </a:cubicBezTo>
                <a:cubicBezTo>
                  <a:pt x="4133129" y="2931133"/>
                  <a:pt x="4120248" y="2940984"/>
                  <a:pt x="4115773" y="2953001"/>
                </a:cubicBezTo>
                <a:lnTo>
                  <a:pt x="4114286" y="2965542"/>
                </a:lnTo>
                <a:lnTo>
                  <a:pt x="4113039" y="2956049"/>
                </a:lnTo>
                <a:cubicBezTo>
                  <a:pt x="4110784" y="2938891"/>
                  <a:pt x="4091434" y="2927536"/>
                  <a:pt x="4069820" y="2930688"/>
                </a:cubicBezTo>
                <a:cubicBezTo>
                  <a:pt x="4053608" y="2933051"/>
                  <a:pt x="4040728" y="2942903"/>
                  <a:pt x="4036251" y="2954921"/>
                </a:cubicBezTo>
                <a:lnTo>
                  <a:pt x="4035519" y="2961108"/>
                </a:lnTo>
                <a:lnTo>
                  <a:pt x="4030963" y="2949736"/>
                </a:lnTo>
                <a:cubicBezTo>
                  <a:pt x="4023557" y="2939453"/>
                  <a:pt x="4008620" y="2933657"/>
                  <a:pt x="3992409" y="2936020"/>
                </a:cubicBezTo>
                <a:cubicBezTo>
                  <a:pt x="3976198" y="2938383"/>
                  <a:pt x="3963317" y="2948235"/>
                  <a:pt x="3958840" y="2960253"/>
                </a:cubicBezTo>
                <a:lnTo>
                  <a:pt x="3957583" y="2970869"/>
                </a:lnTo>
                <a:lnTo>
                  <a:pt x="3953634" y="2961012"/>
                </a:lnTo>
                <a:cubicBezTo>
                  <a:pt x="3946227" y="2950727"/>
                  <a:pt x="3931291" y="2944931"/>
                  <a:pt x="3915079" y="2947295"/>
                </a:cubicBezTo>
                <a:cubicBezTo>
                  <a:pt x="3898869" y="2949659"/>
                  <a:pt x="3885988" y="2959511"/>
                  <a:pt x="3881511" y="2971528"/>
                </a:cubicBezTo>
                <a:lnTo>
                  <a:pt x="3880060" y="2983775"/>
                </a:lnTo>
                <a:lnTo>
                  <a:pt x="3877758" y="2978029"/>
                </a:lnTo>
                <a:cubicBezTo>
                  <a:pt x="3870352" y="2967746"/>
                  <a:pt x="3855415" y="2961950"/>
                  <a:pt x="3839204" y="2964314"/>
                </a:cubicBezTo>
                <a:cubicBezTo>
                  <a:pt x="3817590" y="2967465"/>
                  <a:pt x="3801895" y="2983930"/>
                  <a:pt x="3804150" y="3001088"/>
                </a:cubicBezTo>
                <a:lnTo>
                  <a:pt x="3805397" y="3010580"/>
                </a:lnTo>
                <a:lnTo>
                  <a:pt x="3800733" y="2998937"/>
                </a:lnTo>
                <a:cubicBezTo>
                  <a:pt x="3793326" y="2988653"/>
                  <a:pt x="3778389" y="2982857"/>
                  <a:pt x="3762179" y="2985220"/>
                </a:cubicBezTo>
                <a:cubicBezTo>
                  <a:pt x="3745967" y="2987584"/>
                  <a:pt x="3733086" y="2997435"/>
                  <a:pt x="3728610" y="3009453"/>
                </a:cubicBezTo>
                <a:lnTo>
                  <a:pt x="3727208" y="3021275"/>
                </a:lnTo>
                <a:lnTo>
                  <a:pt x="3726591" y="3019735"/>
                </a:lnTo>
                <a:cubicBezTo>
                  <a:pt x="3719685" y="3010145"/>
                  <a:pt x="3705757" y="3004740"/>
                  <a:pt x="3690641" y="3006944"/>
                </a:cubicBezTo>
                <a:cubicBezTo>
                  <a:pt x="3670485" y="3009883"/>
                  <a:pt x="3655850" y="3025236"/>
                  <a:pt x="3657952" y="3041236"/>
                </a:cubicBezTo>
                <a:lnTo>
                  <a:pt x="3659071" y="3049755"/>
                </a:lnTo>
                <a:lnTo>
                  <a:pt x="3642325" y="2972443"/>
                </a:lnTo>
                <a:cubicBezTo>
                  <a:pt x="3635712" y="2948216"/>
                  <a:pt x="3628249" y="2927238"/>
                  <a:pt x="3620210" y="2913378"/>
                </a:cubicBezTo>
                <a:cubicBezTo>
                  <a:pt x="3580841" y="2844019"/>
                  <a:pt x="3524518" y="2852300"/>
                  <a:pt x="3491285" y="2845383"/>
                </a:cubicBezTo>
                <a:close/>
                <a:moveTo>
                  <a:pt x="2003454" y="3150873"/>
                </a:moveTo>
                <a:cubicBezTo>
                  <a:pt x="1971305" y="3152513"/>
                  <a:pt x="1940974" y="3168426"/>
                  <a:pt x="1927065" y="3202059"/>
                </a:cubicBezTo>
                <a:cubicBezTo>
                  <a:pt x="1889981" y="3291744"/>
                  <a:pt x="1896347" y="3615858"/>
                  <a:pt x="1889215" y="3783748"/>
                </a:cubicBezTo>
                <a:cubicBezTo>
                  <a:pt x="1971648" y="3621842"/>
                  <a:pt x="2105421" y="3342586"/>
                  <a:pt x="2111729" y="3245640"/>
                </a:cubicBezTo>
                <a:cubicBezTo>
                  <a:pt x="2115671" y="3185046"/>
                  <a:pt x="2057040" y="3148138"/>
                  <a:pt x="2003454" y="3150873"/>
                </a:cubicBezTo>
                <a:close/>
                <a:moveTo>
                  <a:pt x="6091762" y="2263305"/>
                </a:moveTo>
                <a:cubicBezTo>
                  <a:pt x="5865222" y="2322190"/>
                  <a:pt x="5657595" y="2466849"/>
                  <a:pt x="5521044" y="2684385"/>
                </a:cubicBezTo>
                <a:cubicBezTo>
                  <a:pt x="5243609" y="3126362"/>
                  <a:pt x="5364637" y="3701803"/>
                  <a:pt x="5791367" y="3969669"/>
                </a:cubicBezTo>
                <a:cubicBezTo>
                  <a:pt x="5413178" y="3682015"/>
                  <a:pt x="5323666" y="3141383"/>
                  <a:pt x="5585238" y="2724681"/>
                </a:cubicBezTo>
                <a:cubicBezTo>
                  <a:pt x="5846808" y="2307978"/>
                  <a:pt x="6372600" y="2153579"/>
                  <a:pt x="6796051" y="2369128"/>
                </a:cubicBezTo>
                <a:cubicBezTo>
                  <a:pt x="6609357" y="2251938"/>
                  <a:pt x="6395078" y="2213034"/>
                  <a:pt x="6189856" y="2243358"/>
                </a:cubicBezTo>
                <a:cubicBezTo>
                  <a:pt x="6156873" y="2248231"/>
                  <a:pt x="6124124" y="2254893"/>
                  <a:pt x="6091762" y="2263305"/>
                </a:cubicBezTo>
                <a:close/>
                <a:moveTo>
                  <a:pt x="2540919" y="3018900"/>
                </a:moveTo>
                <a:cubicBezTo>
                  <a:pt x="2519796" y="3021974"/>
                  <a:pt x="2505166" y="3041590"/>
                  <a:pt x="2508240" y="3062712"/>
                </a:cubicBezTo>
                <a:cubicBezTo>
                  <a:pt x="2511314" y="3083835"/>
                  <a:pt x="2530932" y="3098466"/>
                  <a:pt x="2552053" y="3095391"/>
                </a:cubicBezTo>
                <a:cubicBezTo>
                  <a:pt x="2573174" y="3092317"/>
                  <a:pt x="2587808" y="3072699"/>
                  <a:pt x="2584732" y="3051577"/>
                </a:cubicBezTo>
                <a:cubicBezTo>
                  <a:pt x="2581657" y="3030456"/>
                  <a:pt x="2562041" y="3015826"/>
                  <a:pt x="2540919" y="3018900"/>
                </a:cubicBezTo>
                <a:close/>
                <a:moveTo>
                  <a:pt x="2221188" y="3085998"/>
                </a:moveTo>
                <a:cubicBezTo>
                  <a:pt x="2206839" y="3090572"/>
                  <a:pt x="2195889" y="3103358"/>
                  <a:pt x="2194425" y="3119300"/>
                </a:cubicBezTo>
                <a:cubicBezTo>
                  <a:pt x="2192472" y="3140556"/>
                  <a:pt x="2208121" y="3159370"/>
                  <a:pt x="2229375" y="3161323"/>
                </a:cubicBezTo>
                <a:cubicBezTo>
                  <a:pt x="2250630" y="3163275"/>
                  <a:pt x="2269445" y="3147627"/>
                  <a:pt x="2271398" y="3126372"/>
                </a:cubicBezTo>
                <a:cubicBezTo>
                  <a:pt x="2273350" y="3105117"/>
                  <a:pt x="2257703" y="3086302"/>
                  <a:pt x="2236448" y="3084351"/>
                </a:cubicBezTo>
                <a:cubicBezTo>
                  <a:pt x="2231133" y="3083862"/>
                  <a:pt x="2225972" y="3084473"/>
                  <a:pt x="2221188" y="3085998"/>
                </a:cubicBezTo>
                <a:close/>
                <a:moveTo>
                  <a:pt x="5703567" y="2324184"/>
                </a:moveTo>
                <a:cubicBezTo>
                  <a:pt x="5682444" y="2327258"/>
                  <a:pt x="5667814" y="2346874"/>
                  <a:pt x="5670889" y="2367997"/>
                </a:cubicBezTo>
                <a:cubicBezTo>
                  <a:pt x="5673961" y="2389119"/>
                  <a:pt x="5693580" y="2403749"/>
                  <a:pt x="5714703" y="2400674"/>
                </a:cubicBezTo>
                <a:cubicBezTo>
                  <a:pt x="5735824" y="2397600"/>
                  <a:pt x="5750455" y="2377984"/>
                  <a:pt x="5747379" y="2356863"/>
                </a:cubicBezTo>
                <a:cubicBezTo>
                  <a:pt x="5744305" y="2335739"/>
                  <a:pt x="5724690" y="2321109"/>
                  <a:pt x="5703567" y="2324184"/>
                </a:cubicBezTo>
                <a:close/>
                <a:moveTo>
                  <a:pt x="1491938" y="3213549"/>
                </a:moveTo>
                <a:cubicBezTo>
                  <a:pt x="1439560" y="3225599"/>
                  <a:pt x="1393363" y="3277043"/>
                  <a:pt x="1414050" y="3334062"/>
                </a:cubicBezTo>
                <a:cubicBezTo>
                  <a:pt x="1447147" y="3425294"/>
                  <a:pt x="1670423" y="3660325"/>
                  <a:pt x="1778378" y="3789101"/>
                </a:cubicBezTo>
                <a:cubicBezTo>
                  <a:pt x="1730061" y="3613962"/>
                  <a:pt x="1640513" y="3317550"/>
                  <a:pt x="1579792" y="3241710"/>
                </a:cubicBezTo>
                <a:cubicBezTo>
                  <a:pt x="1557021" y="3213269"/>
                  <a:pt x="1523367" y="3206317"/>
                  <a:pt x="1491938" y="3213549"/>
                </a:cubicBezTo>
                <a:close/>
                <a:moveTo>
                  <a:pt x="6482038" y="2132750"/>
                </a:moveTo>
                <a:cubicBezTo>
                  <a:pt x="6460916" y="2135826"/>
                  <a:pt x="6446285" y="2155441"/>
                  <a:pt x="6449360" y="2176565"/>
                </a:cubicBezTo>
                <a:cubicBezTo>
                  <a:pt x="6452435" y="2197686"/>
                  <a:pt x="6472052" y="2212317"/>
                  <a:pt x="6493174" y="2209242"/>
                </a:cubicBezTo>
                <a:cubicBezTo>
                  <a:pt x="6514295" y="2206167"/>
                  <a:pt x="6528926" y="2186551"/>
                  <a:pt x="6525851" y="2165429"/>
                </a:cubicBezTo>
                <a:cubicBezTo>
                  <a:pt x="6522776" y="2144306"/>
                  <a:pt x="6503160" y="2129675"/>
                  <a:pt x="6482038" y="2132750"/>
                </a:cubicBezTo>
                <a:close/>
                <a:moveTo>
                  <a:pt x="1722644" y="3136533"/>
                </a:moveTo>
                <a:cubicBezTo>
                  <a:pt x="1679615" y="3142795"/>
                  <a:pt x="1640115" y="3172749"/>
                  <a:pt x="1639351" y="3221268"/>
                </a:cubicBezTo>
                <a:cubicBezTo>
                  <a:pt x="1637817" y="3318306"/>
                  <a:pt x="1762849" y="3617400"/>
                  <a:pt x="1817916" y="3776162"/>
                </a:cubicBezTo>
                <a:cubicBezTo>
                  <a:pt x="1835081" y="3595291"/>
                  <a:pt x="1856870" y="3286418"/>
                  <a:pt x="1827106" y="3193937"/>
                </a:cubicBezTo>
                <a:cubicBezTo>
                  <a:pt x="1812228" y="3147694"/>
                  <a:pt x="1765670" y="3130268"/>
                  <a:pt x="1722644" y="3136533"/>
                </a:cubicBezTo>
                <a:close/>
                <a:moveTo>
                  <a:pt x="5828254" y="2245366"/>
                </a:moveTo>
                <a:cubicBezTo>
                  <a:pt x="5807131" y="2248439"/>
                  <a:pt x="5792501" y="2268057"/>
                  <a:pt x="5795575" y="2289179"/>
                </a:cubicBezTo>
                <a:cubicBezTo>
                  <a:pt x="5798651" y="2310300"/>
                  <a:pt x="5818267" y="2324931"/>
                  <a:pt x="5839388" y="2321857"/>
                </a:cubicBezTo>
                <a:cubicBezTo>
                  <a:pt x="5860511" y="2318782"/>
                  <a:pt x="5875142" y="2299166"/>
                  <a:pt x="5872067" y="2278044"/>
                </a:cubicBezTo>
                <a:cubicBezTo>
                  <a:pt x="5868993" y="2256922"/>
                  <a:pt x="5849376" y="2242291"/>
                  <a:pt x="5828254" y="2245366"/>
                </a:cubicBezTo>
                <a:close/>
                <a:moveTo>
                  <a:pt x="2103836" y="3040701"/>
                </a:moveTo>
                <a:cubicBezTo>
                  <a:pt x="2089484" y="3045275"/>
                  <a:pt x="2078535" y="3058062"/>
                  <a:pt x="2077070" y="3074002"/>
                </a:cubicBezTo>
                <a:cubicBezTo>
                  <a:pt x="2075119" y="3095259"/>
                  <a:pt x="2090767" y="3114072"/>
                  <a:pt x="2112022" y="3116025"/>
                </a:cubicBezTo>
                <a:cubicBezTo>
                  <a:pt x="2133277" y="3117978"/>
                  <a:pt x="2152092" y="3102329"/>
                  <a:pt x="2154044" y="3081075"/>
                </a:cubicBezTo>
                <a:cubicBezTo>
                  <a:pt x="2155997" y="3059819"/>
                  <a:pt x="2140349" y="3041005"/>
                  <a:pt x="2119094" y="3039052"/>
                </a:cubicBezTo>
                <a:cubicBezTo>
                  <a:pt x="2113780" y="3038564"/>
                  <a:pt x="2108619" y="3039177"/>
                  <a:pt x="2103836" y="3040701"/>
                </a:cubicBezTo>
                <a:close/>
                <a:moveTo>
                  <a:pt x="2442832" y="2955065"/>
                </a:moveTo>
                <a:cubicBezTo>
                  <a:pt x="2421710" y="2958141"/>
                  <a:pt x="2407079" y="2977756"/>
                  <a:pt x="2410155" y="2998878"/>
                </a:cubicBezTo>
                <a:cubicBezTo>
                  <a:pt x="2413229" y="3020001"/>
                  <a:pt x="2432846" y="3034631"/>
                  <a:pt x="2453967" y="3031557"/>
                </a:cubicBezTo>
                <a:cubicBezTo>
                  <a:pt x="2475088" y="3028483"/>
                  <a:pt x="2489719" y="3008865"/>
                  <a:pt x="2486644" y="2987743"/>
                </a:cubicBezTo>
                <a:cubicBezTo>
                  <a:pt x="2483570" y="2966621"/>
                  <a:pt x="2463954" y="2951992"/>
                  <a:pt x="2442832" y="2955065"/>
                </a:cubicBezTo>
                <a:close/>
                <a:moveTo>
                  <a:pt x="6343136" y="2113914"/>
                </a:moveTo>
                <a:cubicBezTo>
                  <a:pt x="6322013" y="2116989"/>
                  <a:pt x="6307384" y="2136604"/>
                  <a:pt x="6310457" y="2157728"/>
                </a:cubicBezTo>
                <a:cubicBezTo>
                  <a:pt x="6313533" y="2178850"/>
                  <a:pt x="6333149" y="2193481"/>
                  <a:pt x="6354270" y="2190406"/>
                </a:cubicBezTo>
                <a:cubicBezTo>
                  <a:pt x="6375393" y="2187331"/>
                  <a:pt x="6390023" y="2167715"/>
                  <a:pt x="6386949" y="2146593"/>
                </a:cubicBezTo>
                <a:cubicBezTo>
                  <a:pt x="6383875" y="2125471"/>
                  <a:pt x="6364258" y="2110839"/>
                  <a:pt x="6343136" y="2113914"/>
                </a:cubicBezTo>
                <a:close/>
                <a:moveTo>
                  <a:pt x="5943046" y="2193922"/>
                </a:moveTo>
                <a:cubicBezTo>
                  <a:pt x="5921923" y="2196997"/>
                  <a:pt x="5907293" y="2216613"/>
                  <a:pt x="5910367" y="2237735"/>
                </a:cubicBezTo>
                <a:cubicBezTo>
                  <a:pt x="5913442" y="2258857"/>
                  <a:pt x="5933058" y="2273488"/>
                  <a:pt x="5954180" y="2270413"/>
                </a:cubicBezTo>
                <a:cubicBezTo>
                  <a:pt x="5975302" y="2267338"/>
                  <a:pt x="5989932" y="2247723"/>
                  <a:pt x="5986857" y="2226600"/>
                </a:cubicBezTo>
                <a:cubicBezTo>
                  <a:pt x="5983785" y="2205477"/>
                  <a:pt x="5964169" y="2190846"/>
                  <a:pt x="5943046" y="2193922"/>
                </a:cubicBezTo>
                <a:close/>
                <a:moveTo>
                  <a:pt x="6209801" y="2133324"/>
                </a:moveTo>
                <a:cubicBezTo>
                  <a:pt x="6188680" y="2136397"/>
                  <a:pt x="6174048" y="2156013"/>
                  <a:pt x="6177123" y="2177137"/>
                </a:cubicBezTo>
                <a:cubicBezTo>
                  <a:pt x="6180198" y="2198259"/>
                  <a:pt x="6199814" y="2212890"/>
                  <a:pt x="6220936" y="2209815"/>
                </a:cubicBezTo>
                <a:cubicBezTo>
                  <a:pt x="6242057" y="2206741"/>
                  <a:pt x="6256689" y="2187124"/>
                  <a:pt x="6253615" y="2166001"/>
                </a:cubicBezTo>
                <a:cubicBezTo>
                  <a:pt x="6250542" y="2144879"/>
                  <a:pt x="6230924" y="2130248"/>
                  <a:pt x="6209801" y="2133324"/>
                </a:cubicBezTo>
                <a:close/>
                <a:moveTo>
                  <a:pt x="6074872" y="2152966"/>
                </a:moveTo>
                <a:cubicBezTo>
                  <a:pt x="6053751" y="2156040"/>
                  <a:pt x="6039120" y="2175656"/>
                  <a:pt x="6042193" y="2196777"/>
                </a:cubicBezTo>
                <a:cubicBezTo>
                  <a:pt x="6045268" y="2217899"/>
                  <a:pt x="6064885" y="2232532"/>
                  <a:pt x="6086007" y="2229458"/>
                </a:cubicBezTo>
                <a:cubicBezTo>
                  <a:pt x="6107128" y="2226383"/>
                  <a:pt x="6121760" y="2206766"/>
                  <a:pt x="6118685" y="2185642"/>
                </a:cubicBezTo>
                <a:cubicBezTo>
                  <a:pt x="6115610" y="2164523"/>
                  <a:pt x="6095995" y="2149891"/>
                  <a:pt x="6074872" y="2152966"/>
                </a:cubicBezTo>
                <a:close/>
                <a:moveTo>
                  <a:pt x="660431" y="3297662"/>
                </a:moveTo>
                <a:cubicBezTo>
                  <a:pt x="628063" y="3311352"/>
                  <a:pt x="605353" y="3343401"/>
                  <a:pt x="605353" y="3380755"/>
                </a:cubicBezTo>
                <a:cubicBezTo>
                  <a:pt x="605353" y="3430560"/>
                  <a:pt x="645727" y="3470935"/>
                  <a:pt x="695533" y="3470935"/>
                </a:cubicBezTo>
                <a:cubicBezTo>
                  <a:pt x="745338" y="3470935"/>
                  <a:pt x="785713" y="3430561"/>
                  <a:pt x="785713" y="3380755"/>
                </a:cubicBezTo>
                <a:cubicBezTo>
                  <a:pt x="785712" y="3330950"/>
                  <a:pt x="745338" y="3290574"/>
                  <a:pt x="695533" y="3290575"/>
                </a:cubicBezTo>
                <a:cubicBezTo>
                  <a:pt x="683082" y="3290575"/>
                  <a:pt x="671220" y="3293099"/>
                  <a:pt x="660431" y="3297662"/>
                </a:cubicBezTo>
                <a:close/>
                <a:moveTo>
                  <a:pt x="1169871" y="3179424"/>
                </a:moveTo>
                <a:cubicBezTo>
                  <a:pt x="1148748" y="3182498"/>
                  <a:pt x="1134117" y="3202115"/>
                  <a:pt x="1137192" y="3223238"/>
                </a:cubicBezTo>
                <a:cubicBezTo>
                  <a:pt x="1140267" y="3244360"/>
                  <a:pt x="1159883" y="3258990"/>
                  <a:pt x="1181006" y="3255916"/>
                </a:cubicBezTo>
                <a:cubicBezTo>
                  <a:pt x="1202126" y="3252842"/>
                  <a:pt x="1216757" y="3233224"/>
                  <a:pt x="1213683" y="3212102"/>
                </a:cubicBezTo>
                <a:cubicBezTo>
                  <a:pt x="1210608" y="3190981"/>
                  <a:pt x="1190992" y="3176348"/>
                  <a:pt x="1169871" y="3179424"/>
                </a:cubicBezTo>
                <a:close/>
                <a:moveTo>
                  <a:pt x="1970026" y="3006778"/>
                </a:moveTo>
                <a:cubicBezTo>
                  <a:pt x="1955677" y="3011350"/>
                  <a:pt x="1944727" y="3024139"/>
                  <a:pt x="1943263" y="3040079"/>
                </a:cubicBezTo>
                <a:cubicBezTo>
                  <a:pt x="1941310" y="3061335"/>
                  <a:pt x="1956959" y="3080150"/>
                  <a:pt x="1978214" y="3082101"/>
                </a:cubicBezTo>
                <a:cubicBezTo>
                  <a:pt x="1999469" y="3084055"/>
                  <a:pt x="2018282" y="3068407"/>
                  <a:pt x="2020235" y="3047152"/>
                </a:cubicBezTo>
                <a:cubicBezTo>
                  <a:pt x="2022187" y="3025895"/>
                  <a:pt x="2006541" y="3007082"/>
                  <a:pt x="1985284" y="3005130"/>
                </a:cubicBezTo>
                <a:cubicBezTo>
                  <a:pt x="1979970" y="3004641"/>
                  <a:pt x="1974810" y="3005252"/>
                  <a:pt x="1970026" y="3006778"/>
                </a:cubicBezTo>
                <a:close/>
                <a:moveTo>
                  <a:pt x="1300416" y="3135022"/>
                </a:moveTo>
                <a:cubicBezTo>
                  <a:pt x="1286067" y="3139595"/>
                  <a:pt x="1275116" y="3152384"/>
                  <a:pt x="1273652" y="3168325"/>
                </a:cubicBezTo>
                <a:cubicBezTo>
                  <a:pt x="1271699" y="3189581"/>
                  <a:pt x="1287349" y="3208395"/>
                  <a:pt x="1308603" y="3210347"/>
                </a:cubicBezTo>
                <a:cubicBezTo>
                  <a:pt x="1329859" y="3212300"/>
                  <a:pt x="1348673" y="3196651"/>
                  <a:pt x="1350625" y="3175395"/>
                </a:cubicBezTo>
                <a:cubicBezTo>
                  <a:pt x="1352578" y="3154142"/>
                  <a:pt x="1336930" y="3135327"/>
                  <a:pt x="1315675" y="3133374"/>
                </a:cubicBezTo>
                <a:cubicBezTo>
                  <a:pt x="1310361" y="3132886"/>
                  <a:pt x="1305200" y="3133496"/>
                  <a:pt x="1300416" y="3135022"/>
                </a:cubicBezTo>
                <a:close/>
                <a:moveTo>
                  <a:pt x="2344745" y="2891233"/>
                </a:moveTo>
                <a:cubicBezTo>
                  <a:pt x="2323622" y="2894308"/>
                  <a:pt x="2308990" y="2913922"/>
                  <a:pt x="2312067" y="2935045"/>
                </a:cubicBezTo>
                <a:cubicBezTo>
                  <a:pt x="2315141" y="2956168"/>
                  <a:pt x="2334758" y="2970799"/>
                  <a:pt x="2355879" y="2967722"/>
                </a:cubicBezTo>
                <a:cubicBezTo>
                  <a:pt x="2377002" y="2964648"/>
                  <a:pt x="2391633" y="2945033"/>
                  <a:pt x="2388558" y="2923911"/>
                </a:cubicBezTo>
                <a:cubicBezTo>
                  <a:pt x="2385484" y="2902788"/>
                  <a:pt x="2365867" y="2888158"/>
                  <a:pt x="2344745" y="2891233"/>
                </a:cubicBezTo>
                <a:close/>
                <a:moveTo>
                  <a:pt x="1834247" y="2994302"/>
                </a:moveTo>
                <a:cubicBezTo>
                  <a:pt x="1819898" y="2998876"/>
                  <a:pt x="1808948" y="3011663"/>
                  <a:pt x="1807483" y="3027604"/>
                </a:cubicBezTo>
                <a:cubicBezTo>
                  <a:pt x="1805530" y="3048860"/>
                  <a:pt x="1821179" y="3067674"/>
                  <a:pt x="1842434" y="3069628"/>
                </a:cubicBezTo>
                <a:cubicBezTo>
                  <a:pt x="1863689" y="3071581"/>
                  <a:pt x="1882503" y="3055932"/>
                  <a:pt x="1884457" y="3034676"/>
                </a:cubicBezTo>
                <a:cubicBezTo>
                  <a:pt x="1886409" y="3013421"/>
                  <a:pt x="1870760" y="2994607"/>
                  <a:pt x="1849506" y="2992654"/>
                </a:cubicBezTo>
                <a:cubicBezTo>
                  <a:pt x="1844192" y="2992166"/>
                  <a:pt x="1839030" y="2992778"/>
                  <a:pt x="1834247" y="2994302"/>
                </a:cubicBezTo>
                <a:close/>
                <a:moveTo>
                  <a:pt x="1421505" y="3068524"/>
                </a:moveTo>
                <a:cubicBezTo>
                  <a:pt x="1407154" y="3073096"/>
                  <a:pt x="1396205" y="3085884"/>
                  <a:pt x="1394742" y="3101826"/>
                </a:cubicBezTo>
                <a:cubicBezTo>
                  <a:pt x="1392787" y="3123081"/>
                  <a:pt x="1408438" y="3141896"/>
                  <a:pt x="1429692" y="3143849"/>
                </a:cubicBezTo>
                <a:cubicBezTo>
                  <a:pt x="1450948" y="3145801"/>
                  <a:pt x="1469762" y="3130153"/>
                  <a:pt x="1471715" y="3108898"/>
                </a:cubicBezTo>
                <a:cubicBezTo>
                  <a:pt x="1473667" y="3087642"/>
                  <a:pt x="1458019" y="3068827"/>
                  <a:pt x="1436763" y="3066875"/>
                </a:cubicBezTo>
                <a:cubicBezTo>
                  <a:pt x="1431450" y="3066387"/>
                  <a:pt x="1426289" y="3066998"/>
                  <a:pt x="1421505" y="3068524"/>
                </a:cubicBezTo>
                <a:close/>
                <a:moveTo>
                  <a:pt x="1700074" y="2981976"/>
                </a:moveTo>
                <a:cubicBezTo>
                  <a:pt x="1685721" y="2986550"/>
                  <a:pt x="1674772" y="2999337"/>
                  <a:pt x="1673308" y="3015278"/>
                </a:cubicBezTo>
                <a:cubicBezTo>
                  <a:pt x="1671354" y="3036534"/>
                  <a:pt x="1687005" y="3055347"/>
                  <a:pt x="1708259" y="3057301"/>
                </a:cubicBezTo>
                <a:cubicBezTo>
                  <a:pt x="1729515" y="3059253"/>
                  <a:pt x="1748328" y="3043605"/>
                  <a:pt x="1750281" y="3022351"/>
                </a:cubicBezTo>
                <a:cubicBezTo>
                  <a:pt x="1752233" y="3001096"/>
                  <a:pt x="1736585" y="2982280"/>
                  <a:pt x="1715330" y="2980328"/>
                </a:cubicBezTo>
                <a:cubicBezTo>
                  <a:pt x="1710016" y="2979839"/>
                  <a:pt x="1704854" y="2980451"/>
                  <a:pt x="1700074" y="2981976"/>
                </a:cubicBezTo>
                <a:close/>
                <a:moveTo>
                  <a:pt x="1562361" y="3008135"/>
                </a:moveTo>
                <a:cubicBezTo>
                  <a:pt x="1548011" y="3012708"/>
                  <a:pt x="1537063" y="3025497"/>
                  <a:pt x="1535597" y="3041438"/>
                </a:cubicBezTo>
                <a:cubicBezTo>
                  <a:pt x="1533644" y="3062694"/>
                  <a:pt x="1549292" y="3081509"/>
                  <a:pt x="1570547" y="3083461"/>
                </a:cubicBezTo>
                <a:cubicBezTo>
                  <a:pt x="1591804" y="3085414"/>
                  <a:pt x="1610618" y="3069765"/>
                  <a:pt x="1612569" y="3048509"/>
                </a:cubicBezTo>
                <a:cubicBezTo>
                  <a:pt x="1614523" y="3027255"/>
                  <a:pt x="1598875" y="3008441"/>
                  <a:pt x="1577620" y="3006488"/>
                </a:cubicBezTo>
                <a:cubicBezTo>
                  <a:pt x="1572305" y="3005999"/>
                  <a:pt x="1567144" y="3006611"/>
                  <a:pt x="1562361" y="3008135"/>
                </a:cubicBezTo>
                <a:close/>
                <a:moveTo>
                  <a:pt x="1208562" y="3052301"/>
                </a:moveTo>
                <a:cubicBezTo>
                  <a:pt x="1187439" y="3055376"/>
                  <a:pt x="1172808" y="3074993"/>
                  <a:pt x="1175883" y="3096116"/>
                </a:cubicBezTo>
                <a:cubicBezTo>
                  <a:pt x="1178958" y="3117237"/>
                  <a:pt x="1198575" y="3131867"/>
                  <a:pt x="1219698" y="3128792"/>
                </a:cubicBezTo>
                <a:cubicBezTo>
                  <a:pt x="1240820" y="3125718"/>
                  <a:pt x="1255451" y="3106102"/>
                  <a:pt x="1252376" y="3084980"/>
                </a:cubicBezTo>
                <a:cubicBezTo>
                  <a:pt x="1249301" y="3063857"/>
                  <a:pt x="1229685" y="3049227"/>
                  <a:pt x="1208562" y="3052301"/>
                </a:cubicBezTo>
                <a:close/>
                <a:moveTo>
                  <a:pt x="2234288" y="2829199"/>
                </a:moveTo>
                <a:cubicBezTo>
                  <a:pt x="2213166" y="2832274"/>
                  <a:pt x="2198536" y="2851890"/>
                  <a:pt x="2201611" y="2873012"/>
                </a:cubicBezTo>
                <a:cubicBezTo>
                  <a:pt x="2204684" y="2894135"/>
                  <a:pt x="2224300" y="2908765"/>
                  <a:pt x="2245422" y="2905689"/>
                </a:cubicBezTo>
                <a:cubicBezTo>
                  <a:pt x="2266545" y="2902616"/>
                  <a:pt x="2281176" y="2882999"/>
                  <a:pt x="2278101" y="2861878"/>
                </a:cubicBezTo>
                <a:cubicBezTo>
                  <a:pt x="2275026" y="2840755"/>
                  <a:pt x="2255411" y="2826123"/>
                  <a:pt x="2234288" y="2829199"/>
                </a:cubicBezTo>
                <a:close/>
                <a:moveTo>
                  <a:pt x="1752819" y="2889247"/>
                </a:moveTo>
                <a:cubicBezTo>
                  <a:pt x="1547467" y="2918690"/>
                  <a:pt x="1353175" y="3017070"/>
                  <a:pt x="1207636" y="3182623"/>
                </a:cubicBezTo>
                <a:cubicBezTo>
                  <a:pt x="1552063" y="2855295"/>
                  <a:pt x="2100052" y="2853385"/>
                  <a:pt x="2469567" y="3178222"/>
                </a:cubicBezTo>
                <a:cubicBezTo>
                  <a:pt x="2839082" y="3503058"/>
                  <a:pt x="2907418" y="4046774"/>
                  <a:pt x="2626932" y="4430309"/>
                </a:cubicBezTo>
                <a:cubicBezTo>
                  <a:pt x="2959586" y="4051902"/>
                  <a:pt x="2911535" y="3465836"/>
                  <a:pt x="2519609" y="3121299"/>
                </a:cubicBezTo>
                <a:cubicBezTo>
                  <a:pt x="2299150" y="2927496"/>
                  <a:pt x="2016844" y="2851394"/>
                  <a:pt x="1752819" y="2889247"/>
                </a:cubicBezTo>
                <a:close/>
                <a:moveTo>
                  <a:pt x="1310731" y="2959316"/>
                </a:moveTo>
                <a:cubicBezTo>
                  <a:pt x="1289609" y="2962392"/>
                  <a:pt x="1274979" y="2982008"/>
                  <a:pt x="1278054" y="3003130"/>
                </a:cubicBezTo>
                <a:cubicBezTo>
                  <a:pt x="1281127" y="3024252"/>
                  <a:pt x="1300744" y="3038883"/>
                  <a:pt x="1321865" y="3035807"/>
                </a:cubicBezTo>
                <a:cubicBezTo>
                  <a:pt x="1342988" y="3032734"/>
                  <a:pt x="1357619" y="3013117"/>
                  <a:pt x="1354544" y="2991995"/>
                </a:cubicBezTo>
                <a:cubicBezTo>
                  <a:pt x="1351468" y="2970873"/>
                  <a:pt x="1331853" y="2956243"/>
                  <a:pt x="1310731" y="2959316"/>
                </a:cubicBezTo>
                <a:close/>
                <a:moveTo>
                  <a:pt x="2092306" y="2789200"/>
                </a:moveTo>
                <a:cubicBezTo>
                  <a:pt x="2071182" y="2792275"/>
                  <a:pt x="2056552" y="2811890"/>
                  <a:pt x="2059626" y="2833013"/>
                </a:cubicBezTo>
                <a:cubicBezTo>
                  <a:pt x="2062702" y="2854134"/>
                  <a:pt x="2082318" y="2868767"/>
                  <a:pt x="2103440" y="2865692"/>
                </a:cubicBezTo>
                <a:cubicBezTo>
                  <a:pt x="2124562" y="2862617"/>
                  <a:pt x="2139193" y="2843000"/>
                  <a:pt x="2136118" y="2821879"/>
                </a:cubicBezTo>
                <a:cubicBezTo>
                  <a:pt x="2133043" y="2800755"/>
                  <a:pt x="2113428" y="2786126"/>
                  <a:pt x="2092306" y="2789200"/>
                </a:cubicBezTo>
                <a:close/>
                <a:moveTo>
                  <a:pt x="2445712" y="2678536"/>
                </a:moveTo>
                <a:lnTo>
                  <a:pt x="2444087" y="2681011"/>
                </a:lnTo>
                <a:lnTo>
                  <a:pt x="2448774" y="2684965"/>
                </a:lnTo>
                <a:close/>
                <a:moveTo>
                  <a:pt x="1967611" y="2772617"/>
                </a:moveTo>
                <a:cubicBezTo>
                  <a:pt x="1946488" y="2775691"/>
                  <a:pt x="1931859" y="2795308"/>
                  <a:pt x="1934934" y="2816429"/>
                </a:cubicBezTo>
                <a:cubicBezTo>
                  <a:pt x="1938009" y="2837553"/>
                  <a:pt x="1957624" y="2852182"/>
                  <a:pt x="1978745" y="2849110"/>
                </a:cubicBezTo>
                <a:cubicBezTo>
                  <a:pt x="1999868" y="2846034"/>
                  <a:pt x="2014499" y="2826418"/>
                  <a:pt x="2011424" y="2805296"/>
                </a:cubicBezTo>
                <a:cubicBezTo>
                  <a:pt x="2008349" y="2784173"/>
                  <a:pt x="1988733" y="2769544"/>
                  <a:pt x="1967611" y="2772617"/>
                </a:cubicBezTo>
                <a:close/>
                <a:moveTo>
                  <a:pt x="1433547" y="2867648"/>
                </a:moveTo>
                <a:cubicBezTo>
                  <a:pt x="1412425" y="2870724"/>
                  <a:pt x="1397794" y="2890339"/>
                  <a:pt x="1400869" y="2911463"/>
                </a:cubicBezTo>
                <a:cubicBezTo>
                  <a:pt x="1403943" y="2932584"/>
                  <a:pt x="1423560" y="2947215"/>
                  <a:pt x="1444683" y="2944142"/>
                </a:cubicBezTo>
                <a:cubicBezTo>
                  <a:pt x="1465804" y="2941067"/>
                  <a:pt x="1480434" y="2921449"/>
                  <a:pt x="1477360" y="2900326"/>
                </a:cubicBezTo>
                <a:cubicBezTo>
                  <a:pt x="1474285" y="2879205"/>
                  <a:pt x="1454670" y="2864575"/>
                  <a:pt x="1433547" y="2867648"/>
                </a:cubicBezTo>
                <a:close/>
                <a:moveTo>
                  <a:pt x="3847785" y="2346847"/>
                </a:moveTo>
                <a:lnTo>
                  <a:pt x="3842857" y="2375715"/>
                </a:lnTo>
                <a:cubicBezTo>
                  <a:pt x="3837784" y="2407379"/>
                  <a:pt x="3833231" y="2438898"/>
                  <a:pt x="3824506" y="2471586"/>
                </a:cubicBezTo>
                <a:cubicBezTo>
                  <a:pt x="3812875" y="2515171"/>
                  <a:pt x="3791213" y="2569679"/>
                  <a:pt x="3778488" y="2605460"/>
                </a:cubicBezTo>
                <a:cubicBezTo>
                  <a:pt x="3765763" y="2641241"/>
                  <a:pt x="3750158" y="2666303"/>
                  <a:pt x="3748158" y="2686271"/>
                </a:cubicBezTo>
                <a:cubicBezTo>
                  <a:pt x="3746158" y="2706239"/>
                  <a:pt x="3749825" y="2715205"/>
                  <a:pt x="3755501" y="2725912"/>
                </a:cubicBezTo>
                <a:cubicBezTo>
                  <a:pt x="3761175" y="2736619"/>
                  <a:pt x="3767992" y="2746999"/>
                  <a:pt x="3782204" y="2750516"/>
                </a:cubicBezTo>
                <a:cubicBezTo>
                  <a:pt x="3796416" y="2754031"/>
                  <a:pt x="3826103" y="2752300"/>
                  <a:pt x="3840768" y="2747008"/>
                </a:cubicBezTo>
                <a:cubicBezTo>
                  <a:pt x="3886717" y="2730425"/>
                  <a:pt x="3874014" y="2715756"/>
                  <a:pt x="3884784" y="2702990"/>
                </a:cubicBezTo>
                <a:lnTo>
                  <a:pt x="3891683" y="2677560"/>
                </a:lnTo>
                <a:lnTo>
                  <a:pt x="3904880" y="2700059"/>
                </a:lnTo>
                <a:cubicBezTo>
                  <a:pt x="3918537" y="2709264"/>
                  <a:pt x="3910095" y="2727017"/>
                  <a:pt x="3958590" y="2729828"/>
                </a:cubicBezTo>
                <a:cubicBezTo>
                  <a:pt x="3974070" y="2730726"/>
                  <a:pt x="4003087" y="2723897"/>
                  <a:pt x="4015857" y="2716447"/>
                </a:cubicBezTo>
                <a:cubicBezTo>
                  <a:pt x="4028628" y="2708997"/>
                  <a:pt x="4032514" y="2697055"/>
                  <a:pt x="4035213" y="2685127"/>
                </a:cubicBezTo>
                <a:cubicBezTo>
                  <a:pt x="4037914" y="2673198"/>
                  <a:pt x="4039133" y="2663522"/>
                  <a:pt x="4032059" y="2644877"/>
                </a:cubicBezTo>
                <a:cubicBezTo>
                  <a:pt x="4024986" y="2626231"/>
                  <a:pt x="4003506" y="2606575"/>
                  <a:pt x="3982034" y="2575781"/>
                </a:cubicBezTo>
                <a:cubicBezTo>
                  <a:pt x="3960562" y="2544986"/>
                  <a:pt x="3925659" y="2498726"/>
                  <a:pt x="3903227" y="2460108"/>
                </a:cubicBezTo>
                <a:cubicBezTo>
                  <a:pt x="3886403" y="2431145"/>
                  <a:pt x="3873894" y="2402114"/>
                  <a:pt x="3860846" y="2373091"/>
                </a:cubicBezTo>
                <a:lnTo>
                  <a:pt x="3848661" y="2346719"/>
                </a:lnTo>
                <a:close/>
                <a:moveTo>
                  <a:pt x="1829578" y="2770944"/>
                </a:moveTo>
                <a:cubicBezTo>
                  <a:pt x="1808457" y="2774017"/>
                  <a:pt x="1793826" y="2793635"/>
                  <a:pt x="1796901" y="2814757"/>
                </a:cubicBezTo>
                <a:cubicBezTo>
                  <a:pt x="1799976" y="2835879"/>
                  <a:pt x="1819591" y="2850508"/>
                  <a:pt x="1840714" y="2847433"/>
                </a:cubicBezTo>
                <a:cubicBezTo>
                  <a:pt x="1861836" y="2844359"/>
                  <a:pt x="1876466" y="2824744"/>
                  <a:pt x="1873391" y="2803621"/>
                </a:cubicBezTo>
                <a:cubicBezTo>
                  <a:pt x="1870318" y="2782500"/>
                  <a:pt x="1850702" y="2767870"/>
                  <a:pt x="1829578" y="2770944"/>
                </a:cubicBezTo>
                <a:close/>
                <a:moveTo>
                  <a:pt x="1694649" y="2790584"/>
                </a:moveTo>
                <a:cubicBezTo>
                  <a:pt x="1673527" y="2793659"/>
                  <a:pt x="1658896" y="2813275"/>
                  <a:pt x="1661971" y="2834397"/>
                </a:cubicBezTo>
                <a:cubicBezTo>
                  <a:pt x="1665046" y="2855520"/>
                  <a:pt x="1684662" y="2870150"/>
                  <a:pt x="1705785" y="2867077"/>
                </a:cubicBezTo>
                <a:cubicBezTo>
                  <a:pt x="1726906" y="2864001"/>
                  <a:pt x="1741537" y="2844386"/>
                  <a:pt x="1738462" y="2823263"/>
                </a:cubicBezTo>
                <a:cubicBezTo>
                  <a:pt x="1735388" y="2802140"/>
                  <a:pt x="1715774" y="2787510"/>
                  <a:pt x="1694649" y="2790584"/>
                </a:cubicBezTo>
                <a:close/>
                <a:moveTo>
                  <a:pt x="1561314" y="2809994"/>
                </a:moveTo>
                <a:cubicBezTo>
                  <a:pt x="1540193" y="2813068"/>
                  <a:pt x="1525562" y="2832685"/>
                  <a:pt x="1528637" y="2853807"/>
                </a:cubicBezTo>
                <a:cubicBezTo>
                  <a:pt x="1531711" y="2874928"/>
                  <a:pt x="1551327" y="2889560"/>
                  <a:pt x="1572451" y="2886486"/>
                </a:cubicBezTo>
                <a:cubicBezTo>
                  <a:pt x="1593572" y="2883411"/>
                  <a:pt x="1608203" y="2863795"/>
                  <a:pt x="1605128" y="2842672"/>
                </a:cubicBezTo>
                <a:cubicBezTo>
                  <a:pt x="1602053" y="2821549"/>
                  <a:pt x="1582437" y="2806919"/>
                  <a:pt x="1561314" y="2809994"/>
                </a:cubicBezTo>
                <a:close/>
                <a:moveTo>
                  <a:pt x="7098494" y="1357655"/>
                </a:moveTo>
                <a:cubicBezTo>
                  <a:pt x="7066127" y="1371344"/>
                  <a:pt x="7043415" y="1403393"/>
                  <a:pt x="7043415" y="1440748"/>
                </a:cubicBezTo>
                <a:cubicBezTo>
                  <a:pt x="7043417" y="1490553"/>
                  <a:pt x="7083790" y="1530928"/>
                  <a:pt x="7133598" y="1530928"/>
                </a:cubicBezTo>
                <a:cubicBezTo>
                  <a:pt x="7183401" y="1530928"/>
                  <a:pt x="7223776" y="1490552"/>
                  <a:pt x="7223776" y="1440747"/>
                </a:cubicBezTo>
                <a:cubicBezTo>
                  <a:pt x="7223777" y="1390942"/>
                  <a:pt x="7183402" y="1350568"/>
                  <a:pt x="7133596" y="1350568"/>
                </a:cubicBezTo>
                <a:cubicBezTo>
                  <a:pt x="7121145" y="1350568"/>
                  <a:pt x="7109283" y="1353091"/>
                  <a:pt x="7098494" y="1357655"/>
                </a:cubicBezTo>
                <a:close/>
                <a:moveTo>
                  <a:pt x="4107726" y="1969296"/>
                </a:moveTo>
                <a:cubicBezTo>
                  <a:pt x="4027014" y="1980077"/>
                  <a:pt x="3957492" y="2028211"/>
                  <a:pt x="3926985" y="2104313"/>
                </a:cubicBezTo>
                <a:cubicBezTo>
                  <a:pt x="3878171" y="2226077"/>
                  <a:pt x="3947717" y="2373330"/>
                  <a:pt x="4082318" y="2433210"/>
                </a:cubicBezTo>
                <a:cubicBezTo>
                  <a:pt x="4216920" y="2493090"/>
                  <a:pt x="4365606" y="2442924"/>
                  <a:pt x="4414419" y="2321160"/>
                </a:cubicBezTo>
                <a:cubicBezTo>
                  <a:pt x="4463232" y="2199397"/>
                  <a:pt x="4393685" y="2052143"/>
                  <a:pt x="4259085" y="1992264"/>
                </a:cubicBezTo>
                <a:cubicBezTo>
                  <a:pt x="4208609" y="1969809"/>
                  <a:pt x="4156153" y="1962829"/>
                  <a:pt x="4107726" y="1969296"/>
                </a:cubicBezTo>
                <a:close/>
                <a:moveTo>
                  <a:pt x="3497130" y="2063797"/>
                </a:moveTo>
                <a:cubicBezTo>
                  <a:pt x="3448856" y="2071430"/>
                  <a:pt x="3400171" y="2093156"/>
                  <a:pt x="3357384" y="2129210"/>
                </a:cubicBezTo>
                <a:cubicBezTo>
                  <a:pt x="3243283" y="2225353"/>
                  <a:pt x="3214319" y="2386968"/>
                  <a:pt x="3292691" y="2490189"/>
                </a:cubicBezTo>
                <a:cubicBezTo>
                  <a:pt x="3371064" y="2593407"/>
                  <a:pt x="3527095" y="2599144"/>
                  <a:pt x="3641197" y="2503000"/>
                </a:cubicBezTo>
                <a:cubicBezTo>
                  <a:pt x="3755297" y="2406856"/>
                  <a:pt x="3784261" y="2245241"/>
                  <a:pt x="3705889" y="2142022"/>
                </a:cubicBezTo>
                <a:cubicBezTo>
                  <a:pt x="3656906" y="2077509"/>
                  <a:pt x="3577588" y="2051077"/>
                  <a:pt x="3497130" y="2063797"/>
                </a:cubicBezTo>
                <a:close/>
                <a:moveTo>
                  <a:pt x="4302884" y="1762821"/>
                </a:moveTo>
                <a:lnTo>
                  <a:pt x="4299406" y="1767087"/>
                </a:lnTo>
                <a:cubicBezTo>
                  <a:pt x="4284120" y="1787980"/>
                  <a:pt x="4277817" y="1819153"/>
                  <a:pt x="4284764" y="1851480"/>
                </a:cubicBezTo>
                <a:cubicBezTo>
                  <a:pt x="4291712" y="1883808"/>
                  <a:pt x="4310265" y="1909639"/>
                  <a:pt x="4332786" y="1922406"/>
                </a:cubicBezTo>
                <a:lnTo>
                  <a:pt x="4337709" y="1924867"/>
                </a:lnTo>
                <a:lnTo>
                  <a:pt x="4341187" y="1920601"/>
                </a:lnTo>
                <a:cubicBezTo>
                  <a:pt x="4356473" y="1899708"/>
                  <a:pt x="4362776" y="1868535"/>
                  <a:pt x="4355829" y="1836208"/>
                </a:cubicBezTo>
                <a:cubicBezTo>
                  <a:pt x="4348881" y="1803880"/>
                  <a:pt x="4330327" y="1778050"/>
                  <a:pt x="4307807" y="1765282"/>
                </a:cubicBezTo>
                <a:close/>
                <a:moveTo>
                  <a:pt x="4355277" y="1740620"/>
                </a:moveTo>
                <a:cubicBezTo>
                  <a:pt x="4351956" y="1741171"/>
                  <a:pt x="4348739" y="1741906"/>
                  <a:pt x="4345646" y="1742821"/>
                </a:cubicBezTo>
                <a:lnTo>
                  <a:pt x="4340504" y="1744644"/>
                </a:lnTo>
                <a:lnTo>
                  <a:pt x="4341699" y="1749968"/>
                </a:lnTo>
                <a:cubicBezTo>
                  <a:pt x="4348679" y="1774808"/>
                  <a:pt x="4369699" y="1800214"/>
                  <a:pt x="4400165" y="1817039"/>
                </a:cubicBezTo>
                <a:cubicBezTo>
                  <a:pt x="4430629" y="1833863"/>
                  <a:pt x="4463328" y="1838124"/>
                  <a:pt x="4488069" y="1830803"/>
                </a:cubicBezTo>
                <a:lnTo>
                  <a:pt x="4493212" y="1828980"/>
                </a:lnTo>
                <a:lnTo>
                  <a:pt x="4492016" y="1823656"/>
                </a:lnTo>
                <a:cubicBezTo>
                  <a:pt x="4485036" y="1798816"/>
                  <a:pt x="4464016" y="1773409"/>
                  <a:pt x="4433551" y="1756585"/>
                </a:cubicBezTo>
                <a:cubicBezTo>
                  <a:pt x="4406894" y="1741863"/>
                  <a:pt x="4378528" y="1736761"/>
                  <a:pt x="4355277" y="1740620"/>
                </a:cubicBezTo>
                <a:close/>
                <a:moveTo>
                  <a:pt x="4255260" y="1756291"/>
                </a:moveTo>
                <a:cubicBezTo>
                  <a:pt x="4229743" y="1760112"/>
                  <a:pt x="4201908" y="1777793"/>
                  <a:pt x="4181409" y="1805916"/>
                </a:cubicBezTo>
                <a:cubicBezTo>
                  <a:pt x="4160909" y="1834040"/>
                  <a:pt x="4152596" y="1865950"/>
                  <a:pt x="4156768" y="1891412"/>
                </a:cubicBezTo>
                <a:lnTo>
                  <a:pt x="4157934" y="1896743"/>
                </a:lnTo>
                <a:lnTo>
                  <a:pt x="4163366" y="1896221"/>
                </a:lnTo>
                <a:cubicBezTo>
                  <a:pt x="4188883" y="1892400"/>
                  <a:pt x="4216718" y="1874719"/>
                  <a:pt x="4237217" y="1846596"/>
                </a:cubicBezTo>
                <a:cubicBezTo>
                  <a:pt x="4257717" y="1818473"/>
                  <a:pt x="4266030" y="1786563"/>
                  <a:pt x="4261858" y="1761100"/>
                </a:cubicBezTo>
                <a:lnTo>
                  <a:pt x="4260692" y="1755770"/>
                </a:lnTo>
                <a:close/>
                <a:moveTo>
                  <a:pt x="6048465" y="1331924"/>
                </a:moveTo>
                <a:cubicBezTo>
                  <a:pt x="5966032" y="1493831"/>
                  <a:pt x="5832261" y="1773084"/>
                  <a:pt x="5825952" y="1870032"/>
                </a:cubicBezTo>
                <a:cubicBezTo>
                  <a:pt x="5819644" y="1966981"/>
                  <a:pt x="5973529" y="2003298"/>
                  <a:pt x="6010614" y="1913614"/>
                </a:cubicBezTo>
                <a:cubicBezTo>
                  <a:pt x="6047699" y="1823928"/>
                  <a:pt x="6041335" y="1499813"/>
                  <a:pt x="6048465" y="1331924"/>
                </a:cubicBezTo>
                <a:close/>
                <a:moveTo>
                  <a:pt x="6101115" y="1319341"/>
                </a:moveTo>
                <a:cubicBezTo>
                  <a:pt x="6083950" y="1500213"/>
                  <a:pt x="6062163" y="1809085"/>
                  <a:pt x="6091925" y="1901568"/>
                </a:cubicBezTo>
                <a:cubicBezTo>
                  <a:pt x="6121686" y="1994052"/>
                  <a:pt x="6278150" y="1971276"/>
                  <a:pt x="6279683" y="1874236"/>
                </a:cubicBezTo>
                <a:cubicBezTo>
                  <a:pt x="6281213" y="1777199"/>
                  <a:pt x="6156183" y="1478102"/>
                  <a:pt x="6101115" y="1319341"/>
                </a:cubicBezTo>
                <a:close/>
                <a:moveTo>
                  <a:pt x="6130473" y="1301927"/>
                </a:moveTo>
                <a:cubicBezTo>
                  <a:pt x="6178791" y="1477068"/>
                  <a:pt x="6268337" y="1773479"/>
                  <a:pt x="6329059" y="1849319"/>
                </a:cubicBezTo>
                <a:cubicBezTo>
                  <a:pt x="6389781" y="1925158"/>
                  <a:pt x="6527902" y="1848198"/>
                  <a:pt x="6494802" y="1756966"/>
                </a:cubicBezTo>
                <a:cubicBezTo>
                  <a:pt x="6461704" y="1665734"/>
                  <a:pt x="6238429" y="1430704"/>
                  <a:pt x="6130473" y="1301927"/>
                </a:cubicBezTo>
                <a:close/>
                <a:moveTo>
                  <a:pt x="3269583" y="1912626"/>
                </a:moveTo>
                <a:lnTo>
                  <a:pt x="3266105" y="1916892"/>
                </a:lnTo>
                <a:cubicBezTo>
                  <a:pt x="3250819" y="1937785"/>
                  <a:pt x="3244516" y="1968958"/>
                  <a:pt x="3251464" y="2001285"/>
                </a:cubicBezTo>
                <a:cubicBezTo>
                  <a:pt x="3258411" y="2033612"/>
                  <a:pt x="3276965" y="2059443"/>
                  <a:pt x="3299485" y="2072211"/>
                </a:cubicBezTo>
                <a:lnTo>
                  <a:pt x="3304409" y="2074671"/>
                </a:lnTo>
                <a:lnTo>
                  <a:pt x="3307887" y="2070405"/>
                </a:lnTo>
                <a:cubicBezTo>
                  <a:pt x="3323173" y="2049513"/>
                  <a:pt x="3329476" y="2018340"/>
                  <a:pt x="3322528" y="1986012"/>
                </a:cubicBezTo>
                <a:cubicBezTo>
                  <a:pt x="3315581" y="1953685"/>
                  <a:pt x="3297027" y="1927854"/>
                  <a:pt x="3274507" y="1915086"/>
                </a:cubicBezTo>
                <a:close/>
                <a:moveTo>
                  <a:pt x="3321977" y="1890425"/>
                </a:moveTo>
                <a:cubicBezTo>
                  <a:pt x="3318656" y="1890976"/>
                  <a:pt x="3315439" y="1891710"/>
                  <a:pt x="3312346" y="1892625"/>
                </a:cubicBezTo>
                <a:lnTo>
                  <a:pt x="3307203" y="1894449"/>
                </a:lnTo>
                <a:lnTo>
                  <a:pt x="3308399" y="1899772"/>
                </a:lnTo>
                <a:cubicBezTo>
                  <a:pt x="3315379" y="1924612"/>
                  <a:pt x="3336399" y="1950019"/>
                  <a:pt x="3366864" y="1966843"/>
                </a:cubicBezTo>
                <a:cubicBezTo>
                  <a:pt x="3397329" y="1983668"/>
                  <a:pt x="3430027" y="1987929"/>
                  <a:pt x="3454768" y="1980607"/>
                </a:cubicBezTo>
                <a:lnTo>
                  <a:pt x="3459911" y="1978784"/>
                </a:lnTo>
                <a:lnTo>
                  <a:pt x="3458715" y="1973460"/>
                </a:lnTo>
                <a:cubicBezTo>
                  <a:pt x="3451736" y="1948620"/>
                  <a:pt x="3430715" y="1923214"/>
                  <a:pt x="3400251" y="1906389"/>
                </a:cubicBezTo>
                <a:cubicBezTo>
                  <a:pt x="3373594" y="1891668"/>
                  <a:pt x="3345227" y="1886565"/>
                  <a:pt x="3321977" y="1890425"/>
                </a:cubicBezTo>
                <a:close/>
                <a:moveTo>
                  <a:pt x="4282985" y="1681165"/>
                </a:moveTo>
                <a:cubicBezTo>
                  <a:pt x="4265316" y="1686036"/>
                  <a:pt x="4252905" y="1702794"/>
                  <a:pt x="4254183" y="1721793"/>
                </a:cubicBezTo>
                <a:cubicBezTo>
                  <a:pt x="4255643" y="1743506"/>
                  <a:pt x="4274428" y="1759924"/>
                  <a:pt x="4296142" y="1758465"/>
                </a:cubicBezTo>
                <a:cubicBezTo>
                  <a:pt x="4317855" y="1757004"/>
                  <a:pt x="4334274" y="1738219"/>
                  <a:pt x="4332813" y="1716506"/>
                </a:cubicBezTo>
                <a:cubicBezTo>
                  <a:pt x="4331353" y="1694792"/>
                  <a:pt x="4312568" y="1678374"/>
                  <a:pt x="4290855" y="1679834"/>
                </a:cubicBezTo>
                <a:cubicBezTo>
                  <a:pt x="4288140" y="1680016"/>
                  <a:pt x="4285509" y="1680470"/>
                  <a:pt x="4282985" y="1681165"/>
                </a:cubicBezTo>
                <a:close/>
                <a:moveTo>
                  <a:pt x="3221959" y="1906096"/>
                </a:moveTo>
                <a:cubicBezTo>
                  <a:pt x="3196442" y="1909917"/>
                  <a:pt x="3168608" y="1927598"/>
                  <a:pt x="3148108" y="1955721"/>
                </a:cubicBezTo>
                <a:cubicBezTo>
                  <a:pt x="3127609" y="1983845"/>
                  <a:pt x="3119295" y="2015754"/>
                  <a:pt x="3123468" y="2041217"/>
                </a:cubicBezTo>
                <a:lnTo>
                  <a:pt x="3124634" y="2046547"/>
                </a:lnTo>
                <a:lnTo>
                  <a:pt x="3130065" y="2046026"/>
                </a:lnTo>
                <a:cubicBezTo>
                  <a:pt x="3155583" y="2042205"/>
                  <a:pt x="3183417" y="2024524"/>
                  <a:pt x="3203917" y="1996400"/>
                </a:cubicBezTo>
                <a:cubicBezTo>
                  <a:pt x="3224416" y="1968277"/>
                  <a:pt x="3232730" y="1936367"/>
                  <a:pt x="3228557" y="1910905"/>
                </a:cubicBezTo>
                <a:lnTo>
                  <a:pt x="3227391" y="1905575"/>
                </a:lnTo>
                <a:close/>
                <a:moveTo>
                  <a:pt x="5998954" y="1308049"/>
                </a:moveTo>
                <a:cubicBezTo>
                  <a:pt x="5860605" y="1425814"/>
                  <a:pt x="5629745" y="1632166"/>
                  <a:pt x="5586647" y="1719235"/>
                </a:cubicBezTo>
                <a:cubicBezTo>
                  <a:pt x="5543545" y="1806304"/>
                  <a:pt x="5671640" y="1899000"/>
                  <a:pt x="5740357" y="1830468"/>
                </a:cubicBezTo>
                <a:cubicBezTo>
                  <a:pt x="5809073" y="1761937"/>
                  <a:pt x="5927819" y="1460289"/>
                  <a:pt x="5998954" y="1308049"/>
                </a:cubicBezTo>
                <a:close/>
                <a:moveTo>
                  <a:pt x="4154197" y="1703397"/>
                </a:moveTo>
                <a:cubicBezTo>
                  <a:pt x="4120172" y="1710710"/>
                  <a:pt x="4092711" y="1728965"/>
                  <a:pt x="4078857" y="1750733"/>
                </a:cubicBezTo>
                <a:lnTo>
                  <a:pt x="4076175" y="1755484"/>
                </a:lnTo>
                <a:lnTo>
                  <a:pt x="4080572" y="1758714"/>
                </a:lnTo>
                <a:cubicBezTo>
                  <a:pt x="4102146" y="1772868"/>
                  <a:pt x="4134682" y="1778229"/>
                  <a:pt x="4168707" y="1770917"/>
                </a:cubicBezTo>
                <a:cubicBezTo>
                  <a:pt x="4202732" y="1763604"/>
                  <a:pt x="4230193" y="1745349"/>
                  <a:pt x="4244047" y="1723582"/>
                </a:cubicBezTo>
                <a:lnTo>
                  <a:pt x="4246729" y="1718830"/>
                </a:lnTo>
                <a:lnTo>
                  <a:pt x="4242332" y="1715600"/>
                </a:lnTo>
                <a:cubicBezTo>
                  <a:pt x="4220758" y="1701447"/>
                  <a:pt x="4188221" y="1696085"/>
                  <a:pt x="4154197" y="1703397"/>
                </a:cubicBezTo>
                <a:close/>
                <a:moveTo>
                  <a:pt x="6159753" y="1263726"/>
                </a:moveTo>
                <a:cubicBezTo>
                  <a:pt x="6270679" y="1407617"/>
                  <a:pt x="6465606" y="1648201"/>
                  <a:pt x="6550486" y="1695466"/>
                </a:cubicBezTo>
                <a:cubicBezTo>
                  <a:pt x="6635367" y="1742734"/>
                  <a:pt x="6734157" y="1619282"/>
                  <a:pt x="6669034" y="1547325"/>
                </a:cubicBezTo>
                <a:cubicBezTo>
                  <a:pt x="6603913" y="1475367"/>
                  <a:pt x="6308370" y="1342153"/>
                  <a:pt x="6159753" y="1263726"/>
                </a:cubicBezTo>
                <a:close/>
                <a:moveTo>
                  <a:pt x="5959356" y="1275299"/>
                </a:moveTo>
                <a:cubicBezTo>
                  <a:pt x="5785412" y="1327763"/>
                  <a:pt x="5491212" y="1424325"/>
                  <a:pt x="5416836" y="1486830"/>
                </a:cubicBezTo>
                <a:cubicBezTo>
                  <a:pt x="5342459" y="1549336"/>
                  <a:pt x="5422679" y="1685587"/>
                  <a:pt x="5513099" y="1650332"/>
                </a:cubicBezTo>
                <a:cubicBezTo>
                  <a:pt x="5603520" y="1615077"/>
                  <a:pt x="5833179" y="1386282"/>
                  <a:pt x="5959356" y="1275299"/>
                </a:cubicBezTo>
                <a:close/>
                <a:moveTo>
                  <a:pt x="6181583" y="1225830"/>
                </a:moveTo>
                <a:cubicBezTo>
                  <a:pt x="6340870" y="1313220"/>
                  <a:pt x="6615864" y="1455542"/>
                  <a:pt x="6712572" y="1464838"/>
                </a:cubicBezTo>
                <a:cubicBezTo>
                  <a:pt x="6809279" y="1474135"/>
                  <a:pt x="6850326" y="1321444"/>
                  <a:pt x="6761829" y="1281608"/>
                </a:cubicBezTo>
                <a:cubicBezTo>
                  <a:pt x="6673331" y="1241773"/>
                  <a:pt x="6349173" y="1238136"/>
                  <a:pt x="6181583" y="1225830"/>
                </a:cubicBezTo>
                <a:close/>
                <a:moveTo>
                  <a:pt x="3249684" y="1830970"/>
                </a:moveTo>
                <a:cubicBezTo>
                  <a:pt x="3232016" y="1835841"/>
                  <a:pt x="3219605" y="1852598"/>
                  <a:pt x="3220882" y="1871597"/>
                </a:cubicBezTo>
                <a:cubicBezTo>
                  <a:pt x="3222342" y="1893311"/>
                  <a:pt x="3241128" y="1909729"/>
                  <a:pt x="3262841" y="1908269"/>
                </a:cubicBezTo>
                <a:cubicBezTo>
                  <a:pt x="3284555" y="1906809"/>
                  <a:pt x="3300973" y="1888023"/>
                  <a:pt x="3299513" y="1866310"/>
                </a:cubicBezTo>
                <a:cubicBezTo>
                  <a:pt x="3298053" y="1844597"/>
                  <a:pt x="3279267" y="1828178"/>
                  <a:pt x="3257554" y="1829638"/>
                </a:cubicBezTo>
                <a:cubicBezTo>
                  <a:pt x="3254840" y="1829821"/>
                  <a:pt x="3252209" y="1830274"/>
                  <a:pt x="3249684" y="1830970"/>
                </a:cubicBezTo>
                <a:close/>
                <a:moveTo>
                  <a:pt x="3384125" y="1798415"/>
                </a:moveTo>
                <a:cubicBezTo>
                  <a:pt x="3350100" y="1805728"/>
                  <a:pt x="3322639" y="1823983"/>
                  <a:pt x="3308785" y="1845750"/>
                </a:cubicBezTo>
                <a:lnTo>
                  <a:pt x="3306103" y="1850502"/>
                </a:lnTo>
                <a:lnTo>
                  <a:pt x="3310501" y="1853732"/>
                </a:lnTo>
                <a:cubicBezTo>
                  <a:pt x="3332075" y="1867885"/>
                  <a:pt x="3364611" y="1873247"/>
                  <a:pt x="3398636" y="1865934"/>
                </a:cubicBezTo>
                <a:cubicBezTo>
                  <a:pt x="3432661" y="1858622"/>
                  <a:pt x="3460121" y="1840366"/>
                  <a:pt x="3473976" y="1818600"/>
                </a:cubicBezTo>
                <a:lnTo>
                  <a:pt x="3476658" y="1813848"/>
                </a:lnTo>
                <a:lnTo>
                  <a:pt x="3472260" y="1810618"/>
                </a:lnTo>
                <a:cubicBezTo>
                  <a:pt x="3450686" y="1796464"/>
                  <a:pt x="3418150" y="1791103"/>
                  <a:pt x="3384125" y="1798415"/>
                </a:cubicBezTo>
                <a:close/>
                <a:moveTo>
                  <a:pt x="3120896" y="1853202"/>
                </a:moveTo>
                <a:cubicBezTo>
                  <a:pt x="3086871" y="1860514"/>
                  <a:pt x="3059410" y="1878770"/>
                  <a:pt x="3045556" y="1900537"/>
                </a:cubicBezTo>
                <a:lnTo>
                  <a:pt x="3042874" y="1905289"/>
                </a:lnTo>
                <a:lnTo>
                  <a:pt x="3047272" y="1908519"/>
                </a:lnTo>
                <a:cubicBezTo>
                  <a:pt x="3068845" y="1922672"/>
                  <a:pt x="3101382" y="1928034"/>
                  <a:pt x="3135407" y="1920721"/>
                </a:cubicBezTo>
                <a:cubicBezTo>
                  <a:pt x="3169431" y="1913409"/>
                  <a:pt x="3196892" y="1895153"/>
                  <a:pt x="3210746" y="1873386"/>
                </a:cubicBezTo>
                <a:lnTo>
                  <a:pt x="3213428" y="1868635"/>
                </a:lnTo>
                <a:lnTo>
                  <a:pt x="3209031" y="1865405"/>
                </a:lnTo>
                <a:cubicBezTo>
                  <a:pt x="3187457" y="1851251"/>
                  <a:pt x="3154921" y="1845890"/>
                  <a:pt x="3120896" y="1853202"/>
                </a:cubicBezTo>
                <a:close/>
                <a:moveTo>
                  <a:pt x="4412927" y="1537240"/>
                </a:moveTo>
                <a:cubicBezTo>
                  <a:pt x="4387409" y="1541061"/>
                  <a:pt x="4359575" y="1558743"/>
                  <a:pt x="4339075" y="1586866"/>
                </a:cubicBezTo>
                <a:cubicBezTo>
                  <a:pt x="4318576" y="1614989"/>
                  <a:pt x="4310262" y="1646899"/>
                  <a:pt x="4314435" y="1672361"/>
                </a:cubicBezTo>
                <a:lnTo>
                  <a:pt x="4315601" y="1677692"/>
                </a:lnTo>
                <a:lnTo>
                  <a:pt x="4321032" y="1677171"/>
                </a:lnTo>
                <a:cubicBezTo>
                  <a:pt x="4346550" y="1673350"/>
                  <a:pt x="4374384" y="1655669"/>
                  <a:pt x="4394884" y="1627545"/>
                </a:cubicBezTo>
                <a:cubicBezTo>
                  <a:pt x="4415383" y="1599422"/>
                  <a:pt x="4423697" y="1567512"/>
                  <a:pt x="4419525" y="1542049"/>
                </a:cubicBezTo>
                <a:lnTo>
                  <a:pt x="4418358" y="1536719"/>
                </a:lnTo>
                <a:close/>
                <a:moveTo>
                  <a:pt x="4118275" y="1596070"/>
                </a:moveTo>
                <a:cubicBezTo>
                  <a:pt x="4114954" y="1596621"/>
                  <a:pt x="4111737" y="1597355"/>
                  <a:pt x="4108644" y="1598270"/>
                </a:cubicBezTo>
                <a:lnTo>
                  <a:pt x="4103501" y="1600093"/>
                </a:lnTo>
                <a:lnTo>
                  <a:pt x="4104697" y="1605417"/>
                </a:lnTo>
                <a:cubicBezTo>
                  <a:pt x="4111677" y="1630258"/>
                  <a:pt x="4132698" y="1655664"/>
                  <a:pt x="4163162" y="1672488"/>
                </a:cubicBezTo>
                <a:cubicBezTo>
                  <a:pt x="4193627" y="1689313"/>
                  <a:pt x="4226325" y="1693574"/>
                  <a:pt x="4251067" y="1686252"/>
                </a:cubicBezTo>
                <a:lnTo>
                  <a:pt x="4256209" y="1684429"/>
                </a:lnTo>
                <a:lnTo>
                  <a:pt x="4255014" y="1679106"/>
                </a:lnTo>
                <a:cubicBezTo>
                  <a:pt x="4248034" y="1654265"/>
                  <a:pt x="4227014" y="1628859"/>
                  <a:pt x="4196549" y="1612034"/>
                </a:cubicBezTo>
                <a:cubicBezTo>
                  <a:pt x="4169892" y="1597313"/>
                  <a:pt x="4141525" y="1592210"/>
                  <a:pt x="4118275" y="1596070"/>
                </a:cubicBezTo>
                <a:close/>
                <a:moveTo>
                  <a:pt x="3753693" y="1659375"/>
                </a:moveTo>
                <a:cubicBezTo>
                  <a:pt x="3721150" y="1735538"/>
                  <a:pt x="3668845" y="1866646"/>
                  <a:pt x="3668941" y="1910935"/>
                </a:cubicBezTo>
                <a:cubicBezTo>
                  <a:pt x="3669037" y="1955224"/>
                  <a:pt x="3740142" y="1967037"/>
                  <a:pt x="3754266" y="1925110"/>
                </a:cubicBezTo>
                <a:cubicBezTo>
                  <a:pt x="3768392" y="1883183"/>
                  <a:pt x="3755584" y="1735956"/>
                  <a:pt x="3753693" y="1659375"/>
                </a:cubicBezTo>
                <a:close/>
                <a:moveTo>
                  <a:pt x="3777255" y="1652041"/>
                </a:moveTo>
                <a:cubicBezTo>
                  <a:pt x="3774980" y="1734834"/>
                  <a:pt x="3774517" y="1875990"/>
                  <a:pt x="3790882" y="1917145"/>
                </a:cubicBezTo>
                <a:cubicBezTo>
                  <a:pt x="3807247" y="1958299"/>
                  <a:pt x="3877717" y="1943155"/>
                  <a:pt x="3875446" y="1898970"/>
                </a:cubicBezTo>
                <a:cubicBezTo>
                  <a:pt x="3873174" y="1854787"/>
                  <a:pt x="3807158" y="1722569"/>
                  <a:pt x="3777255" y="1652041"/>
                </a:cubicBezTo>
                <a:close/>
                <a:moveTo>
                  <a:pt x="3790076" y="1643223"/>
                </a:moveTo>
                <a:cubicBezTo>
                  <a:pt x="3817410" y="1721407"/>
                  <a:pt x="3867204" y="1853489"/>
                  <a:pt x="3897142" y="1886127"/>
                </a:cubicBezTo>
                <a:cubicBezTo>
                  <a:pt x="3927081" y="1918765"/>
                  <a:pt x="3987549" y="1879536"/>
                  <a:pt x="3969705" y="1839052"/>
                </a:cubicBezTo>
                <a:cubicBezTo>
                  <a:pt x="3951861" y="1798568"/>
                  <a:pt x="3843117" y="1698494"/>
                  <a:pt x="3790076" y="1643223"/>
                </a:cubicBezTo>
                <a:close/>
                <a:moveTo>
                  <a:pt x="3730443" y="1650029"/>
                </a:moveTo>
                <a:cubicBezTo>
                  <a:pt x="3671117" y="1707825"/>
                  <a:pt x="3572423" y="1808744"/>
                  <a:pt x="3555483" y="1849665"/>
                </a:cubicBezTo>
                <a:cubicBezTo>
                  <a:pt x="3538542" y="1890587"/>
                  <a:pt x="3599639" y="1928830"/>
                  <a:pt x="3628799" y="1895558"/>
                </a:cubicBezTo>
                <a:cubicBezTo>
                  <a:pt x="3657959" y="1862285"/>
                  <a:pt x="3702744" y="1721451"/>
                  <a:pt x="3730443" y="1650029"/>
                </a:cubicBezTo>
                <a:close/>
                <a:moveTo>
                  <a:pt x="6680399" y="1006802"/>
                </a:moveTo>
                <a:cubicBezTo>
                  <a:pt x="6550299" y="1037651"/>
                  <a:pt x="6325633" y="1129902"/>
                  <a:pt x="6195397" y="1175073"/>
                </a:cubicBezTo>
                <a:cubicBezTo>
                  <a:pt x="6376269" y="1192239"/>
                  <a:pt x="6685143" y="1214027"/>
                  <a:pt x="6777626" y="1184265"/>
                </a:cubicBezTo>
                <a:cubicBezTo>
                  <a:pt x="6870109" y="1154504"/>
                  <a:pt x="6847332" y="998041"/>
                  <a:pt x="6750295" y="996508"/>
                </a:cubicBezTo>
                <a:cubicBezTo>
                  <a:pt x="6744230" y="996412"/>
                  <a:pt x="6737376" y="996811"/>
                  <a:pt x="6729816" y="997656"/>
                </a:cubicBezTo>
                <a:cubicBezTo>
                  <a:pt x="6715641" y="999241"/>
                  <a:pt x="6698985" y="1002395"/>
                  <a:pt x="6680399" y="1006802"/>
                </a:cubicBezTo>
                <a:close/>
                <a:moveTo>
                  <a:pt x="3802225" y="1624951"/>
                </a:moveTo>
                <a:cubicBezTo>
                  <a:pt x="3857080" y="1687007"/>
                  <a:pt x="3953099" y="1790474"/>
                  <a:pt x="3993152" y="1809376"/>
                </a:cubicBezTo>
                <a:cubicBezTo>
                  <a:pt x="4033205" y="1828279"/>
                  <a:pt x="4074363" y="1769107"/>
                  <a:pt x="4042542" y="1738369"/>
                </a:cubicBezTo>
                <a:cubicBezTo>
                  <a:pt x="4010720" y="1707632"/>
                  <a:pt x="3872222" y="1656078"/>
                  <a:pt x="3802225" y="1624951"/>
                </a:cubicBezTo>
                <a:close/>
                <a:moveTo>
                  <a:pt x="3711430" y="1636344"/>
                </a:moveTo>
                <a:cubicBezTo>
                  <a:pt x="3633917" y="1665527"/>
                  <a:pt x="3503056" y="1718446"/>
                  <a:pt x="3471138" y="1749151"/>
                </a:cubicBezTo>
                <a:cubicBezTo>
                  <a:pt x="3439221" y="1779855"/>
                  <a:pt x="3479875" y="1839375"/>
                  <a:pt x="3519923" y="1820574"/>
                </a:cubicBezTo>
                <a:cubicBezTo>
                  <a:pt x="3559972" y="1801773"/>
                  <a:pt x="3657434" y="1690684"/>
                  <a:pt x="3711430" y="1636344"/>
                </a:cubicBezTo>
                <a:close/>
                <a:moveTo>
                  <a:pt x="560855" y="2309327"/>
                </a:moveTo>
                <a:cubicBezTo>
                  <a:pt x="528488" y="2323017"/>
                  <a:pt x="505778" y="2355066"/>
                  <a:pt x="505778" y="2392419"/>
                </a:cubicBezTo>
                <a:cubicBezTo>
                  <a:pt x="505778" y="2442226"/>
                  <a:pt x="546152" y="2482599"/>
                  <a:pt x="595958" y="2482600"/>
                </a:cubicBezTo>
                <a:cubicBezTo>
                  <a:pt x="645764" y="2482599"/>
                  <a:pt x="686138" y="2442226"/>
                  <a:pt x="686138" y="2392419"/>
                </a:cubicBezTo>
                <a:cubicBezTo>
                  <a:pt x="686138" y="2342615"/>
                  <a:pt x="645764" y="2302239"/>
                  <a:pt x="595958" y="2302240"/>
                </a:cubicBezTo>
                <a:cubicBezTo>
                  <a:pt x="583506" y="2302240"/>
                  <a:pt x="571644" y="2304763"/>
                  <a:pt x="560855" y="2309327"/>
                </a:cubicBezTo>
                <a:close/>
                <a:moveTo>
                  <a:pt x="3810995" y="1607048"/>
                </a:moveTo>
                <a:cubicBezTo>
                  <a:pt x="3886119" y="1641924"/>
                  <a:pt x="4015550" y="1698249"/>
                  <a:pt x="4059822" y="1699519"/>
                </a:cubicBezTo>
                <a:cubicBezTo>
                  <a:pt x="4104092" y="1700790"/>
                  <a:pt x="4118093" y="1630084"/>
                  <a:pt x="4076622" y="1614672"/>
                </a:cubicBezTo>
                <a:cubicBezTo>
                  <a:pt x="4035151" y="1599260"/>
                  <a:pt x="3887599" y="1607520"/>
                  <a:pt x="3810995" y="1607048"/>
                </a:cubicBezTo>
                <a:close/>
                <a:moveTo>
                  <a:pt x="4247821" y="1506610"/>
                </a:moveTo>
                <a:lnTo>
                  <a:pt x="4244343" y="1510876"/>
                </a:lnTo>
                <a:cubicBezTo>
                  <a:pt x="4229057" y="1531769"/>
                  <a:pt x="4222754" y="1562941"/>
                  <a:pt x="4229701" y="1595269"/>
                </a:cubicBezTo>
                <a:cubicBezTo>
                  <a:pt x="4236649" y="1627596"/>
                  <a:pt x="4255202" y="1653427"/>
                  <a:pt x="4277723" y="1666195"/>
                </a:cubicBezTo>
                <a:lnTo>
                  <a:pt x="4282646" y="1668655"/>
                </a:lnTo>
                <a:lnTo>
                  <a:pt x="4286124" y="1664389"/>
                </a:lnTo>
                <a:cubicBezTo>
                  <a:pt x="4301410" y="1643497"/>
                  <a:pt x="4307713" y="1612324"/>
                  <a:pt x="4300766" y="1579996"/>
                </a:cubicBezTo>
                <a:cubicBezTo>
                  <a:pt x="4293818" y="1547669"/>
                  <a:pt x="4275264" y="1521838"/>
                  <a:pt x="4252744" y="1509070"/>
                </a:cubicBezTo>
                <a:close/>
                <a:moveTo>
                  <a:pt x="3379626" y="1687045"/>
                </a:moveTo>
                <a:cubicBezTo>
                  <a:pt x="3354109" y="1690866"/>
                  <a:pt x="3326275" y="1708547"/>
                  <a:pt x="3305775" y="1736671"/>
                </a:cubicBezTo>
                <a:cubicBezTo>
                  <a:pt x="3285275" y="1764794"/>
                  <a:pt x="3276962" y="1796704"/>
                  <a:pt x="3281135" y="1822166"/>
                </a:cubicBezTo>
                <a:lnTo>
                  <a:pt x="3282301" y="1827497"/>
                </a:lnTo>
                <a:lnTo>
                  <a:pt x="3287732" y="1826975"/>
                </a:lnTo>
                <a:cubicBezTo>
                  <a:pt x="3313250" y="1823154"/>
                  <a:pt x="3341083" y="1805473"/>
                  <a:pt x="3361583" y="1777350"/>
                </a:cubicBezTo>
                <a:cubicBezTo>
                  <a:pt x="3382083" y="1749226"/>
                  <a:pt x="3390396" y="1717317"/>
                  <a:pt x="3386224" y="1691854"/>
                </a:cubicBezTo>
                <a:lnTo>
                  <a:pt x="3385058" y="1686524"/>
                </a:lnTo>
                <a:close/>
                <a:moveTo>
                  <a:pt x="3084975" y="1745874"/>
                </a:moveTo>
                <a:cubicBezTo>
                  <a:pt x="3081653" y="1746426"/>
                  <a:pt x="3078436" y="1747160"/>
                  <a:pt x="3075344" y="1748075"/>
                </a:cubicBezTo>
                <a:lnTo>
                  <a:pt x="3070201" y="1749898"/>
                </a:lnTo>
                <a:lnTo>
                  <a:pt x="3071397" y="1755222"/>
                </a:lnTo>
                <a:cubicBezTo>
                  <a:pt x="3078376" y="1780062"/>
                  <a:pt x="3099397" y="1805468"/>
                  <a:pt x="3129862" y="1822293"/>
                </a:cubicBezTo>
                <a:cubicBezTo>
                  <a:pt x="3160326" y="1839118"/>
                  <a:pt x="3193025" y="1843379"/>
                  <a:pt x="3217766" y="1836057"/>
                </a:cubicBezTo>
                <a:lnTo>
                  <a:pt x="3222909" y="1834234"/>
                </a:lnTo>
                <a:lnTo>
                  <a:pt x="3221713" y="1828910"/>
                </a:lnTo>
                <a:cubicBezTo>
                  <a:pt x="3214734" y="1804070"/>
                  <a:pt x="3193713" y="1778664"/>
                  <a:pt x="3163248" y="1761839"/>
                </a:cubicBezTo>
                <a:cubicBezTo>
                  <a:pt x="3136592" y="1747118"/>
                  <a:pt x="3108225" y="1742015"/>
                  <a:pt x="3084975" y="1745874"/>
                </a:cubicBezTo>
                <a:close/>
                <a:moveTo>
                  <a:pt x="5357790" y="1213073"/>
                </a:moveTo>
                <a:cubicBezTo>
                  <a:pt x="5265308" y="1242835"/>
                  <a:pt x="5288083" y="1399298"/>
                  <a:pt x="5385122" y="1400831"/>
                </a:cubicBezTo>
                <a:cubicBezTo>
                  <a:pt x="5476095" y="1402268"/>
                  <a:pt x="5744659" y="1292466"/>
                  <a:pt x="5908690" y="1233362"/>
                </a:cubicBezTo>
                <a:lnTo>
                  <a:pt x="5934867" y="1224091"/>
                </a:lnTo>
                <a:lnTo>
                  <a:pt x="5939908" y="1240335"/>
                </a:lnTo>
                <a:cubicBezTo>
                  <a:pt x="5957049" y="1280861"/>
                  <a:pt x="5997177" y="1309295"/>
                  <a:pt x="6043945" y="1309296"/>
                </a:cubicBezTo>
                <a:cubicBezTo>
                  <a:pt x="6106304" y="1309296"/>
                  <a:pt x="6156856" y="1258744"/>
                  <a:pt x="6156856" y="1196386"/>
                </a:cubicBezTo>
                <a:cubicBezTo>
                  <a:pt x="6156855" y="1134028"/>
                  <a:pt x="6106303" y="1083476"/>
                  <a:pt x="6043945" y="1083476"/>
                </a:cubicBezTo>
                <a:cubicBezTo>
                  <a:pt x="6036151" y="1083476"/>
                  <a:pt x="6028541" y="1084266"/>
                  <a:pt x="6021190" y="1085770"/>
                </a:cubicBezTo>
                <a:cubicBezTo>
                  <a:pt x="5969739" y="1096299"/>
                  <a:pt x="5931035" y="1141823"/>
                  <a:pt x="5931036" y="1196387"/>
                </a:cubicBezTo>
                <a:cubicBezTo>
                  <a:pt x="5931036" y="1204181"/>
                  <a:pt x="5931824" y="1211791"/>
                  <a:pt x="5933329" y="1219141"/>
                </a:cubicBezTo>
                <a:lnTo>
                  <a:pt x="5934136" y="1221739"/>
                </a:lnTo>
                <a:lnTo>
                  <a:pt x="5866865" y="1215721"/>
                </a:lnTo>
                <a:cubicBezTo>
                  <a:pt x="5685310" y="1200458"/>
                  <a:pt x="5438713" y="1187034"/>
                  <a:pt x="5357790" y="1213073"/>
                </a:cubicBezTo>
                <a:close/>
                <a:moveTo>
                  <a:pt x="4053377" y="1486497"/>
                </a:moveTo>
                <a:cubicBezTo>
                  <a:pt x="4002186" y="1495731"/>
                  <a:pt x="3881846" y="1555506"/>
                  <a:pt x="3815726" y="1583539"/>
                </a:cubicBezTo>
                <a:cubicBezTo>
                  <a:pt x="3898519" y="1585815"/>
                  <a:pt x="4039675" y="1586278"/>
                  <a:pt x="4080830" y="1569913"/>
                </a:cubicBezTo>
                <a:cubicBezTo>
                  <a:pt x="4121985" y="1553548"/>
                  <a:pt x="4106840" y="1483078"/>
                  <a:pt x="4062656" y="1485349"/>
                </a:cubicBezTo>
                <a:cubicBezTo>
                  <a:pt x="4059895" y="1485491"/>
                  <a:pt x="4056789" y="1485881"/>
                  <a:pt x="4053377" y="1486497"/>
                </a:cubicBezTo>
                <a:close/>
                <a:moveTo>
                  <a:pt x="3733758" y="1548248"/>
                </a:moveTo>
                <a:cubicBezTo>
                  <a:pt x="3710678" y="1554610"/>
                  <a:pt x="3694467" y="1576500"/>
                  <a:pt x="3696135" y="1601318"/>
                </a:cubicBezTo>
                <a:cubicBezTo>
                  <a:pt x="3696374" y="1604863"/>
                  <a:pt x="3696966" y="1608301"/>
                  <a:pt x="3697875" y="1611598"/>
                </a:cubicBezTo>
                <a:lnTo>
                  <a:pt x="3698321" y="1612754"/>
                </a:lnTo>
                <a:lnTo>
                  <a:pt x="3667539" y="1612075"/>
                </a:lnTo>
                <a:cubicBezTo>
                  <a:pt x="3584493" y="1610685"/>
                  <a:pt x="3471920" y="1612121"/>
                  <a:pt x="3435909" y="1626440"/>
                </a:cubicBezTo>
                <a:cubicBezTo>
                  <a:pt x="3394754" y="1642805"/>
                  <a:pt x="3409899" y="1713275"/>
                  <a:pt x="3454083" y="1711004"/>
                </a:cubicBezTo>
                <a:cubicBezTo>
                  <a:pt x="3495505" y="1708875"/>
                  <a:pt x="3614302" y="1650719"/>
                  <a:pt x="3687103" y="1618819"/>
                </a:cubicBezTo>
                <a:lnTo>
                  <a:pt x="3698725" y="1613802"/>
                </a:lnTo>
                <a:lnTo>
                  <a:pt x="3701515" y="1621037"/>
                </a:lnTo>
                <a:cubicBezTo>
                  <a:pt x="3710551" y="1638945"/>
                  <a:pt x="3729673" y="1650651"/>
                  <a:pt x="3750945" y="1649221"/>
                </a:cubicBezTo>
                <a:cubicBezTo>
                  <a:pt x="3779308" y="1647314"/>
                  <a:pt x="3800755" y="1622775"/>
                  <a:pt x="3798848" y="1594412"/>
                </a:cubicBezTo>
                <a:cubicBezTo>
                  <a:pt x="3796941" y="1566048"/>
                  <a:pt x="3772401" y="1544601"/>
                  <a:pt x="3744038" y="1546508"/>
                </a:cubicBezTo>
                <a:cubicBezTo>
                  <a:pt x="3740493" y="1546747"/>
                  <a:pt x="3737056" y="1547339"/>
                  <a:pt x="3733758" y="1548248"/>
                </a:cubicBezTo>
                <a:close/>
                <a:moveTo>
                  <a:pt x="3214520" y="1656414"/>
                </a:moveTo>
                <a:lnTo>
                  <a:pt x="3211042" y="1660680"/>
                </a:lnTo>
                <a:cubicBezTo>
                  <a:pt x="3195756" y="1681573"/>
                  <a:pt x="3189453" y="1712746"/>
                  <a:pt x="3196401" y="1745073"/>
                </a:cubicBezTo>
                <a:cubicBezTo>
                  <a:pt x="3203348" y="1777401"/>
                  <a:pt x="3221902" y="1803232"/>
                  <a:pt x="3244422" y="1815999"/>
                </a:cubicBezTo>
                <a:lnTo>
                  <a:pt x="3249346" y="1818460"/>
                </a:lnTo>
                <a:lnTo>
                  <a:pt x="3252824" y="1814194"/>
                </a:lnTo>
                <a:cubicBezTo>
                  <a:pt x="3268110" y="1793301"/>
                  <a:pt x="3274413" y="1762128"/>
                  <a:pt x="3267465" y="1729801"/>
                </a:cubicBezTo>
                <a:cubicBezTo>
                  <a:pt x="3260518" y="1697473"/>
                  <a:pt x="3241964" y="1671642"/>
                  <a:pt x="3219444" y="1658875"/>
                </a:cubicBezTo>
                <a:close/>
                <a:moveTo>
                  <a:pt x="1543083" y="2004032"/>
                </a:moveTo>
                <a:cubicBezTo>
                  <a:pt x="1460649" y="2165939"/>
                  <a:pt x="1326877" y="2445193"/>
                  <a:pt x="1320569" y="2542142"/>
                </a:cubicBezTo>
                <a:cubicBezTo>
                  <a:pt x="1314259" y="2639089"/>
                  <a:pt x="1468147" y="2675405"/>
                  <a:pt x="1505232" y="2585721"/>
                </a:cubicBezTo>
                <a:cubicBezTo>
                  <a:pt x="1542316" y="2496037"/>
                  <a:pt x="1535952" y="2171922"/>
                  <a:pt x="1543083" y="2004032"/>
                </a:cubicBezTo>
                <a:close/>
                <a:moveTo>
                  <a:pt x="1595734" y="1991449"/>
                </a:moveTo>
                <a:cubicBezTo>
                  <a:pt x="1578568" y="2172320"/>
                  <a:pt x="1556781" y="2481193"/>
                  <a:pt x="1586542" y="2573676"/>
                </a:cubicBezTo>
                <a:cubicBezTo>
                  <a:pt x="1616303" y="2666158"/>
                  <a:pt x="1772767" y="2643383"/>
                  <a:pt x="1774299" y="2546345"/>
                </a:cubicBezTo>
                <a:cubicBezTo>
                  <a:pt x="1775833" y="2449307"/>
                  <a:pt x="1650800" y="2150211"/>
                  <a:pt x="1595734" y="1991449"/>
                </a:cubicBezTo>
                <a:close/>
                <a:moveTo>
                  <a:pt x="1625090" y="1974036"/>
                </a:moveTo>
                <a:cubicBezTo>
                  <a:pt x="1673408" y="2149176"/>
                  <a:pt x="1762957" y="2445587"/>
                  <a:pt x="1823676" y="2521427"/>
                </a:cubicBezTo>
                <a:cubicBezTo>
                  <a:pt x="1884399" y="2597267"/>
                  <a:pt x="2022518" y="2520306"/>
                  <a:pt x="1989419" y="2429074"/>
                </a:cubicBezTo>
                <a:cubicBezTo>
                  <a:pt x="1956322" y="2337843"/>
                  <a:pt x="1733046" y="2102813"/>
                  <a:pt x="1625090" y="1974036"/>
                </a:cubicBezTo>
                <a:close/>
                <a:moveTo>
                  <a:pt x="1493573" y="1980156"/>
                </a:moveTo>
                <a:cubicBezTo>
                  <a:pt x="1355223" y="2097921"/>
                  <a:pt x="1124364" y="2304274"/>
                  <a:pt x="1081264" y="2391343"/>
                </a:cubicBezTo>
                <a:cubicBezTo>
                  <a:pt x="1038163" y="2478414"/>
                  <a:pt x="1166256" y="2571108"/>
                  <a:pt x="1234975" y="2502577"/>
                </a:cubicBezTo>
                <a:cubicBezTo>
                  <a:pt x="1303693" y="2434045"/>
                  <a:pt x="1422437" y="2132398"/>
                  <a:pt x="1493573" y="1980156"/>
                </a:cubicBezTo>
                <a:close/>
                <a:moveTo>
                  <a:pt x="1654370" y="1935833"/>
                </a:moveTo>
                <a:cubicBezTo>
                  <a:pt x="1765296" y="2079724"/>
                  <a:pt x="1960224" y="2320308"/>
                  <a:pt x="2045104" y="2367576"/>
                </a:cubicBezTo>
                <a:cubicBezTo>
                  <a:pt x="2129984" y="2414842"/>
                  <a:pt x="2228774" y="2291390"/>
                  <a:pt x="2163651" y="2219433"/>
                </a:cubicBezTo>
                <a:cubicBezTo>
                  <a:pt x="2098529" y="2147475"/>
                  <a:pt x="1802989" y="2014260"/>
                  <a:pt x="1654370" y="1935833"/>
                </a:cubicBezTo>
                <a:close/>
                <a:moveTo>
                  <a:pt x="1453974" y="1947407"/>
                </a:moveTo>
                <a:cubicBezTo>
                  <a:pt x="1280030" y="1999870"/>
                  <a:pt x="985829" y="2096433"/>
                  <a:pt x="911453" y="2158939"/>
                </a:cubicBezTo>
                <a:cubicBezTo>
                  <a:pt x="837076" y="2221444"/>
                  <a:pt x="917297" y="2357696"/>
                  <a:pt x="1007717" y="2322441"/>
                </a:cubicBezTo>
                <a:cubicBezTo>
                  <a:pt x="1098138" y="2287184"/>
                  <a:pt x="1327797" y="2058390"/>
                  <a:pt x="1453974" y="1947407"/>
                </a:cubicBezTo>
                <a:close/>
                <a:moveTo>
                  <a:pt x="1676201" y="1897939"/>
                </a:moveTo>
                <a:cubicBezTo>
                  <a:pt x="1835489" y="1985328"/>
                  <a:pt x="2110482" y="2127650"/>
                  <a:pt x="2207190" y="2136946"/>
                </a:cubicBezTo>
                <a:cubicBezTo>
                  <a:pt x="2303896" y="2146245"/>
                  <a:pt x="2344945" y="1993551"/>
                  <a:pt x="2256446" y="1953716"/>
                </a:cubicBezTo>
                <a:cubicBezTo>
                  <a:pt x="2167947" y="1913883"/>
                  <a:pt x="1843791" y="1910245"/>
                  <a:pt x="1676201" y="1897939"/>
                </a:cubicBezTo>
                <a:close/>
                <a:moveTo>
                  <a:pt x="4005577" y="1379023"/>
                </a:moveTo>
                <a:cubicBezTo>
                  <a:pt x="4003088" y="1379613"/>
                  <a:pt x="4000582" y="1380482"/>
                  <a:pt x="3998079" y="1381657"/>
                </a:cubicBezTo>
                <a:cubicBezTo>
                  <a:pt x="3958030" y="1400458"/>
                  <a:pt x="3860568" y="1511548"/>
                  <a:pt x="3806572" y="1565887"/>
                </a:cubicBezTo>
                <a:cubicBezTo>
                  <a:pt x="3884085" y="1536704"/>
                  <a:pt x="4014946" y="1483786"/>
                  <a:pt x="4046864" y="1453081"/>
                </a:cubicBezTo>
                <a:cubicBezTo>
                  <a:pt x="4076787" y="1424295"/>
                  <a:pt x="4042926" y="1370183"/>
                  <a:pt x="4005577" y="1379023"/>
                </a:cubicBezTo>
                <a:close/>
                <a:moveTo>
                  <a:pt x="3437301" y="1496603"/>
                </a:moveTo>
                <a:cubicBezTo>
                  <a:pt x="3399437" y="1503381"/>
                  <a:pt x="3389561" y="1566428"/>
                  <a:pt x="3428441" y="1580877"/>
                </a:cubicBezTo>
                <a:cubicBezTo>
                  <a:pt x="3469912" y="1596289"/>
                  <a:pt x="3617463" y="1588029"/>
                  <a:pt x="3694067" y="1588501"/>
                </a:cubicBezTo>
                <a:cubicBezTo>
                  <a:pt x="3618944" y="1553624"/>
                  <a:pt x="3489512" y="1497300"/>
                  <a:pt x="3445241" y="1496029"/>
                </a:cubicBezTo>
                <a:cubicBezTo>
                  <a:pt x="3442474" y="1495950"/>
                  <a:pt x="3439825" y="1496151"/>
                  <a:pt x="3437301" y="1496603"/>
                </a:cubicBezTo>
                <a:close/>
                <a:moveTo>
                  <a:pt x="6641014" y="755398"/>
                </a:moveTo>
                <a:cubicBezTo>
                  <a:pt x="6635481" y="756320"/>
                  <a:pt x="6629867" y="757855"/>
                  <a:pt x="6624217" y="760057"/>
                </a:cubicBezTo>
                <a:cubicBezTo>
                  <a:pt x="6533798" y="795313"/>
                  <a:pt x="6304136" y="1024108"/>
                  <a:pt x="6177959" y="1135093"/>
                </a:cubicBezTo>
                <a:cubicBezTo>
                  <a:pt x="6351902" y="1082627"/>
                  <a:pt x="6646105" y="986065"/>
                  <a:pt x="6720479" y="923559"/>
                </a:cubicBezTo>
                <a:cubicBezTo>
                  <a:pt x="6790208" y="864960"/>
                  <a:pt x="6724060" y="741544"/>
                  <a:pt x="6641014" y="755398"/>
                </a:cubicBezTo>
                <a:close/>
                <a:moveTo>
                  <a:pt x="2175016" y="1678910"/>
                </a:moveTo>
                <a:cubicBezTo>
                  <a:pt x="2044916" y="1709760"/>
                  <a:pt x="1820250" y="1802011"/>
                  <a:pt x="1690014" y="1847183"/>
                </a:cubicBezTo>
                <a:cubicBezTo>
                  <a:pt x="1870886" y="1864348"/>
                  <a:pt x="2179761" y="1886134"/>
                  <a:pt x="2272243" y="1856373"/>
                </a:cubicBezTo>
                <a:cubicBezTo>
                  <a:pt x="2364726" y="1826613"/>
                  <a:pt x="2341948" y="1670148"/>
                  <a:pt x="2244912" y="1668617"/>
                </a:cubicBezTo>
                <a:cubicBezTo>
                  <a:pt x="2238846" y="1668521"/>
                  <a:pt x="2231993" y="1668919"/>
                  <a:pt x="2224431" y="1669764"/>
                </a:cubicBezTo>
                <a:cubicBezTo>
                  <a:pt x="2210258" y="1671349"/>
                  <a:pt x="2193601" y="1674503"/>
                  <a:pt x="2175016" y="1678910"/>
                </a:cubicBezTo>
                <a:close/>
                <a:moveTo>
                  <a:pt x="3910072" y="1290198"/>
                </a:moveTo>
                <a:cubicBezTo>
                  <a:pt x="3903084" y="1291862"/>
                  <a:pt x="3896494" y="1295586"/>
                  <a:pt x="3891026" y="1301825"/>
                </a:cubicBezTo>
                <a:cubicBezTo>
                  <a:pt x="3861866" y="1335097"/>
                  <a:pt x="3817082" y="1475931"/>
                  <a:pt x="3789383" y="1547353"/>
                </a:cubicBezTo>
                <a:cubicBezTo>
                  <a:pt x="3848708" y="1489557"/>
                  <a:pt x="3947402" y="1388638"/>
                  <a:pt x="3964342" y="1347717"/>
                </a:cubicBezTo>
                <a:cubicBezTo>
                  <a:pt x="3978107" y="1314468"/>
                  <a:pt x="3940354" y="1282988"/>
                  <a:pt x="3910072" y="1290198"/>
                </a:cubicBezTo>
                <a:close/>
                <a:moveTo>
                  <a:pt x="3487006" y="1378338"/>
                </a:moveTo>
                <a:cubicBezTo>
                  <a:pt x="3456243" y="1383725"/>
                  <a:pt x="3433920" y="1427471"/>
                  <a:pt x="3459774" y="1452445"/>
                </a:cubicBezTo>
                <a:cubicBezTo>
                  <a:pt x="3491595" y="1483183"/>
                  <a:pt x="3630094" y="1534736"/>
                  <a:pt x="3700091" y="1565863"/>
                </a:cubicBezTo>
                <a:cubicBezTo>
                  <a:pt x="3645236" y="1503807"/>
                  <a:pt x="3549217" y="1400341"/>
                  <a:pt x="3509164" y="1381438"/>
                </a:cubicBezTo>
                <a:cubicBezTo>
                  <a:pt x="3501654" y="1377894"/>
                  <a:pt x="3494105" y="1377094"/>
                  <a:pt x="3487006" y="1378338"/>
                </a:cubicBezTo>
                <a:close/>
                <a:moveTo>
                  <a:pt x="5379944" y="929109"/>
                </a:moveTo>
                <a:cubicBezTo>
                  <a:pt x="5296073" y="938370"/>
                  <a:pt x="5265182" y="1074907"/>
                  <a:pt x="5348150" y="1112251"/>
                </a:cubicBezTo>
                <a:cubicBezTo>
                  <a:pt x="5436648" y="1152086"/>
                  <a:pt x="5760804" y="1155724"/>
                  <a:pt x="5928394" y="1168030"/>
                </a:cubicBezTo>
                <a:cubicBezTo>
                  <a:pt x="5769109" y="1080639"/>
                  <a:pt x="5494114" y="938318"/>
                  <a:pt x="5397407" y="929020"/>
                </a:cubicBezTo>
                <a:cubicBezTo>
                  <a:pt x="5391361" y="928440"/>
                  <a:pt x="5385535" y="928492"/>
                  <a:pt x="5379944" y="929109"/>
                </a:cubicBezTo>
                <a:close/>
                <a:moveTo>
                  <a:pt x="852407" y="1885182"/>
                </a:moveTo>
                <a:cubicBezTo>
                  <a:pt x="759924" y="1914942"/>
                  <a:pt x="782702" y="2071407"/>
                  <a:pt x="879738" y="2072938"/>
                </a:cubicBezTo>
                <a:cubicBezTo>
                  <a:pt x="970713" y="2074376"/>
                  <a:pt x="1239276" y="1964574"/>
                  <a:pt x="1403307" y="1905470"/>
                </a:cubicBezTo>
                <a:lnTo>
                  <a:pt x="1429483" y="1896199"/>
                </a:lnTo>
                <a:lnTo>
                  <a:pt x="1434527" y="1912444"/>
                </a:lnTo>
                <a:cubicBezTo>
                  <a:pt x="1451667" y="1952969"/>
                  <a:pt x="1491796" y="1981403"/>
                  <a:pt x="1538563" y="1981405"/>
                </a:cubicBezTo>
                <a:cubicBezTo>
                  <a:pt x="1600921" y="1981403"/>
                  <a:pt x="1651475" y="1930852"/>
                  <a:pt x="1651472" y="1868494"/>
                </a:cubicBezTo>
                <a:cubicBezTo>
                  <a:pt x="1651473" y="1806136"/>
                  <a:pt x="1600924" y="1755583"/>
                  <a:pt x="1538563" y="1755583"/>
                </a:cubicBezTo>
                <a:cubicBezTo>
                  <a:pt x="1530769" y="1755583"/>
                  <a:pt x="1523158" y="1756375"/>
                  <a:pt x="1515807" y="1757878"/>
                </a:cubicBezTo>
                <a:cubicBezTo>
                  <a:pt x="1464357" y="1768406"/>
                  <a:pt x="1425653" y="1813931"/>
                  <a:pt x="1425654" y="1868494"/>
                </a:cubicBezTo>
                <a:cubicBezTo>
                  <a:pt x="1425655" y="1876288"/>
                  <a:pt x="1426445" y="1883899"/>
                  <a:pt x="1427947" y="1891250"/>
                </a:cubicBezTo>
                <a:lnTo>
                  <a:pt x="1428753" y="1893848"/>
                </a:lnTo>
                <a:lnTo>
                  <a:pt x="1361482" y="1887829"/>
                </a:lnTo>
                <a:cubicBezTo>
                  <a:pt x="1179927" y="1872567"/>
                  <a:pt x="933331" y="1859141"/>
                  <a:pt x="852407" y="1885182"/>
                </a:cubicBezTo>
                <a:close/>
                <a:moveTo>
                  <a:pt x="3801229" y="1250577"/>
                </a:moveTo>
                <a:cubicBezTo>
                  <a:pt x="3786656" y="1252306"/>
                  <a:pt x="3773347" y="1260472"/>
                  <a:pt x="3768050" y="1276194"/>
                </a:cubicBezTo>
                <a:cubicBezTo>
                  <a:pt x="3753924" y="1318121"/>
                  <a:pt x="3766732" y="1465348"/>
                  <a:pt x="3768624" y="1541930"/>
                </a:cubicBezTo>
                <a:cubicBezTo>
                  <a:pt x="3801166" y="1465766"/>
                  <a:pt x="3853471" y="1334658"/>
                  <a:pt x="3853375" y="1290369"/>
                </a:cubicBezTo>
                <a:cubicBezTo>
                  <a:pt x="3853315" y="1262689"/>
                  <a:pt x="3825518" y="1247694"/>
                  <a:pt x="3801229" y="1250577"/>
                </a:cubicBezTo>
                <a:close/>
                <a:moveTo>
                  <a:pt x="3570487" y="1294728"/>
                </a:moveTo>
                <a:cubicBezTo>
                  <a:pt x="3547031" y="1301811"/>
                  <a:pt x="3527593" y="1326623"/>
                  <a:pt x="3538745" y="1351926"/>
                </a:cubicBezTo>
                <a:cubicBezTo>
                  <a:pt x="3556590" y="1392409"/>
                  <a:pt x="3665333" y="1492483"/>
                  <a:pt x="3718374" y="1547755"/>
                </a:cubicBezTo>
                <a:cubicBezTo>
                  <a:pt x="3691041" y="1469570"/>
                  <a:pt x="3641246" y="1337489"/>
                  <a:pt x="3611307" y="1304851"/>
                </a:cubicBezTo>
                <a:cubicBezTo>
                  <a:pt x="3600080" y="1292612"/>
                  <a:pt x="3584560" y="1290478"/>
                  <a:pt x="3570487" y="1294728"/>
                </a:cubicBezTo>
                <a:close/>
                <a:moveTo>
                  <a:pt x="3673065" y="1252642"/>
                </a:moveTo>
                <a:cubicBezTo>
                  <a:pt x="3653686" y="1256806"/>
                  <a:pt x="3636636" y="1271639"/>
                  <a:pt x="3637771" y="1293731"/>
                </a:cubicBezTo>
                <a:cubicBezTo>
                  <a:pt x="3640043" y="1337914"/>
                  <a:pt x="3706060" y="1470132"/>
                  <a:pt x="3735962" y="1540660"/>
                </a:cubicBezTo>
                <a:cubicBezTo>
                  <a:pt x="3738238" y="1457867"/>
                  <a:pt x="3738701" y="1316712"/>
                  <a:pt x="3722336" y="1275557"/>
                </a:cubicBezTo>
                <a:cubicBezTo>
                  <a:pt x="3714153" y="1254979"/>
                  <a:pt x="3692444" y="1248477"/>
                  <a:pt x="3673065" y="1252642"/>
                </a:cubicBezTo>
                <a:close/>
                <a:moveTo>
                  <a:pt x="3619348" y="1208470"/>
                </a:moveTo>
                <a:lnTo>
                  <a:pt x="3686870" y="1195079"/>
                </a:lnTo>
                <a:lnTo>
                  <a:pt x="3686839" y="1194836"/>
                </a:lnTo>
                <a:lnTo>
                  <a:pt x="3689228" y="1194612"/>
                </a:lnTo>
                <a:lnTo>
                  <a:pt x="3691585" y="1194144"/>
                </a:lnTo>
                <a:lnTo>
                  <a:pt x="3691617" y="1194386"/>
                </a:lnTo>
                <a:lnTo>
                  <a:pt x="3760053" y="1187953"/>
                </a:lnTo>
                <a:cubicBezTo>
                  <a:pt x="4049189" y="1175715"/>
                  <a:pt x="4312493" y="1331414"/>
                  <a:pt x="4448011" y="1576992"/>
                </a:cubicBezTo>
                <a:lnTo>
                  <a:pt x="4480654" y="1651867"/>
                </a:lnTo>
                <a:lnTo>
                  <a:pt x="4466162" y="1646662"/>
                </a:lnTo>
                <a:cubicBezTo>
                  <a:pt x="4451078" y="1644467"/>
                  <a:pt x="4434438" y="1644954"/>
                  <a:pt x="4417426" y="1648611"/>
                </a:cubicBezTo>
                <a:cubicBezTo>
                  <a:pt x="4383401" y="1655923"/>
                  <a:pt x="4355940" y="1674178"/>
                  <a:pt x="4342086" y="1695946"/>
                </a:cubicBezTo>
                <a:lnTo>
                  <a:pt x="4339404" y="1700697"/>
                </a:lnTo>
                <a:lnTo>
                  <a:pt x="4343801" y="1703928"/>
                </a:lnTo>
                <a:cubicBezTo>
                  <a:pt x="4365375" y="1718081"/>
                  <a:pt x="4397911" y="1723442"/>
                  <a:pt x="4431936" y="1716130"/>
                </a:cubicBezTo>
                <a:cubicBezTo>
                  <a:pt x="4448949" y="1712473"/>
                  <a:pt x="4464320" y="1706081"/>
                  <a:pt x="4477170" y="1697883"/>
                </a:cubicBezTo>
                <a:lnTo>
                  <a:pt x="4493737" y="1681876"/>
                </a:lnTo>
                <a:lnTo>
                  <a:pt x="4504650" y="1706910"/>
                </a:lnTo>
                <a:cubicBezTo>
                  <a:pt x="4519665" y="1752471"/>
                  <a:pt x="4530659" y="1800168"/>
                  <a:pt x="4537159" y="1849639"/>
                </a:cubicBezTo>
                <a:cubicBezTo>
                  <a:pt x="4548859" y="1938687"/>
                  <a:pt x="4545065" y="2026370"/>
                  <a:pt x="4527883" y="2109870"/>
                </a:cubicBezTo>
                <a:lnTo>
                  <a:pt x="4509435" y="2180010"/>
                </a:lnTo>
                <a:lnTo>
                  <a:pt x="4525964" y="2190740"/>
                </a:lnTo>
                <a:cubicBezTo>
                  <a:pt x="4567062" y="2223508"/>
                  <a:pt x="4599261" y="2268662"/>
                  <a:pt x="4617080" y="2321834"/>
                </a:cubicBezTo>
                <a:lnTo>
                  <a:pt x="4629904" y="2377518"/>
                </a:lnTo>
                <a:lnTo>
                  <a:pt x="4631920" y="2434777"/>
                </a:lnTo>
                <a:cubicBezTo>
                  <a:pt x="4624898" y="2549667"/>
                  <a:pt x="4551572" y="2649539"/>
                  <a:pt x="4447238" y="2685267"/>
                </a:cubicBezTo>
                <a:lnTo>
                  <a:pt x="4412585" y="2696640"/>
                </a:lnTo>
                <a:cubicBezTo>
                  <a:pt x="4412394" y="2712570"/>
                  <a:pt x="4410697" y="2733889"/>
                  <a:pt x="4409298" y="2756550"/>
                </a:cubicBezTo>
                <a:lnTo>
                  <a:pt x="4408181" y="2779928"/>
                </a:lnTo>
                <a:lnTo>
                  <a:pt x="4410732" y="2793149"/>
                </a:lnTo>
                <a:lnTo>
                  <a:pt x="4434339" y="2972824"/>
                </a:lnTo>
                <a:cubicBezTo>
                  <a:pt x="4508230" y="3273359"/>
                  <a:pt x="4335968" y="3470571"/>
                  <a:pt x="4109195" y="3541796"/>
                </a:cubicBezTo>
                <a:lnTo>
                  <a:pt x="4009228" y="3564541"/>
                </a:lnTo>
                <a:lnTo>
                  <a:pt x="4000694" y="3565178"/>
                </a:lnTo>
                <a:lnTo>
                  <a:pt x="3992317" y="3567007"/>
                </a:lnTo>
                <a:lnTo>
                  <a:pt x="3890242" y="3573721"/>
                </a:lnTo>
                <a:cubicBezTo>
                  <a:pt x="3653631" y="3570062"/>
                  <a:pt x="3436996" y="3429554"/>
                  <a:pt x="3430620" y="3119175"/>
                </a:cubicBezTo>
                <a:lnTo>
                  <a:pt x="3407013" y="2939500"/>
                </a:lnTo>
                <a:lnTo>
                  <a:pt x="3406059" y="2926046"/>
                </a:lnTo>
                <a:lnTo>
                  <a:pt x="3398955" y="2903867"/>
                </a:lnTo>
                <a:cubicBezTo>
                  <a:pt x="3391766" y="2882456"/>
                  <a:pt x="3384635" y="2862426"/>
                  <a:pt x="3380345" y="2847149"/>
                </a:cubicBezTo>
                <a:lnTo>
                  <a:pt x="3344062" y="2846120"/>
                </a:lnTo>
                <a:cubicBezTo>
                  <a:pt x="3234439" y="2841588"/>
                  <a:pt x="3138120" y="2766452"/>
                  <a:pt x="3101738" y="2657890"/>
                </a:cubicBezTo>
                <a:lnTo>
                  <a:pt x="3088914" y="2602206"/>
                </a:lnTo>
                <a:lnTo>
                  <a:pt x="3086899" y="2544948"/>
                </a:lnTo>
                <a:cubicBezTo>
                  <a:pt x="3090339" y="2488675"/>
                  <a:pt x="3109684" y="2436007"/>
                  <a:pt x="3140788" y="2392711"/>
                </a:cubicBezTo>
                <a:lnTo>
                  <a:pt x="3153930" y="2377654"/>
                </a:lnTo>
                <a:lnTo>
                  <a:pt x="3118091" y="2315430"/>
                </a:lnTo>
                <a:cubicBezTo>
                  <a:pt x="3080024" y="2239985"/>
                  <a:pt x="3053766" y="2156685"/>
                  <a:pt x="3042066" y="2067637"/>
                </a:cubicBezTo>
                <a:cubicBezTo>
                  <a:pt x="2990066" y="1671869"/>
                  <a:pt x="3244121" y="1303074"/>
                  <a:pt x="3619348" y="1208470"/>
                </a:cubicBezTo>
                <a:close/>
                <a:moveTo>
                  <a:pt x="6445059" y="546932"/>
                </a:moveTo>
                <a:cubicBezTo>
                  <a:pt x="6429519" y="549545"/>
                  <a:pt x="6414548" y="556728"/>
                  <a:pt x="6401664" y="569577"/>
                </a:cubicBezTo>
                <a:cubicBezTo>
                  <a:pt x="6332943" y="638108"/>
                  <a:pt x="6214201" y="939756"/>
                  <a:pt x="6143064" y="1091997"/>
                </a:cubicBezTo>
                <a:cubicBezTo>
                  <a:pt x="6281414" y="974232"/>
                  <a:pt x="6512273" y="767879"/>
                  <a:pt x="6555374" y="680809"/>
                </a:cubicBezTo>
                <a:cubicBezTo>
                  <a:pt x="6590393" y="610065"/>
                  <a:pt x="6512397" y="535608"/>
                  <a:pt x="6445059" y="546932"/>
                </a:cubicBezTo>
                <a:close/>
                <a:moveTo>
                  <a:pt x="6963860" y="432777"/>
                </a:moveTo>
                <a:cubicBezTo>
                  <a:pt x="6931493" y="446467"/>
                  <a:pt x="6908782" y="478517"/>
                  <a:pt x="6908781" y="515871"/>
                </a:cubicBezTo>
                <a:cubicBezTo>
                  <a:pt x="6908782" y="565676"/>
                  <a:pt x="6949155" y="606051"/>
                  <a:pt x="6998964" y="606052"/>
                </a:cubicBezTo>
                <a:cubicBezTo>
                  <a:pt x="7048767" y="606051"/>
                  <a:pt x="7089145" y="565676"/>
                  <a:pt x="7089142" y="515871"/>
                </a:cubicBezTo>
                <a:cubicBezTo>
                  <a:pt x="7089142" y="466066"/>
                  <a:pt x="7048767" y="425692"/>
                  <a:pt x="6998962" y="425690"/>
                </a:cubicBezTo>
                <a:cubicBezTo>
                  <a:pt x="6986511" y="425690"/>
                  <a:pt x="6974649" y="428214"/>
                  <a:pt x="6963860" y="432777"/>
                </a:cubicBezTo>
                <a:close/>
                <a:moveTo>
                  <a:pt x="3599664" y="1148243"/>
                </a:moveTo>
                <a:cubicBezTo>
                  <a:pt x="3180664" y="1248523"/>
                  <a:pt x="2896971" y="1639448"/>
                  <a:pt x="2955037" y="2058963"/>
                </a:cubicBezTo>
                <a:cubicBezTo>
                  <a:pt x="2968102" y="2153354"/>
                  <a:pt x="2997425" y="2241653"/>
                  <a:pt x="3039931" y="2321626"/>
                </a:cubicBezTo>
                <a:lnTo>
                  <a:pt x="3079950" y="2387583"/>
                </a:lnTo>
                <a:lnTo>
                  <a:pt x="3065276" y="2403543"/>
                </a:lnTo>
                <a:cubicBezTo>
                  <a:pt x="3030544" y="2449436"/>
                  <a:pt x="3008941" y="2505265"/>
                  <a:pt x="3005100" y="2564915"/>
                </a:cubicBezTo>
                <a:lnTo>
                  <a:pt x="3007351" y="2625609"/>
                </a:lnTo>
                <a:lnTo>
                  <a:pt x="3021671" y="2684635"/>
                </a:lnTo>
                <a:cubicBezTo>
                  <a:pt x="3062297" y="2799710"/>
                  <a:pt x="3169852" y="2879354"/>
                  <a:pt x="3292264" y="2884159"/>
                </a:cubicBezTo>
                <a:lnTo>
                  <a:pt x="3332779" y="2885249"/>
                </a:lnTo>
                <a:cubicBezTo>
                  <a:pt x="3337570" y="2901443"/>
                  <a:pt x="3345533" y="2922676"/>
                  <a:pt x="3353560" y="2945371"/>
                </a:cubicBezTo>
                <a:lnTo>
                  <a:pt x="3361493" y="2968880"/>
                </a:lnTo>
                <a:lnTo>
                  <a:pt x="3362558" y="2983142"/>
                </a:lnTo>
                <a:lnTo>
                  <a:pt x="3388918" y="3173598"/>
                </a:lnTo>
                <a:cubicBezTo>
                  <a:pt x="3396040" y="3502601"/>
                  <a:pt x="3637945" y="3651539"/>
                  <a:pt x="3902160" y="3655418"/>
                </a:cubicBezTo>
                <a:lnTo>
                  <a:pt x="4016141" y="3648301"/>
                </a:lnTo>
                <a:lnTo>
                  <a:pt x="4025496" y="3646363"/>
                </a:lnTo>
                <a:lnTo>
                  <a:pt x="4035025" y="3645687"/>
                </a:lnTo>
                <a:lnTo>
                  <a:pt x="4146654" y="3621578"/>
                </a:lnTo>
                <a:cubicBezTo>
                  <a:pt x="4399882" y="3546078"/>
                  <a:pt x="4592239" y="3337033"/>
                  <a:pt x="4509729" y="3018465"/>
                </a:cubicBezTo>
                <a:lnTo>
                  <a:pt x="4483368" y="2828009"/>
                </a:lnTo>
                <a:lnTo>
                  <a:pt x="4480519" y="2813994"/>
                </a:lnTo>
                <a:lnTo>
                  <a:pt x="4481767" y="2789214"/>
                </a:lnTo>
                <a:cubicBezTo>
                  <a:pt x="4483329" y="2765192"/>
                  <a:pt x="4485224" y="2742595"/>
                  <a:pt x="4485438" y="2725709"/>
                </a:cubicBezTo>
                <a:lnTo>
                  <a:pt x="4524133" y="2713653"/>
                </a:lnTo>
                <a:cubicBezTo>
                  <a:pt x="4640639" y="2675781"/>
                  <a:pt x="4722517" y="2569917"/>
                  <a:pt x="4730359" y="2448134"/>
                </a:cubicBezTo>
                <a:lnTo>
                  <a:pt x="4728108" y="2387439"/>
                </a:lnTo>
                <a:lnTo>
                  <a:pt x="4713788" y="2328414"/>
                </a:lnTo>
                <a:cubicBezTo>
                  <a:pt x="4693890" y="2272050"/>
                  <a:pt x="4657934" y="2224188"/>
                  <a:pt x="4612042" y="2189454"/>
                </a:cubicBezTo>
                <a:lnTo>
                  <a:pt x="4593585" y="2178079"/>
                </a:lnTo>
                <a:lnTo>
                  <a:pt x="4614185" y="2103732"/>
                </a:lnTo>
                <a:cubicBezTo>
                  <a:pt x="4633372" y="2015220"/>
                  <a:pt x="4637609" y="1922276"/>
                  <a:pt x="4624543" y="1827885"/>
                </a:cubicBezTo>
                <a:cubicBezTo>
                  <a:pt x="4566478" y="1408371"/>
                  <a:pt x="4187269" y="1109198"/>
                  <a:pt x="3756782" y="1126495"/>
                </a:cubicBezTo>
                <a:lnTo>
                  <a:pt x="3680363" y="1133315"/>
                </a:lnTo>
                <a:lnTo>
                  <a:pt x="3680327" y="1133057"/>
                </a:lnTo>
                <a:lnTo>
                  <a:pt x="3677695" y="1133553"/>
                </a:lnTo>
                <a:lnTo>
                  <a:pt x="3675026" y="1133791"/>
                </a:lnTo>
                <a:lnTo>
                  <a:pt x="3675063" y="1134048"/>
                </a:lnTo>
                <a:close/>
                <a:moveTo>
                  <a:pt x="2135633" y="1427505"/>
                </a:moveTo>
                <a:cubicBezTo>
                  <a:pt x="2130097" y="1428429"/>
                  <a:pt x="2124485" y="1429963"/>
                  <a:pt x="2118835" y="1432166"/>
                </a:cubicBezTo>
                <a:cubicBezTo>
                  <a:pt x="2028414" y="1467422"/>
                  <a:pt x="1798754" y="1696216"/>
                  <a:pt x="1672578" y="1807200"/>
                </a:cubicBezTo>
                <a:cubicBezTo>
                  <a:pt x="1846521" y="1754736"/>
                  <a:pt x="2140719" y="1658174"/>
                  <a:pt x="2215096" y="1595668"/>
                </a:cubicBezTo>
                <a:cubicBezTo>
                  <a:pt x="2284825" y="1537068"/>
                  <a:pt x="2218677" y="1413654"/>
                  <a:pt x="2135633" y="1427505"/>
                </a:cubicBezTo>
                <a:close/>
                <a:moveTo>
                  <a:pt x="5506137" y="677579"/>
                </a:moveTo>
                <a:cubicBezTo>
                  <a:pt x="5438014" y="684844"/>
                  <a:pt x="5382717" y="777304"/>
                  <a:pt x="5435630" y="835768"/>
                </a:cubicBezTo>
                <a:cubicBezTo>
                  <a:pt x="5500751" y="907726"/>
                  <a:pt x="5796293" y="1040942"/>
                  <a:pt x="5944910" y="1119369"/>
                </a:cubicBezTo>
                <a:cubicBezTo>
                  <a:pt x="5833986" y="975478"/>
                  <a:pt x="5639058" y="734893"/>
                  <a:pt x="5554176" y="687627"/>
                </a:cubicBezTo>
                <a:cubicBezTo>
                  <a:pt x="5538262" y="678765"/>
                  <a:pt x="5521857" y="675904"/>
                  <a:pt x="5506137" y="677579"/>
                </a:cubicBezTo>
                <a:close/>
                <a:moveTo>
                  <a:pt x="874562" y="1601218"/>
                </a:moveTo>
                <a:cubicBezTo>
                  <a:pt x="790690" y="1610478"/>
                  <a:pt x="759799" y="1747015"/>
                  <a:pt x="842767" y="1784360"/>
                </a:cubicBezTo>
                <a:cubicBezTo>
                  <a:pt x="931264" y="1824195"/>
                  <a:pt x="1255423" y="1827831"/>
                  <a:pt x="1423011" y="1840139"/>
                </a:cubicBezTo>
                <a:cubicBezTo>
                  <a:pt x="1263725" y="1752750"/>
                  <a:pt x="988731" y="1610426"/>
                  <a:pt x="892023" y="1601129"/>
                </a:cubicBezTo>
                <a:cubicBezTo>
                  <a:pt x="885980" y="1600548"/>
                  <a:pt x="880152" y="1600601"/>
                  <a:pt x="874562" y="1601218"/>
                </a:cubicBezTo>
                <a:close/>
                <a:moveTo>
                  <a:pt x="6212669" y="444197"/>
                </a:moveTo>
                <a:cubicBezTo>
                  <a:pt x="6180518" y="445839"/>
                  <a:pt x="6150186" y="461751"/>
                  <a:pt x="6136278" y="495382"/>
                </a:cubicBezTo>
                <a:cubicBezTo>
                  <a:pt x="6099194" y="585068"/>
                  <a:pt x="6105559" y="909182"/>
                  <a:pt x="6098429" y="1077073"/>
                </a:cubicBezTo>
                <a:cubicBezTo>
                  <a:pt x="6180861" y="915166"/>
                  <a:pt x="6314633" y="635912"/>
                  <a:pt x="6320941" y="538963"/>
                </a:cubicBezTo>
                <a:cubicBezTo>
                  <a:pt x="6324885" y="478371"/>
                  <a:pt x="6266252" y="441462"/>
                  <a:pt x="6212669" y="444197"/>
                </a:cubicBezTo>
                <a:close/>
                <a:moveTo>
                  <a:pt x="5701152" y="506873"/>
                </a:moveTo>
                <a:cubicBezTo>
                  <a:pt x="5648771" y="518922"/>
                  <a:pt x="5602577" y="570367"/>
                  <a:pt x="5623262" y="627389"/>
                </a:cubicBezTo>
                <a:cubicBezTo>
                  <a:pt x="5656361" y="718620"/>
                  <a:pt x="5879638" y="953650"/>
                  <a:pt x="5987592" y="1082426"/>
                </a:cubicBezTo>
                <a:cubicBezTo>
                  <a:pt x="5939274" y="907284"/>
                  <a:pt x="5849726" y="610874"/>
                  <a:pt x="5789005" y="535035"/>
                </a:cubicBezTo>
                <a:cubicBezTo>
                  <a:pt x="5766236" y="506595"/>
                  <a:pt x="5732580" y="499642"/>
                  <a:pt x="5701152" y="506873"/>
                </a:cubicBezTo>
                <a:close/>
                <a:moveTo>
                  <a:pt x="5931855" y="429855"/>
                </a:moveTo>
                <a:cubicBezTo>
                  <a:pt x="5888828" y="436119"/>
                  <a:pt x="5849331" y="466073"/>
                  <a:pt x="5848563" y="514591"/>
                </a:cubicBezTo>
                <a:cubicBezTo>
                  <a:pt x="5847032" y="611629"/>
                  <a:pt x="5972063" y="910726"/>
                  <a:pt x="6027130" y="1069487"/>
                </a:cubicBezTo>
                <a:cubicBezTo>
                  <a:pt x="6044295" y="888617"/>
                  <a:pt x="6066082" y="579743"/>
                  <a:pt x="6036321" y="487260"/>
                </a:cubicBezTo>
                <a:cubicBezTo>
                  <a:pt x="6021440" y="441019"/>
                  <a:pt x="5974883" y="423592"/>
                  <a:pt x="5931855" y="429855"/>
                </a:cubicBezTo>
                <a:close/>
                <a:moveTo>
                  <a:pt x="4458543" y="743617"/>
                </a:moveTo>
                <a:cubicBezTo>
                  <a:pt x="4477470" y="737859"/>
                  <a:pt x="4498590" y="739322"/>
                  <a:pt x="4517423" y="749371"/>
                </a:cubicBezTo>
                <a:cubicBezTo>
                  <a:pt x="4555088" y="769467"/>
                  <a:pt x="4569331" y="816289"/>
                  <a:pt x="4549237" y="853955"/>
                </a:cubicBezTo>
                <a:cubicBezTo>
                  <a:pt x="4529142" y="891619"/>
                  <a:pt x="4482318" y="905862"/>
                  <a:pt x="4444654" y="885766"/>
                </a:cubicBezTo>
                <a:cubicBezTo>
                  <a:pt x="4406988" y="865672"/>
                  <a:pt x="4392745" y="818848"/>
                  <a:pt x="4412840" y="781183"/>
                </a:cubicBezTo>
                <a:cubicBezTo>
                  <a:pt x="4422888" y="762351"/>
                  <a:pt x="4439617" y="749375"/>
                  <a:pt x="4458543" y="743617"/>
                </a:cubicBezTo>
                <a:close/>
                <a:moveTo>
                  <a:pt x="1939677" y="1219041"/>
                </a:moveTo>
                <a:cubicBezTo>
                  <a:pt x="1924136" y="1221654"/>
                  <a:pt x="1909165" y="1228836"/>
                  <a:pt x="1896279" y="1241685"/>
                </a:cubicBezTo>
                <a:cubicBezTo>
                  <a:pt x="1827562" y="1310216"/>
                  <a:pt x="1708818" y="1611864"/>
                  <a:pt x="1637684" y="1764106"/>
                </a:cubicBezTo>
                <a:cubicBezTo>
                  <a:pt x="1776031" y="1646339"/>
                  <a:pt x="2006890" y="1439988"/>
                  <a:pt x="2049991" y="1352917"/>
                </a:cubicBezTo>
                <a:cubicBezTo>
                  <a:pt x="2085009" y="1282173"/>
                  <a:pt x="2007014" y="1207717"/>
                  <a:pt x="1939677" y="1219041"/>
                </a:cubicBezTo>
                <a:close/>
                <a:moveTo>
                  <a:pt x="2754821" y="991626"/>
                </a:moveTo>
                <a:cubicBezTo>
                  <a:pt x="2773746" y="985868"/>
                  <a:pt x="2794868" y="987332"/>
                  <a:pt x="2813701" y="997378"/>
                </a:cubicBezTo>
                <a:cubicBezTo>
                  <a:pt x="2851366" y="1017474"/>
                  <a:pt x="2865609" y="1064298"/>
                  <a:pt x="2845513" y="1101962"/>
                </a:cubicBezTo>
                <a:cubicBezTo>
                  <a:pt x="2825419" y="1139628"/>
                  <a:pt x="2778595" y="1153871"/>
                  <a:pt x="2740931" y="1133775"/>
                </a:cubicBezTo>
                <a:cubicBezTo>
                  <a:pt x="2703265" y="1113680"/>
                  <a:pt x="2689022" y="1066857"/>
                  <a:pt x="2709118" y="1029191"/>
                </a:cubicBezTo>
                <a:cubicBezTo>
                  <a:pt x="2719166" y="1010359"/>
                  <a:pt x="2735895" y="997382"/>
                  <a:pt x="2754821" y="991626"/>
                </a:cubicBezTo>
                <a:close/>
                <a:moveTo>
                  <a:pt x="1000755" y="1349689"/>
                </a:moveTo>
                <a:cubicBezTo>
                  <a:pt x="932631" y="1356952"/>
                  <a:pt x="877335" y="1449414"/>
                  <a:pt x="930248" y="1507878"/>
                </a:cubicBezTo>
                <a:cubicBezTo>
                  <a:pt x="995369" y="1579834"/>
                  <a:pt x="1290910" y="1713051"/>
                  <a:pt x="1439529" y="1791478"/>
                </a:cubicBezTo>
                <a:cubicBezTo>
                  <a:pt x="1328603" y="1647586"/>
                  <a:pt x="1133674" y="1407002"/>
                  <a:pt x="1048794" y="1359734"/>
                </a:cubicBezTo>
                <a:cubicBezTo>
                  <a:pt x="1032881" y="1350873"/>
                  <a:pt x="1016476" y="1348011"/>
                  <a:pt x="1000755" y="1349689"/>
                </a:cubicBezTo>
                <a:close/>
                <a:moveTo>
                  <a:pt x="4441570" y="533248"/>
                </a:moveTo>
                <a:cubicBezTo>
                  <a:pt x="4414767" y="537149"/>
                  <a:pt x="4389583" y="551842"/>
                  <a:pt x="4387951" y="574134"/>
                </a:cubicBezTo>
                <a:cubicBezTo>
                  <a:pt x="4387543" y="579706"/>
                  <a:pt x="4388284" y="586680"/>
                  <a:pt x="4389955" y="594760"/>
                </a:cubicBezTo>
                <a:lnTo>
                  <a:pt x="4391290" y="599565"/>
                </a:lnTo>
                <a:lnTo>
                  <a:pt x="4382660" y="590336"/>
                </a:lnTo>
                <a:cubicBezTo>
                  <a:pt x="4373853" y="583421"/>
                  <a:pt x="4362456" y="582102"/>
                  <a:pt x="4350626" y="584637"/>
                </a:cubicBezTo>
                <a:cubicBezTo>
                  <a:pt x="4315139" y="592241"/>
                  <a:pt x="4275750" y="634539"/>
                  <a:pt x="4290673" y="664560"/>
                </a:cubicBezTo>
                <a:lnTo>
                  <a:pt x="4302165" y="680282"/>
                </a:lnTo>
                <a:lnTo>
                  <a:pt x="4296168" y="677362"/>
                </a:lnTo>
                <a:cubicBezTo>
                  <a:pt x="4288665" y="674296"/>
                  <a:pt x="4282022" y="672273"/>
                  <a:pt x="4276476" y="671520"/>
                </a:cubicBezTo>
                <a:cubicBezTo>
                  <a:pt x="4232094" y="665491"/>
                  <a:pt x="4197279" y="757628"/>
                  <a:pt x="4234695" y="782086"/>
                </a:cubicBezTo>
                <a:lnTo>
                  <a:pt x="4235948" y="782630"/>
                </a:lnTo>
                <a:lnTo>
                  <a:pt x="4232963" y="783289"/>
                </a:lnTo>
                <a:cubicBezTo>
                  <a:pt x="4191218" y="799519"/>
                  <a:pt x="4205407" y="896989"/>
                  <a:pt x="4249988" y="900254"/>
                </a:cubicBezTo>
                <a:cubicBezTo>
                  <a:pt x="4261135" y="901070"/>
                  <a:pt x="4277887" y="897287"/>
                  <a:pt x="4297867" y="890679"/>
                </a:cubicBezTo>
                <a:lnTo>
                  <a:pt x="4308713" y="886400"/>
                </a:lnTo>
                <a:lnTo>
                  <a:pt x="4296881" y="894149"/>
                </a:lnTo>
                <a:cubicBezTo>
                  <a:pt x="4280121" y="905981"/>
                  <a:pt x="4267413" y="916987"/>
                  <a:pt x="4261185" y="926291"/>
                </a:cubicBezTo>
                <a:cubicBezTo>
                  <a:pt x="4236271" y="963512"/>
                  <a:pt x="4303749" y="1035264"/>
                  <a:pt x="4342158" y="1012396"/>
                </a:cubicBezTo>
                <a:cubicBezTo>
                  <a:pt x="4346958" y="1009537"/>
                  <a:pt x="4352249" y="1004932"/>
                  <a:pt x="4357914" y="998935"/>
                </a:cubicBezTo>
                <a:lnTo>
                  <a:pt x="4372229" y="981581"/>
                </a:lnTo>
                <a:lnTo>
                  <a:pt x="4370913" y="984060"/>
                </a:lnTo>
                <a:cubicBezTo>
                  <a:pt x="4362414" y="1002733"/>
                  <a:pt x="4356999" y="1018649"/>
                  <a:pt x="4356320" y="1029825"/>
                </a:cubicBezTo>
                <a:cubicBezTo>
                  <a:pt x="4353600" y="1074531"/>
                  <a:pt x="4448070" y="1102414"/>
                  <a:pt x="4469682" y="1063285"/>
                </a:cubicBezTo>
                <a:cubicBezTo>
                  <a:pt x="4472384" y="1058394"/>
                  <a:pt x="4474628" y="1051748"/>
                  <a:pt x="4476492" y="1043711"/>
                </a:cubicBezTo>
                <a:lnTo>
                  <a:pt x="4480165" y="1021024"/>
                </a:lnTo>
                <a:lnTo>
                  <a:pt x="4480987" y="1036574"/>
                </a:lnTo>
                <a:cubicBezTo>
                  <a:pt x="4481941" y="1044623"/>
                  <a:pt x="4483389" y="1051413"/>
                  <a:pt x="4485418" y="1056631"/>
                </a:cubicBezTo>
                <a:cubicBezTo>
                  <a:pt x="4499620" y="1093157"/>
                  <a:pt x="4576020" y="1086859"/>
                  <a:pt x="4597086" y="1054849"/>
                </a:cubicBezTo>
                <a:lnTo>
                  <a:pt x="4599939" y="1046635"/>
                </a:lnTo>
                <a:lnTo>
                  <a:pt x="4610081" y="1050991"/>
                </a:lnTo>
                <a:cubicBezTo>
                  <a:pt x="4648081" y="1057134"/>
                  <a:pt x="4704595" y="1005399"/>
                  <a:pt x="4687184" y="970373"/>
                </a:cubicBezTo>
                <a:cubicBezTo>
                  <a:pt x="4684695" y="965371"/>
                  <a:pt x="4680505" y="959745"/>
                  <a:pt x="4674954" y="953644"/>
                </a:cubicBezTo>
                <a:lnTo>
                  <a:pt x="4671604" y="950424"/>
                </a:lnTo>
                <a:lnTo>
                  <a:pt x="4689661" y="955780"/>
                </a:lnTo>
                <a:cubicBezTo>
                  <a:pt x="4734041" y="961810"/>
                  <a:pt x="4768858" y="869671"/>
                  <a:pt x="4731441" y="845214"/>
                </a:cubicBezTo>
                <a:cubicBezTo>
                  <a:pt x="4726766" y="842157"/>
                  <a:pt x="4720304" y="839426"/>
                  <a:pt x="4712427" y="836971"/>
                </a:cubicBezTo>
                <a:lnTo>
                  <a:pt x="4709640" y="836305"/>
                </a:lnTo>
                <a:lnTo>
                  <a:pt x="4712084" y="836176"/>
                </a:lnTo>
                <a:cubicBezTo>
                  <a:pt x="4720133" y="835222"/>
                  <a:pt x="4726922" y="833773"/>
                  <a:pt x="4732139" y="831745"/>
                </a:cubicBezTo>
                <a:cubicBezTo>
                  <a:pt x="4773884" y="815515"/>
                  <a:pt x="4759696" y="718045"/>
                  <a:pt x="4715113" y="714780"/>
                </a:cubicBezTo>
                <a:cubicBezTo>
                  <a:pt x="4709542" y="714373"/>
                  <a:pt x="4702567" y="715114"/>
                  <a:pt x="4694488" y="716783"/>
                </a:cubicBezTo>
                <a:lnTo>
                  <a:pt x="4683534" y="719826"/>
                </a:lnTo>
                <a:lnTo>
                  <a:pt x="4695089" y="710805"/>
                </a:lnTo>
                <a:cubicBezTo>
                  <a:pt x="4701139" y="705412"/>
                  <a:pt x="4705873" y="700334"/>
                  <a:pt x="4708988" y="695681"/>
                </a:cubicBezTo>
                <a:cubicBezTo>
                  <a:pt x="4733900" y="658461"/>
                  <a:pt x="4666423" y="586710"/>
                  <a:pt x="4628015" y="609577"/>
                </a:cubicBezTo>
                <a:cubicBezTo>
                  <a:pt x="4623215" y="612437"/>
                  <a:pt x="4617923" y="617041"/>
                  <a:pt x="4612258" y="623038"/>
                </a:cubicBezTo>
                <a:lnTo>
                  <a:pt x="4608363" y="627763"/>
                </a:lnTo>
                <a:lnTo>
                  <a:pt x="4613234" y="615522"/>
                </a:lnTo>
                <a:cubicBezTo>
                  <a:pt x="4615736" y="607811"/>
                  <a:pt x="4617259" y="601038"/>
                  <a:pt x="4617599" y="595450"/>
                </a:cubicBezTo>
                <a:cubicBezTo>
                  <a:pt x="4619639" y="561922"/>
                  <a:pt x="4567009" y="537854"/>
                  <a:pt x="4531450" y="544425"/>
                </a:cubicBezTo>
                <a:cubicBezTo>
                  <a:pt x="4525522" y="545520"/>
                  <a:pt x="4520070" y="547465"/>
                  <a:pt x="4515425" y="550361"/>
                </a:cubicBezTo>
                <a:lnTo>
                  <a:pt x="4505666" y="560506"/>
                </a:lnTo>
                <a:lnTo>
                  <a:pt x="4504915" y="557106"/>
                </a:lnTo>
                <a:cubicBezTo>
                  <a:pt x="4496801" y="536234"/>
                  <a:pt x="4468376" y="529346"/>
                  <a:pt x="4441570" y="533248"/>
                </a:cubicBezTo>
                <a:close/>
                <a:moveTo>
                  <a:pt x="1707285" y="1116305"/>
                </a:moveTo>
                <a:cubicBezTo>
                  <a:pt x="1675136" y="1117947"/>
                  <a:pt x="1644804" y="1133859"/>
                  <a:pt x="1630898" y="1167490"/>
                </a:cubicBezTo>
                <a:cubicBezTo>
                  <a:pt x="1593812" y="1257177"/>
                  <a:pt x="1600176" y="1581291"/>
                  <a:pt x="1593046" y="1749180"/>
                </a:cubicBezTo>
                <a:cubicBezTo>
                  <a:pt x="1675481" y="1587274"/>
                  <a:pt x="1809252" y="1308019"/>
                  <a:pt x="1815561" y="1211073"/>
                </a:cubicBezTo>
                <a:cubicBezTo>
                  <a:pt x="1819502" y="1150479"/>
                  <a:pt x="1760870" y="1113570"/>
                  <a:pt x="1707285" y="1116305"/>
                </a:cubicBezTo>
                <a:close/>
                <a:moveTo>
                  <a:pt x="426222" y="1384449"/>
                </a:moveTo>
                <a:cubicBezTo>
                  <a:pt x="393854" y="1398140"/>
                  <a:pt x="371144" y="1430189"/>
                  <a:pt x="371144" y="1467543"/>
                </a:cubicBezTo>
                <a:cubicBezTo>
                  <a:pt x="371144" y="1517348"/>
                  <a:pt x="411520" y="1557724"/>
                  <a:pt x="461325" y="1557723"/>
                </a:cubicBezTo>
                <a:cubicBezTo>
                  <a:pt x="511129" y="1557724"/>
                  <a:pt x="551504" y="1517348"/>
                  <a:pt x="551504" y="1467543"/>
                </a:cubicBezTo>
                <a:cubicBezTo>
                  <a:pt x="551504" y="1417738"/>
                  <a:pt x="511129" y="1377362"/>
                  <a:pt x="461325" y="1377362"/>
                </a:cubicBezTo>
                <a:cubicBezTo>
                  <a:pt x="448873" y="1377362"/>
                  <a:pt x="437011" y="1379886"/>
                  <a:pt x="426222" y="1384449"/>
                </a:cubicBezTo>
                <a:close/>
                <a:moveTo>
                  <a:pt x="1195770" y="1178981"/>
                </a:moveTo>
                <a:cubicBezTo>
                  <a:pt x="1143389" y="1191029"/>
                  <a:pt x="1097194" y="1242475"/>
                  <a:pt x="1117880" y="1299496"/>
                </a:cubicBezTo>
                <a:cubicBezTo>
                  <a:pt x="1150978" y="1390727"/>
                  <a:pt x="1374253" y="1625758"/>
                  <a:pt x="1482210" y="1754535"/>
                </a:cubicBezTo>
                <a:cubicBezTo>
                  <a:pt x="1433891" y="1579394"/>
                  <a:pt x="1344345" y="1282982"/>
                  <a:pt x="1283623" y="1207142"/>
                </a:cubicBezTo>
                <a:cubicBezTo>
                  <a:pt x="1260852" y="1178702"/>
                  <a:pt x="1227199" y="1171750"/>
                  <a:pt x="1195770" y="1178981"/>
                </a:cubicBezTo>
                <a:close/>
                <a:moveTo>
                  <a:pt x="1426474" y="1101964"/>
                </a:moveTo>
                <a:cubicBezTo>
                  <a:pt x="1383448" y="1108227"/>
                  <a:pt x="1343949" y="1138180"/>
                  <a:pt x="1343181" y="1186699"/>
                </a:cubicBezTo>
                <a:cubicBezTo>
                  <a:pt x="1341650" y="1283738"/>
                  <a:pt x="1466680" y="1582834"/>
                  <a:pt x="1521749" y="1741596"/>
                </a:cubicBezTo>
                <a:cubicBezTo>
                  <a:pt x="1538913" y="1560725"/>
                  <a:pt x="1560700" y="1251851"/>
                  <a:pt x="1530938" y="1159369"/>
                </a:cubicBezTo>
                <a:cubicBezTo>
                  <a:pt x="1516057" y="1113126"/>
                  <a:pt x="1469501" y="1095699"/>
                  <a:pt x="1426474" y="1101964"/>
                </a:cubicBezTo>
                <a:close/>
                <a:moveTo>
                  <a:pt x="2725150" y="783104"/>
                </a:moveTo>
                <a:cubicBezTo>
                  <a:pt x="2698345" y="787007"/>
                  <a:pt x="2673161" y="801698"/>
                  <a:pt x="2671529" y="823990"/>
                </a:cubicBezTo>
                <a:cubicBezTo>
                  <a:pt x="2671122" y="829562"/>
                  <a:pt x="2671863" y="836536"/>
                  <a:pt x="2673532" y="844615"/>
                </a:cubicBezTo>
                <a:lnTo>
                  <a:pt x="2674868" y="849422"/>
                </a:lnTo>
                <a:lnTo>
                  <a:pt x="2666238" y="840192"/>
                </a:lnTo>
                <a:cubicBezTo>
                  <a:pt x="2657431" y="833279"/>
                  <a:pt x="2646033" y="831959"/>
                  <a:pt x="2634204" y="834492"/>
                </a:cubicBezTo>
                <a:cubicBezTo>
                  <a:pt x="2598716" y="842097"/>
                  <a:pt x="2559329" y="884395"/>
                  <a:pt x="2574252" y="914416"/>
                </a:cubicBezTo>
                <a:lnTo>
                  <a:pt x="2585742" y="930138"/>
                </a:lnTo>
                <a:lnTo>
                  <a:pt x="2579746" y="927218"/>
                </a:lnTo>
                <a:cubicBezTo>
                  <a:pt x="2572245" y="924151"/>
                  <a:pt x="2565602" y="922130"/>
                  <a:pt x="2560054" y="921376"/>
                </a:cubicBezTo>
                <a:cubicBezTo>
                  <a:pt x="2515675" y="915347"/>
                  <a:pt x="2480857" y="1007486"/>
                  <a:pt x="2518275" y="1031942"/>
                </a:cubicBezTo>
                <a:lnTo>
                  <a:pt x="2519527" y="1032486"/>
                </a:lnTo>
                <a:lnTo>
                  <a:pt x="2516541" y="1033145"/>
                </a:lnTo>
                <a:cubicBezTo>
                  <a:pt x="2474796" y="1049374"/>
                  <a:pt x="2488986" y="1146845"/>
                  <a:pt x="2533568" y="1150109"/>
                </a:cubicBezTo>
                <a:cubicBezTo>
                  <a:pt x="2544714" y="1150925"/>
                  <a:pt x="2561467" y="1147143"/>
                  <a:pt x="2581447" y="1140534"/>
                </a:cubicBezTo>
                <a:lnTo>
                  <a:pt x="2592293" y="1136257"/>
                </a:lnTo>
                <a:lnTo>
                  <a:pt x="2580460" y="1144005"/>
                </a:lnTo>
                <a:cubicBezTo>
                  <a:pt x="2563699" y="1155837"/>
                  <a:pt x="2550991" y="1166843"/>
                  <a:pt x="2544761" y="1176147"/>
                </a:cubicBezTo>
                <a:cubicBezTo>
                  <a:pt x="2519850" y="1213368"/>
                  <a:pt x="2587328" y="1285122"/>
                  <a:pt x="2625736" y="1262253"/>
                </a:cubicBezTo>
                <a:cubicBezTo>
                  <a:pt x="2630536" y="1259393"/>
                  <a:pt x="2635828" y="1254789"/>
                  <a:pt x="2641493" y="1248793"/>
                </a:cubicBezTo>
                <a:lnTo>
                  <a:pt x="2655807" y="1231437"/>
                </a:lnTo>
                <a:lnTo>
                  <a:pt x="2654490" y="1233917"/>
                </a:lnTo>
                <a:cubicBezTo>
                  <a:pt x="2645993" y="1252589"/>
                  <a:pt x="2640579" y="1268507"/>
                  <a:pt x="2639899" y="1279681"/>
                </a:cubicBezTo>
                <a:cubicBezTo>
                  <a:pt x="2637179" y="1324387"/>
                  <a:pt x="2731648" y="1352270"/>
                  <a:pt x="2753262" y="1313142"/>
                </a:cubicBezTo>
                <a:cubicBezTo>
                  <a:pt x="2755963" y="1308250"/>
                  <a:pt x="2758206" y="1301603"/>
                  <a:pt x="2760068" y="1293567"/>
                </a:cubicBezTo>
                <a:lnTo>
                  <a:pt x="2763745" y="1270880"/>
                </a:lnTo>
                <a:lnTo>
                  <a:pt x="2764566" y="1286430"/>
                </a:lnTo>
                <a:cubicBezTo>
                  <a:pt x="2765519" y="1294480"/>
                  <a:pt x="2766968" y="1301269"/>
                  <a:pt x="2768996" y="1306488"/>
                </a:cubicBezTo>
                <a:cubicBezTo>
                  <a:pt x="2783198" y="1343013"/>
                  <a:pt x="2859598" y="1336715"/>
                  <a:pt x="2880663" y="1304703"/>
                </a:cubicBezTo>
                <a:lnTo>
                  <a:pt x="2883519" y="1296492"/>
                </a:lnTo>
                <a:lnTo>
                  <a:pt x="2893659" y="1300847"/>
                </a:lnTo>
                <a:cubicBezTo>
                  <a:pt x="2931660" y="1306990"/>
                  <a:pt x="2988171" y="1255254"/>
                  <a:pt x="2970762" y="1220229"/>
                </a:cubicBezTo>
                <a:cubicBezTo>
                  <a:pt x="2968275" y="1215227"/>
                  <a:pt x="2964084" y="1209601"/>
                  <a:pt x="2958534" y="1203499"/>
                </a:cubicBezTo>
                <a:lnTo>
                  <a:pt x="2955182" y="1200280"/>
                </a:lnTo>
                <a:lnTo>
                  <a:pt x="2973239" y="1205637"/>
                </a:lnTo>
                <a:cubicBezTo>
                  <a:pt x="3017621" y="1211666"/>
                  <a:pt x="3052436" y="1119527"/>
                  <a:pt x="3015021" y="1095071"/>
                </a:cubicBezTo>
                <a:cubicBezTo>
                  <a:pt x="3010343" y="1092013"/>
                  <a:pt x="3003882" y="1089283"/>
                  <a:pt x="2996006" y="1086828"/>
                </a:cubicBezTo>
                <a:lnTo>
                  <a:pt x="2993219" y="1086162"/>
                </a:lnTo>
                <a:lnTo>
                  <a:pt x="2995663" y="1086033"/>
                </a:lnTo>
                <a:cubicBezTo>
                  <a:pt x="3003712" y="1085078"/>
                  <a:pt x="3010501" y="1083631"/>
                  <a:pt x="3015717" y="1081601"/>
                </a:cubicBezTo>
                <a:cubicBezTo>
                  <a:pt x="3057462" y="1065371"/>
                  <a:pt x="3043274" y="967901"/>
                  <a:pt x="2998691" y="964637"/>
                </a:cubicBezTo>
                <a:cubicBezTo>
                  <a:pt x="2993120" y="964229"/>
                  <a:pt x="2986145" y="964970"/>
                  <a:pt x="2978067" y="966639"/>
                </a:cubicBezTo>
                <a:lnTo>
                  <a:pt x="2967113" y="969683"/>
                </a:lnTo>
                <a:lnTo>
                  <a:pt x="2978667" y="960661"/>
                </a:lnTo>
                <a:cubicBezTo>
                  <a:pt x="2984718" y="955268"/>
                  <a:pt x="2989452" y="950190"/>
                  <a:pt x="2992566" y="945538"/>
                </a:cubicBezTo>
                <a:cubicBezTo>
                  <a:pt x="3017478" y="908318"/>
                  <a:pt x="2950002" y="836565"/>
                  <a:pt x="2911593" y="859433"/>
                </a:cubicBezTo>
                <a:cubicBezTo>
                  <a:pt x="2906793" y="862293"/>
                  <a:pt x="2901502" y="866897"/>
                  <a:pt x="2895837" y="872895"/>
                </a:cubicBezTo>
                <a:lnTo>
                  <a:pt x="2891941" y="877620"/>
                </a:lnTo>
                <a:lnTo>
                  <a:pt x="2896812" y="865379"/>
                </a:lnTo>
                <a:cubicBezTo>
                  <a:pt x="2899313" y="857667"/>
                  <a:pt x="2900838" y="850895"/>
                  <a:pt x="2901177" y="845307"/>
                </a:cubicBezTo>
                <a:cubicBezTo>
                  <a:pt x="2903218" y="811778"/>
                  <a:pt x="2850588" y="787711"/>
                  <a:pt x="2815029" y="794281"/>
                </a:cubicBezTo>
                <a:cubicBezTo>
                  <a:pt x="2809100" y="795376"/>
                  <a:pt x="2803649" y="797322"/>
                  <a:pt x="2799003" y="800218"/>
                </a:cubicBezTo>
                <a:lnTo>
                  <a:pt x="2789244" y="810361"/>
                </a:lnTo>
                <a:lnTo>
                  <a:pt x="2788494" y="806963"/>
                </a:lnTo>
                <a:cubicBezTo>
                  <a:pt x="2780379" y="786091"/>
                  <a:pt x="2751955" y="779201"/>
                  <a:pt x="2725150" y="783104"/>
                </a:cubicBezTo>
                <a:close/>
                <a:moveTo>
                  <a:pt x="209547" y="1002345"/>
                </a:moveTo>
                <a:lnTo>
                  <a:pt x="7051876" y="6319"/>
                </a:lnTo>
                <a:lnTo>
                  <a:pt x="7051877" y="6319"/>
                </a:lnTo>
                <a:lnTo>
                  <a:pt x="7095292" y="0"/>
                </a:lnTo>
                <a:lnTo>
                  <a:pt x="7095929" y="4378"/>
                </a:lnTo>
                <a:lnTo>
                  <a:pt x="7101411" y="4134"/>
                </a:lnTo>
                <a:cubicBezTo>
                  <a:pt x="7215074" y="10653"/>
                  <a:pt x="7312319" y="96230"/>
                  <a:pt x="7329359" y="213283"/>
                </a:cubicBezTo>
                <a:cubicBezTo>
                  <a:pt x="7346398" y="330336"/>
                  <a:pt x="7277585" y="440085"/>
                  <a:pt x="7170497" y="478738"/>
                </a:cubicBezTo>
                <a:lnTo>
                  <a:pt x="7165177" y="480069"/>
                </a:lnTo>
                <a:lnTo>
                  <a:pt x="7166449" y="488821"/>
                </a:lnTo>
                <a:lnTo>
                  <a:pt x="7171930" y="488579"/>
                </a:lnTo>
                <a:cubicBezTo>
                  <a:pt x="7285593" y="495099"/>
                  <a:pt x="7382839" y="580675"/>
                  <a:pt x="7399879" y="697726"/>
                </a:cubicBezTo>
                <a:cubicBezTo>
                  <a:pt x="7416921" y="814782"/>
                  <a:pt x="7348104" y="924528"/>
                  <a:pt x="7241015" y="963182"/>
                </a:cubicBezTo>
                <a:lnTo>
                  <a:pt x="7235694" y="964514"/>
                </a:lnTo>
                <a:lnTo>
                  <a:pt x="7236969" y="973267"/>
                </a:lnTo>
                <a:lnTo>
                  <a:pt x="7242448" y="973026"/>
                </a:lnTo>
                <a:cubicBezTo>
                  <a:pt x="7356112" y="979544"/>
                  <a:pt x="7453358" y="1065118"/>
                  <a:pt x="7470397" y="1182172"/>
                </a:cubicBezTo>
                <a:cubicBezTo>
                  <a:pt x="7487437" y="1299227"/>
                  <a:pt x="7418624" y="1408973"/>
                  <a:pt x="7311537" y="1447627"/>
                </a:cubicBezTo>
                <a:lnTo>
                  <a:pt x="7306213" y="1448957"/>
                </a:lnTo>
                <a:lnTo>
                  <a:pt x="7307489" y="1457710"/>
                </a:lnTo>
                <a:lnTo>
                  <a:pt x="7312967" y="1457469"/>
                </a:lnTo>
                <a:cubicBezTo>
                  <a:pt x="7426632" y="1463988"/>
                  <a:pt x="7523879" y="1549564"/>
                  <a:pt x="7540917" y="1666616"/>
                </a:cubicBezTo>
                <a:cubicBezTo>
                  <a:pt x="7557956" y="1783672"/>
                  <a:pt x="7489144" y="1893418"/>
                  <a:pt x="7382055" y="1932070"/>
                </a:cubicBezTo>
                <a:lnTo>
                  <a:pt x="7376734" y="1933402"/>
                </a:lnTo>
                <a:lnTo>
                  <a:pt x="7378008" y="1942154"/>
                </a:lnTo>
                <a:lnTo>
                  <a:pt x="7383487" y="1941914"/>
                </a:lnTo>
                <a:cubicBezTo>
                  <a:pt x="7497152" y="1948434"/>
                  <a:pt x="7594398" y="2034008"/>
                  <a:pt x="7611437" y="2151061"/>
                </a:cubicBezTo>
                <a:cubicBezTo>
                  <a:pt x="7628476" y="2268115"/>
                  <a:pt x="7559664" y="2377860"/>
                  <a:pt x="7452574" y="2416516"/>
                </a:cubicBezTo>
                <a:lnTo>
                  <a:pt x="7447254" y="2417846"/>
                </a:lnTo>
                <a:lnTo>
                  <a:pt x="7448528" y="2426598"/>
                </a:lnTo>
                <a:lnTo>
                  <a:pt x="7454007" y="2426357"/>
                </a:lnTo>
                <a:cubicBezTo>
                  <a:pt x="7567671" y="2432877"/>
                  <a:pt x="7664918" y="2518450"/>
                  <a:pt x="7681957" y="2635504"/>
                </a:cubicBezTo>
                <a:cubicBezTo>
                  <a:pt x="7698995" y="2752557"/>
                  <a:pt x="7630182" y="2862305"/>
                  <a:pt x="7523094" y="2900959"/>
                </a:cubicBezTo>
                <a:lnTo>
                  <a:pt x="7517773" y="2902291"/>
                </a:lnTo>
                <a:lnTo>
                  <a:pt x="7519048" y="2911043"/>
                </a:lnTo>
                <a:lnTo>
                  <a:pt x="7524527" y="2910801"/>
                </a:lnTo>
                <a:cubicBezTo>
                  <a:pt x="7638191" y="2917321"/>
                  <a:pt x="7735437" y="3002896"/>
                  <a:pt x="7752476" y="3119947"/>
                </a:cubicBezTo>
                <a:cubicBezTo>
                  <a:pt x="7769516" y="3237002"/>
                  <a:pt x="7700702" y="3346750"/>
                  <a:pt x="7593614" y="3385403"/>
                </a:cubicBezTo>
                <a:lnTo>
                  <a:pt x="7588293" y="3386735"/>
                </a:lnTo>
                <a:lnTo>
                  <a:pt x="7589567" y="3395488"/>
                </a:lnTo>
                <a:lnTo>
                  <a:pt x="7595046" y="3395245"/>
                </a:lnTo>
                <a:cubicBezTo>
                  <a:pt x="7708711" y="3401766"/>
                  <a:pt x="7805957" y="3487338"/>
                  <a:pt x="7822996" y="3604394"/>
                </a:cubicBezTo>
                <a:cubicBezTo>
                  <a:pt x="7840036" y="3721447"/>
                  <a:pt x="7771222" y="3831195"/>
                  <a:pt x="7664133" y="3869848"/>
                </a:cubicBezTo>
                <a:lnTo>
                  <a:pt x="7658814" y="3871179"/>
                </a:lnTo>
                <a:lnTo>
                  <a:pt x="7660087" y="3879933"/>
                </a:lnTo>
                <a:lnTo>
                  <a:pt x="7665567" y="3879689"/>
                </a:lnTo>
                <a:cubicBezTo>
                  <a:pt x="7779232" y="3886211"/>
                  <a:pt x="7876477" y="3971783"/>
                  <a:pt x="7893517" y="4088836"/>
                </a:cubicBezTo>
                <a:cubicBezTo>
                  <a:pt x="7910556" y="4205891"/>
                  <a:pt x="7841742" y="4315641"/>
                  <a:pt x="7734654" y="4354293"/>
                </a:cubicBezTo>
                <a:lnTo>
                  <a:pt x="7729333" y="4355624"/>
                </a:lnTo>
                <a:lnTo>
                  <a:pt x="7735213" y="4396013"/>
                </a:lnTo>
                <a:cubicBezTo>
                  <a:pt x="7776203" y="4677599"/>
                  <a:pt x="7581160" y="4939098"/>
                  <a:pt x="7299575" y="4980090"/>
                </a:cubicBezTo>
                <a:lnTo>
                  <a:pt x="7298244" y="4980282"/>
                </a:lnTo>
                <a:cubicBezTo>
                  <a:pt x="7016657" y="5021272"/>
                  <a:pt x="6755159" y="4826231"/>
                  <a:pt x="6714168" y="4544646"/>
                </a:cubicBezTo>
                <a:lnTo>
                  <a:pt x="6698964" y="4440195"/>
                </a:lnTo>
                <a:lnTo>
                  <a:pt x="6268347" y="4502880"/>
                </a:lnTo>
                <a:lnTo>
                  <a:pt x="6282390" y="4599348"/>
                </a:lnTo>
                <a:cubicBezTo>
                  <a:pt x="6323381" y="4880935"/>
                  <a:pt x="6128339" y="5142434"/>
                  <a:pt x="5846753" y="5183424"/>
                </a:cubicBezTo>
                <a:lnTo>
                  <a:pt x="5845423" y="5183617"/>
                </a:lnTo>
                <a:cubicBezTo>
                  <a:pt x="5563836" y="5224607"/>
                  <a:pt x="5302336" y="5029565"/>
                  <a:pt x="5261346" y="4747980"/>
                </a:cubicBezTo>
                <a:lnTo>
                  <a:pt x="5247303" y="4651511"/>
                </a:lnTo>
                <a:lnTo>
                  <a:pt x="4797075" y="4717050"/>
                </a:lnTo>
                <a:lnTo>
                  <a:pt x="4809449" y="4802046"/>
                </a:lnTo>
                <a:cubicBezTo>
                  <a:pt x="4850438" y="5083633"/>
                  <a:pt x="4655396" y="5345131"/>
                  <a:pt x="4373810" y="5386123"/>
                </a:cubicBezTo>
                <a:lnTo>
                  <a:pt x="4372480" y="5386317"/>
                </a:lnTo>
                <a:cubicBezTo>
                  <a:pt x="4090893" y="5427306"/>
                  <a:pt x="3829394" y="5232264"/>
                  <a:pt x="3788404" y="4950678"/>
                </a:cubicBezTo>
                <a:lnTo>
                  <a:pt x="3776030" y="4865682"/>
                </a:lnTo>
                <a:lnTo>
                  <a:pt x="3326189" y="4931163"/>
                </a:lnTo>
                <a:lnTo>
                  <a:pt x="3339538" y="5022868"/>
                </a:lnTo>
                <a:cubicBezTo>
                  <a:pt x="3380528" y="5304454"/>
                  <a:pt x="3185489" y="5565952"/>
                  <a:pt x="2903903" y="5606942"/>
                </a:cubicBezTo>
                <a:lnTo>
                  <a:pt x="2902573" y="5607135"/>
                </a:lnTo>
                <a:cubicBezTo>
                  <a:pt x="2620987" y="5648125"/>
                  <a:pt x="2359486" y="5453084"/>
                  <a:pt x="2318498" y="5171499"/>
                </a:cubicBezTo>
                <a:lnTo>
                  <a:pt x="2305147" y="5079794"/>
                </a:lnTo>
                <a:lnTo>
                  <a:pt x="1855309" y="5145277"/>
                </a:lnTo>
                <a:lnTo>
                  <a:pt x="1870512" y="5249725"/>
                </a:lnTo>
                <a:cubicBezTo>
                  <a:pt x="1911503" y="5531312"/>
                  <a:pt x="1716459" y="5792813"/>
                  <a:pt x="1434872" y="5833803"/>
                </a:cubicBezTo>
                <a:lnTo>
                  <a:pt x="1433542" y="5833996"/>
                </a:lnTo>
                <a:cubicBezTo>
                  <a:pt x="1151956" y="5874985"/>
                  <a:pt x="890457" y="5679943"/>
                  <a:pt x="849467" y="5398358"/>
                </a:cubicBezTo>
                <a:lnTo>
                  <a:pt x="844225" y="5362345"/>
                </a:lnTo>
                <a:cubicBezTo>
                  <a:pt x="710449" y="5381818"/>
                  <a:pt x="586216" y="5289158"/>
                  <a:pt x="566741" y="5155382"/>
                </a:cubicBezTo>
                <a:cubicBezTo>
                  <a:pt x="547269" y="5021607"/>
                  <a:pt x="639930" y="4897373"/>
                  <a:pt x="773704" y="4877900"/>
                </a:cubicBezTo>
                <a:cubicBezTo>
                  <a:pt x="639930" y="4897373"/>
                  <a:pt x="515695" y="4804713"/>
                  <a:pt x="496224" y="4670937"/>
                </a:cubicBezTo>
                <a:cubicBezTo>
                  <a:pt x="476750" y="4537161"/>
                  <a:pt x="569409" y="4412928"/>
                  <a:pt x="703184" y="4393456"/>
                </a:cubicBezTo>
                <a:cubicBezTo>
                  <a:pt x="569409" y="4412928"/>
                  <a:pt x="445176" y="4320267"/>
                  <a:pt x="425704" y="4186494"/>
                </a:cubicBezTo>
                <a:cubicBezTo>
                  <a:pt x="406230" y="4052717"/>
                  <a:pt x="498889" y="3928483"/>
                  <a:pt x="632664" y="3909010"/>
                </a:cubicBezTo>
                <a:cubicBezTo>
                  <a:pt x="498889" y="3928483"/>
                  <a:pt x="374656" y="3835822"/>
                  <a:pt x="355183" y="3702049"/>
                </a:cubicBezTo>
                <a:cubicBezTo>
                  <a:pt x="335709" y="3568273"/>
                  <a:pt x="428372" y="3444040"/>
                  <a:pt x="562145" y="3424567"/>
                </a:cubicBezTo>
                <a:cubicBezTo>
                  <a:pt x="428372" y="3444040"/>
                  <a:pt x="304137" y="3351382"/>
                  <a:pt x="284665" y="3217605"/>
                </a:cubicBezTo>
                <a:cubicBezTo>
                  <a:pt x="265189" y="3083831"/>
                  <a:pt x="357851" y="2959595"/>
                  <a:pt x="491626" y="2940123"/>
                </a:cubicBezTo>
                <a:cubicBezTo>
                  <a:pt x="357851" y="2959595"/>
                  <a:pt x="233617" y="2866936"/>
                  <a:pt x="214143" y="2733163"/>
                </a:cubicBezTo>
                <a:cubicBezTo>
                  <a:pt x="194670" y="2599387"/>
                  <a:pt x="287331" y="2475152"/>
                  <a:pt x="421105" y="2455681"/>
                </a:cubicBezTo>
                <a:cubicBezTo>
                  <a:pt x="287331" y="2475152"/>
                  <a:pt x="163098" y="2382492"/>
                  <a:pt x="143624" y="2248717"/>
                </a:cubicBezTo>
                <a:cubicBezTo>
                  <a:pt x="124150" y="2114941"/>
                  <a:pt x="216813" y="1990708"/>
                  <a:pt x="350587" y="1971234"/>
                </a:cubicBezTo>
                <a:cubicBezTo>
                  <a:pt x="216813" y="1990708"/>
                  <a:pt x="92577" y="1898048"/>
                  <a:pt x="73105" y="1764274"/>
                </a:cubicBezTo>
                <a:cubicBezTo>
                  <a:pt x="53632" y="1630498"/>
                  <a:pt x="146290" y="1506263"/>
                  <a:pt x="280068" y="1486790"/>
                </a:cubicBezTo>
                <a:cubicBezTo>
                  <a:pt x="146290" y="1506263"/>
                  <a:pt x="22058" y="1413603"/>
                  <a:pt x="2585" y="1279827"/>
                </a:cubicBezTo>
                <a:cubicBezTo>
                  <a:pt x="-16889" y="1146052"/>
                  <a:pt x="75773" y="1021820"/>
                  <a:pt x="209547" y="1002347"/>
                </a:cubicBezTo>
                <a:close/>
              </a:path>
            </a:pathLst>
          </a:custGeom>
          <a:solidFill>
            <a:srgbClr val="CB0E7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" name="Google Shape;325;p4"/>
          <p:cNvSpPr/>
          <p:nvPr/>
        </p:nvSpPr>
        <p:spPr>
          <a:xfrm rot="266843">
            <a:off x="5540819" y="358871"/>
            <a:ext cx="1781988" cy="1186893"/>
          </a:xfrm>
          <a:custGeom>
            <a:rect b="b" l="l" r="r" t="t"/>
            <a:pathLst>
              <a:path extrusionOk="0" h="5839436" w="7896101">
                <a:moveTo>
                  <a:pt x="7249265" y="4562900"/>
                </a:moveTo>
                <a:lnTo>
                  <a:pt x="7242653" y="4569984"/>
                </a:lnTo>
                <a:cubicBezTo>
                  <a:pt x="7213329" y="4604885"/>
                  <a:pt x="7198572" y="4658906"/>
                  <a:pt x="7206959" y="4716520"/>
                </a:cubicBezTo>
                <a:cubicBezTo>
                  <a:pt x="7215345" y="4774136"/>
                  <a:pt x="7244890" y="4821710"/>
                  <a:pt x="7282947" y="4846801"/>
                </a:cubicBezTo>
                <a:lnTo>
                  <a:pt x="7291307" y="4851706"/>
                </a:lnTo>
                <a:lnTo>
                  <a:pt x="7297920" y="4844621"/>
                </a:lnTo>
                <a:cubicBezTo>
                  <a:pt x="7327244" y="4809722"/>
                  <a:pt x="7342001" y="4755700"/>
                  <a:pt x="7333613" y="4698085"/>
                </a:cubicBezTo>
                <a:cubicBezTo>
                  <a:pt x="7325226" y="4640469"/>
                  <a:pt x="7295681" y="4592896"/>
                  <a:pt x="7257625" y="4567803"/>
                </a:cubicBezTo>
                <a:close/>
                <a:moveTo>
                  <a:pt x="7326757" y="4532814"/>
                </a:moveTo>
                <a:lnTo>
                  <a:pt x="7317505" y="4535409"/>
                </a:lnTo>
                <a:lnTo>
                  <a:pt x="7318978" y="4544902"/>
                </a:lnTo>
                <a:cubicBezTo>
                  <a:pt x="7328306" y="4589369"/>
                  <a:pt x="7362235" y="4636488"/>
                  <a:pt x="7413769" y="4669643"/>
                </a:cubicBezTo>
                <a:cubicBezTo>
                  <a:pt x="7465304" y="4702801"/>
                  <a:pt x="7522248" y="4714151"/>
                  <a:pt x="7566580" y="4704210"/>
                </a:cubicBezTo>
                <a:lnTo>
                  <a:pt x="7575830" y="4701616"/>
                </a:lnTo>
                <a:lnTo>
                  <a:pt x="7574357" y="4692120"/>
                </a:lnTo>
                <a:cubicBezTo>
                  <a:pt x="7565031" y="4647654"/>
                  <a:pt x="7531101" y="4600536"/>
                  <a:pt x="7479567" y="4567381"/>
                </a:cubicBezTo>
                <a:cubicBezTo>
                  <a:pt x="7434474" y="4538367"/>
                  <a:pt x="7385240" y="4526051"/>
                  <a:pt x="7343937" y="4530084"/>
                </a:cubicBezTo>
                <a:cubicBezTo>
                  <a:pt x="7338036" y="4530662"/>
                  <a:pt x="7332298" y="4531570"/>
                  <a:pt x="7326757" y="4532814"/>
                </a:cubicBezTo>
                <a:close/>
                <a:moveTo>
                  <a:pt x="7131609" y="4553014"/>
                </a:moveTo>
                <a:cubicBezTo>
                  <a:pt x="7096320" y="4564588"/>
                  <a:pt x="7060263" y="4589023"/>
                  <a:pt x="7030761" y="4624264"/>
                </a:cubicBezTo>
                <a:cubicBezTo>
                  <a:pt x="6991423" y="4671251"/>
                  <a:pt x="6973048" y="4726329"/>
                  <a:pt x="6977371" y="4771555"/>
                </a:cubicBezTo>
                <a:lnTo>
                  <a:pt x="6978789" y="4781057"/>
                </a:lnTo>
                <a:lnTo>
                  <a:pt x="6988394" y="4780784"/>
                </a:lnTo>
                <a:cubicBezTo>
                  <a:pt x="7033676" y="4777086"/>
                  <a:pt x="7084665" y="4749311"/>
                  <a:pt x="7124004" y="4702324"/>
                </a:cubicBezTo>
                <a:cubicBezTo>
                  <a:pt x="7163340" y="4655336"/>
                  <a:pt x="7181715" y="4600257"/>
                  <a:pt x="7177394" y="4555029"/>
                </a:cubicBezTo>
                <a:lnTo>
                  <a:pt x="7175974" y="4545528"/>
                </a:lnTo>
                <a:lnTo>
                  <a:pt x="7166369" y="4545803"/>
                </a:lnTo>
                <a:cubicBezTo>
                  <a:pt x="7155049" y="4546727"/>
                  <a:pt x="7143372" y="4549156"/>
                  <a:pt x="7131609" y="4553014"/>
                </a:cubicBezTo>
                <a:close/>
                <a:moveTo>
                  <a:pt x="5795282" y="4774554"/>
                </a:moveTo>
                <a:lnTo>
                  <a:pt x="5788668" y="4781639"/>
                </a:lnTo>
                <a:cubicBezTo>
                  <a:pt x="5759345" y="4816537"/>
                  <a:pt x="5744589" y="4870561"/>
                  <a:pt x="5752975" y="4928174"/>
                </a:cubicBezTo>
                <a:cubicBezTo>
                  <a:pt x="5761361" y="4985790"/>
                  <a:pt x="5790907" y="5033365"/>
                  <a:pt x="5828964" y="5058455"/>
                </a:cubicBezTo>
                <a:lnTo>
                  <a:pt x="5837323" y="5063359"/>
                </a:lnTo>
                <a:lnTo>
                  <a:pt x="5843936" y="5056276"/>
                </a:lnTo>
                <a:cubicBezTo>
                  <a:pt x="5873260" y="5021377"/>
                  <a:pt x="5888017" y="4967353"/>
                  <a:pt x="5879629" y="4909737"/>
                </a:cubicBezTo>
                <a:cubicBezTo>
                  <a:pt x="5871242" y="4852124"/>
                  <a:pt x="5841697" y="4804550"/>
                  <a:pt x="5803640" y="4779458"/>
                </a:cubicBezTo>
                <a:close/>
                <a:moveTo>
                  <a:pt x="5872772" y="4744467"/>
                </a:moveTo>
                <a:lnTo>
                  <a:pt x="5863522" y="4747062"/>
                </a:lnTo>
                <a:lnTo>
                  <a:pt x="5864993" y="4756556"/>
                </a:lnTo>
                <a:cubicBezTo>
                  <a:pt x="5874322" y="4801024"/>
                  <a:pt x="5908251" y="4848141"/>
                  <a:pt x="5959786" y="4881299"/>
                </a:cubicBezTo>
                <a:cubicBezTo>
                  <a:pt x="6011321" y="4914457"/>
                  <a:pt x="6068262" y="4925804"/>
                  <a:pt x="6112596" y="4915864"/>
                </a:cubicBezTo>
                <a:lnTo>
                  <a:pt x="6121846" y="4913270"/>
                </a:lnTo>
                <a:lnTo>
                  <a:pt x="6120375" y="4903774"/>
                </a:lnTo>
                <a:cubicBezTo>
                  <a:pt x="6111046" y="4859308"/>
                  <a:pt x="6077119" y="4812190"/>
                  <a:pt x="6025583" y="4779036"/>
                </a:cubicBezTo>
                <a:cubicBezTo>
                  <a:pt x="5980491" y="4750021"/>
                  <a:pt x="5931256" y="4737704"/>
                  <a:pt x="5889954" y="4741741"/>
                </a:cubicBezTo>
                <a:cubicBezTo>
                  <a:pt x="5884053" y="4742315"/>
                  <a:pt x="5878313" y="4743226"/>
                  <a:pt x="5872772" y="4744467"/>
                </a:cubicBezTo>
                <a:close/>
                <a:moveTo>
                  <a:pt x="5677624" y="4764668"/>
                </a:moveTo>
                <a:cubicBezTo>
                  <a:pt x="5642336" y="4776242"/>
                  <a:pt x="5606280" y="4800675"/>
                  <a:pt x="5576777" y="4835916"/>
                </a:cubicBezTo>
                <a:cubicBezTo>
                  <a:pt x="5537440" y="4882903"/>
                  <a:pt x="5519064" y="4937982"/>
                  <a:pt x="5523387" y="4983211"/>
                </a:cubicBezTo>
                <a:lnTo>
                  <a:pt x="5524806" y="4992712"/>
                </a:lnTo>
                <a:lnTo>
                  <a:pt x="5534409" y="4992439"/>
                </a:lnTo>
                <a:cubicBezTo>
                  <a:pt x="5579693" y="4988740"/>
                  <a:pt x="5630680" y="4960964"/>
                  <a:pt x="5670018" y="4913977"/>
                </a:cubicBezTo>
                <a:cubicBezTo>
                  <a:pt x="5709356" y="4866990"/>
                  <a:pt x="5727730" y="4811911"/>
                  <a:pt x="5723408" y="4766684"/>
                </a:cubicBezTo>
                <a:lnTo>
                  <a:pt x="5721989" y="4757182"/>
                </a:lnTo>
                <a:lnTo>
                  <a:pt x="5712385" y="4757455"/>
                </a:lnTo>
                <a:cubicBezTo>
                  <a:pt x="5701064" y="4758380"/>
                  <a:pt x="5689387" y="4760809"/>
                  <a:pt x="5677624" y="4764668"/>
                </a:cubicBezTo>
                <a:close/>
                <a:moveTo>
                  <a:pt x="7463993" y="4375779"/>
                </a:moveTo>
                <a:cubicBezTo>
                  <a:pt x="7403352" y="4384605"/>
                  <a:pt x="7352950" y="4413435"/>
                  <a:pt x="7326038" y="4450039"/>
                </a:cubicBezTo>
                <a:lnTo>
                  <a:pt x="7320764" y="4458072"/>
                </a:lnTo>
                <a:lnTo>
                  <a:pt x="7328109" y="4464266"/>
                </a:lnTo>
                <a:cubicBezTo>
                  <a:pt x="7364340" y="4491678"/>
                  <a:pt x="7420867" y="4504943"/>
                  <a:pt x="7481508" y="4496116"/>
                </a:cubicBezTo>
                <a:cubicBezTo>
                  <a:pt x="7542150" y="4487288"/>
                  <a:pt x="7592550" y="4458459"/>
                  <a:pt x="7619462" y="4421853"/>
                </a:cubicBezTo>
                <a:lnTo>
                  <a:pt x="7624736" y="4413824"/>
                </a:lnTo>
                <a:lnTo>
                  <a:pt x="7617391" y="4407629"/>
                </a:lnTo>
                <a:cubicBezTo>
                  <a:pt x="7581160" y="4380214"/>
                  <a:pt x="7524632" y="4366952"/>
                  <a:pt x="7463993" y="4375779"/>
                </a:cubicBezTo>
                <a:close/>
                <a:moveTo>
                  <a:pt x="7223952" y="4417092"/>
                </a:moveTo>
                <a:cubicBezTo>
                  <a:pt x="7192337" y="4423562"/>
                  <a:pt x="7168552" y="4451535"/>
                  <a:pt x="7168553" y="4485065"/>
                </a:cubicBezTo>
                <a:cubicBezTo>
                  <a:pt x="7168552" y="4523386"/>
                  <a:pt x="7199616" y="4554450"/>
                  <a:pt x="7237935" y="4554450"/>
                </a:cubicBezTo>
                <a:cubicBezTo>
                  <a:pt x="7276255" y="4554450"/>
                  <a:pt x="7307318" y="4523385"/>
                  <a:pt x="7307321" y="4485065"/>
                </a:cubicBezTo>
                <a:cubicBezTo>
                  <a:pt x="7307318" y="4446746"/>
                  <a:pt x="7276255" y="4415681"/>
                  <a:pt x="7237936" y="4415682"/>
                </a:cubicBezTo>
                <a:cubicBezTo>
                  <a:pt x="7233146" y="4415681"/>
                  <a:pt x="7228469" y="4416167"/>
                  <a:pt x="7223952" y="4417092"/>
                </a:cubicBezTo>
                <a:close/>
                <a:moveTo>
                  <a:pt x="6995064" y="4440938"/>
                </a:moveTo>
                <a:cubicBezTo>
                  <a:pt x="6934423" y="4449763"/>
                  <a:pt x="6884020" y="4478592"/>
                  <a:pt x="6857110" y="4515196"/>
                </a:cubicBezTo>
                <a:lnTo>
                  <a:pt x="6851836" y="4523229"/>
                </a:lnTo>
                <a:lnTo>
                  <a:pt x="6859180" y="4529424"/>
                </a:lnTo>
                <a:cubicBezTo>
                  <a:pt x="6895412" y="4556835"/>
                  <a:pt x="6951939" y="4570098"/>
                  <a:pt x="7012581" y="4561272"/>
                </a:cubicBezTo>
                <a:cubicBezTo>
                  <a:pt x="7073222" y="4552444"/>
                  <a:pt x="7123622" y="4523616"/>
                  <a:pt x="7150532" y="4487011"/>
                </a:cubicBezTo>
                <a:lnTo>
                  <a:pt x="7155806" y="4478979"/>
                </a:lnTo>
                <a:lnTo>
                  <a:pt x="7148461" y="4472786"/>
                </a:lnTo>
                <a:cubicBezTo>
                  <a:pt x="7112232" y="4445372"/>
                  <a:pt x="7055704" y="4432109"/>
                  <a:pt x="6995064" y="4440938"/>
                </a:cubicBezTo>
                <a:close/>
                <a:moveTo>
                  <a:pt x="4341298" y="4986209"/>
                </a:moveTo>
                <a:lnTo>
                  <a:pt x="4334684" y="4993291"/>
                </a:lnTo>
                <a:cubicBezTo>
                  <a:pt x="4305359" y="5028192"/>
                  <a:pt x="4290604" y="5082215"/>
                  <a:pt x="4298991" y="5139828"/>
                </a:cubicBezTo>
                <a:cubicBezTo>
                  <a:pt x="4307377" y="5197445"/>
                  <a:pt x="4336923" y="5245018"/>
                  <a:pt x="4374979" y="5270109"/>
                </a:cubicBezTo>
                <a:lnTo>
                  <a:pt x="4383338" y="5275013"/>
                </a:lnTo>
                <a:lnTo>
                  <a:pt x="4389951" y="5267929"/>
                </a:lnTo>
                <a:cubicBezTo>
                  <a:pt x="4419276" y="5233030"/>
                  <a:pt x="4434032" y="5179008"/>
                  <a:pt x="4425646" y="5121392"/>
                </a:cubicBezTo>
                <a:cubicBezTo>
                  <a:pt x="4417258" y="5063779"/>
                  <a:pt x="4387713" y="5016206"/>
                  <a:pt x="4349656" y="4991113"/>
                </a:cubicBezTo>
                <a:close/>
                <a:moveTo>
                  <a:pt x="4418789" y="4956122"/>
                </a:moveTo>
                <a:lnTo>
                  <a:pt x="4409538" y="4958716"/>
                </a:lnTo>
                <a:lnTo>
                  <a:pt x="4411010" y="4968213"/>
                </a:lnTo>
                <a:cubicBezTo>
                  <a:pt x="4420338" y="5012677"/>
                  <a:pt x="4454266" y="5059795"/>
                  <a:pt x="4505802" y="5092951"/>
                </a:cubicBezTo>
                <a:cubicBezTo>
                  <a:pt x="4557336" y="5126112"/>
                  <a:pt x="4614280" y="5137460"/>
                  <a:pt x="4658612" y="5127519"/>
                </a:cubicBezTo>
                <a:lnTo>
                  <a:pt x="4667862" y="5124924"/>
                </a:lnTo>
                <a:lnTo>
                  <a:pt x="4666391" y="5115429"/>
                </a:lnTo>
                <a:cubicBezTo>
                  <a:pt x="4657062" y="5070964"/>
                  <a:pt x="4623134" y="5023845"/>
                  <a:pt x="4571599" y="4990689"/>
                </a:cubicBezTo>
                <a:cubicBezTo>
                  <a:pt x="4526506" y="4961675"/>
                  <a:pt x="4477271" y="4949361"/>
                  <a:pt x="4435969" y="4953394"/>
                </a:cubicBezTo>
                <a:cubicBezTo>
                  <a:pt x="4430070" y="4953969"/>
                  <a:pt x="4424331" y="4954881"/>
                  <a:pt x="4418789" y="4956122"/>
                </a:cubicBezTo>
                <a:close/>
                <a:moveTo>
                  <a:pt x="4223641" y="4976323"/>
                </a:moveTo>
                <a:cubicBezTo>
                  <a:pt x="4188352" y="4987897"/>
                  <a:pt x="4152296" y="5012330"/>
                  <a:pt x="4122793" y="5047571"/>
                </a:cubicBezTo>
                <a:cubicBezTo>
                  <a:pt x="4083456" y="5094559"/>
                  <a:pt x="4065079" y="5149637"/>
                  <a:pt x="4069403" y="5194865"/>
                </a:cubicBezTo>
                <a:lnTo>
                  <a:pt x="4070823" y="5204367"/>
                </a:lnTo>
                <a:lnTo>
                  <a:pt x="4080426" y="5204093"/>
                </a:lnTo>
                <a:cubicBezTo>
                  <a:pt x="4125708" y="5200394"/>
                  <a:pt x="4176697" y="5172621"/>
                  <a:pt x="4216035" y="5125632"/>
                </a:cubicBezTo>
                <a:cubicBezTo>
                  <a:pt x="4255371" y="5078645"/>
                  <a:pt x="4273747" y="5023567"/>
                  <a:pt x="4269424" y="4978339"/>
                </a:cubicBezTo>
                <a:lnTo>
                  <a:pt x="4268004" y="4968836"/>
                </a:lnTo>
                <a:lnTo>
                  <a:pt x="4258401" y="4969110"/>
                </a:lnTo>
                <a:cubicBezTo>
                  <a:pt x="4247081" y="4970035"/>
                  <a:pt x="4235404" y="4972464"/>
                  <a:pt x="4223641" y="4976323"/>
                </a:cubicBezTo>
                <a:close/>
                <a:moveTo>
                  <a:pt x="6010006" y="4587433"/>
                </a:moveTo>
                <a:cubicBezTo>
                  <a:pt x="5949365" y="4596262"/>
                  <a:pt x="5898966" y="4625088"/>
                  <a:pt x="5872053" y="4661694"/>
                </a:cubicBezTo>
                <a:lnTo>
                  <a:pt x="5866781" y="4669726"/>
                </a:lnTo>
                <a:lnTo>
                  <a:pt x="5874124" y="4675918"/>
                </a:lnTo>
                <a:cubicBezTo>
                  <a:pt x="5910356" y="4703333"/>
                  <a:pt x="5966883" y="4716596"/>
                  <a:pt x="6027525" y="4707769"/>
                </a:cubicBezTo>
                <a:cubicBezTo>
                  <a:pt x="6088165" y="4698942"/>
                  <a:pt x="6138567" y="4670114"/>
                  <a:pt x="6165477" y="4633510"/>
                </a:cubicBezTo>
                <a:lnTo>
                  <a:pt x="6170751" y="4625477"/>
                </a:lnTo>
                <a:lnTo>
                  <a:pt x="6163407" y="4619283"/>
                </a:lnTo>
                <a:cubicBezTo>
                  <a:pt x="6127177" y="4591869"/>
                  <a:pt x="6070647" y="4578606"/>
                  <a:pt x="6010006" y="4587433"/>
                </a:cubicBezTo>
                <a:close/>
                <a:moveTo>
                  <a:pt x="5769969" y="4628745"/>
                </a:moveTo>
                <a:cubicBezTo>
                  <a:pt x="5738351" y="4635217"/>
                  <a:pt x="5714568" y="4663189"/>
                  <a:pt x="5714568" y="4696719"/>
                </a:cubicBezTo>
                <a:cubicBezTo>
                  <a:pt x="5714566" y="4735040"/>
                  <a:pt x="5745633" y="4766103"/>
                  <a:pt x="5783952" y="4766104"/>
                </a:cubicBezTo>
                <a:cubicBezTo>
                  <a:pt x="5822271" y="4766104"/>
                  <a:pt x="5853335" y="4735039"/>
                  <a:pt x="5853335" y="4696720"/>
                </a:cubicBezTo>
                <a:cubicBezTo>
                  <a:pt x="5853335" y="4658401"/>
                  <a:pt x="5822271" y="4627336"/>
                  <a:pt x="5783952" y="4627336"/>
                </a:cubicBezTo>
                <a:cubicBezTo>
                  <a:pt x="5779162" y="4627336"/>
                  <a:pt x="5774484" y="4627823"/>
                  <a:pt x="5769969" y="4628745"/>
                </a:cubicBezTo>
                <a:close/>
                <a:moveTo>
                  <a:pt x="5541078" y="4652591"/>
                </a:moveTo>
                <a:cubicBezTo>
                  <a:pt x="5480438" y="4661417"/>
                  <a:pt x="5430037" y="4690245"/>
                  <a:pt x="5403125" y="4726851"/>
                </a:cubicBezTo>
                <a:lnTo>
                  <a:pt x="5397853" y="4734883"/>
                </a:lnTo>
                <a:lnTo>
                  <a:pt x="5405196" y="4741077"/>
                </a:lnTo>
                <a:cubicBezTo>
                  <a:pt x="5441427" y="4768491"/>
                  <a:pt x="5497955" y="4781754"/>
                  <a:pt x="5558595" y="4772926"/>
                </a:cubicBezTo>
                <a:cubicBezTo>
                  <a:pt x="5619237" y="4764099"/>
                  <a:pt x="5669639" y="4735271"/>
                  <a:pt x="5696550" y="4698666"/>
                </a:cubicBezTo>
                <a:lnTo>
                  <a:pt x="5701821" y="4690633"/>
                </a:lnTo>
                <a:lnTo>
                  <a:pt x="5694478" y="4684440"/>
                </a:lnTo>
                <a:cubicBezTo>
                  <a:pt x="5658248" y="4657025"/>
                  <a:pt x="5601721" y="4643764"/>
                  <a:pt x="5541078" y="4652591"/>
                </a:cubicBezTo>
                <a:close/>
                <a:moveTo>
                  <a:pt x="2838635" y="5204949"/>
                </a:moveTo>
                <a:lnTo>
                  <a:pt x="2832022" y="5212031"/>
                </a:lnTo>
                <a:cubicBezTo>
                  <a:pt x="2802697" y="5246933"/>
                  <a:pt x="2787942" y="5300955"/>
                  <a:pt x="2796328" y="5358570"/>
                </a:cubicBezTo>
                <a:cubicBezTo>
                  <a:pt x="2804715" y="5416184"/>
                  <a:pt x="2834260" y="5463758"/>
                  <a:pt x="2872317" y="5488850"/>
                </a:cubicBezTo>
                <a:lnTo>
                  <a:pt x="2880676" y="5493753"/>
                </a:lnTo>
                <a:lnTo>
                  <a:pt x="2887290" y="5486670"/>
                </a:lnTo>
                <a:cubicBezTo>
                  <a:pt x="2916615" y="5451770"/>
                  <a:pt x="2931369" y="5397747"/>
                  <a:pt x="2922982" y="5340133"/>
                </a:cubicBezTo>
                <a:cubicBezTo>
                  <a:pt x="2914596" y="5282518"/>
                  <a:pt x="2885051" y="5234945"/>
                  <a:pt x="2846996" y="5209853"/>
                </a:cubicBezTo>
                <a:close/>
                <a:moveTo>
                  <a:pt x="2916124" y="5174861"/>
                </a:moveTo>
                <a:lnTo>
                  <a:pt x="2906875" y="5177457"/>
                </a:lnTo>
                <a:lnTo>
                  <a:pt x="2908346" y="5186951"/>
                </a:lnTo>
                <a:cubicBezTo>
                  <a:pt x="2917675" y="5231416"/>
                  <a:pt x="2951604" y="5278535"/>
                  <a:pt x="3003139" y="5311691"/>
                </a:cubicBezTo>
                <a:cubicBezTo>
                  <a:pt x="3054672" y="5344852"/>
                  <a:pt x="3111615" y="5356198"/>
                  <a:pt x="3155949" y="5346257"/>
                </a:cubicBezTo>
                <a:lnTo>
                  <a:pt x="3165199" y="5343662"/>
                </a:lnTo>
                <a:lnTo>
                  <a:pt x="3163728" y="5334168"/>
                </a:lnTo>
                <a:cubicBezTo>
                  <a:pt x="3154398" y="5289703"/>
                  <a:pt x="3120472" y="5242585"/>
                  <a:pt x="3068937" y="5209428"/>
                </a:cubicBezTo>
                <a:cubicBezTo>
                  <a:pt x="3023843" y="5180414"/>
                  <a:pt x="2974609" y="5168099"/>
                  <a:pt x="2933306" y="5172134"/>
                </a:cubicBezTo>
                <a:cubicBezTo>
                  <a:pt x="2927406" y="5172710"/>
                  <a:pt x="2921668" y="5173618"/>
                  <a:pt x="2916124" y="5174861"/>
                </a:cubicBezTo>
                <a:close/>
                <a:moveTo>
                  <a:pt x="7434484" y="4186798"/>
                </a:moveTo>
                <a:cubicBezTo>
                  <a:pt x="7399197" y="4198372"/>
                  <a:pt x="7363140" y="4222807"/>
                  <a:pt x="7333635" y="4258046"/>
                </a:cubicBezTo>
                <a:cubicBezTo>
                  <a:pt x="7294298" y="4305034"/>
                  <a:pt x="7275922" y="4360113"/>
                  <a:pt x="7280245" y="4405340"/>
                </a:cubicBezTo>
                <a:lnTo>
                  <a:pt x="7281663" y="4414842"/>
                </a:lnTo>
                <a:lnTo>
                  <a:pt x="7291269" y="4414567"/>
                </a:lnTo>
                <a:cubicBezTo>
                  <a:pt x="7336550" y="4410869"/>
                  <a:pt x="7387539" y="4383095"/>
                  <a:pt x="7426878" y="4336107"/>
                </a:cubicBezTo>
                <a:cubicBezTo>
                  <a:pt x="7466214" y="4289119"/>
                  <a:pt x="7484589" y="4234041"/>
                  <a:pt x="7480268" y="4188813"/>
                </a:cubicBezTo>
                <a:lnTo>
                  <a:pt x="7478847" y="4179312"/>
                </a:lnTo>
                <a:lnTo>
                  <a:pt x="7469245" y="4179586"/>
                </a:lnTo>
                <a:cubicBezTo>
                  <a:pt x="7457925" y="4180510"/>
                  <a:pt x="7446247" y="4182940"/>
                  <a:pt x="7434484" y="4186798"/>
                </a:cubicBezTo>
                <a:close/>
                <a:moveTo>
                  <a:pt x="2720978" y="5195063"/>
                </a:moveTo>
                <a:cubicBezTo>
                  <a:pt x="2685690" y="5206637"/>
                  <a:pt x="2649633" y="5231071"/>
                  <a:pt x="2620130" y="5266309"/>
                </a:cubicBezTo>
                <a:cubicBezTo>
                  <a:pt x="2580795" y="5313299"/>
                  <a:pt x="2562417" y="5368377"/>
                  <a:pt x="2566740" y="5413604"/>
                </a:cubicBezTo>
                <a:lnTo>
                  <a:pt x="2568159" y="5423105"/>
                </a:lnTo>
                <a:lnTo>
                  <a:pt x="2577764" y="5422832"/>
                </a:lnTo>
                <a:cubicBezTo>
                  <a:pt x="2623045" y="5419134"/>
                  <a:pt x="2674034" y="5391359"/>
                  <a:pt x="2713371" y="5344371"/>
                </a:cubicBezTo>
                <a:cubicBezTo>
                  <a:pt x="2752710" y="5297384"/>
                  <a:pt x="2771085" y="5242304"/>
                  <a:pt x="2766763" y="5197078"/>
                </a:cubicBezTo>
                <a:lnTo>
                  <a:pt x="2765343" y="5187576"/>
                </a:lnTo>
                <a:lnTo>
                  <a:pt x="2755737" y="5187851"/>
                </a:lnTo>
                <a:cubicBezTo>
                  <a:pt x="2744417" y="5188776"/>
                  <a:pt x="2732740" y="5191205"/>
                  <a:pt x="2720978" y="5195063"/>
                </a:cubicBezTo>
                <a:close/>
                <a:moveTo>
                  <a:pt x="4556025" y="4799088"/>
                </a:moveTo>
                <a:cubicBezTo>
                  <a:pt x="4495383" y="4807916"/>
                  <a:pt x="4444980" y="4836742"/>
                  <a:pt x="4418070" y="4873349"/>
                </a:cubicBezTo>
                <a:lnTo>
                  <a:pt x="4412796" y="4881380"/>
                </a:lnTo>
                <a:lnTo>
                  <a:pt x="4420142" y="4887576"/>
                </a:lnTo>
                <a:cubicBezTo>
                  <a:pt x="4456371" y="4914987"/>
                  <a:pt x="4512900" y="4928250"/>
                  <a:pt x="4573540" y="4919424"/>
                </a:cubicBezTo>
                <a:cubicBezTo>
                  <a:pt x="4634181" y="4910595"/>
                  <a:pt x="4684582" y="4881767"/>
                  <a:pt x="4711493" y="4845163"/>
                </a:cubicBezTo>
                <a:lnTo>
                  <a:pt x="4716766" y="4837133"/>
                </a:lnTo>
                <a:lnTo>
                  <a:pt x="4709423" y="4830937"/>
                </a:lnTo>
                <a:cubicBezTo>
                  <a:pt x="4673192" y="4803522"/>
                  <a:pt x="4616664" y="4790260"/>
                  <a:pt x="4556025" y="4799088"/>
                </a:cubicBezTo>
                <a:close/>
                <a:moveTo>
                  <a:pt x="4315985" y="4840401"/>
                </a:moveTo>
                <a:cubicBezTo>
                  <a:pt x="4284368" y="4846869"/>
                  <a:pt x="4260584" y="4874844"/>
                  <a:pt x="4260583" y="4908374"/>
                </a:cubicBezTo>
                <a:cubicBezTo>
                  <a:pt x="4260585" y="4946694"/>
                  <a:pt x="4291649" y="4977757"/>
                  <a:pt x="4329969" y="4977759"/>
                </a:cubicBezTo>
                <a:cubicBezTo>
                  <a:pt x="4368286" y="4977759"/>
                  <a:pt x="4399352" y="4946694"/>
                  <a:pt x="4399351" y="4908374"/>
                </a:cubicBezTo>
                <a:cubicBezTo>
                  <a:pt x="4399352" y="4870054"/>
                  <a:pt x="4368288" y="4838989"/>
                  <a:pt x="4329968" y="4838991"/>
                </a:cubicBezTo>
                <a:cubicBezTo>
                  <a:pt x="4325177" y="4838992"/>
                  <a:pt x="4320501" y="4839475"/>
                  <a:pt x="4315985" y="4840401"/>
                </a:cubicBezTo>
                <a:close/>
                <a:moveTo>
                  <a:pt x="4087094" y="4864244"/>
                </a:moveTo>
                <a:cubicBezTo>
                  <a:pt x="4026453" y="4873073"/>
                  <a:pt x="3976054" y="4901901"/>
                  <a:pt x="3949142" y="4938506"/>
                </a:cubicBezTo>
                <a:lnTo>
                  <a:pt x="3943868" y="4946538"/>
                </a:lnTo>
                <a:lnTo>
                  <a:pt x="3951213" y="4952732"/>
                </a:lnTo>
                <a:cubicBezTo>
                  <a:pt x="3987443" y="4980145"/>
                  <a:pt x="4043972" y="4993408"/>
                  <a:pt x="4104613" y="4984581"/>
                </a:cubicBezTo>
                <a:cubicBezTo>
                  <a:pt x="4165253" y="4975752"/>
                  <a:pt x="4215654" y="4946925"/>
                  <a:pt x="4242565" y="4910320"/>
                </a:cubicBezTo>
                <a:lnTo>
                  <a:pt x="4247840" y="4902288"/>
                </a:lnTo>
                <a:lnTo>
                  <a:pt x="4240494" y="4896094"/>
                </a:lnTo>
                <a:cubicBezTo>
                  <a:pt x="4204263" y="4868680"/>
                  <a:pt x="4147736" y="4855417"/>
                  <a:pt x="4087094" y="4864244"/>
                </a:cubicBezTo>
                <a:close/>
                <a:moveTo>
                  <a:pt x="6927452" y="4250861"/>
                </a:moveTo>
                <a:lnTo>
                  <a:pt x="6918203" y="4253456"/>
                </a:lnTo>
                <a:lnTo>
                  <a:pt x="6919673" y="4262950"/>
                </a:lnTo>
                <a:cubicBezTo>
                  <a:pt x="6929003" y="4307416"/>
                  <a:pt x="6962932" y="4354536"/>
                  <a:pt x="7014465" y="4387694"/>
                </a:cubicBezTo>
                <a:cubicBezTo>
                  <a:pt x="7066000" y="4420850"/>
                  <a:pt x="7122943" y="4432198"/>
                  <a:pt x="7167277" y="4422258"/>
                </a:cubicBezTo>
                <a:lnTo>
                  <a:pt x="7176526" y="4419662"/>
                </a:lnTo>
                <a:lnTo>
                  <a:pt x="7175054" y="4410168"/>
                </a:lnTo>
                <a:cubicBezTo>
                  <a:pt x="7165726" y="4365703"/>
                  <a:pt x="7131797" y="4318585"/>
                  <a:pt x="7080262" y="4285427"/>
                </a:cubicBezTo>
                <a:cubicBezTo>
                  <a:pt x="7035170" y="4256416"/>
                  <a:pt x="6985936" y="4244098"/>
                  <a:pt x="6944634" y="4248133"/>
                </a:cubicBezTo>
                <a:cubicBezTo>
                  <a:pt x="6938733" y="4248709"/>
                  <a:pt x="6932996" y="4249619"/>
                  <a:pt x="6927452" y="4250861"/>
                </a:cubicBezTo>
                <a:close/>
                <a:moveTo>
                  <a:pt x="1384652" y="5416602"/>
                </a:moveTo>
                <a:lnTo>
                  <a:pt x="1378038" y="5423688"/>
                </a:lnTo>
                <a:cubicBezTo>
                  <a:pt x="1348714" y="5458587"/>
                  <a:pt x="1333958" y="5512608"/>
                  <a:pt x="1342346" y="5570224"/>
                </a:cubicBezTo>
                <a:cubicBezTo>
                  <a:pt x="1350732" y="5627838"/>
                  <a:pt x="1380277" y="5675412"/>
                  <a:pt x="1418334" y="5700503"/>
                </a:cubicBezTo>
                <a:lnTo>
                  <a:pt x="1426693" y="5705408"/>
                </a:lnTo>
                <a:lnTo>
                  <a:pt x="1433307" y="5698324"/>
                </a:lnTo>
                <a:cubicBezTo>
                  <a:pt x="1462630" y="5663424"/>
                  <a:pt x="1477386" y="5609403"/>
                  <a:pt x="1469001" y="5551786"/>
                </a:cubicBezTo>
                <a:cubicBezTo>
                  <a:pt x="1460613" y="5494171"/>
                  <a:pt x="1431069" y="5446598"/>
                  <a:pt x="1393011" y="5421508"/>
                </a:cubicBezTo>
                <a:close/>
                <a:moveTo>
                  <a:pt x="1462143" y="5386515"/>
                </a:moveTo>
                <a:lnTo>
                  <a:pt x="1452893" y="5389111"/>
                </a:lnTo>
                <a:lnTo>
                  <a:pt x="1454364" y="5398606"/>
                </a:lnTo>
                <a:cubicBezTo>
                  <a:pt x="1463692" y="5443072"/>
                  <a:pt x="1497620" y="5490190"/>
                  <a:pt x="1549156" y="5523347"/>
                </a:cubicBezTo>
                <a:cubicBezTo>
                  <a:pt x="1600690" y="5556504"/>
                  <a:pt x="1657635" y="5567852"/>
                  <a:pt x="1701967" y="5557913"/>
                </a:cubicBezTo>
                <a:lnTo>
                  <a:pt x="1711216" y="5555318"/>
                </a:lnTo>
                <a:lnTo>
                  <a:pt x="1709745" y="5545823"/>
                </a:lnTo>
                <a:cubicBezTo>
                  <a:pt x="1700417" y="5501358"/>
                  <a:pt x="1666488" y="5454239"/>
                  <a:pt x="1614956" y="5421082"/>
                </a:cubicBezTo>
                <a:cubicBezTo>
                  <a:pt x="1569861" y="5392070"/>
                  <a:pt x="1520626" y="5379754"/>
                  <a:pt x="1479323" y="5383789"/>
                </a:cubicBezTo>
                <a:cubicBezTo>
                  <a:pt x="1473422" y="5384363"/>
                  <a:pt x="1467686" y="5385273"/>
                  <a:pt x="1462143" y="5386515"/>
                </a:cubicBezTo>
                <a:close/>
                <a:moveTo>
                  <a:pt x="5980500" y="4398453"/>
                </a:moveTo>
                <a:cubicBezTo>
                  <a:pt x="5945212" y="4410027"/>
                  <a:pt x="5909155" y="4434461"/>
                  <a:pt x="5879652" y="4469701"/>
                </a:cubicBezTo>
                <a:cubicBezTo>
                  <a:pt x="5840315" y="4516688"/>
                  <a:pt x="5821940" y="4571767"/>
                  <a:pt x="5826262" y="4616993"/>
                </a:cubicBezTo>
                <a:lnTo>
                  <a:pt x="5827682" y="4626497"/>
                </a:lnTo>
                <a:lnTo>
                  <a:pt x="5837283" y="4626221"/>
                </a:lnTo>
                <a:cubicBezTo>
                  <a:pt x="5882567" y="4622525"/>
                  <a:pt x="5933556" y="4594748"/>
                  <a:pt x="5972893" y="4547763"/>
                </a:cubicBezTo>
                <a:cubicBezTo>
                  <a:pt x="6012231" y="4500774"/>
                  <a:pt x="6030604" y="4445695"/>
                  <a:pt x="6026282" y="4400468"/>
                </a:cubicBezTo>
                <a:lnTo>
                  <a:pt x="6024865" y="4390967"/>
                </a:lnTo>
                <a:lnTo>
                  <a:pt x="6015259" y="4391241"/>
                </a:lnTo>
                <a:cubicBezTo>
                  <a:pt x="6003939" y="4392166"/>
                  <a:pt x="5992262" y="4394595"/>
                  <a:pt x="5980500" y="4398453"/>
                </a:cubicBezTo>
                <a:close/>
                <a:moveTo>
                  <a:pt x="1266995" y="5406717"/>
                </a:moveTo>
                <a:cubicBezTo>
                  <a:pt x="1231706" y="5418291"/>
                  <a:pt x="1195649" y="5442724"/>
                  <a:pt x="1166146" y="5477966"/>
                </a:cubicBezTo>
                <a:cubicBezTo>
                  <a:pt x="1126810" y="5524953"/>
                  <a:pt x="1108433" y="5580031"/>
                  <a:pt x="1112756" y="5625259"/>
                </a:cubicBezTo>
                <a:lnTo>
                  <a:pt x="1114177" y="5634759"/>
                </a:lnTo>
                <a:lnTo>
                  <a:pt x="1123780" y="5634486"/>
                </a:lnTo>
                <a:cubicBezTo>
                  <a:pt x="1169063" y="5630788"/>
                  <a:pt x="1220052" y="5603014"/>
                  <a:pt x="1259389" y="5556024"/>
                </a:cubicBezTo>
                <a:cubicBezTo>
                  <a:pt x="1298726" y="5509038"/>
                  <a:pt x="1317101" y="5453958"/>
                  <a:pt x="1312779" y="5408731"/>
                </a:cubicBezTo>
                <a:lnTo>
                  <a:pt x="1311359" y="5399232"/>
                </a:lnTo>
                <a:lnTo>
                  <a:pt x="1301755" y="5399506"/>
                </a:lnTo>
                <a:cubicBezTo>
                  <a:pt x="1290434" y="5400430"/>
                  <a:pt x="1278757" y="5402860"/>
                  <a:pt x="1266995" y="5406717"/>
                </a:cubicBezTo>
                <a:close/>
                <a:moveTo>
                  <a:pt x="3053361" y="5017828"/>
                </a:moveTo>
                <a:cubicBezTo>
                  <a:pt x="2992720" y="5026655"/>
                  <a:pt x="2942318" y="5055482"/>
                  <a:pt x="2915408" y="5092090"/>
                </a:cubicBezTo>
                <a:lnTo>
                  <a:pt x="2910134" y="5100120"/>
                </a:lnTo>
                <a:lnTo>
                  <a:pt x="2917479" y="5106312"/>
                </a:lnTo>
                <a:cubicBezTo>
                  <a:pt x="2953708" y="5133727"/>
                  <a:pt x="3010238" y="5146990"/>
                  <a:pt x="3070878" y="5138163"/>
                </a:cubicBezTo>
                <a:cubicBezTo>
                  <a:pt x="3131517" y="5129336"/>
                  <a:pt x="3181920" y="5100507"/>
                  <a:pt x="3208830" y="5063902"/>
                </a:cubicBezTo>
                <a:lnTo>
                  <a:pt x="3214104" y="5055872"/>
                </a:lnTo>
                <a:lnTo>
                  <a:pt x="3206760" y="5049675"/>
                </a:lnTo>
                <a:cubicBezTo>
                  <a:pt x="3170530" y="5022263"/>
                  <a:pt x="3114003" y="5008999"/>
                  <a:pt x="3053361" y="5017828"/>
                </a:cubicBezTo>
                <a:close/>
                <a:moveTo>
                  <a:pt x="2813321" y="5059139"/>
                </a:moveTo>
                <a:cubicBezTo>
                  <a:pt x="2781706" y="5065609"/>
                  <a:pt x="2757922" y="5093585"/>
                  <a:pt x="2757921" y="5127114"/>
                </a:cubicBezTo>
                <a:cubicBezTo>
                  <a:pt x="2757921" y="5165434"/>
                  <a:pt x="2788986" y="5196498"/>
                  <a:pt x="2827305" y="5196498"/>
                </a:cubicBezTo>
                <a:cubicBezTo>
                  <a:pt x="2865625" y="5196499"/>
                  <a:pt x="2896689" y="5165433"/>
                  <a:pt x="2896689" y="5127114"/>
                </a:cubicBezTo>
                <a:cubicBezTo>
                  <a:pt x="2896689" y="5088794"/>
                  <a:pt x="2865625" y="5057731"/>
                  <a:pt x="2827305" y="5057731"/>
                </a:cubicBezTo>
                <a:cubicBezTo>
                  <a:pt x="2822515" y="5057730"/>
                  <a:pt x="2817838" y="5058215"/>
                  <a:pt x="2813321" y="5059139"/>
                </a:cubicBezTo>
                <a:close/>
                <a:moveTo>
                  <a:pt x="7182794" y="4106268"/>
                </a:moveTo>
                <a:lnTo>
                  <a:pt x="7176181" y="4113350"/>
                </a:lnTo>
                <a:cubicBezTo>
                  <a:pt x="7146857" y="4148252"/>
                  <a:pt x="7132102" y="4202273"/>
                  <a:pt x="7140487" y="4259889"/>
                </a:cubicBezTo>
                <a:cubicBezTo>
                  <a:pt x="7148874" y="4317504"/>
                  <a:pt x="7178420" y="4365077"/>
                  <a:pt x="7216477" y="4390168"/>
                </a:cubicBezTo>
                <a:lnTo>
                  <a:pt x="7224835" y="4395073"/>
                </a:lnTo>
                <a:lnTo>
                  <a:pt x="7231450" y="4387990"/>
                </a:lnTo>
                <a:cubicBezTo>
                  <a:pt x="7260772" y="4353090"/>
                  <a:pt x="7275529" y="4299067"/>
                  <a:pt x="7267141" y="4241452"/>
                </a:cubicBezTo>
                <a:cubicBezTo>
                  <a:pt x="7258754" y="4183837"/>
                  <a:pt x="7229211" y="4136264"/>
                  <a:pt x="7191154" y="4111171"/>
                </a:cubicBezTo>
                <a:close/>
                <a:moveTo>
                  <a:pt x="5473469" y="4462515"/>
                </a:moveTo>
                <a:lnTo>
                  <a:pt x="5464219" y="4465111"/>
                </a:lnTo>
                <a:lnTo>
                  <a:pt x="5465690" y="4474604"/>
                </a:lnTo>
                <a:cubicBezTo>
                  <a:pt x="5475018" y="4519071"/>
                  <a:pt x="5508948" y="4566188"/>
                  <a:pt x="5560481" y="4599348"/>
                </a:cubicBezTo>
                <a:cubicBezTo>
                  <a:pt x="5612016" y="4632502"/>
                  <a:pt x="5668959" y="4643852"/>
                  <a:pt x="5713292" y="4633913"/>
                </a:cubicBezTo>
                <a:lnTo>
                  <a:pt x="5722544" y="4631316"/>
                </a:lnTo>
                <a:lnTo>
                  <a:pt x="5721070" y="4621823"/>
                </a:lnTo>
                <a:cubicBezTo>
                  <a:pt x="5711742" y="4577357"/>
                  <a:pt x="5677814" y="4530239"/>
                  <a:pt x="5626279" y="4497082"/>
                </a:cubicBezTo>
                <a:cubicBezTo>
                  <a:pt x="5581186" y="4468069"/>
                  <a:pt x="5531952" y="4455754"/>
                  <a:pt x="5490650" y="4459786"/>
                </a:cubicBezTo>
                <a:cubicBezTo>
                  <a:pt x="5484749" y="4460362"/>
                  <a:pt x="5479011" y="4461274"/>
                  <a:pt x="5473469" y="4462515"/>
                </a:cubicBezTo>
                <a:close/>
                <a:moveTo>
                  <a:pt x="2584432" y="5082985"/>
                </a:moveTo>
                <a:cubicBezTo>
                  <a:pt x="2523791" y="5091813"/>
                  <a:pt x="2473391" y="5120642"/>
                  <a:pt x="2446481" y="5157246"/>
                </a:cubicBezTo>
                <a:lnTo>
                  <a:pt x="2441207" y="5165277"/>
                </a:lnTo>
                <a:lnTo>
                  <a:pt x="2448549" y="5171472"/>
                </a:lnTo>
                <a:cubicBezTo>
                  <a:pt x="2484780" y="5198886"/>
                  <a:pt x="2541308" y="5212149"/>
                  <a:pt x="2601950" y="5203320"/>
                </a:cubicBezTo>
                <a:cubicBezTo>
                  <a:pt x="2662590" y="5194493"/>
                  <a:pt x="2712992" y="5165666"/>
                  <a:pt x="2739904" y="5129060"/>
                </a:cubicBezTo>
                <a:lnTo>
                  <a:pt x="2745176" y="5121028"/>
                </a:lnTo>
                <a:lnTo>
                  <a:pt x="2737832" y="5114833"/>
                </a:lnTo>
                <a:cubicBezTo>
                  <a:pt x="2701602" y="5087421"/>
                  <a:pt x="2645073" y="5074158"/>
                  <a:pt x="2584432" y="5082985"/>
                </a:cubicBezTo>
                <a:close/>
                <a:moveTo>
                  <a:pt x="4526516" y="4610107"/>
                </a:moveTo>
                <a:cubicBezTo>
                  <a:pt x="4491228" y="4621681"/>
                  <a:pt x="4455171" y="4646114"/>
                  <a:pt x="4425667" y="4681355"/>
                </a:cubicBezTo>
                <a:cubicBezTo>
                  <a:pt x="4386330" y="4728342"/>
                  <a:pt x="4367955" y="4783421"/>
                  <a:pt x="4372278" y="4828648"/>
                </a:cubicBezTo>
                <a:lnTo>
                  <a:pt x="4373697" y="4838151"/>
                </a:lnTo>
                <a:lnTo>
                  <a:pt x="4383302" y="4837876"/>
                </a:lnTo>
                <a:cubicBezTo>
                  <a:pt x="4428582" y="4834178"/>
                  <a:pt x="4479572" y="4806403"/>
                  <a:pt x="4518909" y="4759417"/>
                </a:cubicBezTo>
                <a:cubicBezTo>
                  <a:pt x="4558246" y="4712430"/>
                  <a:pt x="4576622" y="4657351"/>
                  <a:pt x="4572299" y="4612123"/>
                </a:cubicBezTo>
                <a:lnTo>
                  <a:pt x="4570880" y="4602621"/>
                </a:lnTo>
                <a:lnTo>
                  <a:pt x="4561277" y="4602896"/>
                </a:lnTo>
                <a:cubicBezTo>
                  <a:pt x="4549956" y="4603820"/>
                  <a:pt x="4538279" y="4606249"/>
                  <a:pt x="4526516" y="4610107"/>
                </a:cubicBezTo>
                <a:close/>
                <a:moveTo>
                  <a:pt x="1599378" y="5229481"/>
                </a:moveTo>
                <a:cubicBezTo>
                  <a:pt x="1538737" y="5238309"/>
                  <a:pt x="1488336" y="5267137"/>
                  <a:pt x="1461424" y="5303743"/>
                </a:cubicBezTo>
                <a:lnTo>
                  <a:pt x="1456150" y="5311773"/>
                </a:lnTo>
                <a:lnTo>
                  <a:pt x="1463497" y="5317968"/>
                </a:lnTo>
                <a:cubicBezTo>
                  <a:pt x="1499728" y="5345381"/>
                  <a:pt x="1556254" y="5358647"/>
                  <a:pt x="1616895" y="5349817"/>
                </a:cubicBezTo>
                <a:cubicBezTo>
                  <a:pt x="1677538" y="5340990"/>
                  <a:pt x="1727938" y="5312163"/>
                  <a:pt x="1754849" y="5275557"/>
                </a:cubicBezTo>
                <a:lnTo>
                  <a:pt x="1760120" y="5267526"/>
                </a:lnTo>
                <a:lnTo>
                  <a:pt x="1752778" y="5261330"/>
                </a:lnTo>
                <a:cubicBezTo>
                  <a:pt x="1716547" y="5233916"/>
                  <a:pt x="1660018" y="5220655"/>
                  <a:pt x="1599378" y="5229481"/>
                </a:cubicBezTo>
                <a:close/>
                <a:moveTo>
                  <a:pt x="1359339" y="5270794"/>
                </a:moveTo>
                <a:cubicBezTo>
                  <a:pt x="1327722" y="5277264"/>
                  <a:pt x="1303939" y="5305237"/>
                  <a:pt x="1303939" y="5338769"/>
                </a:cubicBezTo>
                <a:cubicBezTo>
                  <a:pt x="1303939" y="5377088"/>
                  <a:pt x="1335002" y="5408151"/>
                  <a:pt x="1373321" y="5408153"/>
                </a:cubicBezTo>
                <a:cubicBezTo>
                  <a:pt x="1411642" y="5408151"/>
                  <a:pt x="1442705" y="5377088"/>
                  <a:pt x="1442706" y="5338768"/>
                </a:cubicBezTo>
                <a:cubicBezTo>
                  <a:pt x="1442708" y="5300449"/>
                  <a:pt x="1411642" y="5269384"/>
                  <a:pt x="1373322" y="5269385"/>
                </a:cubicBezTo>
                <a:cubicBezTo>
                  <a:pt x="1368533" y="5269383"/>
                  <a:pt x="1363855" y="5269870"/>
                  <a:pt x="1359339" y="5270794"/>
                </a:cubicBezTo>
                <a:close/>
                <a:moveTo>
                  <a:pt x="5728811" y="4317922"/>
                </a:moveTo>
                <a:lnTo>
                  <a:pt x="5722197" y="4325005"/>
                </a:lnTo>
                <a:cubicBezTo>
                  <a:pt x="5692872" y="4359905"/>
                  <a:pt x="5678117" y="4413927"/>
                  <a:pt x="5686504" y="4471543"/>
                </a:cubicBezTo>
                <a:cubicBezTo>
                  <a:pt x="5694891" y="4529158"/>
                  <a:pt x="5724435" y="4576731"/>
                  <a:pt x="5762493" y="4601824"/>
                </a:cubicBezTo>
                <a:lnTo>
                  <a:pt x="5770851" y="4606729"/>
                </a:lnTo>
                <a:lnTo>
                  <a:pt x="5777466" y="4599645"/>
                </a:lnTo>
                <a:cubicBezTo>
                  <a:pt x="5806788" y="4564743"/>
                  <a:pt x="5821546" y="4510722"/>
                  <a:pt x="5813158" y="4453106"/>
                </a:cubicBezTo>
                <a:cubicBezTo>
                  <a:pt x="5804771" y="4395490"/>
                  <a:pt x="5775227" y="4347918"/>
                  <a:pt x="5737171" y="4322828"/>
                </a:cubicBezTo>
                <a:close/>
                <a:moveTo>
                  <a:pt x="4019485" y="4674170"/>
                </a:moveTo>
                <a:lnTo>
                  <a:pt x="4010234" y="4676765"/>
                </a:lnTo>
                <a:lnTo>
                  <a:pt x="4011707" y="4686260"/>
                </a:lnTo>
                <a:cubicBezTo>
                  <a:pt x="4021034" y="4730725"/>
                  <a:pt x="4054964" y="4777842"/>
                  <a:pt x="4106498" y="4811000"/>
                </a:cubicBezTo>
                <a:cubicBezTo>
                  <a:pt x="4158032" y="4844157"/>
                  <a:pt x="4214977" y="4855507"/>
                  <a:pt x="4259307" y="4845568"/>
                </a:cubicBezTo>
                <a:lnTo>
                  <a:pt x="4268559" y="4842970"/>
                </a:lnTo>
                <a:lnTo>
                  <a:pt x="4267087" y="4833478"/>
                </a:lnTo>
                <a:cubicBezTo>
                  <a:pt x="4257758" y="4789012"/>
                  <a:pt x="4223829" y="4741894"/>
                  <a:pt x="4172296" y="4708736"/>
                </a:cubicBezTo>
                <a:cubicBezTo>
                  <a:pt x="4127203" y="4679725"/>
                  <a:pt x="4077968" y="4667406"/>
                  <a:pt x="4036664" y="4671441"/>
                </a:cubicBezTo>
                <a:cubicBezTo>
                  <a:pt x="4030765" y="4672018"/>
                  <a:pt x="4025027" y="4672927"/>
                  <a:pt x="4019485" y="4674170"/>
                </a:cubicBezTo>
                <a:close/>
                <a:moveTo>
                  <a:pt x="1130450" y="5294640"/>
                </a:moveTo>
                <a:cubicBezTo>
                  <a:pt x="1069809" y="5303467"/>
                  <a:pt x="1019407" y="5332293"/>
                  <a:pt x="992496" y="5368900"/>
                </a:cubicBezTo>
                <a:lnTo>
                  <a:pt x="987224" y="5376931"/>
                </a:lnTo>
                <a:lnTo>
                  <a:pt x="994567" y="5383127"/>
                </a:lnTo>
                <a:cubicBezTo>
                  <a:pt x="1030798" y="5410540"/>
                  <a:pt x="1087325" y="5423801"/>
                  <a:pt x="1147967" y="5414975"/>
                </a:cubicBezTo>
                <a:cubicBezTo>
                  <a:pt x="1208607" y="5406147"/>
                  <a:pt x="1259008" y="5377319"/>
                  <a:pt x="1285919" y="5340713"/>
                </a:cubicBezTo>
                <a:lnTo>
                  <a:pt x="1291193" y="5332683"/>
                </a:lnTo>
                <a:lnTo>
                  <a:pt x="1283850" y="5326487"/>
                </a:lnTo>
                <a:cubicBezTo>
                  <a:pt x="1247618" y="5299075"/>
                  <a:pt x="1191090" y="5285811"/>
                  <a:pt x="1130450" y="5294640"/>
                </a:cubicBezTo>
                <a:close/>
                <a:moveTo>
                  <a:pt x="3023853" y="4828846"/>
                </a:moveTo>
                <a:cubicBezTo>
                  <a:pt x="2988564" y="4840421"/>
                  <a:pt x="2952508" y="4864855"/>
                  <a:pt x="2923004" y="4900095"/>
                </a:cubicBezTo>
                <a:cubicBezTo>
                  <a:pt x="2883667" y="4947082"/>
                  <a:pt x="2865292" y="5002161"/>
                  <a:pt x="2869614" y="5047389"/>
                </a:cubicBezTo>
                <a:lnTo>
                  <a:pt x="2871034" y="5056890"/>
                </a:lnTo>
                <a:lnTo>
                  <a:pt x="2880638" y="5056616"/>
                </a:lnTo>
                <a:cubicBezTo>
                  <a:pt x="2925920" y="5052919"/>
                  <a:pt x="2976909" y="5025142"/>
                  <a:pt x="3016245" y="4978156"/>
                </a:cubicBezTo>
                <a:cubicBezTo>
                  <a:pt x="3055584" y="4931168"/>
                  <a:pt x="3073960" y="4876091"/>
                  <a:pt x="3069637" y="4830863"/>
                </a:cubicBezTo>
                <a:lnTo>
                  <a:pt x="3068216" y="4821360"/>
                </a:lnTo>
                <a:lnTo>
                  <a:pt x="3058614" y="4821634"/>
                </a:lnTo>
                <a:cubicBezTo>
                  <a:pt x="3047293" y="4822559"/>
                  <a:pt x="3035616" y="4824988"/>
                  <a:pt x="3023853" y="4828846"/>
                </a:cubicBezTo>
                <a:close/>
                <a:moveTo>
                  <a:pt x="4274826" y="4529576"/>
                </a:moveTo>
                <a:lnTo>
                  <a:pt x="4268213" y="4536661"/>
                </a:lnTo>
                <a:cubicBezTo>
                  <a:pt x="4238889" y="4571560"/>
                  <a:pt x="4224134" y="4625583"/>
                  <a:pt x="4232520" y="4683196"/>
                </a:cubicBezTo>
                <a:cubicBezTo>
                  <a:pt x="4240906" y="4740811"/>
                  <a:pt x="4270451" y="4788386"/>
                  <a:pt x="4308508" y="4813478"/>
                </a:cubicBezTo>
                <a:lnTo>
                  <a:pt x="4316867" y="4818382"/>
                </a:lnTo>
                <a:lnTo>
                  <a:pt x="4323480" y="4811298"/>
                </a:lnTo>
                <a:cubicBezTo>
                  <a:pt x="4352805" y="4776398"/>
                  <a:pt x="4367562" y="4722376"/>
                  <a:pt x="4359174" y="4664762"/>
                </a:cubicBezTo>
                <a:cubicBezTo>
                  <a:pt x="4350787" y="4607146"/>
                  <a:pt x="4321244" y="4559572"/>
                  <a:pt x="4283186" y="4534481"/>
                </a:cubicBezTo>
                <a:close/>
                <a:moveTo>
                  <a:pt x="2516822" y="4892910"/>
                </a:moveTo>
                <a:lnTo>
                  <a:pt x="2507571" y="4895506"/>
                </a:lnTo>
                <a:lnTo>
                  <a:pt x="2509043" y="4904998"/>
                </a:lnTo>
                <a:cubicBezTo>
                  <a:pt x="2518372" y="4949465"/>
                  <a:pt x="2552301" y="4996582"/>
                  <a:pt x="2603836" y="5029740"/>
                </a:cubicBezTo>
                <a:cubicBezTo>
                  <a:pt x="2655369" y="5062897"/>
                  <a:pt x="2712313" y="5074246"/>
                  <a:pt x="2756646" y="5064307"/>
                </a:cubicBezTo>
                <a:lnTo>
                  <a:pt x="2765896" y="5061711"/>
                </a:lnTo>
                <a:lnTo>
                  <a:pt x="2764425" y="5052216"/>
                </a:lnTo>
                <a:cubicBezTo>
                  <a:pt x="2755095" y="5007751"/>
                  <a:pt x="2721166" y="4960634"/>
                  <a:pt x="2669633" y="4927475"/>
                </a:cubicBezTo>
                <a:cubicBezTo>
                  <a:pt x="2624539" y="4898462"/>
                  <a:pt x="2575305" y="4886149"/>
                  <a:pt x="2534003" y="4890181"/>
                </a:cubicBezTo>
                <a:cubicBezTo>
                  <a:pt x="2528102" y="4890756"/>
                  <a:pt x="2522366" y="4891668"/>
                  <a:pt x="2516822" y="4892910"/>
                </a:cubicBezTo>
                <a:close/>
                <a:moveTo>
                  <a:pt x="1569871" y="5040500"/>
                </a:moveTo>
                <a:cubicBezTo>
                  <a:pt x="1534583" y="5052075"/>
                  <a:pt x="1498525" y="5076508"/>
                  <a:pt x="1469022" y="5111750"/>
                </a:cubicBezTo>
                <a:cubicBezTo>
                  <a:pt x="1429684" y="5158737"/>
                  <a:pt x="1411309" y="5213815"/>
                  <a:pt x="1415634" y="5259041"/>
                </a:cubicBezTo>
                <a:lnTo>
                  <a:pt x="1417051" y="5268544"/>
                </a:lnTo>
                <a:lnTo>
                  <a:pt x="1426656" y="5268271"/>
                </a:lnTo>
                <a:cubicBezTo>
                  <a:pt x="1471938" y="5264572"/>
                  <a:pt x="1522926" y="5236797"/>
                  <a:pt x="1562263" y="5189809"/>
                </a:cubicBezTo>
                <a:cubicBezTo>
                  <a:pt x="1601601" y="5142822"/>
                  <a:pt x="1619978" y="5087745"/>
                  <a:pt x="1615653" y="5042516"/>
                </a:cubicBezTo>
                <a:lnTo>
                  <a:pt x="1614236" y="5033015"/>
                </a:lnTo>
                <a:lnTo>
                  <a:pt x="1604633" y="5033287"/>
                </a:lnTo>
                <a:cubicBezTo>
                  <a:pt x="1593312" y="5034212"/>
                  <a:pt x="1581635" y="5036642"/>
                  <a:pt x="1569871" y="5040500"/>
                </a:cubicBezTo>
                <a:close/>
                <a:moveTo>
                  <a:pt x="2772164" y="4748316"/>
                </a:moveTo>
                <a:lnTo>
                  <a:pt x="2765549" y="4755399"/>
                </a:lnTo>
                <a:cubicBezTo>
                  <a:pt x="2736226" y="4790300"/>
                  <a:pt x="2721470" y="4844322"/>
                  <a:pt x="2729857" y="4901936"/>
                </a:cubicBezTo>
                <a:cubicBezTo>
                  <a:pt x="2738245" y="4959551"/>
                  <a:pt x="2767790" y="5007125"/>
                  <a:pt x="2805846" y="5032218"/>
                </a:cubicBezTo>
                <a:lnTo>
                  <a:pt x="2814205" y="5037121"/>
                </a:lnTo>
                <a:lnTo>
                  <a:pt x="2820819" y="5030037"/>
                </a:lnTo>
                <a:cubicBezTo>
                  <a:pt x="2850143" y="4995136"/>
                  <a:pt x="2864898" y="4941115"/>
                  <a:pt x="2856510" y="4883499"/>
                </a:cubicBezTo>
                <a:cubicBezTo>
                  <a:pt x="2848124" y="4825885"/>
                  <a:pt x="2818580" y="4778312"/>
                  <a:pt x="2780523" y="4753220"/>
                </a:cubicBezTo>
                <a:close/>
                <a:moveTo>
                  <a:pt x="1062840" y="5104564"/>
                </a:moveTo>
                <a:lnTo>
                  <a:pt x="1053590" y="5107159"/>
                </a:lnTo>
                <a:lnTo>
                  <a:pt x="1055061" y="5116654"/>
                </a:lnTo>
                <a:cubicBezTo>
                  <a:pt x="1064389" y="5161120"/>
                  <a:pt x="1098317" y="5208238"/>
                  <a:pt x="1149851" y="5241395"/>
                </a:cubicBezTo>
                <a:cubicBezTo>
                  <a:pt x="1201385" y="5274551"/>
                  <a:pt x="1258329" y="5285902"/>
                  <a:pt x="1302662" y="5275962"/>
                </a:cubicBezTo>
                <a:lnTo>
                  <a:pt x="1311914" y="5273365"/>
                </a:lnTo>
                <a:lnTo>
                  <a:pt x="1310442" y="5263872"/>
                </a:lnTo>
                <a:cubicBezTo>
                  <a:pt x="1301113" y="5219405"/>
                  <a:pt x="1267185" y="5172288"/>
                  <a:pt x="1215649" y="5139131"/>
                </a:cubicBezTo>
                <a:cubicBezTo>
                  <a:pt x="1170555" y="5110118"/>
                  <a:pt x="1121324" y="5097801"/>
                  <a:pt x="1080020" y="5101836"/>
                </a:cubicBezTo>
                <a:cubicBezTo>
                  <a:pt x="1074120" y="5102412"/>
                  <a:pt x="1068381" y="5103323"/>
                  <a:pt x="1062840" y="5104564"/>
                </a:cubicBezTo>
                <a:close/>
                <a:moveTo>
                  <a:pt x="1318182" y="4959970"/>
                </a:moveTo>
                <a:lnTo>
                  <a:pt x="1311567" y="4967053"/>
                </a:lnTo>
                <a:cubicBezTo>
                  <a:pt x="1282244" y="5001955"/>
                  <a:pt x="1267488" y="5055977"/>
                  <a:pt x="1275875" y="5113591"/>
                </a:cubicBezTo>
                <a:cubicBezTo>
                  <a:pt x="1284261" y="5171207"/>
                  <a:pt x="1313806" y="5218780"/>
                  <a:pt x="1351863" y="5243873"/>
                </a:cubicBezTo>
                <a:lnTo>
                  <a:pt x="1360221" y="5248776"/>
                </a:lnTo>
                <a:lnTo>
                  <a:pt x="1366835" y="5241692"/>
                </a:lnTo>
                <a:cubicBezTo>
                  <a:pt x="1396160" y="5206793"/>
                  <a:pt x="1410915" y="5152770"/>
                  <a:pt x="1402529" y="5095154"/>
                </a:cubicBezTo>
                <a:cubicBezTo>
                  <a:pt x="1394141" y="5037539"/>
                  <a:pt x="1364597" y="4989966"/>
                  <a:pt x="1326539" y="4964874"/>
                </a:cubicBezTo>
                <a:close/>
                <a:moveTo>
                  <a:pt x="4998030" y="3787716"/>
                </a:moveTo>
                <a:cubicBezTo>
                  <a:pt x="4965779" y="3792409"/>
                  <a:pt x="4943441" y="3822361"/>
                  <a:pt x="4948137" y="3854610"/>
                </a:cubicBezTo>
                <a:cubicBezTo>
                  <a:pt x="4952830" y="3886859"/>
                  <a:pt x="4982780" y="3909197"/>
                  <a:pt x="5015028" y="3904502"/>
                </a:cubicBezTo>
                <a:cubicBezTo>
                  <a:pt x="5047280" y="3899808"/>
                  <a:pt x="5069617" y="3869859"/>
                  <a:pt x="5064922" y="3837610"/>
                </a:cubicBezTo>
                <a:cubicBezTo>
                  <a:pt x="5060229" y="3805360"/>
                  <a:pt x="5030279" y="3783022"/>
                  <a:pt x="4998030" y="3787716"/>
                </a:cubicBezTo>
                <a:close/>
                <a:moveTo>
                  <a:pt x="4801652" y="3824478"/>
                </a:moveTo>
                <a:cubicBezTo>
                  <a:pt x="4762953" y="3830110"/>
                  <a:pt x="4736146" y="3866049"/>
                  <a:pt x="4741779" y="3904749"/>
                </a:cubicBezTo>
                <a:cubicBezTo>
                  <a:pt x="4747413" y="3943450"/>
                  <a:pt x="4783352" y="3970254"/>
                  <a:pt x="4822053" y="3964622"/>
                </a:cubicBezTo>
                <a:cubicBezTo>
                  <a:pt x="4860752" y="3958989"/>
                  <a:pt x="4887558" y="3923049"/>
                  <a:pt x="4881925" y="3884349"/>
                </a:cubicBezTo>
                <a:cubicBezTo>
                  <a:pt x="4876291" y="3845649"/>
                  <a:pt x="4840352" y="3818842"/>
                  <a:pt x="4801652" y="3824478"/>
                </a:cubicBezTo>
                <a:close/>
                <a:moveTo>
                  <a:pt x="7376077" y="3264552"/>
                </a:moveTo>
                <a:cubicBezTo>
                  <a:pt x="7343709" y="3278242"/>
                  <a:pt x="7320998" y="3310291"/>
                  <a:pt x="7320999" y="3347646"/>
                </a:cubicBezTo>
                <a:cubicBezTo>
                  <a:pt x="7320999" y="3397451"/>
                  <a:pt x="7361374" y="3437825"/>
                  <a:pt x="7411179" y="3437825"/>
                </a:cubicBezTo>
                <a:cubicBezTo>
                  <a:pt x="7460985" y="3437825"/>
                  <a:pt x="7501361" y="3397451"/>
                  <a:pt x="7501360" y="3347646"/>
                </a:cubicBezTo>
                <a:cubicBezTo>
                  <a:pt x="7501362" y="3297841"/>
                  <a:pt x="7460984" y="3257465"/>
                  <a:pt x="7411179" y="3257464"/>
                </a:cubicBezTo>
                <a:cubicBezTo>
                  <a:pt x="7398728" y="3257465"/>
                  <a:pt x="7386866" y="3259988"/>
                  <a:pt x="7376077" y="3264552"/>
                </a:cubicBezTo>
                <a:close/>
                <a:moveTo>
                  <a:pt x="5116987" y="3711178"/>
                </a:moveTo>
                <a:cubicBezTo>
                  <a:pt x="5097637" y="3713995"/>
                  <a:pt x="5084235" y="3731965"/>
                  <a:pt x="5087051" y="3751315"/>
                </a:cubicBezTo>
                <a:cubicBezTo>
                  <a:pt x="5089867" y="3770664"/>
                  <a:pt x="5107837" y="3784068"/>
                  <a:pt x="5127188" y="3781252"/>
                </a:cubicBezTo>
                <a:cubicBezTo>
                  <a:pt x="5146538" y="3778435"/>
                  <a:pt x="5159941" y="3760466"/>
                  <a:pt x="5157124" y="3741115"/>
                </a:cubicBezTo>
                <a:cubicBezTo>
                  <a:pt x="5154307" y="3721764"/>
                  <a:pt x="5136338" y="3708362"/>
                  <a:pt x="5116987" y="3711178"/>
                </a:cubicBezTo>
                <a:close/>
                <a:moveTo>
                  <a:pt x="4608289" y="3817230"/>
                </a:moveTo>
                <a:cubicBezTo>
                  <a:pt x="4576039" y="3821924"/>
                  <a:pt x="4553701" y="3851873"/>
                  <a:pt x="4558397" y="3884124"/>
                </a:cubicBezTo>
                <a:cubicBezTo>
                  <a:pt x="4563091" y="3916372"/>
                  <a:pt x="4593039" y="3938709"/>
                  <a:pt x="4625289" y="3934015"/>
                </a:cubicBezTo>
                <a:cubicBezTo>
                  <a:pt x="4657538" y="3929320"/>
                  <a:pt x="4679876" y="3899372"/>
                  <a:pt x="4675182" y="3867122"/>
                </a:cubicBezTo>
                <a:cubicBezTo>
                  <a:pt x="4670488" y="3834872"/>
                  <a:pt x="4640538" y="3812535"/>
                  <a:pt x="4608289" y="3817230"/>
                </a:cubicBezTo>
                <a:close/>
                <a:moveTo>
                  <a:pt x="3373884" y="4032314"/>
                </a:moveTo>
                <a:cubicBezTo>
                  <a:pt x="3335185" y="4037946"/>
                  <a:pt x="3308379" y="4073887"/>
                  <a:pt x="3314012" y="4112586"/>
                </a:cubicBezTo>
                <a:cubicBezTo>
                  <a:pt x="3319644" y="4151286"/>
                  <a:pt x="3355585" y="4178093"/>
                  <a:pt x="3394285" y="4172458"/>
                </a:cubicBezTo>
                <a:cubicBezTo>
                  <a:pt x="3432983" y="4166827"/>
                  <a:pt x="3459789" y="4130885"/>
                  <a:pt x="3454158" y="4092185"/>
                </a:cubicBezTo>
                <a:cubicBezTo>
                  <a:pt x="3448524" y="4053487"/>
                  <a:pt x="3412583" y="4026680"/>
                  <a:pt x="3373884" y="4032314"/>
                </a:cubicBezTo>
                <a:close/>
                <a:moveTo>
                  <a:pt x="3175176" y="4053065"/>
                </a:moveTo>
                <a:cubicBezTo>
                  <a:pt x="3142926" y="4057760"/>
                  <a:pt x="3120589" y="4087710"/>
                  <a:pt x="3125283" y="4119958"/>
                </a:cubicBezTo>
                <a:cubicBezTo>
                  <a:pt x="3129977" y="4152209"/>
                  <a:pt x="3159927" y="4174545"/>
                  <a:pt x="3192178" y="4169852"/>
                </a:cubicBezTo>
                <a:cubicBezTo>
                  <a:pt x="3224427" y="4165157"/>
                  <a:pt x="3246764" y="4135207"/>
                  <a:pt x="3242069" y="4102958"/>
                </a:cubicBezTo>
                <a:cubicBezTo>
                  <a:pt x="3237375" y="4070710"/>
                  <a:pt x="3207427" y="4048371"/>
                  <a:pt x="3175176" y="4053065"/>
                </a:cubicBezTo>
                <a:close/>
                <a:moveTo>
                  <a:pt x="3557156" y="3970241"/>
                </a:moveTo>
                <a:cubicBezTo>
                  <a:pt x="3524906" y="3974936"/>
                  <a:pt x="3502568" y="4004885"/>
                  <a:pt x="3507262" y="4037133"/>
                </a:cubicBezTo>
                <a:cubicBezTo>
                  <a:pt x="3511956" y="4069383"/>
                  <a:pt x="3541907" y="4091723"/>
                  <a:pt x="3574156" y="4087027"/>
                </a:cubicBezTo>
                <a:cubicBezTo>
                  <a:pt x="3606406" y="4082332"/>
                  <a:pt x="3628744" y="4052383"/>
                  <a:pt x="3624049" y="4020134"/>
                </a:cubicBezTo>
                <a:cubicBezTo>
                  <a:pt x="3619354" y="3987884"/>
                  <a:pt x="3589405" y="3965545"/>
                  <a:pt x="3557156" y="3970241"/>
                </a:cubicBezTo>
                <a:close/>
                <a:moveTo>
                  <a:pt x="6344635" y="3366490"/>
                </a:moveTo>
                <a:cubicBezTo>
                  <a:pt x="6262200" y="3528399"/>
                  <a:pt x="6128428" y="3807653"/>
                  <a:pt x="6122120" y="3904600"/>
                </a:cubicBezTo>
                <a:cubicBezTo>
                  <a:pt x="6115812" y="4001548"/>
                  <a:pt x="6269698" y="4037865"/>
                  <a:pt x="6306783" y="3948181"/>
                </a:cubicBezTo>
                <a:cubicBezTo>
                  <a:pt x="6343868" y="3858496"/>
                  <a:pt x="6337504" y="3534381"/>
                  <a:pt x="6344635" y="3366490"/>
                </a:cubicBezTo>
                <a:close/>
                <a:moveTo>
                  <a:pt x="6397286" y="3353909"/>
                </a:moveTo>
                <a:cubicBezTo>
                  <a:pt x="6380120" y="3534780"/>
                  <a:pt x="6358333" y="3843654"/>
                  <a:pt x="6388093" y="3936137"/>
                </a:cubicBezTo>
                <a:cubicBezTo>
                  <a:pt x="6417855" y="4028618"/>
                  <a:pt x="6574319" y="4005841"/>
                  <a:pt x="6575851" y="3908804"/>
                </a:cubicBezTo>
                <a:cubicBezTo>
                  <a:pt x="6577382" y="3811767"/>
                  <a:pt x="6452352" y="3512670"/>
                  <a:pt x="6397286" y="3353909"/>
                </a:cubicBezTo>
                <a:close/>
                <a:moveTo>
                  <a:pt x="6426643" y="3336495"/>
                </a:moveTo>
                <a:cubicBezTo>
                  <a:pt x="6474961" y="3511637"/>
                  <a:pt x="6564506" y="3808046"/>
                  <a:pt x="6625228" y="3883886"/>
                </a:cubicBezTo>
                <a:cubicBezTo>
                  <a:pt x="6685950" y="3959726"/>
                  <a:pt x="6824070" y="3882766"/>
                  <a:pt x="6790971" y="3791535"/>
                </a:cubicBezTo>
                <a:cubicBezTo>
                  <a:pt x="6757874" y="3700302"/>
                  <a:pt x="6534598" y="3465271"/>
                  <a:pt x="6426643" y="3336495"/>
                </a:cubicBezTo>
                <a:close/>
                <a:moveTo>
                  <a:pt x="4469978" y="3739578"/>
                </a:moveTo>
                <a:cubicBezTo>
                  <a:pt x="4450628" y="3742396"/>
                  <a:pt x="4437226" y="3760367"/>
                  <a:pt x="4440043" y="3779717"/>
                </a:cubicBezTo>
                <a:cubicBezTo>
                  <a:pt x="4442860" y="3799066"/>
                  <a:pt x="4460830" y="3812470"/>
                  <a:pt x="4480179" y="3809653"/>
                </a:cubicBezTo>
                <a:cubicBezTo>
                  <a:pt x="4499530" y="3806835"/>
                  <a:pt x="4512933" y="3788866"/>
                  <a:pt x="4510116" y="3769515"/>
                </a:cubicBezTo>
                <a:cubicBezTo>
                  <a:pt x="4507299" y="3750166"/>
                  <a:pt x="4489329" y="3736763"/>
                  <a:pt x="4469978" y="3739578"/>
                </a:cubicBezTo>
                <a:close/>
                <a:moveTo>
                  <a:pt x="6295125" y="3342615"/>
                </a:moveTo>
                <a:cubicBezTo>
                  <a:pt x="6156775" y="3460382"/>
                  <a:pt x="5925914" y="3666734"/>
                  <a:pt x="5882816" y="3753803"/>
                </a:cubicBezTo>
                <a:cubicBezTo>
                  <a:pt x="5839715" y="3840873"/>
                  <a:pt x="5967808" y="3933566"/>
                  <a:pt x="6036526" y="3865035"/>
                </a:cubicBezTo>
                <a:cubicBezTo>
                  <a:pt x="6105244" y="3796504"/>
                  <a:pt x="6223988" y="3494857"/>
                  <a:pt x="6295125" y="3342615"/>
                </a:cubicBezTo>
                <a:close/>
                <a:moveTo>
                  <a:pt x="5176408" y="3581530"/>
                </a:moveTo>
                <a:cubicBezTo>
                  <a:pt x="5163509" y="3583407"/>
                  <a:pt x="5154573" y="3595385"/>
                  <a:pt x="5156451" y="3608287"/>
                </a:cubicBezTo>
                <a:cubicBezTo>
                  <a:pt x="5158328" y="3621187"/>
                  <a:pt x="5170307" y="3630122"/>
                  <a:pt x="5183208" y="3628243"/>
                </a:cubicBezTo>
                <a:cubicBezTo>
                  <a:pt x="5196109" y="3626367"/>
                  <a:pt x="5205044" y="3614386"/>
                  <a:pt x="5203165" y="3601486"/>
                </a:cubicBezTo>
                <a:cubicBezTo>
                  <a:pt x="5201287" y="3588585"/>
                  <a:pt x="5189308" y="3579650"/>
                  <a:pt x="5176408" y="3581530"/>
                </a:cubicBezTo>
                <a:close/>
                <a:moveTo>
                  <a:pt x="6455923" y="3298293"/>
                </a:moveTo>
                <a:cubicBezTo>
                  <a:pt x="6566848" y="3442183"/>
                  <a:pt x="6761777" y="3682769"/>
                  <a:pt x="6846656" y="3730035"/>
                </a:cubicBezTo>
                <a:cubicBezTo>
                  <a:pt x="6931537" y="3777302"/>
                  <a:pt x="7030326" y="3653848"/>
                  <a:pt x="6965203" y="3581893"/>
                </a:cubicBezTo>
                <a:cubicBezTo>
                  <a:pt x="6900082" y="3509936"/>
                  <a:pt x="6604540" y="3376721"/>
                  <a:pt x="6455923" y="3298293"/>
                </a:cubicBezTo>
                <a:close/>
                <a:moveTo>
                  <a:pt x="3039335" y="4013619"/>
                </a:moveTo>
                <a:cubicBezTo>
                  <a:pt x="3019985" y="4016434"/>
                  <a:pt x="3006581" y="4034406"/>
                  <a:pt x="3009399" y="4053756"/>
                </a:cubicBezTo>
                <a:cubicBezTo>
                  <a:pt x="3012215" y="4073106"/>
                  <a:pt x="3030185" y="4086508"/>
                  <a:pt x="3049536" y="4083692"/>
                </a:cubicBezTo>
                <a:cubicBezTo>
                  <a:pt x="3068886" y="4080875"/>
                  <a:pt x="3082288" y="4062904"/>
                  <a:pt x="3079472" y="4043555"/>
                </a:cubicBezTo>
                <a:cubicBezTo>
                  <a:pt x="3076654" y="4024205"/>
                  <a:pt x="3058686" y="4010802"/>
                  <a:pt x="3039335" y="4013619"/>
                </a:cubicBezTo>
                <a:close/>
                <a:moveTo>
                  <a:pt x="6255525" y="3309864"/>
                </a:moveTo>
                <a:cubicBezTo>
                  <a:pt x="6081580" y="3362331"/>
                  <a:pt x="5787382" y="3458892"/>
                  <a:pt x="5713005" y="3521399"/>
                </a:cubicBezTo>
                <a:cubicBezTo>
                  <a:pt x="5638629" y="3583902"/>
                  <a:pt x="5718848" y="3720155"/>
                  <a:pt x="5809268" y="3684900"/>
                </a:cubicBezTo>
                <a:cubicBezTo>
                  <a:pt x="5899688" y="3649644"/>
                  <a:pt x="6129348" y="3420848"/>
                  <a:pt x="6255525" y="3309864"/>
                </a:cubicBezTo>
                <a:close/>
                <a:moveTo>
                  <a:pt x="6477752" y="3260398"/>
                </a:moveTo>
                <a:cubicBezTo>
                  <a:pt x="6637039" y="3347786"/>
                  <a:pt x="6912033" y="3490110"/>
                  <a:pt x="7008741" y="3499406"/>
                </a:cubicBezTo>
                <a:cubicBezTo>
                  <a:pt x="7105449" y="3508703"/>
                  <a:pt x="7146495" y="3356010"/>
                  <a:pt x="7057998" y="3316176"/>
                </a:cubicBezTo>
                <a:cubicBezTo>
                  <a:pt x="6969502" y="3276341"/>
                  <a:pt x="6645343" y="3272705"/>
                  <a:pt x="6477752" y="3260398"/>
                </a:cubicBezTo>
                <a:close/>
                <a:moveTo>
                  <a:pt x="3667589" y="3856383"/>
                </a:moveTo>
                <a:cubicBezTo>
                  <a:pt x="3648238" y="3859198"/>
                  <a:pt x="3634836" y="3877168"/>
                  <a:pt x="3637651" y="3896518"/>
                </a:cubicBezTo>
                <a:cubicBezTo>
                  <a:pt x="3640469" y="3915870"/>
                  <a:pt x="3658438" y="3929272"/>
                  <a:pt x="3677789" y="3926455"/>
                </a:cubicBezTo>
                <a:cubicBezTo>
                  <a:pt x="3697139" y="3923637"/>
                  <a:pt x="3710541" y="3905669"/>
                  <a:pt x="3707725" y="3886318"/>
                </a:cubicBezTo>
                <a:cubicBezTo>
                  <a:pt x="3704909" y="3866969"/>
                  <a:pt x="3686938" y="3853565"/>
                  <a:pt x="3667589" y="3856383"/>
                </a:cubicBezTo>
                <a:close/>
                <a:moveTo>
                  <a:pt x="6976569" y="3041370"/>
                </a:moveTo>
                <a:cubicBezTo>
                  <a:pt x="6846470" y="3072218"/>
                  <a:pt x="6621801" y="3164468"/>
                  <a:pt x="6491565" y="3209642"/>
                </a:cubicBezTo>
                <a:cubicBezTo>
                  <a:pt x="6672438" y="3226806"/>
                  <a:pt x="6981313" y="3248593"/>
                  <a:pt x="7073794" y="3218832"/>
                </a:cubicBezTo>
                <a:cubicBezTo>
                  <a:pt x="7166277" y="3189072"/>
                  <a:pt x="7143501" y="3032607"/>
                  <a:pt x="7046463" y="3031076"/>
                </a:cubicBezTo>
                <a:cubicBezTo>
                  <a:pt x="7040400" y="3030981"/>
                  <a:pt x="7033545" y="3031379"/>
                  <a:pt x="7025984" y="3032224"/>
                </a:cubicBezTo>
                <a:cubicBezTo>
                  <a:pt x="7011810" y="3033809"/>
                  <a:pt x="6995154" y="3036963"/>
                  <a:pt x="6976569" y="3041370"/>
                </a:cubicBezTo>
                <a:close/>
                <a:moveTo>
                  <a:pt x="2945418" y="3906290"/>
                </a:moveTo>
                <a:cubicBezTo>
                  <a:pt x="2932517" y="3908168"/>
                  <a:pt x="2923582" y="3920147"/>
                  <a:pt x="2925460" y="3933048"/>
                </a:cubicBezTo>
                <a:cubicBezTo>
                  <a:pt x="2927338" y="3945948"/>
                  <a:pt x="2939318" y="3954882"/>
                  <a:pt x="2952218" y="3953005"/>
                </a:cubicBezTo>
                <a:cubicBezTo>
                  <a:pt x="2965118" y="3951127"/>
                  <a:pt x="2974054" y="3939148"/>
                  <a:pt x="2972175" y="3926246"/>
                </a:cubicBezTo>
                <a:cubicBezTo>
                  <a:pt x="2970297" y="3913346"/>
                  <a:pt x="2958317" y="3904412"/>
                  <a:pt x="2945418" y="3906290"/>
                </a:cubicBezTo>
                <a:close/>
                <a:moveTo>
                  <a:pt x="5653959" y="3247641"/>
                </a:moveTo>
                <a:cubicBezTo>
                  <a:pt x="5561476" y="3277403"/>
                  <a:pt x="5584253" y="3433866"/>
                  <a:pt x="5681290" y="3435397"/>
                </a:cubicBezTo>
                <a:cubicBezTo>
                  <a:pt x="5772264" y="3436836"/>
                  <a:pt x="6040827" y="3327033"/>
                  <a:pt x="6204859" y="3267930"/>
                </a:cubicBezTo>
                <a:lnTo>
                  <a:pt x="6231034" y="3258656"/>
                </a:lnTo>
                <a:lnTo>
                  <a:pt x="6236077" y="3274903"/>
                </a:lnTo>
                <a:cubicBezTo>
                  <a:pt x="6253219" y="3315429"/>
                  <a:pt x="6293347" y="3343863"/>
                  <a:pt x="6340116" y="3343863"/>
                </a:cubicBezTo>
                <a:cubicBezTo>
                  <a:pt x="6402472" y="3343864"/>
                  <a:pt x="6453025" y="3293312"/>
                  <a:pt x="6453024" y="3230954"/>
                </a:cubicBezTo>
                <a:cubicBezTo>
                  <a:pt x="6453025" y="3168596"/>
                  <a:pt x="6402473" y="3118043"/>
                  <a:pt x="6340115" y="3118044"/>
                </a:cubicBezTo>
                <a:cubicBezTo>
                  <a:pt x="6332319" y="3118043"/>
                  <a:pt x="6324708" y="3118834"/>
                  <a:pt x="6317359" y="3120338"/>
                </a:cubicBezTo>
                <a:cubicBezTo>
                  <a:pt x="6265909" y="3130867"/>
                  <a:pt x="6227204" y="3176390"/>
                  <a:pt x="6227205" y="3230954"/>
                </a:cubicBezTo>
                <a:cubicBezTo>
                  <a:pt x="6227203" y="3238748"/>
                  <a:pt x="6227995" y="3246358"/>
                  <a:pt x="6229499" y="3253709"/>
                </a:cubicBezTo>
                <a:lnTo>
                  <a:pt x="6230306" y="3256306"/>
                </a:lnTo>
                <a:lnTo>
                  <a:pt x="6163033" y="3250289"/>
                </a:lnTo>
                <a:cubicBezTo>
                  <a:pt x="5981478" y="3235028"/>
                  <a:pt x="5734884" y="3221600"/>
                  <a:pt x="5653959" y="3247641"/>
                </a:cubicBezTo>
                <a:close/>
                <a:moveTo>
                  <a:pt x="1839253" y="4038599"/>
                </a:moveTo>
                <a:cubicBezTo>
                  <a:pt x="1756819" y="4200506"/>
                  <a:pt x="1623045" y="4479760"/>
                  <a:pt x="1616739" y="4576710"/>
                </a:cubicBezTo>
                <a:cubicBezTo>
                  <a:pt x="1610431" y="4673658"/>
                  <a:pt x="1764315" y="4709973"/>
                  <a:pt x="1801402" y="4620290"/>
                </a:cubicBezTo>
                <a:cubicBezTo>
                  <a:pt x="1838485" y="4530604"/>
                  <a:pt x="1832122" y="4206488"/>
                  <a:pt x="1839253" y="4038599"/>
                </a:cubicBezTo>
                <a:close/>
                <a:moveTo>
                  <a:pt x="1891903" y="4026015"/>
                </a:moveTo>
                <a:cubicBezTo>
                  <a:pt x="1874737" y="4206888"/>
                  <a:pt x="1852950" y="4515760"/>
                  <a:pt x="1882711" y="4608244"/>
                </a:cubicBezTo>
                <a:cubicBezTo>
                  <a:pt x="1912472" y="4700728"/>
                  <a:pt x="2068937" y="4677952"/>
                  <a:pt x="2070469" y="4580912"/>
                </a:cubicBezTo>
                <a:cubicBezTo>
                  <a:pt x="2071999" y="4483875"/>
                  <a:pt x="1946968" y="4184777"/>
                  <a:pt x="1891903" y="4026015"/>
                </a:cubicBezTo>
                <a:close/>
                <a:moveTo>
                  <a:pt x="1921261" y="4008603"/>
                </a:moveTo>
                <a:cubicBezTo>
                  <a:pt x="1969579" y="4183744"/>
                  <a:pt x="2059124" y="4480155"/>
                  <a:pt x="2119845" y="4555995"/>
                </a:cubicBezTo>
                <a:cubicBezTo>
                  <a:pt x="2180567" y="4631836"/>
                  <a:pt x="2318686" y="4554874"/>
                  <a:pt x="2285589" y="4463643"/>
                </a:cubicBezTo>
                <a:cubicBezTo>
                  <a:pt x="2252491" y="4372410"/>
                  <a:pt x="2029215" y="4137379"/>
                  <a:pt x="1921261" y="4008603"/>
                </a:cubicBezTo>
                <a:close/>
                <a:moveTo>
                  <a:pt x="1789740" y="4014723"/>
                </a:moveTo>
                <a:cubicBezTo>
                  <a:pt x="1651392" y="4132488"/>
                  <a:pt x="1420532" y="4338841"/>
                  <a:pt x="1377433" y="4425911"/>
                </a:cubicBezTo>
                <a:cubicBezTo>
                  <a:pt x="1334334" y="4512982"/>
                  <a:pt x="1462425" y="4605677"/>
                  <a:pt x="1531143" y="4537144"/>
                </a:cubicBezTo>
                <a:cubicBezTo>
                  <a:pt x="1599861" y="4468612"/>
                  <a:pt x="1718607" y="4166966"/>
                  <a:pt x="1789740" y="4014723"/>
                </a:cubicBezTo>
                <a:close/>
                <a:moveTo>
                  <a:pt x="838438" y="4216225"/>
                </a:moveTo>
                <a:cubicBezTo>
                  <a:pt x="806071" y="4229916"/>
                  <a:pt x="783360" y="4261964"/>
                  <a:pt x="783361" y="4299318"/>
                </a:cubicBezTo>
                <a:cubicBezTo>
                  <a:pt x="783361" y="4349125"/>
                  <a:pt x="823736" y="4389499"/>
                  <a:pt x="873541" y="4389499"/>
                </a:cubicBezTo>
                <a:cubicBezTo>
                  <a:pt x="923347" y="4389499"/>
                  <a:pt x="963721" y="4349124"/>
                  <a:pt x="963721" y="4299319"/>
                </a:cubicBezTo>
                <a:cubicBezTo>
                  <a:pt x="963721" y="4249512"/>
                  <a:pt x="923346" y="4209138"/>
                  <a:pt x="873541" y="4209138"/>
                </a:cubicBezTo>
                <a:cubicBezTo>
                  <a:pt x="861089" y="4209138"/>
                  <a:pt x="849227" y="4211662"/>
                  <a:pt x="838438" y="4216225"/>
                </a:cubicBezTo>
                <a:close/>
                <a:moveTo>
                  <a:pt x="1950539" y="3970401"/>
                </a:moveTo>
                <a:cubicBezTo>
                  <a:pt x="2061465" y="4114292"/>
                  <a:pt x="2256394" y="4354876"/>
                  <a:pt x="2341274" y="4402144"/>
                </a:cubicBezTo>
                <a:cubicBezTo>
                  <a:pt x="2426153" y="4449410"/>
                  <a:pt x="2524942" y="4325957"/>
                  <a:pt x="2459821" y="4254001"/>
                </a:cubicBezTo>
                <a:cubicBezTo>
                  <a:pt x="2394699" y="4182045"/>
                  <a:pt x="2099156" y="4048827"/>
                  <a:pt x="1950539" y="3970401"/>
                </a:cubicBezTo>
                <a:close/>
                <a:moveTo>
                  <a:pt x="1750144" y="3981974"/>
                </a:moveTo>
                <a:cubicBezTo>
                  <a:pt x="1576198" y="4034438"/>
                  <a:pt x="1281999" y="4131000"/>
                  <a:pt x="1207622" y="4193506"/>
                </a:cubicBezTo>
                <a:cubicBezTo>
                  <a:pt x="1133246" y="4256012"/>
                  <a:pt x="1213465" y="4392264"/>
                  <a:pt x="1303886" y="4357008"/>
                </a:cubicBezTo>
                <a:cubicBezTo>
                  <a:pt x="1394306" y="4321752"/>
                  <a:pt x="1623967" y="4092956"/>
                  <a:pt x="1750144" y="3981974"/>
                </a:cubicBezTo>
                <a:close/>
                <a:moveTo>
                  <a:pt x="1972369" y="3932505"/>
                </a:moveTo>
                <a:cubicBezTo>
                  <a:pt x="2131657" y="4019895"/>
                  <a:pt x="2406651" y="4162219"/>
                  <a:pt x="2503358" y="4171514"/>
                </a:cubicBezTo>
                <a:cubicBezTo>
                  <a:pt x="2600066" y="4180812"/>
                  <a:pt x="2641113" y="4028119"/>
                  <a:pt x="2552616" y="3988285"/>
                </a:cubicBezTo>
                <a:cubicBezTo>
                  <a:pt x="2464117" y="3948450"/>
                  <a:pt x="2139959" y="3944813"/>
                  <a:pt x="1972369" y="3932505"/>
                </a:cubicBezTo>
                <a:close/>
                <a:moveTo>
                  <a:pt x="6937185" y="2789964"/>
                </a:moveTo>
                <a:cubicBezTo>
                  <a:pt x="6931649" y="2790887"/>
                  <a:pt x="6926037" y="2792422"/>
                  <a:pt x="6920385" y="2794626"/>
                </a:cubicBezTo>
                <a:cubicBezTo>
                  <a:pt x="6829966" y="2829880"/>
                  <a:pt x="6600306" y="3058677"/>
                  <a:pt x="6474129" y="3169661"/>
                </a:cubicBezTo>
                <a:cubicBezTo>
                  <a:pt x="6648073" y="3117194"/>
                  <a:pt x="6942272" y="3020632"/>
                  <a:pt x="7016650" y="2958128"/>
                </a:cubicBezTo>
                <a:cubicBezTo>
                  <a:pt x="7086376" y="2899528"/>
                  <a:pt x="7020229" y="2776113"/>
                  <a:pt x="6937185" y="2789964"/>
                </a:cubicBezTo>
                <a:close/>
                <a:moveTo>
                  <a:pt x="2471185" y="3713477"/>
                </a:moveTo>
                <a:cubicBezTo>
                  <a:pt x="2341086" y="3744326"/>
                  <a:pt x="2116420" y="3836578"/>
                  <a:pt x="1986184" y="3881750"/>
                </a:cubicBezTo>
                <a:cubicBezTo>
                  <a:pt x="2167056" y="3898916"/>
                  <a:pt x="2475929" y="3920702"/>
                  <a:pt x="2568412" y="3890942"/>
                </a:cubicBezTo>
                <a:cubicBezTo>
                  <a:pt x="2660894" y="3861180"/>
                  <a:pt x="2638119" y="3704715"/>
                  <a:pt x="2541081" y="3703185"/>
                </a:cubicBezTo>
                <a:cubicBezTo>
                  <a:pt x="2535016" y="3703088"/>
                  <a:pt x="2528163" y="3703486"/>
                  <a:pt x="2520602" y="3704331"/>
                </a:cubicBezTo>
                <a:cubicBezTo>
                  <a:pt x="2506427" y="3705916"/>
                  <a:pt x="2489771" y="3709070"/>
                  <a:pt x="2471185" y="3713477"/>
                </a:cubicBezTo>
                <a:close/>
                <a:moveTo>
                  <a:pt x="5676112" y="2963676"/>
                </a:moveTo>
                <a:cubicBezTo>
                  <a:pt x="5592242" y="2972937"/>
                  <a:pt x="5561352" y="3109474"/>
                  <a:pt x="5644318" y="3146820"/>
                </a:cubicBezTo>
                <a:cubicBezTo>
                  <a:pt x="5732816" y="3186654"/>
                  <a:pt x="6056974" y="3190290"/>
                  <a:pt x="6224563" y="3202596"/>
                </a:cubicBezTo>
                <a:cubicBezTo>
                  <a:pt x="6065276" y="3115207"/>
                  <a:pt x="5790284" y="2972885"/>
                  <a:pt x="5693576" y="2963589"/>
                </a:cubicBezTo>
                <a:cubicBezTo>
                  <a:pt x="5687532" y="2963007"/>
                  <a:pt x="5681703" y="2963060"/>
                  <a:pt x="5676112" y="2963676"/>
                </a:cubicBezTo>
                <a:close/>
                <a:moveTo>
                  <a:pt x="5501288" y="2993049"/>
                </a:moveTo>
                <a:cubicBezTo>
                  <a:pt x="5481471" y="3000981"/>
                  <a:pt x="5471835" y="3023475"/>
                  <a:pt x="5479767" y="3043292"/>
                </a:cubicBezTo>
                <a:cubicBezTo>
                  <a:pt x="5487698" y="3063109"/>
                  <a:pt x="5510194" y="3072743"/>
                  <a:pt x="5530010" y="3064811"/>
                </a:cubicBezTo>
                <a:cubicBezTo>
                  <a:pt x="5549826" y="3056880"/>
                  <a:pt x="5559462" y="3034386"/>
                  <a:pt x="5551530" y="3014568"/>
                </a:cubicBezTo>
                <a:cubicBezTo>
                  <a:pt x="5545582" y="2999707"/>
                  <a:pt x="5531442" y="2990570"/>
                  <a:pt x="5516381" y="2990279"/>
                </a:cubicBezTo>
                <a:cubicBezTo>
                  <a:pt x="5511362" y="2990181"/>
                  <a:pt x="5506241" y="2991067"/>
                  <a:pt x="5501288" y="2993049"/>
                </a:cubicBezTo>
                <a:close/>
                <a:moveTo>
                  <a:pt x="1148576" y="3919750"/>
                </a:moveTo>
                <a:cubicBezTo>
                  <a:pt x="1056093" y="3949510"/>
                  <a:pt x="1078869" y="4105974"/>
                  <a:pt x="1175907" y="4107508"/>
                </a:cubicBezTo>
                <a:cubicBezTo>
                  <a:pt x="1266880" y="4108943"/>
                  <a:pt x="1535445" y="3999142"/>
                  <a:pt x="1699476" y="3940037"/>
                </a:cubicBezTo>
                <a:lnTo>
                  <a:pt x="1725653" y="3930765"/>
                </a:lnTo>
                <a:lnTo>
                  <a:pt x="1730696" y="3947011"/>
                </a:lnTo>
                <a:cubicBezTo>
                  <a:pt x="1747837" y="3987535"/>
                  <a:pt x="1787963" y="4015971"/>
                  <a:pt x="1834732" y="4015971"/>
                </a:cubicBezTo>
                <a:cubicBezTo>
                  <a:pt x="1897091" y="4015971"/>
                  <a:pt x="1947643" y="3965420"/>
                  <a:pt x="1947642" y="3903061"/>
                </a:cubicBezTo>
                <a:cubicBezTo>
                  <a:pt x="1947641" y="3840703"/>
                  <a:pt x="1897090" y="3790151"/>
                  <a:pt x="1834732" y="3790152"/>
                </a:cubicBezTo>
                <a:cubicBezTo>
                  <a:pt x="1826937" y="3790152"/>
                  <a:pt x="1819327" y="3790943"/>
                  <a:pt x="1811977" y="3792445"/>
                </a:cubicBezTo>
                <a:cubicBezTo>
                  <a:pt x="1760526" y="3802974"/>
                  <a:pt x="1721821" y="3848498"/>
                  <a:pt x="1721821" y="3903062"/>
                </a:cubicBezTo>
                <a:cubicBezTo>
                  <a:pt x="1721822" y="3910856"/>
                  <a:pt x="1722612" y="3918468"/>
                  <a:pt x="1724117" y="3925816"/>
                </a:cubicBezTo>
                <a:lnTo>
                  <a:pt x="1724922" y="3928415"/>
                </a:lnTo>
                <a:lnTo>
                  <a:pt x="1657651" y="3922397"/>
                </a:lnTo>
                <a:cubicBezTo>
                  <a:pt x="1476096" y="3907134"/>
                  <a:pt x="1229499" y="3893709"/>
                  <a:pt x="1148576" y="3919750"/>
                </a:cubicBezTo>
                <a:close/>
                <a:moveTo>
                  <a:pt x="5554142" y="2888635"/>
                </a:moveTo>
                <a:cubicBezTo>
                  <a:pt x="5534325" y="2896566"/>
                  <a:pt x="5524690" y="2919061"/>
                  <a:pt x="5532621" y="2938880"/>
                </a:cubicBezTo>
                <a:cubicBezTo>
                  <a:pt x="5540553" y="2958695"/>
                  <a:pt x="5563049" y="2968330"/>
                  <a:pt x="5582864" y="2960399"/>
                </a:cubicBezTo>
                <a:cubicBezTo>
                  <a:pt x="5602680" y="2952467"/>
                  <a:pt x="5612318" y="2929973"/>
                  <a:pt x="5604386" y="2910156"/>
                </a:cubicBezTo>
                <a:cubicBezTo>
                  <a:pt x="5598435" y="2895292"/>
                  <a:pt x="5584295" y="2886158"/>
                  <a:pt x="5569236" y="2885867"/>
                </a:cubicBezTo>
                <a:cubicBezTo>
                  <a:pt x="5564217" y="2885768"/>
                  <a:pt x="5559095" y="2886653"/>
                  <a:pt x="5554142" y="2888635"/>
                </a:cubicBezTo>
                <a:close/>
                <a:moveTo>
                  <a:pt x="6741228" y="2581500"/>
                </a:moveTo>
                <a:cubicBezTo>
                  <a:pt x="6725687" y="2584112"/>
                  <a:pt x="6710715" y="2591296"/>
                  <a:pt x="6697832" y="2604145"/>
                </a:cubicBezTo>
                <a:cubicBezTo>
                  <a:pt x="6629113" y="2672676"/>
                  <a:pt x="6510371" y="2974323"/>
                  <a:pt x="6439232" y="3126566"/>
                </a:cubicBezTo>
                <a:cubicBezTo>
                  <a:pt x="6577582" y="3008800"/>
                  <a:pt x="6808443" y="2802446"/>
                  <a:pt x="6851543" y="2715376"/>
                </a:cubicBezTo>
                <a:cubicBezTo>
                  <a:pt x="6886560" y="2644633"/>
                  <a:pt x="6808567" y="2570176"/>
                  <a:pt x="6741228" y="2581500"/>
                </a:cubicBezTo>
                <a:close/>
                <a:moveTo>
                  <a:pt x="5606997" y="2784222"/>
                </a:moveTo>
                <a:cubicBezTo>
                  <a:pt x="5587179" y="2792154"/>
                  <a:pt x="5577544" y="2814648"/>
                  <a:pt x="5585477" y="2834465"/>
                </a:cubicBezTo>
                <a:cubicBezTo>
                  <a:pt x="5593407" y="2854280"/>
                  <a:pt x="5615903" y="2863916"/>
                  <a:pt x="5635718" y="2855984"/>
                </a:cubicBezTo>
                <a:cubicBezTo>
                  <a:pt x="5655535" y="2848054"/>
                  <a:pt x="5665170" y="2825558"/>
                  <a:pt x="5657239" y="2805741"/>
                </a:cubicBezTo>
                <a:cubicBezTo>
                  <a:pt x="5651290" y="2790880"/>
                  <a:pt x="5637148" y="2781744"/>
                  <a:pt x="5622092" y="2781451"/>
                </a:cubicBezTo>
                <a:cubicBezTo>
                  <a:pt x="5617072" y="2781354"/>
                  <a:pt x="5611951" y="2782239"/>
                  <a:pt x="5606997" y="2784222"/>
                </a:cubicBezTo>
                <a:close/>
                <a:moveTo>
                  <a:pt x="2431803" y="3462073"/>
                </a:moveTo>
                <a:cubicBezTo>
                  <a:pt x="2426265" y="3462995"/>
                  <a:pt x="2420653" y="3464529"/>
                  <a:pt x="2415002" y="3466734"/>
                </a:cubicBezTo>
                <a:cubicBezTo>
                  <a:pt x="2324584" y="3501988"/>
                  <a:pt x="2094922" y="3730784"/>
                  <a:pt x="1968746" y="3841767"/>
                </a:cubicBezTo>
                <a:cubicBezTo>
                  <a:pt x="2142691" y="3789302"/>
                  <a:pt x="2436889" y="3692742"/>
                  <a:pt x="2511267" y="3630235"/>
                </a:cubicBezTo>
                <a:cubicBezTo>
                  <a:pt x="2580993" y="3571636"/>
                  <a:pt x="2514847" y="3448221"/>
                  <a:pt x="2431803" y="3462073"/>
                </a:cubicBezTo>
                <a:close/>
                <a:moveTo>
                  <a:pt x="5345731" y="2826236"/>
                </a:moveTo>
                <a:cubicBezTo>
                  <a:pt x="5324610" y="2829311"/>
                  <a:pt x="5309978" y="2848926"/>
                  <a:pt x="5313053" y="2870049"/>
                </a:cubicBezTo>
                <a:cubicBezTo>
                  <a:pt x="5316128" y="2891172"/>
                  <a:pt x="5335744" y="2905802"/>
                  <a:pt x="5356867" y="2902727"/>
                </a:cubicBezTo>
                <a:cubicBezTo>
                  <a:pt x="5377989" y="2899652"/>
                  <a:pt x="5392620" y="2880037"/>
                  <a:pt x="5389545" y="2858915"/>
                </a:cubicBezTo>
                <a:cubicBezTo>
                  <a:pt x="5386470" y="2837792"/>
                  <a:pt x="5366854" y="2823161"/>
                  <a:pt x="5345731" y="2826236"/>
                </a:cubicBezTo>
                <a:close/>
                <a:moveTo>
                  <a:pt x="2603605" y="3414284"/>
                </a:moveTo>
                <a:cubicBezTo>
                  <a:pt x="2589255" y="3418859"/>
                  <a:pt x="2578306" y="3431647"/>
                  <a:pt x="2576842" y="3447588"/>
                </a:cubicBezTo>
                <a:cubicBezTo>
                  <a:pt x="2574887" y="3468843"/>
                  <a:pt x="2590537" y="3487657"/>
                  <a:pt x="2611793" y="3489611"/>
                </a:cubicBezTo>
                <a:cubicBezTo>
                  <a:pt x="2633048" y="3491563"/>
                  <a:pt x="2651861" y="3475917"/>
                  <a:pt x="2653814" y="3454660"/>
                </a:cubicBezTo>
                <a:cubicBezTo>
                  <a:pt x="2655766" y="3433404"/>
                  <a:pt x="2640119" y="3414590"/>
                  <a:pt x="2618864" y="3412638"/>
                </a:cubicBezTo>
                <a:cubicBezTo>
                  <a:pt x="2613550" y="3412149"/>
                  <a:pt x="2608390" y="3412761"/>
                  <a:pt x="2603605" y="3414284"/>
                </a:cubicBezTo>
                <a:close/>
                <a:moveTo>
                  <a:pt x="5802306" y="2712148"/>
                </a:moveTo>
                <a:cubicBezTo>
                  <a:pt x="5734182" y="2719411"/>
                  <a:pt x="5678888" y="2811872"/>
                  <a:pt x="5731798" y="2870336"/>
                </a:cubicBezTo>
                <a:cubicBezTo>
                  <a:pt x="5796921" y="2942294"/>
                  <a:pt x="6092462" y="3075510"/>
                  <a:pt x="6241079" y="3153937"/>
                </a:cubicBezTo>
                <a:cubicBezTo>
                  <a:pt x="6130154" y="3010045"/>
                  <a:pt x="5935226" y="2769460"/>
                  <a:pt x="5850345" y="2722195"/>
                </a:cubicBezTo>
                <a:cubicBezTo>
                  <a:pt x="5834432" y="2713332"/>
                  <a:pt x="5818027" y="2710471"/>
                  <a:pt x="5802306" y="2712148"/>
                </a:cubicBezTo>
                <a:close/>
                <a:moveTo>
                  <a:pt x="5671455" y="2675163"/>
                </a:moveTo>
                <a:cubicBezTo>
                  <a:pt x="5651639" y="2683095"/>
                  <a:pt x="5642004" y="2705589"/>
                  <a:pt x="5649934" y="2725407"/>
                </a:cubicBezTo>
                <a:cubicBezTo>
                  <a:pt x="5657866" y="2745222"/>
                  <a:pt x="5680361" y="2754858"/>
                  <a:pt x="5700178" y="2746926"/>
                </a:cubicBezTo>
                <a:cubicBezTo>
                  <a:pt x="5719993" y="2738994"/>
                  <a:pt x="5729628" y="2716500"/>
                  <a:pt x="5721697" y="2696683"/>
                </a:cubicBezTo>
                <a:cubicBezTo>
                  <a:pt x="5715748" y="2681822"/>
                  <a:pt x="5701611" y="2672686"/>
                  <a:pt x="5686550" y="2672394"/>
                </a:cubicBezTo>
                <a:cubicBezTo>
                  <a:pt x="5681532" y="2672295"/>
                  <a:pt x="5676409" y="2673181"/>
                  <a:pt x="5671455" y="2675163"/>
                </a:cubicBezTo>
                <a:close/>
                <a:moveTo>
                  <a:pt x="7198069" y="2345989"/>
                </a:moveTo>
                <a:cubicBezTo>
                  <a:pt x="7165702" y="2359679"/>
                  <a:pt x="7142990" y="2391729"/>
                  <a:pt x="7142992" y="2429083"/>
                </a:cubicBezTo>
                <a:cubicBezTo>
                  <a:pt x="7142991" y="2478888"/>
                  <a:pt x="7183366" y="2519262"/>
                  <a:pt x="7233171" y="2519263"/>
                </a:cubicBezTo>
                <a:cubicBezTo>
                  <a:pt x="7282977" y="2519263"/>
                  <a:pt x="7323352" y="2478887"/>
                  <a:pt x="7323351" y="2429082"/>
                </a:cubicBezTo>
                <a:cubicBezTo>
                  <a:pt x="7323352" y="2379277"/>
                  <a:pt x="7282976" y="2338902"/>
                  <a:pt x="7233171" y="2338903"/>
                </a:cubicBezTo>
                <a:cubicBezTo>
                  <a:pt x="7220720" y="2338903"/>
                  <a:pt x="7208858" y="2341426"/>
                  <a:pt x="7198069" y="2345989"/>
                </a:cubicBezTo>
                <a:close/>
                <a:moveTo>
                  <a:pt x="3666847" y="3102412"/>
                </a:moveTo>
                <a:lnTo>
                  <a:pt x="3689961" y="3102638"/>
                </a:lnTo>
                <a:cubicBezTo>
                  <a:pt x="3755745" y="3101340"/>
                  <a:pt x="3885460" y="3087764"/>
                  <a:pt x="3973899" y="3074869"/>
                </a:cubicBezTo>
                <a:cubicBezTo>
                  <a:pt x="4062337" y="3061974"/>
                  <a:pt x="4186880" y="3038478"/>
                  <a:pt x="4249609" y="3021037"/>
                </a:cubicBezTo>
                <a:lnTo>
                  <a:pt x="4268086" y="3015322"/>
                </a:lnTo>
                <a:lnTo>
                  <a:pt x="4270560" y="3025527"/>
                </a:lnTo>
                <a:lnTo>
                  <a:pt x="4249765" y="3030262"/>
                </a:lnTo>
                <a:cubicBezTo>
                  <a:pt x="4185812" y="3044699"/>
                  <a:pt x="4061666" y="3071720"/>
                  <a:pt x="3973342" y="3084161"/>
                </a:cubicBezTo>
                <a:cubicBezTo>
                  <a:pt x="3897636" y="3094824"/>
                  <a:pt x="3817422" y="3102423"/>
                  <a:pt x="3741596" y="3106855"/>
                </a:cubicBezTo>
                <a:lnTo>
                  <a:pt x="3667767" y="3110220"/>
                </a:lnTo>
                <a:close/>
                <a:moveTo>
                  <a:pt x="1170730" y="3635785"/>
                </a:moveTo>
                <a:cubicBezTo>
                  <a:pt x="1086859" y="3645045"/>
                  <a:pt x="1055968" y="3781583"/>
                  <a:pt x="1138936" y="3818927"/>
                </a:cubicBezTo>
                <a:cubicBezTo>
                  <a:pt x="1227434" y="3858763"/>
                  <a:pt x="1551591" y="3862398"/>
                  <a:pt x="1719183" y="3874707"/>
                </a:cubicBezTo>
                <a:cubicBezTo>
                  <a:pt x="1559894" y="3787316"/>
                  <a:pt x="1284899" y="3644993"/>
                  <a:pt x="1188192" y="3635697"/>
                </a:cubicBezTo>
                <a:cubicBezTo>
                  <a:pt x="1182150" y="3635116"/>
                  <a:pt x="1176321" y="3635167"/>
                  <a:pt x="1170730" y="3635785"/>
                </a:cubicBezTo>
                <a:close/>
                <a:moveTo>
                  <a:pt x="6508838" y="2478766"/>
                </a:moveTo>
                <a:cubicBezTo>
                  <a:pt x="6476688" y="2480407"/>
                  <a:pt x="6446355" y="2496318"/>
                  <a:pt x="6432448" y="2529951"/>
                </a:cubicBezTo>
                <a:cubicBezTo>
                  <a:pt x="6395363" y="2619635"/>
                  <a:pt x="6401727" y="2943750"/>
                  <a:pt x="6394597" y="3111640"/>
                </a:cubicBezTo>
                <a:cubicBezTo>
                  <a:pt x="6477031" y="2949733"/>
                  <a:pt x="6610803" y="2670478"/>
                  <a:pt x="6617111" y="2573530"/>
                </a:cubicBezTo>
                <a:cubicBezTo>
                  <a:pt x="6621053" y="2512939"/>
                  <a:pt x="6562421" y="2476028"/>
                  <a:pt x="6508838" y="2478766"/>
                </a:cubicBezTo>
                <a:close/>
                <a:moveTo>
                  <a:pt x="2523177" y="3329275"/>
                </a:moveTo>
                <a:cubicBezTo>
                  <a:pt x="2508826" y="3333847"/>
                  <a:pt x="2497877" y="3346634"/>
                  <a:pt x="2496412" y="3362576"/>
                </a:cubicBezTo>
                <a:cubicBezTo>
                  <a:pt x="2494460" y="3383831"/>
                  <a:pt x="2510109" y="3402645"/>
                  <a:pt x="2531363" y="3404598"/>
                </a:cubicBezTo>
                <a:cubicBezTo>
                  <a:pt x="2552618" y="3406551"/>
                  <a:pt x="2571432" y="3390903"/>
                  <a:pt x="2573385" y="3369648"/>
                </a:cubicBezTo>
                <a:cubicBezTo>
                  <a:pt x="2575339" y="3348392"/>
                  <a:pt x="2559689" y="3329577"/>
                  <a:pt x="2538435" y="3327626"/>
                </a:cubicBezTo>
                <a:cubicBezTo>
                  <a:pt x="2533120" y="3327137"/>
                  <a:pt x="2527959" y="3327750"/>
                  <a:pt x="2523177" y="3329275"/>
                </a:cubicBezTo>
                <a:close/>
                <a:moveTo>
                  <a:pt x="5402315" y="2708026"/>
                </a:moveTo>
                <a:cubicBezTo>
                  <a:pt x="5381193" y="2711100"/>
                  <a:pt x="5366559" y="2730715"/>
                  <a:pt x="5369635" y="2751837"/>
                </a:cubicBezTo>
                <a:cubicBezTo>
                  <a:pt x="5372710" y="2772960"/>
                  <a:pt x="5392326" y="2787590"/>
                  <a:pt x="5413449" y="2784516"/>
                </a:cubicBezTo>
                <a:cubicBezTo>
                  <a:pt x="5434570" y="2781442"/>
                  <a:pt x="5449202" y="2761825"/>
                  <a:pt x="5446127" y="2740702"/>
                </a:cubicBezTo>
                <a:cubicBezTo>
                  <a:pt x="5443052" y="2719581"/>
                  <a:pt x="5423436" y="2704952"/>
                  <a:pt x="5402315" y="2708026"/>
                </a:cubicBezTo>
                <a:close/>
                <a:moveTo>
                  <a:pt x="5997322" y="2541440"/>
                </a:moveTo>
                <a:cubicBezTo>
                  <a:pt x="5944944" y="2553491"/>
                  <a:pt x="5898746" y="2604935"/>
                  <a:pt x="5919431" y="2661956"/>
                </a:cubicBezTo>
                <a:cubicBezTo>
                  <a:pt x="5952530" y="2753187"/>
                  <a:pt x="6175806" y="2988217"/>
                  <a:pt x="6283761" y="3116994"/>
                </a:cubicBezTo>
                <a:cubicBezTo>
                  <a:pt x="6235443" y="2941852"/>
                  <a:pt x="6145896" y="2645442"/>
                  <a:pt x="6085176" y="2569602"/>
                </a:cubicBezTo>
                <a:cubicBezTo>
                  <a:pt x="6062406" y="2541163"/>
                  <a:pt x="6028749" y="2534210"/>
                  <a:pt x="5997322" y="2541440"/>
                </a:cubicBezTo>
                <a:close/>
                <a:moveTo>
                  <a:pt x="6823659" y="2356415"/>
                </a:moveTo>
                <a:cubicBezTo>
                  <a:pt x="6802537" y="2359489"/>
                  <a:pt x="6787906" y="2379104"/>
                  <a:pt x="6790980" y="2400226"/>
                </a:cubicBezTo>
                <a:cubicBezTo>
                  <a:pt x="6794055" y="2421350"/>
                  <a:pt x="6813672" y="2435979"/>
                  <a:pt x="6834793" y="2432904"/>
                </a:cubicBezTo>
                <a:cubicBezTo>
                  <a:pt x="6855914" y="2429830"/>
                  <a:pt x="6870546" y="2410215"/>
                  <a:pt x="6867472" y="2389093"/>
                </a:cubicBezTo>
                <a:cubicBezTo>
                  <a:pt x="6864397" y="2367971"/>
                  <a:pt x="6844782" y="2353340"/>
                  <a:pt x="6823659" y="2356415"/>
                </a:cubicBezTo>
                <a:close/>
                <a:moveTo>
                  <a:pt x="5774240" y="2569361"/>
                </a:moveTo>
                <a:cubicBezTo>
                  <a:pt x="5754423" y="2577293"/>
                  <a:pt x="5744789" y="2599786"/>
                  <a:pt x="5752719" y="2619603"/>
                </a:cubicBezTo>
                <a:cubicBezTo>
                  <a:pt x="5760651" y="2639420"/>
                  <a:pt x="5783147" y="2649053"/>
                  <a:pt x="5802962" y="2641123"/>
                </a:cubicBezTo>
                <a:cubicBezTo>
                  <a:pt x="5822778" y="2633193"/>
                  <a:pt x="5832415" y="2610695"/>
                  <a:pt x="5824482" y="2590880"/>
                </a:cubicBezTo>
                <a:cubicBezTo>
                  <a:pt x="5818535" y="2576017"/>
                  <a:pt x="5804393" y="2566882"/>
                  <a:pt x="5789335" y="2566589"/>
                </a:cubicBezTo>
                <a:cubicBezTo>
                  <a:pt x="5784315" y="2566493"/>
                  <a:pt x="5779193" y="2567379"/>
                  <a:pt x="5774240" y="2569361"/>
                </a:cubicBezTo>
                <a:close/>
                <a:moveTo>
                  <a:pt x="6228028" y="2464424"/>
                </a:moveTo>
                <a:cubicBezTo>
                  <a:pt x="6184997" y="2470686"/>
                  <a:pt x="6145499" y="2500641"/>
                  <a:pt x="6144732" y="2549159"/>
                </a:cubicBezTo>
                <a:cubicBezTo>
                  <a:pt x="6143201" y="2646196"/>
                  <a:pt x="6268232" y="2945292"/>
                  <a:pt x="6323299" y="3104054"/>
                </a:cubicBezTo>
                <a:cubicBezTo>
                  <a:pt x="6340465" y="2923184"/>
                  <a:pt x="6362251" y="2614310"/>
                  <a:pt x="6332490" y="2521827"/>
                </a:cubicBezTo>
                <a:cubicBezTo>
                  <a:pt x="6317610" y="2475587"/>
                  <a:pt x="6271054" y="2458161"/>
                  <a:pt x="6228028" y="2464424"/>
                </a:cubicBezTo>
                <a:close/>
                <a:moveTo>
                  <a:pt x="2720406" y="3208399"/>
                </a:moveTo>
                <a:cubicBezTo>
                  <a:pt x="2699283" y="3211474"/>
                  <a:pt x="2684653" y="3231090"/>
                  <a:pt x="2687726" y="3252212"/>
                </a:cubicBezTo>
                <a:cubicBezTo>
                  <a:pt x="2690801" y="3273334"/>
                  <a:pt x="2710417" y="3287964"/>
                  <a:pt x="2731541" y="3284889"/>
                </a:cubicBezTo>
                <a:cubicBezTo>
                  <a:pt x="2752664" y="3281815"/>
                  <a:pt x="2767292" y="3262200"/>
                  <a:pt x="2764219" y="3241077"/>
                </a:cubicBezTo>
                <a:cubicBezTo>
                  <a:pt x="2761143" y="3219955"/>
                  <a:pt x="2741528" y="3205323"/>
                  <a:pt x="2720406" y="3208399"/>
                </a:cubicBezTo>
                <a:close/>
                <a:moveTo>
                  <a:pt x="6670776" y="2353843"/>
                </a:moveTo>
                <a:cubicBezTo>
                  <a:pt x="6650959" y="2361773"/>
                  <a:pt x="6641325" y="2384269"/>
                  <a:pt x="6649255" y="2404087"/>
                </a:cubicBezTo>
                <a:cubicBezTo>
                  <a:pt x="6657187" y="2423902"/>
                  <a:pt x="6679683" y="2433537"/>
                  <a:pt x="6699498" y="2425606"/>
                </a:cubicBezTo>
                <a:cubicBezTo>
                  <a:pt x="6719315" y="2417674"/>
                  <a:pt x="6728950" y="2395179"/>
                  <a:pt x="6721019" y="2375363"/>
                </a:cubicBezTo>
                <a:cubicBezTo>
                  <a:pt x="6715070" y="2360501"/>
                  <a:pt x="6700929" y="2351365"/>
                  <a:pt x="6685872" y="2351074"/>
                </a:cubicBezTo>
                <a:cubicBezTo>
                  <a:pt x="6680852" y="2350976"/>
                  <a:pt x="6675729" y="2351861"/>
                  <a:pt x="6670776" y="2353843"/>
                </a:cubicBezTo>
                <a:close/>
                <a:moveTo>
                  <a:pt x="2442747" y="3244262"/>
                </a:moveTo>
                <a:cubicBezTo>
                  <a:pt x="2428397" y="3248835"/>
                  <a:pt x="2417448" y="3261622"/>
                  <a:pt x="2415984" y="3277564"/>
                </a:cubicBezTo>
                <a:cubicBezTo>
                  <a:pt x="2414031" y="3298820"/>
                  <a:pt x="2429679" y="3317635"/>
                  <a:pt x="2450936" y="3319586"/>
                </a:cubicBezTo>
                <a:cubicBezTo>
                  <a:pt x="2472190" y="3321539"/>
                  <a:pt x="2491005" y="3305889"/>
                  <a:pt x="2492958" y="3284635"/>
                </a:cubicBezTo>
                <a:cubicBezTo>
                  <a:pt x="2494910" y="3263380"/>
                  <a:pt x="2479262" y="3244566"/>
                  <a:pt x="2458005" y="3242615"/>
                </a:cubicBezTo>
                <a:cubicBezTo>
                  <a:pt x="2452692" y="3242126"/>
                  <a:pt x="2447530" y="3242737"/>
                  <a:pt x="2442747" y="3244262"/>
                </a:cubicBezTo>
                <a:close/>
                <a:moveTo>
                  <a:pt x="5463744" y="2593430"/>
                </a:moveTo>
                <a:cubicBezTo>
                  <a:pt x="5442621" y="2596504"/>
                  <a:pt x="5427991" y="2616121"/>
                  <a:pt x="5431066" y="2637243"/>
                </a:cubicBezTo>
                <a:cubicBezTo>
                  <a:pt x="5434140" y="2658365"/>
                  <a:pt x="5453757" y="2672996"/>
                  <a:pt x="5474880" y="2669922"/>
                </a:cubicBezTo>
                <a:cubicBezTo>
                  <a:pt x="5496001" y="2666847"/>
                  <a:pt x="5510631" y="2647230"/>
                  <a:pt x="5507557" y="2626109"/>
                </a:cubicBezTo>
                <a:cubicBezTo>
                  <a:pt x="5504483" y="2604986"/>
                  <a:pt x="5484867" y="2590356"/>
                  <a:pt x="5463744" y="2593430"/>
                </a:cubicBezTo>
                <a:close/>
                <a:moveTo>
                  <a:pt x="5873808" y="2492487"/>
                </a:moveTo>
                <a:cubicBezTo>
                  <a:pt x="5853991" y="2500417"/>
                  <a:pt x="5844357" y="2522912"/>
                  <a:pt x="5852289" y="2542729"/>
                </a:cubicBezTo>
                <a:cubicBezTo>
                  <a:pt x="5860221" y="2562546"/>
                  <a:pt x="5882716" y="2572180"/>
                  <a:pt x="5902532" y="2564249"/>
                </a:cubicBezTo>
                <a:cubicBezTo>
                  <a:pt x="5922347" y="2556317"/>
                  <a:pt x="5931983" y="2533823"/>
                  <a:pt x="5924052" y="2514006"/>
                </a:cubicBezTo>
                <a:cubicBezTo>
                  <a:pt x="5918103" y="2499144"/>
                  <a:pt x="5903963" y="2490008"/>
                  <a:pt x="5888903" y="2489716"/>
                </a:cubicBezTo>
                <a:cubicBezTo>
                  <a:pt x="5883884" y="2489618"/>
                  <a:pt x="5878763" y="2490503"/>
                  <a:pt x="5873808" y="2492487"/>
                </a:cubicBezTo>
                <a:close/>
                <a:moveTo>
                  <a:pt x="2235845" y="3253607"/>
                </a:moveTo>
                <a:cubicBezTo>
                  <a:pt x="2220305" y="3256222"/>
                  <a:pt x="2205334" y="3263403"/>
                  <a:pt x="2192448" y="3276253"/>
                </a:cubicBezTo>
                <a:cubicBezTo>
                  <a:pt x="2123731" y="3344783"/>
                  <a:pt x="2004986" y="3646431"/>
                  <a:pt x="1933850" y="3798672"/>
                </a:cubicBezTo>
                <a:cubicBezTo>
                  <a:pt x="2072200" y="3680907"/>
                  <a:pt x="2303059" y="3474553"/>
                  <a:pt x="2346161" y="3387485"/>
                </a:cubicBezTo>
                <a:cubicBezTo>
                  <a:pt x="2381179" y="3316740"/>
                  <a:pt x="2303183" y="3242283"/>
                  <a:pt x="2235845" y="3253607"/>
                </a:cubicBezTo>
                <a:close/>
                <a:moveTo>
                  <a:pt x="6535753" y="2324627"/>
                </a:moveTo>
                <a:cubicBezTo>
                  <a:pt x="6515938" y="2332558"/>
                  <a:pt x="6506301" y="2355052"/>
                  <a:pt x="6514233" y="2374869"/>
                </a:cubicBezTo>
                <a:cubicBezTo>
                  <a:pt x="6522164" y="2394684"/>
                  <a:pt x="6544661" y="2404319"/>
                  <a:pt x="6564477" y="2396388"/>
                </a:cubicBezTo>
                <a:cubicBezTo>
                  <a:pt x="6584294" y="2388457"/>
                  <a:pt x="6593928" y="2365962"/>
                  <a:pt x="6585997" y="2346146"/>
                </a:cubicBezTo>
                <a:cubicBezTo>
                  <a:pt x="6580047" y="2331284"/>
                  <a:pt x="6565908" y="2322148"/>
                  <a:pt x="6550849" y="2321855"/>
                </a:cubicBezTo>
                <a:cubicBezTo>
                  <a:pt x="6545829" y="2321759"/>
                  <a:pt x="6540707" y="2322642"/>
                  <a:pt x="6535753" y="2324627"/>
                </a:cubicBezTo>
                <a:close/>
                <a:moveTo>
                  <a:pt x="5992392" y="2421822"/>
                </a:moveTo>
                <a:cubicBezTo>
                  <a:pt x="5972576" y="2429754"/>
                  <a:pt x="5962941" y="2452249"/>
                  <a:pt x="5970874" y="2472064"/>
                </a:cubicBezTo>
                <a:cubicBezTo>
                  <a:pt x="5978805" y="2491881"/>
                  <a:pt x="6001300" y="2501516"/>
                  <a:pt x="6021115" y="2493585"/>
                </a:cubicBezTo>
                <a:cubicBezTo>
                  <a:pt x="6040931" y="2485653"/>
                  <a:pt x="6050568" y="2463159"/>
                  <a:pt x="6042636" y="2443342"/>
                </a:cubicBezTo>
                <a:cubicBezTo>
                  <a:pt x="6036686" y="2428480"/>
                  <a:pt x="6022547" y="2419344"/>
                  <a:pt x="6007488" y="2419053"/>
                </a:cubicBezTo>
                <a:cubicBezTo>
                  <a:pt x="6002467" y="2418954"/>
                  <a:pt x="5997347" y="2419840"/>
                  <a:pt x="5992392" y="2421822"/>
                </a:cubicBezTo>
                <a:close/>
                <a:moveTo>
                  <a:pt x="6750330" y="2245599"/>
                </a:moveTo>
                <a:cubicBezTo>
                  <a:pt x="6729208" y="2248673"/>
                  <a:pt x="6714577" y="2268290"/>
                  <a:pt x="6717653" y="2289411"/>
                </a:cubicBezTo>
                <a:cubicBezTo>
                  <a:pt x="6720727" y="2310534"/>
                  <a:pt x="6740341" y="2325165"/>
                  <a:pt x="6761465" y="2322090"/>
                </a:cubicBezTo>
                <a:cubicBezTo>
                  <a:pt x="6782587" y="2319015"/>
                  <a:pt x="6797218" y="2299399"/>
                  <a:pt x="6794144" y="2278276"/>
                </a:cubicBezTo>
                <a:cubicBezTo>
                  <a:pt x="6791068" y="2257154"/>
                  <a:pt x="6771453" y="2242523"/>
                  <a:pt x="6750330" y="2245599"/>
                </a:cubicBezTo>
                <a:close/>
                <a:moveTo>
                  <a:pt x="5539562" y="2504282"/>
                </a:moveTo>
                <a:cubicBezTo>
                  <a:pt x="5518441" y="2507357"/>
                  <a:pt x="5503808" y="2526971"/>
                  <a:pt x="5506883" y="2548094"/>
                </a:cubicBezTo>
                <a:cubicBezTo>
                  <a:pt x="5509958" y="2569216"/>
                  <a:pt x="5529573" y="2583848"/>
                  <a:pt x="5550696" y="2580772"/>
                </a:cubicBezTo>
                <a:cubicBezTo>
                  <a:pt x="5571820" y="2577698"/>
                  <a:pt x="5586449" y="2558082"/>
                  <a:pt x="5583376" y="2536961"/>
                </a:cubicBezTo>
                <a:cubicBezTo>
                  <a:pt x="5580300" y="2515837"/>
                  <a:pt x="5560685" y="2501207"/>
                  <a:pt x="5539562" y="2504282"/>
                </a:cubicBezTo>
                <a:close/>
                <a:moveTo>
                  <a:pt x="6118980" y="2371155"/>
                </a:moveTo>
                <a:cubicBezTo>
                  <a:pt x="6099164" y="2379087"/>
                  <a:pt x="6089529" y="2401583"/>
                  <a:pt x="6097461" y="2421399"/>
                </a:cubicBezTo>
                <a:cubicBezTo>
                  <a:pt x="6105393" y="2441216"/>
                  <a:pt x="6127888" y="2450849"/>
                  <a:pt x="6147705" y="2442920"/>
                </a:cubicBezTo>
                <a:cubicBezTo>
                  <a:pt x="6167519" y="2434988"/>
                  <a:pt x="6177156" y="2412492"/>
                  <a:pt x="6169223" y="2392675"/>
                </a:cubicBezTo>
                <a:cubicBezTo>
                  <a:pt x="6163275" y="2377813"/>
                  <a:pt x="6149135" y="2368679"/>
                  <a:pt x="6134076" y="2368385"/>
                </a:cubicBezTo>
                <a:cubicBezTo>
                  <a:pt x="6129057" y="2368288"/>
                  <a:pt x="6123936" y="2369173"/>
                  <a:pt x="6118980" y="2371155"/>
                </a:cubicBezTo>
                <a:close/>
                <a:moveTo>
                  <a:pt x="6383528" y="2306902"/>
                </a:moveTo>
                <a:cubicBezTo>
                  <a:pt x="6363711" y="2314833"/>
                  <a:pt x="6354076" y="2337328"/>
                  <a:pt x="6362007" y="2357145"/>
                </a:cubicBezTo>
                <a:cubicBezTo>
                  <a:pt x="6369938" y="2376960"/>
                  <a:pt x="6392434" y="2386598"/>
                  <a:pt x="6412251" y="2378663"/>
                </a:cubicBezTo>
                <a:cubicBezTo>
                  <a:pt x="6432067" y="2370734"/>
                  <a:pt x="6441701" y="2348238"/>
                  <a:pt x="6433770" y="2328422"/>
                </a:cubicBezTo>
                <a:cubicBezTo>
                  <a:pt x="6427821" y="2313559"/>
                  <a:pt x="6413680" y="2304423"/>
                  <a:pt x="6398621" y="2304131"/>
                </a:cubicBezTo>
                <a:cubicBezTo>
                  <a:pt x="6393604" y="2304035"/>
                  <a:pt x="6388483" y="2304919"/>
                  <a:pt x="6383528" y="2306902"/>
                </a:cubicBezTo>
                <a:close/>
                <a:moveTo>
                  <a:pt x="2632471" y="3111224"/>
                </a:moveTo>
                <a:cubicBezTo>
                  <a:pt x="2611348" y="3114300"/>
                  <a:pt x="2596718" y="3133916"/>
                  <a:pt x="2599792" y="3155038"/>
                </a:cubicBezTo>
                <a:cubicBezTo>
                  <a:pt x="2602866" y="3176160"/>
                  <a:pt x="2622482" y="3190790"/>
                  <a:pt x="2643604" y="3187716"/>
                </a:cubicBezTo>
                <a:cubicBezTo>
                  <a:pt x="2664728" y="3184642"/>
                  <a:pt x="2679357" y="3165025"/>
                  <a:pt x="2676283" y="3143903"/>
                </a:cubicBezTo>
                <a:cubicBezTo>
                  <a:pt x="2673208" y="3122781"/>
                  <a:pt x="2653591" y="3108151"/>
                  <a:pt x="2632471" y="3111224"/>
                </a:cubicBezTo>
                <a:close/>
                <a:moveTo>
                  <a:pt x="2349871" y="3158107"/>
                </a:moveTo>
                <a:cubicBezTo>
                  <a:pt x="2335521" y="3162681"/>
                  <a:pt x="2324572" y="3175467"/>
                  <a:pt x="2323107" y="3191409"/>
                </a:cubicBezTo>
                <a:cubicBezTo>
                  <a:pt x="2321154" y="3212663"/>
                  <a:pt x="2336803" y="3231478"/>
                  <a:pt x="2358058" y="3233431"/>
                </a:cubicBezTo>
                <a:cubicBezTo>
                  <a:pt x="2379313" y="3235384"/>
                  <a:pt x="2398129" y="3219736"/>
                  <a:pt x="2400081" y="3198480"/>
                </a:cubicBezTo>
                <a:cubicBezTo>
                  <a:pt x="2402032" y="3177225"/>
                  <a:pt x="2386384" y="3158410"/>
                  <a:pt x="2365129" y="3156456"/>
                </a:cubicBezTo>
                <a:cubicBezTo>
                  <a:pt x="2359816" y="3155969"/>
                  <a:pt x="2354656" y="3156581"/>
                  <a:pt x="2349871" y="3158107"/>
                </a:cubicBezTo>
                <a:close/>
                <a:moveTo>
                  <a:pt x="6244073" y="2321089"/>
                </a:moveTo>
                <a:cubicBezTo>
                  <a:pt x="6224257" y="2329020"/>
                  <a:pt x="6214620" y="2351515"/>
                  <a:pt x="6222552" y="2371332"/>
                </a:cubicBezTo>
                <a:cubicBezTo>
                  <a:pt x="6230484" y="2391147"/>
                  <a:pt x="6252981" y="2400783"/>
                  <a:pt x="6272797" y="2392850"/>
                </a:cubicBezTo>
                <a:cubicBezTo>
                  <a:pt x="6292612" y="2384920"/>
                  <a:pt x="6302247" y="2362425"/>
                  <a:pt x="6294314" y="2342608"/>
                </a:cubicBezTo>
                <a:cubicBezTo>
                  <a:pt x="6288368" y="2327747"/>
                  <a:pt x="6274228" y="2318609"/>
                  <a:pt x="6259168" y="2318317"/>
                </a:cubicBezTo>
                <a:cubicBezTo>
                  <a:pt x="6254149" y="2318220"/>
                  <a:pt x="6249028" y="2319105"/>
                  <a:pt x="6244073" y="2321089"/>
                </a:cubicBezTo>
                <a:close/>
                <a:moveTo>
                  <a:pt x="1296923" y="3384256"/>
                </a:moveTo>
                <a:cubicBezTo>
                  <a:pt x="1228798" y="3391519"/>
                  <a:pt x="1173504" y="3483980"/>
                  <a:pt x="1226416" y="3542444"/>
                </a:cubicBezTo>
                <a:cubicBezTo>
                  <a:pt x="1291540" y="3614401"/>
                  <a:pt x="1587081" y="3747617"/>
                  <a:pt x="1735696" y="3826045"/>
                </a:cubicBezTo>
                <a:cubicBezTo>
                  <a:pt x="1624772" y="3682153"/>
                  <a:pt x="1429844" y="3441568"/>
                  <a:pt x="1344963" y="3394303"/>
                </a:cubicBezTo>
                <a:cubicBezTo>
                  <a:pt x="1329048" y="3385440"/>
                  <a:pt x="1312645" y="3382579"/>
                  <a:pt x="1296923" y="3384256"/>
                </a:cubicBezTo>
                <a:close/>
                <a:moveTo>
                  <a:pt x="5615379" y="2415133"/>
                </a:moveTo>
                <a:cubicBezTo>
                  <a:pt x="5594257" y="2418209"/>
                  <a:pt x="5579626" y="2437824"/>
                  <a:pt x="5582699" y="2458947"/>
                </a:cubicBezTo>
                <a:cubicBezTo>
                  <a:pt x="5585776" y="2480067"/>
                  <a:pt x="5605391" y="2494698"/>
                  <a:pt x="5626514" y="2491623"/>
                </a:cubicBezTo>
                <a:cubicBezTo>
                  <a:pt x="5647637" y="2488549"/>
                  <a:pt x="5662267" y="2468933"/>
                  <a:pt x="5659192" y="2447811"/>
                </a:cubicBezTo>
                <a:cubicBezTo>
                  <a:pt x="5656118" y="2426688"/>
                  <a:pt x="5636501" y="2412058"/>
                  <a:pt x="5615379" y="2415133"/>
                </a:cubicBezTo>
                <a:close/>
                <a:moveTo>
                  <a:pt x="6625891" y="2185599"/>
                </a:moveTo>
                <a:cubicBezTo>
                  <a:pt x="6604770" y="2188676"/>
                  <a:pt x="6590139" y="2208291"/>
                  <a:pt x="6593214" y="2229414"/>
                </a:cubicBezTo>
                <a:cubicBezTo>
                  <a:pt x="6596289" y="2250535"/>
                  <a:pt x="6615904" y="2265165"/>
                  <a:pt x="6637027" y="2262092"/>
                </a:cubicBezTo>
                <a:cubicBezTo>
                  <a:pt x="6658148" y="2259018"/>
                  <a:pt x="6672778" y="2239402"/>
                  <a:pt x="6669705" y="2218278"/>
                </a:cubicBezTo>
                <a:cubicBezTo>
                  <a:pt x="6666630" y="2197157"/>
                  <a:pt x="6647014" y="2182525"/>
                  <a:pt x="6625891" y="2185599"/>
                </a:cubicBezTo>
                <a:close/>
                <a:moveTo>
                  <a:pt x="3488383" y="2844431"/>
                </a:moveTo>
                <a:lnTo>
                  <a:pt x="3482801" y="2858108"/>
                </a:lnTo>
                <a:cubicBezTo>
                  <a:pt x="3493668" y="2894006"/>
                  <a:pt x="3520456" y="3003810"/>
                  <a:pt x="3551213" y="3055524"/>
                </a:cubicBezTo>
                <a:cubicBezTo>
                  <a:pt x="3581969" y="3107238"/>
                  <a:pt x="3647295" y="3148669"/>
                  <a:pt x="3667340" y="3168392"/>
                </a:cubicBezTo>
                <a:lnTo>
                  <a:pt x="3671488" y="3173864"/>
                </a:lnTo>
                <a:cubicBezTo>
                  <a:pt x="3671968" y="3169397"/>
                  <a:pt x="3672028" y="3162842"/>
                  <a:pt x="3671703" y="3154684"/>
                </a:cubicBezTo>
                <a:lnTo>
                  <a:pt x="3669740" y="3127621"/>
                </a:lnTo>
                <a:lnTo>
                  <a:pt x="3678733" y="3199395"/>
                </a:lnTo>
                <a:cubicBezTo>
                  <a:pt x="3681145" y="3217764"/>
                  <a:pt x="3699323" y="3230289"/>
                  <a:pt x="3719334" y="3227372"/>
                </a:cubicBezTo>
                <a:cubicBezTo>
                  <a:pt x="3734342" y="3225184"/>
                  <a:pt x="3746117" y="3214930"/>
                  <a:pt x="3750049" y="3202190"/>
                </a:cubicBezTo>
                <a:lnTo>
                  <a:pt x="3751195" y="3188832"/>
                </a:lnTo>
                <a:lnTo>
                  <a:pt x="3753940" y="3209721"/>
                </a:lnTo>
                <a:lnTo>
                  <a:pt x="3755101" y="3212922"/>
                </a:lnTo>
                <a:cubicBezTo>
                  <a:pt x="3762682" y="3224863"/>
                  <a:pt x="3777671" y="3231832"/>
                  <a:pt x="3793764" y="3229486"/>
                </a:cubicBezTo>
                <a:cubicBezTo>
                  <a:pt x="3809858" y="3227139"/>
                  <a:pt x="3822487" y="3216143"/>
                  <a:pt x="3826703" y="3202481"/>
                </a:cubicBezTo>
                <a:lnTo>
                  <a:pt x="3827933" y="3188153"/>
                </a:lnTo>
                <a:lnTo>
                  <a:pt x="3829365" y="3199052"/>
                </a:lnTo>
                <a:cubicBezTo>
                  <a:pt x="3831952" y="3218751"/>
                  <a:pt x="3851447" y="3232184"/>
                  <a:pt x="3872905" y="3229055"/>
                </a:cubicBezTo>
                <a:cubicBezTo>
                  <a:pt x="3888999" y="3226708"/>
                  <a:pt x="3901627" y="3215712"/>
                  <a:pt x="3905844" y="3202050"/>
                </a:cubicBezTo>
                <a:lnTo>
                  <a:pt x="3906450" y="3194980"/>
                </a:lnTo>
                <a:lnTo>
                  <a:pt x="3911214" y="3208103"/>
                </a:lnTo>
                <a:cubicBezTo>
                  <a:pt x="3918794" y="3220045"/>
                  <a:pt x="3933783" y="3227014"/>
                  <a:pt x="3949877" y="3224667"/>
                </a:cubicBezTo>
                <a:cubicBezTo>
                  <a:pt x="3965971" y="3222321"/>
                  <a:pt x="3978599" y="3211325"/>
                  <a:pt x="3982816" y="3197663"/>
                </a:cubicBezTo>
                <a:lnTo>
                  <a:pt x="3983856" y="3185534"/>
                </a:lnTo>
                <a:lnTo>
                  <a:pt x="3987985" y="3196909"/>
                </a:lnTo>
                <a:cubicBezTo>
                  <a:pt x="3995565" y="3208851"/>
                  <a:pt x="4010554" y="3215821"/>
                  <a:pt x="4026648" y="3213474"/>
                </a:cubicBezTo>
                <a:cubicBezTo>
                  <a:pt x="4042742" y="3211127"/>
                  <a:pt x="4055371" y="3200131"/>
                  <a:pt x="4059587" y="3186470"/>
                </a:cubicBezTo>
                <a:lnTo>
                  <a:pt x="4060787" y="3172477"/>
                </a:lnTo>
                <a:lnTo>
                  <a:pt x="4063194" y="3179107"/>
                </a:lnTo>
                <a:cubicBezTo>
                  <a:pt x="4070774" y="3191048"/>
                  <a:pt x="4085764" y="3198018"/>
                  <a:pt x="4101857" y="3195671"/>
                </a:cubicBezTo>
                <a:cubicBezTo>
                  <a:pt x="4123316" y="3192543"/>
                  <a:pt x="4138614" y="3174037"/>
                  <a:pt x="4136025" y="3154338"/>
                </a:cubicBezTo>
                <a:lnTo>
                  <a:pt x="4134593" y="3143439"/>
                </a:lnTo>
                <a:lnTo>
                  <a:pt x="4139471" y="3156877"/>
                </a:lnTo>
                <a:cubicBezTo>
                  <a:pt x="4147051" y="3168819"/>
                  <a:pt x="4162040" y="3175788"/>
                  <a:pt x="4178134" y="3173441"/>
                </a:cubicBezTo>
                <a:cubicBezTo>
                  <a:pt x="4194227" y="3171095"/>
                  <a:pt x="4206857" y="3160098"/>
                  <a:pt x="4211073" y="3146437"/>
                </a:cubicBezTo>
                <a:lnTo>
                  <a:pt x="4212231" y="3132930"/>
                </a:lnTo>
                <a:lnTo>
                  <a:pt x="4212876" y="3134707"/>
                </a:lnTo>
                <a:cubicBezTo>
                  <a:pt x="4219945" y="3145843"/>
                  <a:pt x="4233922" y="3152341"/>
                  <a:pt x="4248929" y="3150152"/>
                </a:cubicBezTo>
                <a:cubicBezTo>
                  <a:pt x="4268940" y="3147235"/>
                  <a:pt x="4276745" y="3132481"/>
                  <a:pt x="4280791" y="3111610"/>
                </a:cubicBezTo>
                <a:cubicBezTo>
                  <a:pt x="4283825" y="3095957"/>
                  <a:pt x="4279773" y="3068189"/>
                  <a:pt x="4276259" y="3045410"/>
                </a:cubicBezTo>
                <a:lnTo>
                  <a:pt x="4275888" y="3042922"/>
                </a:lnTo>
                <a:lnTo>
                  <a:pt x="4277768" y="3048606"/>
                </a:lnTo>
                <a:lnTo>
                  <a:pt x="4280058" y="3042519"/>
                </a:lnTo>
                <a:cubicBezTo>
                  <a:pt x="4293182" y="3019531"/>
                  <a:pt x="4343100" y="2998526"/>
                  <a:pt x="4356506" y="2910673"/>
                </a:cubicBezTo>
                <a:cubicBezTo>
                  <a:pt x="4351377" y="2774446"/>
                  <a:pt x="4338366" y="2722235"/>
                  <a:pt x="4311612" y="2726422"/>
                </a:cubicBezTo>
                <a:cubicBezTo>
                  <a:pt x="4295558" y="2728933"/>
                  <a:pt x="4274557" y="2751749"/>
                  <a:pt x="4247342" y="2788903"/>
                </a:cubicBezTo>
                <a:cubicBezTo>
                  <a:pt x="4240444" y="2818724"/>
                  <a:pt x="4244414" y="2875301"/>
                  <a:pt x="4251927" y="2928598"/>
                </a:cubicBezTo>
                <a:lnTo>
                  <a:pt x="4253060" y="2935722"/>
                </a:lnTo>
                <a:cubicBezTo>
                  <a:pt x="4252375" y="2935111"/>
                  <a:pt x="4251690" y="2934498"/>
                  <a:pt x="4251004" y="2933886"/>
                </a:cubicBezTo>
                <a:cubicBezTo>
                  <a:pt x="4243712" y="2929606"/>
                  <a:pt x="4234162" y="2927695"/>
                  <a:pt x="4224085" y="2929164"/>
                </a:cubicBezTo>
                <a:cubicBezTo>
                  <a:pt x="4208968" y="2931368"/>
                  <a:pt x="4196957" y="2940555"/>
                  <a:pt x="4192783" y="2951761"/>
                </a:cubicBezTo>
                <a:lnTo>
                  <a:pt x="4191396" y="2963454"/>
                </a:lnTo>
                <a:lnTo>
                  <a:pt x="4189006" y="2945258"/>
                </a:lnTo>
                <a:lnTo>
                  <a:pt x="4187894" y="2942485"/>
                </a:lnTo>
                <a:cubicBezTo>
                  <a:pt x="4180489" y="2932201"/>
                  <a:pt x="4165551" y="2926405"/>
                  <a:pt x="4149341" y="2928769"/>
                </a:cubicBezTo>
                <a:cubicBezTo>
                  <a:pt x="4133129" y="2931133"/>
                  <a:pt x="4120248" y="2940984"/>
                  <a:pt x="4115773" y="2953001"/>
                </a:cubicBezTo>
                <a:lnTo>
                  <a:pt x="4114286" y="2965542"/>
                </a:lnTo>
                <a:lnTo>
                  <a:pt x="4113039" y="2956049"/>
                </a:lnTo>
                <a:cubicBezTo>
                  <a:pt x="4110784" y="2938891"/>
                  <a:pt x="4091434" y="2927536"/>
                  <a:pt x="4069820" y="2930688"/>
                </a:cubicBezTo>
                <a:cubicBezTo>
                  <a:pt x="4053608" y="2933051"/>
                  <a:pt x="4040728" y="2942903"/>
                  <a:pt x="4036251" y="2954921"/>
                </a:cubicBezTo>
                <a:lnTo>
                  <a:pt x="4035519" y="2961108"/>
                </a:lnTo>
                <a:lnTo>
                  <a:pt x="4030963" y="2949736"/>
                </a:lnTo>
                <a:cubicBezTo>
                  <a:pt x="4023557" y="2939453"/>
                  <a:pt x="4008620" y="2933657"/>
                  <a:pt x="3992409" y="2936020"/>
                </a:cubicBezTo>
                <a:cubicBezTo>
                  <a:pt x="3976198" y="2938383"/>
                  <a:pt x="3963317" y="2948235"/>
                  <a:pt x="3958840" y="2960253"/>
                </a:cubicBezTo>
                <a:lnTo>
                  <a:pt x="3957583" y="2970869"/>
                </a:lnTo>
                <a:lnTo>
                  <a:pt x="3953634" y="2961012"/>
                </a:lnTo>
                <a:cubicBezTo>
                  <a:pt x="3946227" y="2950727"/>
                  <a:pt x="3931291" y="2944931"/>
                  <a:pt x="3915079" y="2947295"/>
                </a:cubicBezTo>
                <a:cubicBezTo>
                  <a:pt x="3898869" y="2949659"/>
                  <a:pt x="3885988" y="2959511"/>
                  <a:pt x="3881511" y="2971528"/>
                </a:cubicBezTo>
                <a:lnTo>
                  <a:pt x="3880060" y="2983775"/>
                </a:lnTo>
                <a:lnTo>
                  <a:pt x="3877758" y="2978029"/>
                </a:lnTo>
                <a:cubicBezTo>
                  <a:pt x="3870352" y="2967746"/>
                  <a:pt x="3855415" y="2961950"/>
                  <a:pt x="3839204" y="2964314"/>
                </a:cubicBezTo>
                <a:cubicBezTo>
                  <a:pt x="3817590" y="2967465"/>
                  <a:pt x="3801895" y="2983930"/>
                  <a:pt x="3804150" y="3001088"/>
                </a:cubicBezTo>
                <a:lnTo>
                  <a:pt x="3805397" y="3010580"/>
                </a:lnTo>
                <a:lnTo>
                  <a:pt x="3800733" y="2998937"/>
                </a:lnTo>
                <a:cubicBezTo>
                  <a:pt x="3793326" y="2988653"/>
                  <a:pt x="3778389" y="2982857"/>
                  <a:pt x="3762179" y="2985220"/>
                </a:cubicBezTo>
                <a:cubicBezTo>
                  <a:pt x="3745967" y="2987584"/>
                  <a:pt x="3733086" y="2997435"/>
                  <a:pt x="3728610" y="3009453"/>
                </a:cubicBezTo>
                <a:lnTo>
                  <a:pt x="3727208" y="3021275"/>
                </a:lnTo>
                <a:lnTo>
                  <a:pt x="3726591" y="3019735"/>
                </a:lnTo>
                <a:cubicBezTo>
                  <a:pt x="3719685" y="3010145"/>
                  <a:pt x="3705757" y="3004740"/>
                  <a:pt x="3690641" y="3006944"/>
                </a:cubicBezTo>
                <a:cubicBezTo>
                  <a:pt x="3670485" y="3009883"/>
                  <a:pt x="3655850" y="3025236"/>
                  <a:pt x="3657952" y="3041236"/>
                </a:cubicBezTo>
                <a:lnTo>
                  <a:pt x="3659071" y="3049755"/>
                </a:lnTo>
                <a:lnTo>
                  <a:pt x="3642325" y="2972443"/>
                </a:lnTo>
                <a:cubicBezTo>
                  <a:pt x="3635712" y="2948216"/>
                  <a:pt x="3628249" y="2927238"/>
                  <a:pt x="3620210" y="2913378"/>
                </a:cubicBezTo>
                <a:cubicBezTo>
                  <a:pt x="3580841" y="2844019"/>
                  <a:pt x="3524518" y="2852300"/>
                  <a:pt x="3491285" y="2845383"/>
                </a:cubicBezTo>
                <a:close/>
                <a:moveTo>
                  <a:pt x="2003454" y="3150873"/>
                </a:moveTo>
                <a:cubicBezTo>
                  <a:pt x="1971305" y="3152513"/>
                  <a:pt x="1940974" y="3168426"/>
                  <a:pt x="1927065" y="3202059"/>
                </a:cubicBezTo>
                <a:cubicBezTo>
                  <a:pt x="1889981" y="3291744"/>
                  <a:pt x="1896347" y="3615858"/>
                  <a:pt x="1889215" y="3783748"/>
                </a:cubicBezTo>
                <a:cubicBezTo>
                  <a:pt x="1971648" y="3621842"/>
                  <a:pt x="2105421" y="3342586"/>
                  <a:pt x="2111729" y="3245640"/>
                </a:cubicBezTo>
                <a:cubicBezTo>
                  <a:pt x="2115671" y="3185046"/>
                  <a:pt x="2057040" y="3148138"/>
                  <a:pt x="2003454" y="3150873"/>
                </a:cubicBezTo>
                <a:close/>
                <a:moveTo>
                  <a:pt x="6091762" y="2263305"/>
                </a:moveTo>
                <a:cubicBezTo>
                  <a:pt x="5865222" y="2322190"/>
                  <a:pt x="5657595" y="2466849"/>
                  <a:pt x="5521044" y="2684385"/>
                </a:cubicBezTo>
                <a:cubicBezTo>
                  <a:pt x="5243609" y="3126362"/>
                  <a:pt x="5364637" y="3701803"/>
                  <a:pt x="5791367" y="3969669"/>
                </a:cubicBezTo>
                <a:cubicBezTo>
                  <a:pt x="5413178" y="3682015"/>
                  <a:pt x="5323666" y="3141383"/>
                  <a:pt x="5585238" y="2724681"/>
                </a:cubicBezTo>
                <a:cubicBezTo>
                  <a:pt x="5846808" y="2307978"/>
                  <a:pt x="6372600" y="2153579"/>
                  <a:pt x="6796051" y="2369128"/>
                </a:cubicBezTo>
                <a:cubicBezTo>
                  <a:pt x="6609357" y="2251938"/>
                  <a:pt x="6395078" y="2213034"/>
                  <a:pt x="6189856" y="2243358"/>
                </a:cubicBezTo>
                <a:cubicBezTo>
                  <a:pt x="6156873" y="2248231"/>
                  <a:pt x="6124124" y="2254893"/>
                  <a:pt x="6091762" y="2263305"/>
                </a:cubicBezTo>
                <a:close/>
                <a:moveTo>
                  <a:pt x="2540919" y="3018900"/>
                </a:moveTo>
                <a:cubicBezTo>
                  <a:pt x="2519796" y="3021974"/>
                  <a:pt x="2505166" y="3041590"/>
                  <a:pt x="2508240" y="3062712"/>
                </a:cubicBezTo>
                <a:cubicBezTo>
                  <a:pt x="2511314" y="3083835"/>
                  <a:pt x="2530932" y="3098466"/>
                  <a:pt x="2552053" y="3095391"/>
                </a:cubicBezTo>
                <a:cubicBezTo>
                  <a:pt x="2573174" y="3092317"/>
                  <a:pt x="2587808" y="3072699"/>
                  <a:pt x="2584732" y="3051577"/>
                </a:cubicBezTo>
                <a:cubicBezTo>
                  <a:pt x="2581657" y="3030456"/>
                  <a:pt x="2562041" y="3015826"/>
                  <a:pt x="2540919" y="3018900"/>
                </a:cubicBezTo>
                <a:close/>
                <a:moveTo>
                  <a:pt x="2221188" y="3085998"/>
                </a:moveTo>
                <a:cubicBezTo>
                  <a:pt x="2206839" y="3090572"/>
                  <a:pt x="2195889" y="3103358"/>
                  <a:pt x="2194425" y="3119300"/>
                </a:cubicBezTo>
                <a:cubicBezTo>
                  <a:pt x="2192472" y="3140556"/>
                  <a:pt x="2208121" y="3159370"/>
                  <a:pt x="2229375" y="3161323"/>
                </a:cubicBezTo>
                <a:cubicBezTo>
                  <a:pt x="2250630" y="3163275"/>
                  <a:pt x="2269445" y="3147627"/>
                  <a:pt x="2271398" y="3126372"/>
                </a:cubicBezTo>
                <a:cubicBezTo>
                  <a:pt x="2273350" y="3105117"/>
                  <a:pt x="2257703" y="3086302"/>
                  <a:pt x="2236448" y="3084351"/>
                </a:cubicBezTo>
                <a:cubicBezTo>
                  <a:pt x="2231133" y="3083862"/>
                  <a:pt x="2225972" y="3084473"/>
                  <a:pt x="2221188" y="3085998"/>
                </a:cubicBezTo>
                <a:close/>
                <a:moveTo>
                  <a:pt x="5703567" y="2324184"/>
                </a:moveTo>
                <a:cubicBezTo>
                  <a:pt x="5682444" y="2327258"/>
                  <a:pt x="5667814" y="2346874"/>
                  <a:pt x="5670889" y="2367997"/>
                </a:cubicBezTo>
                <a:cubicBezTo>
                  <a:pt x="5673961" y="2389119"/>
                  <a:pt x="5693580" y="2403749"/>
                  <a:pt x="5714703" y="2400674"/>
                </a:cubicBezTo>
                <a:cubicBezTo>
                  <a:pt x="5735824" y="2397600"/>
                  <a:pt x="5750455" y="2377984"/>
                  <a:pt x="5747379" y="2356863"/>
                </a:cubicBezTo>
                <a:cubicBezTo>
                  <a:pt x="5744305" y="2335739"/>
                  <a:pt x="5724690" y="2321109"/>
                  <a:pt x="5703567" y="2324184"/>
                </a:cubicBezTo>
                <a:close/>
                <a:moveTo>
                  <a:pt x="1491938" y="3213549"/>
                </a:moveTo>
                <a:cubicBezTo>
                  <a:pt x="1439560" y="3225599"/>
                  <a:pt x="1393363" y="3277043"/>
                  <a:pt x="1414050" y="3334062"/>
                </a:cubicBezTo>
                <a:cubicBezTo>
                  <a:pt x="1447147" y="3425294"/>
                  <a:pt x="1670423" y="3660325"/>
                  <a:pt x="1778378" y="3789101"/>
                </a:cubicBezTo>
                <a:cubicBezTo>
                  <a:pt x="1730061" y="3613962"/>
                  <a:pt x="1640513" y="3317550"/>
                  <a:pt x="1579792" y="3241710"/>
                </a:cubicBezTo>
                <a:cubicBezTo>
                  <a:pt x="1557021" y="3213269"/>
                  <a:pt x="1523367" y="3206317"/>
                  <a:pt x="1491938" y="3213549"/>
                </a:cubicBezTo>
                <a:close/>
                <a:moveTo>
                  <a:pt x="6482038" y="2132750"/>
                </a:moveTo>
                <a:cubicBezTo>
                  <a:pt x="6460916" y="2135826"/>
                  <a:pt x="6446285" y="2155441"/>
                  <a:pt x="6449360" y="2176565"/>
                </a:cubicBezTo>
                <a:cubicBezTo>
                  <a:pt x="6452435" y="2197686"/>
                  <a:pt x="6472052" y="2212317"/>
                  <a:pt x="6493174" y="2209242"/>
                </a:cubicBezTo>
                <a:cubicBezTo>
                  <a:pt x="6514295" y="2206167"/>
                  <a:pt x="6528926" y="2186551"/>
                  <a:pt x="6525851" y="2165429"/>
                </a:cubicBezTo>
                <a:cubicBezTo>
                  <a:pt x="6522776" y="2144306"/>
                  <a:pt x="6503160" y="2129675"/>
                  <a:pt x="6482038" y="2132750"/>
                </a:cubicBezTo>
                <a:close/>
                <a:moveTo>
                  <a:pt x="1722644" y="3136533"/>
                </a:moveTo>
                <a:cubicBezTo>
                  <a:pt x="1679615" y="3142795"/>
                  <a:pt x="1640115" y="3172749"/>
                  <a:pt x="1639351" y="3221268"/>
                </a:cubicBezTo>
                <a:cubicBezTo>
                  <a:pt x="1637817" y="3318306"/>
                  <a:pt x="1762849" y="3617400"/>
                  <a:pt x="1817916" y="3776162"/>
                </a:cubicBezTo>
                <a:cubicBezTo>
                  <a:pt x="1835081" y="3595291"/>
                  <a:pt x="1856870" y="3286418"/>
                  <a:pt x="1827106" y="3193937"/>
                </a:cubicBezTo>
                <a:cubicBezTo>
                  <a:pt x="1812228" y="3147694"/>
                  <a:pt x="1765670" y="3130268"/>
                  <a:pt x="1722644" y="3136533"/>
                </a:cubicBezTo>
                <a:close/>
                <a:moveTo>
                  <a:pt x="5828254" y="2245366"/>
                </a:moveTo>
                <a:cubicBezTo>
                  <a:pt x="5807131" y="2248439"/>
                  <a:pt x="5792501" y="2268057"/>
                  <a:pt x="5795575" y="2289179"/>
                </a:cubicBezTo>
                <a:cubicBezTo>
                  <a:pt x="5798651" y="2310300"/>
                  <a:pt x="5818267" y="2324931"/>
                  <a:pt x="5839388" y="2321857"/>
                </a:cubicBezTo>
                <a:cubicBezTo>
                  <a:pt x="5860511" y="2318782"/>
                  <a:pt x="5875142" y="2299166"/>
                  <a:pt x="5872067" y="2278044"/>
                </a:cubicBezTo>
                <a:cubicBezTo>
                  <a:pt x="5868993" y="2256922"/>
                  <a:pt x="5849376" y="2242291"/>
                  <a:pt x="5828254" y="2245366"/>
                </a:cubicBezTo>
                <a:close/>
                <a:moveTo>
                  <a:pt x="2103836" y="3040701"/>
                </a:moveTo>
                <a:cubicBezTo>
                  <a:pt x="2089484" y="3045275"/>
                  <a:pt x="2078535" y="3058062"/>
                  <a:pt x="2077070" y="3074002"/>
                </a:cubicBezTo>
                <a:cubicBezTo>
                  <a:pt x="2075119" y="3095259"/>
                  <a:pt x="2090767" y="3114072"/>
                  <a:pt x="2112022" y="3116025"/>
                </a:cubicBezTo>
                <a:cubicBezTo>
                  <a:pt x="2133277" y="3117978"/>
                  <a:pt x="2152092" y="3102329"/>
                  <a:pt x="2154044" y="3081075"/>
                </a:cubicBezTo>
                <a:cubicBezTo>
                  <a:pt x="2155997" y="3059819"/>
                  <a:pt x="2140349" y="3041005"/>
                  <a:pt x="2119094" y="3039052"/>
                </a:cubicBezTo>
                <a:cubicBezTo>
                  <a:pt x="2113780" y="3038564"/>
                  <a:pt x="2108619" y="3039177"/>
                  <a:pt x="2103836" y="3040701"/>
                </a:cubicBezTo>
                <a:close/>
                <a:moveTo>
                  <a:pt x="2442832" y="2955065"/>
                </a:moveTo>
                <a:cubicBezTo>
                  <a:pt x="2421710" y="2958141"/>
                  <a:pt x="2407079" y="2977756"/>
                  <a:pt x="2410155" y="2998878"/>
                </a:cubicBezTo>
                <a:cubicBezTo>
                  <a:pt x="2413229" y="3020001"/>
                  <a:pt x="2432846" y="3034631"/>
                  <a:pt x="2453967" y="3031557"/>
                </a:cubicBezTo>
                <a:cubicBezTo>
                  <a:pt x="2475088" y="3028483"/>
                  <a:pt x="2489719" y="3008865"/>
                  <a:pt x="2486644" y="2987743"/>
                </a:cubicBezTo>
                <a:cubicBezTo>
                  <a:pt x="2483570" y="2966621"/>
                  <a:pt x="2463954" y="2951992"/>
                  <a:pt x="2442832" y="2955065"/>
                </a:cubicBezTo>
                <a:close/>
                <a:moveTo>
                  <a:pt x="6343136" y="2113914"/>
                </a:moveTo>
                <a:cubicBezTo>
                  <a:pt x="6322013" y="2116989"/>
                  <a:pt x="6307384" y="2136604"/>
                  <a:pt x="6310457" y="2157728"/>
                </a:cubicBezTo>
                <a:cubicBezTo>
                  <a:pt x="6313533" y="2178850"/>
                  <a:pt x="6333149" y="2193481"/>
                  <a:pt x="6354270" y="2190406"/>
                </a:cubicBezTo>
                <a:cubicBezTo>
                  <a:pt x="6375393" y="2187331"/>
                  <a:pt x="6390023" y="2167715"/>
                  <a:pt x="6386949" y="2146593"/>
                </a:cubicBezTo>
                <a:cubicBezTo>
                  <a:pt x="6383875" y="2125471"/>
                  <a:pt x="6364258" y="2110839"/>
                  <a:pt x="6343136" y="2113914"/>
                </a:cubicBezTo>
                <a:close/>
                <a:moveTo>
                  <a:pt x="5943046" y="2193922"/>
                </a:moveTo>
                <a:cubicBezTo>
                  <a:pt x="5921923" y="2196997"/>
                  <a:pt x="5907293" y="2216613"/>
                  <a:pt x="5910367" y="2237735"/>
                </a:cubicBezTo>
                <a:cubicBezTo>
                  <a:pt x="5913442" y="2258857"/>
                  <a:pt x="5933058" y="2273488"/>
                  <a:pt x="5954180" y="2270413"/>
                </a:cubicBezTo>
                <a:cubicBezTo>
                  <a:pt x="5975302" y="2267338"/>
                  <a:pt x="5989932" y="2247723"/>
                  <a:pt x="5986857" y="2226600"/>
                </a:cubicBezTo>
                <a:cubicBezTo>
                  <a:pt x="5983785" y="2205477"/>
                  <a:pt x="5964169" y="2190846"/>
                  <a:pt x="5943046" y="2193922"/>
                </a:cubicBezTo>
                <a:close/>
                <a:moveTo>
                  <a:pt x="6209801" y="2133324"/>
                </a:moveTo>
                <a:cubicBezTo>
                  <a:pt x="6188680" y="2136397"/>
                  <a:pt x="6174048" y="2156013"/>
                  <a:pt x="6177123" y="2177137"/>
                </a:cubicBezTo>
                <a:cubicBezTo>
                  <a:pt x="6180198" y="2198259"/>
                  <a:pt x="6199814" y="2212890"/>
                  <a:pt x="6220936" y="2209815"/>
                </a:cubicBezTo>
                <a:cubicBezTo>
                  <a:pt x="6242057" y="2206741"/>
                  <a:pt x="6256689" y="2187124"/>
                  <a:pt x="6253615" y="2166001"/>
                </a:cubicBezTo>
                <a:cubicBezTo>
                  <a:pt x="6250542" y="2144879"/>
                  <a:pt x="6230924" y="2130248"/>
                  <a:pt x="6209801" y="2133324"/>
                </a:cubicBezTo>
                <a:close/>
                <a:moveTo>
                  <a:pt x="6074872" y="2152966"/>
                </a:moveTo>
                <a:cubicBezTo>
                  <a:pt x="6053751" y="2156040"/>
                  <a:pt x="6039120" y="2175656"/>
                  <a:pt x="6042193" y="2196777"/>
                </a:cubicBezTo>
                <a:cubicBezTo>
                  <a:pt x="6045268" y="2217899"/>
                  <a:pt x="6064885" y="2232532"/>
                  <a:pt x="6086007" y="2229458"/>
                </a:cubicBezTo>
                <a:cubicBezTo>
                  <a:pt x="6107128" y="2226383"/>
                  <a:pt x="6121760" y="2206766"/>
                  <a:pt x="6118685" y="2185642"/>
                </a:cubicBezTo>
                <a:cubicBezTo>
                  <a:pt x="6115610" y="2164523"/>
                  <a:pt x="6095995" y="2149891"/>
                  <a:pt x="6074872" y="2152966"/>
                </a:cubicBezTo>
                <a:close/>
                <a:moveTo>
                  <a:pt x="660431" y="3297662"/>
                </a:moveTo>
                <a:cubicBezTo>
                  <a:pt x="628063" y="3311352"/>
                  <a:pt x="605353" y="3343401"/>
                  <a:pt x="605353" y="3380755"/>
                </a:cubicBezTo>
                <a:cubicBezTo>
                  <a:pt x="605353" y="3430560"/>
                  <a:pt x="645727" y="3470935"/>
                  <a:pt x="695533" y="3470935"/>
                </a:cubicBezTo>
                <a:cubicBezTo>
                  <a:pt x="745338" y="3470935"/>
                  <a:pt x="785713" y="3430561"/>
                  <a:pt x="785713" y="3380755"/>
                </a:cubicBezTo>
                <a:cubicBezTo>
                  <a:pt x="785712" y="3330950"/>
                  <a:pt x="745338" y="3290574"/>
                  <a:pt x="695533" y="3290575"/>
                </a:cubicBezTo>
                <a:cubicBezTo>
                  <a:pt x="683082" y="3290575"/>
                  <a:pt x="671220" y="3293099"/>
                  <a:pt x="660431" y="3297662"/>
                </a:cubicBezTo>
                <a:close/>
                <a:moveTo>
                  <a:pt x="1169871" y="3179424"/>
                </a:moveTo>
                <a:cubicBezTo>
                  <a:pt x="1148748" y="3182498"/>
                  <a:pt x="1134117" y="3202115"/>
                  <a:pt x="1137192" y="3223238"/>
                </a:cubicBezTo>
                <a:cubicBezTo>
                  <a:pt x="1140267" y="3244360"/>
                  <a:pt x="1159883" y="3258990"/>
                  <a:pt x="1181006" y="3255916"/>
                </a:cubicBezTo>
                <a:cubicBezTo>
                  <a:pt x="1202126" y="3252842"/>
                  <a:pt x="1216757" y="3233224"/>
                  <a:pt x="1213683" y="3212102"/>
                </a:cubicBezTo>
                <a:cubicBezTo>
                  <a:pt x="1210608" y="3190981"/>
                  <a:pt x="1190992" y="3176348"/>
                  <a:pt x="1169871" y="3179424"/>
                </a:cubicBezTo>
                <a:close/>
                <a:moveTo>
                  <a:pt x="1970026" y="3006778"/>
                </a:moveTo>
                <a:cubicBezTo>
                  <a:pt x="1955677" y="3011350"/>
                  <a:pt x="1944727" y="3024139"/>
                  <a:pt x="1943263" y="3040079"/>
                </a:cubicBezTo>
                <a:cubicBezTo>
                  <a:pt x="1941310" y="3061335"/>
                  <a:pt x="1956959" y="3080150"/>
                  <a:pt x="1978214" y="3082101"/>
                </a:cubicBezTo>
                <a:cubicBezTo>
                  <a:pt x="1999469" y="3084055"/>
                  <a:pt x="2018282" y="3068407"/>
                  <a:pt x="2020235" y="3047152"/>
                </a:cubicBezTo>
                <a:cubicBezTo>
                  <a:pt x="2022187" y="3025895"/>
                  <a:pt x="2006541" y="3007082"/>
                  <a:pt x="1985284" y="3005130"/>
                </a:cubicBezTo>
                <a:cubicBezTo>
                  <a:pt x="1979970" y="3004641"/>
                  <a:pt x="1974810" y="3005252"/>
                  <a:pt x="1970026" y="3006778"/>
                </a:cubicBezTo>
                <a:close/>
                <a:moveTo>
                  <a:pt x="1300416" y="3135022"/>
                </a:moveTo>
                <a:cubicBezTo>
                  <a:pt x="1286067" y="3139595"/>
                  <a:pt x="1275116" y="3152384"/>
                  <a:pt x="1273652" y="3168325"/>
                </a:cubicBezTo>
                <a:cubicBezTo>
                  <a:pt x="1271699" y="3189581"/>
                  <a:pt x="1287349" y="3208395"/>
                  <a:pt x="1308603" y="3210347"/>
                </a:cubicBezTo>
                <a:cubicBezTo>
                  <a:pt x="1329859" y="3212300"/>
                  <a:pt x="1348673" y="3196651"/>
                  <a:pt x="1350625" y="3175395"/>
                </a:cubicBezTo>
                <a:cubicBezTo>
                  <a:pt x="1352578" y="3154142"/>
                  <a:pt x="1336930" y="3135327"/>
                  <a:pt x="1315675" y="3133374"/>
                </a:cubicBezTo>
                <a:cubicBezTo>
                  <a:pt x="1310361" y="3132886"/>
                  <a:pt x="1305200" y="3133496"/>
                  <a:pt x="1300416" y="3135022"/>
                </a:cubicBezTo>
                <a:close/>
                <a:moveTo>
                  <a:pt x="2344745" y="2891233"/>
                </a:moveTo>
                <a:cubicBezTo>
                  <a:pt x="2323622" y="2894308"/>
                  <a:pt x="2308990" y="2913922"/>
                  <a:pt x="2312067" y="2935045"/>
                </a:cubicBezTo>
                <a:cubicBezTo>
                  <a:pt x="2315141" y="2956168"/>
                  <a:pt x="2334758" y="2970799"/>
                  <a:pt x="2355879" y="2967722"/>
                </a:cubicBezTo>
                <a:cubicBezTo>
                  <a:pt x="2377002" y="2964648"/>
                  <a:pt x="2391633" y="2945033"/>
                  <a:pt x="2388558" y="2923911"/>
                </a:cubicBezTo>
                <a:cubicBezTo>
                  <a:pt x="2385484" y="2902788"/>
                  <a:pt x="2365867" y="2888158"/>
                  <a:pt x="2344745" y="2891233"/>
                </a:cubicBezTo>
                <a:close/>
                <a:moveTo>
                  <a:pt x="1834247" y="2994302"/>
                </a:moveTo>
                <a:cubicBezTo>
                  <a:pt x="1819898" y="2998876"/>
                  <a:pt x="1808948" y="3011663"/>
                  <a:pt x="1807483" y="3027604"/>
                </a:cubicBezTo>
                <a:cubicBezTo>
                  <a:pt x="1805530" y="3048860"/>
                  <a:pt x="1821179" y="3067674"/>
                  <a:pt x="1842434" y="3069628"/>
                </a:cubicBezTo>
                <a:cubicBezTo>
                  <a:pt x="1863689" y="3071581"/>
                  <a:pt x="1882503" y="3055932"/>
                  <a:pt x="1884457" y="3034676"/>
                </a:cubicBezTo>
                <a:cubicBezTo>
                  <a:pt x="1886409" y="3013421"/>
                  <a:pt x="1870760" y="2994607"/>
                  <a:pt x="1849506" y="2992654"/>
                </a:cubicBezTo>
                <a:cubicBezTo>
                  <a:pt x="1844192" y="2992166"/>
                  <a:pt x="1839030" y="2992778"/>
                  <a:pt x="1834247" y="2994302"/>
                </a:cubicBezTo>
                <a:close/>
                <a:moveTo>
                  <a:pt x="1421505" y="3068524"/>
                </a:moveTo>
                <a:cubicBezTo>
                  <a:pt x="1407154" y="3073096"/>
                  <a:pt x="1396205" y="3085884"/>
                  <a:pt x="1394742" y="3101826"/>
                </a:cubicBezTo>
                <a:cubicBezTo>
                  <a:pt x="1392787" y="3123081"/>
                  <a:pt x="1408438" y="3141896"/>
                  <a:pt x="1429692" y="3143849"/>
                </a:cubicBezTo>
                <a:cubicBezTo>
                  <a:pt x="1450948" y="3145801"/>
                  <a:pt x="1469762" y="3130153"/>
                  <a:pt x="1471715" y="3108898"/>
                </a:cubicBezTo>
                <a:cubicBezTo>
                  <a:pt x="1473667" y="3087642"/>
                  <a:pt x="1458019" y="3068827"/>
                  <a:pt x="1436763" y="3066875"/>
                </a:cubicBezTo>
                <a:cubicBezTo>
                  <a:pt x="1431450" y="3066387"/>
                  <a:pt x="1426289" y="3066998"/>
                  <a:pt x="1421505" y="3068524"/>
                </a:cubicBezTo>
                <a:close/>
                <a:moveTo>
                  <a:pt x="1700074" y="2981976"/>
                </a:moveTo>
                <a:cubicBezTo>
                  <a:pt x="1685721" y="2986550"/>
                  <a:pt x="1674772" y="2999337"/>
                  <a:pt x="1673308" y="3015278"/>
                </a:cubicBezTo>
                <a:cubicBezTo>
                  <a:pt x="1671354" y="3036534"/>
                  <a:pt x="1687005" y="3055347"/>
                  <a:pt x="1708259" y="3057301"/>
                </a:cubicBezTo>
                <a:cubicBezTo>
                  <a:pt x="1729515" y="3059253"/>
                  <a:pt x="1748328" y="3043605"/>
                  <a:pt x="1750281" y="3022351"/>
                </a:cubicBezTo>
                <a:cubicBezTo>
                  <a:pt x="1752233" y="3001096"/>
                  <a:pt x="1736585" y="2982280"/>
                  <a:pt x="1715330" y="2980328"/>
                </a:cubicBezTo>
                <a:cubicBezTo>
                  <a:pt x="1710016" y="2979839"/>
                  <a:pt x="1704854" y="2980451"/>
                  <a:pt x="1700074" y="2981976"/>
                </a:cubicBezTo>
                <a:close/>
                <a:moveTo>
                  <a:pt x="1562361" y="3008135"/>
                </a:moveTo>
                <a:cubicBezTo>
                  <a:pt x="1548011" y="3012708"/>
                  <a:pt x="1537063" y="3025497"/>
                  <a:pt x="1535597" y="3041438"/>
                </a:cubicBezTo>
                <a:cubicBezTo>
                  <a:pt x="1533644" y="3062694"/>
                  <a:pt x="1549292" y="3081509"/>
                  <a:pt x="1570547" y="3083461"/>
                </a:cubicBezTo>
                <a:cubicBezTo>
                  <a:pt x="1591804" y="3085414"/>
                  <a:pt x="1610618" y="3069765"/>
                  <a:pt x="1612569" y="3048509"/>
                </a:cubicBezTo>
                <a:cubicBezTo>
                  <a:pt x="1614523" y="3027255"/>
                  <a:pt x="1598875" y="3008441"/>
                  <a:pt x="1577620" y="3006488"/>
                </a:cubicBezTo>
                <a:cubicBezTo>
                  <a:pt x="1572305" y="3005999"/>
                  <a:pt x="1567144" y="3006611"/>
                  <a:pt x="1562361" y="3008135"/>
                </a:cubicBezTo>
                <a:close/>
                <a:moveTo>
                  <a:pt x="1208562" y="3052301"/>
                </a:moveTo>
                <a:cubicBezTo>
                  <a:pt x="1187439" y="3055376"/>
                  <a:pt x="1172808" y="3074993"/>
                  <a:pt x="1175883" y="3096116"/>
                </a:cubicBezTo>
                <a:cubicBezTo>
                  <a:pt x="1178958" y="3117237"/>
                  <a:pt x="1198575" y="3131867"/>
                  <a:pt x="1219698" y="3128792"/>
                </a:cubicBezTo>
                <a:cubicBezTo>
                  <a:pt x="1240820" y="3125718"/>
                  <a:pt x="1255451" y="3106102"/>
                  <a:pt x="1252376" y="3084980"/>
                </a:cubicBezTo>
                <a:cubicBezTo>
                  <a:pt x="1249301" y="3063857"/>
                  <a:pt x="1229685" y="3049227"/>
                  <a:pt x="1208562" y="3052301"/>
                </a:cubicBezTo>
                <a:close/>
                <a:moveTo>
                  <a:pt x="2234288" y="2829199"/>
                </a:moveTo>
                <a:cubicBezTo>
                  <a:pt x="2213166" y="2832274"/>
                  <a:pt x="2198536" y="2851890"/>
                  <a:pt x="2201611" y="2873012"/>
                </a:cubicBezTo>
                <a:cubicBezTo>
                  <a:pt x="2204684" y="2894135"/>
                  <a:pt x="2224300" y="2908765"/>
                  <a:pt x="2245422" y="2905689"/>
                </a:cubicBezTo>
                <a:cubicBezTo>
                  <a:pt x="2266545" y="2902616"/>
                  <a:pt x="2281176" y="2882999"/>
                  <a:pt x="2278101" y="2861878"/>
                </a:cubicBezTo>
                <a:cubicBezTo>
                  <a:pt x="2275026" y="2840755"/>
                  <a:pt x="2255411" y="2826123"/>
                  <a:pt x="2234288" y="2829199"/>
                </a:cubicBezTo>
                <a:close/>
                <a:moveTo>
                  <a:pt x="1752819" y="2889247"/>
                </a:moveTo>
                <a:cubicBezTo>
                  <a:pt x="1547467" y="2918690"/>
                  <a:pt x="1353175" y="3017070"/>
                  <a:pt x="1207636" y="3182623"/>
                </a:cubicBezTo>
                <a:cubicBezTo>
                  <a:pt x="1552063" y="2855295"/>
                  <a:pt x="2100052" y="2853385"/>
                  <a:pt x="2469567" y="3178222"/>
                </a:cubicBezTo>
                <a:cubicBezTo>
                  <a:pt x="2839082" y="3503058"/>
                  <a:pt x="2907418" y="4046774"/>
                  <a:pt x="2626932" y="4430309"/>
                </a:cubicBezTo>
                <a:cubicBezTo>
                  <a:pt x="2959586" y="4051902"/>
                  <a:pt x="2911535" y="3465836"/>
                  <a:pt x="2519609" y="3121299"/>
                </a:cubicBezTo>
                <a:cubicBezTo>
                  <a:pt x="2299150" y="2927496"/>
                  <a:pt x="2016844" y="2851394"/>
                  <a:pt x="1752819" y="2889247"/>
                </a:cubicBezTo>
                <a:close/>
                <a:moveTo>
                  <a:pt x="1310731" y="2959316"/>
                </a:moveTo>
                <a:cubicBezTo>
                  <a:pt x="1289609" y="2962392"/>
                  <a:pt x="1274979" y="2982008"/>
                  <a:pt x="1278054" y="3003130"/>
                </a:cubicBezTo>
                <a:cubicBezTo>
                  <a:pt x="1281127" y="3024252"/>
                  <a:pt x="1300744" y="3038883"/>
                  <a:pt x="1321865" y="3035807"/>
                </a:cubicBezTo>
                <a:cubicBezTo>
                  <a:pt x="1342988" y="3032734"/>
                  <a:pt x="1357619" y="3013117"/>
                  <a:pt x="1354544" y="2991995"/>
                </a:cubicBezTo>
                <a:cubicBezTo>
                  <a:pt x="1351468" y="2970873"/>
                  <a:pt x="1331853" y="2956243"/>
                  <a:pt x="1310731" y="2959316"/>
                </a:cubicBezTo>
                <a:close/>
                <a:moveTo>
                  <a:pt x="2092306" y="2789200"/>
                </a:moveTo>
                <a:cubicBezTo>
                  <a:pt x="2071182" y="2792275"/>
                  <a:pt x="2056552" y="2811890"/>
                  <a:pt x="2059626" y="2833013"/>
                </a:cubicBezTo>
                <a:cubicBezTo>
                  <a:pt x="2062702" y="2854134"/>
                  <a:pt x="2082318" y="2868767"/>
                  <a:pt x="2103440" y="2865692"/>
                </a:cubicBezTo>
                <a:cubicBezTo>
                  <a:pt x="2124562" y="2862617"/>
                  <a:pt x="2139193" y="2843000"/>
                  <a:pt x="2136118" y="2821879"/>
                </a:cubicBezTo>
                <a:cubicBezTo>
                  <a:pt x="2133043" y="2800755"/>
                  <a:pt x="2113428" y="2786126"/>
                  <a:pt x="2092306" y="2789200"/>
                </a:cubicBezTo>
                <a:close/>
                <a:moveTo>
                  <a:pt x="2445712" y="2678536"/>
                </a:moveTo>
                <a:lnTo>
                  <a:pt x="2444087" y="2681011"/>
                </a:lnTo>
                <a:lnTo>
                  <a:pt x="2448774" y="2684965"/>
                </a:lnTo>
                <a:close/>
                <a:moveTo>
                  <a:pt x="1967611" y="2772617"/>
                </a:moveTo>
                <a:cubicBezTo>
                  <a:pt x="1946488" y="2775691"/>
                  <a:pt x="1931859" y="2795308"/>
                  <a:pt x="1934934" y="2816429"/>
                </a:cubicBezTo>
                <a:cubicBezTo>
                  <a:pt x="1938009" y="2837553"/>
                  <a:pt x="1957624" y="2852182"/>
                  <a:pt x="1978745" y="2849110"/>
                </a:cubicBezTo>
                <a:cubicBezTo>
                  <a:pt x="1999868" y="2846034"/>
                  <a:pt x="2014499" y="2826418"/>
                  <a:pt x="2011424" y="2805296"/>
                </a:cubicBezTo>
                <a:cubicBezTo>
                  <a:pt x="2008349" y="2784173"/>
                  <a:pt x="1988733" y="2769544"/>
                  <a:pt x="1967611" y="2772617"/>
                </a:cubicBezTo>
                <a:close/>
                <a:moveTo>
                  <a:pt x="1433547" y="2867648"/>
                </a:moveTo>
                <a:cubicBezTo>
                  <a:pt x="1412425" y="2870724"/>
                  <a:pt x="1397794" y="2890339"/>
                  <a:pt x="1400869" y="2911463"/>
                </a:cubicBezTo>
                <a:cubicBezTo>
                  <a:pt x="1403943" y="2932584"/>
                  <a:pt x="1423560" y="2947215"/>
                  <a:pt x="1444683" y="2944142"/>
                </a:cubicBezTo>
                <a:cubicBezTo>
                  <a:pt x="1465804" y="2941067"/>
                  <a:pt x="1480434" y="2921449"/>
                  <a:pt x="1477360" y="2900326"/>
                </a:cubicBezTo>
                <a:cubicBezTo>
                  <a:pt x="1474285" y="2879205"/>
                  <a:pt x="1454670" y="2864575"/>
                  <a:pt x="1433547" y="2867648"/>
                </a:cubicBezTo>
                <a:close/>
                <a:moveTo>
                  <a:pt x="3847785" y="2346847"/>
                </a:moveTo>
                <a:lnTo>
                  <a:pt x="3842857" y="2375715"/>
                </a:lnTo>
                <a:cubicBezTo>
                  <a:pt x="3837784" y="2407379"/>
                  <a:pt x="3833231" y="2438898"/>
                  <a:pt x="3824506" y="2471586"/>
                </a:cubicBezTo>
                <a:cubicBezTo>
                  <a:pt x="3812875" y="2515171"/>
                  <a:pt x="3791213" y="2569679"/>
                  <a:pt x="3778488" y="2605460"/>
                </a:cubicBezTo>
                <a:cubicBezTo>
                  <a:pt x="3765763" y="2641241"/>
                  <a:pt x="3750158" y="2666303"/>
                  <a:pt x="3748158" y="2686271"/>
                </a:cubicBezTo>
                <a:cubicBezTo>
                  <a:pt x="3746158" y="2706239"/>
                  <a:pt x="3749825" y="2715205"/>
                  <a:pt x="3755501" y="2725912"/>
                </a:cubicBezTo>
                <a:cubicBezTo>
                  <a:pt x="3761175" y="2736619"/>
                  <a:pt x="3767992" y="2746999"/>
                  <a:pt x="3782204" y="2750516"/>
                </a:cubicBezTo>
                <a:cubicBezTo>
                  <a:pt x="3796416" y="2754031"/>
                  <a:pt x="3826103" y="2752300"/>
                  <a:pt x="3840768" y="2747008"/>
                </a:cubicBezTo>
                <a:cubicBezTo>
                  <a:pt x="3886717" y="2730425"/>
                  <a:pt x="3874014" y="2715756"/>
                  <a:pt x="3884784" y="2702990"/>
                </a:cubicBezTo>
                <a:lnTo>
                  <a:pt x="3891683" y="2677560"/>
                </a:lnTo>
                <a:lnTo>
                  <a:pt x="3904880" y="2700059"/>
                </a:lnTo>
                <a:cubicBezTo>
                  <a:pt x="3918537" y="2709264"/>
                  <a:pt x="3910095" y="2727017"/>
                  <a:pt x="3958590" y="2729828"/>
                </a:cubicBezTo>
                <a:cubicBezTo>
                  <a:pt x="3974070" y="2730726"/>
                  <a:pt x="4003087" y="2723897"/>
                  <a:pt x="4015857" y="2716447"/>
                </a:cubicBezTo>
                <a:cubicBezTo>
                  <a:pt x="4028628" y="2708997"/>
                  <a:pt x="4032514" y="2697055"/>
                  <a:pt x="4035213" y="2685127"/>
                </a:cubicBezTo>
                <a:cubicBezTo>
                  <a:pt x="4037914" y="2673198"/>
                  <a:pt x="4039133" y="2663522"/>
                  <a:pt x="4032059" y="2644877"/>
                </a:cubicBezTo>
                <a:cubicBezTo>
                  <a:pt x="4024986" y="2626231"/>
                  <a:pt x="4003506" y="2606575"/>
                  <a:pt x="3982034" y="2575781"/>
                </a:cubicBezTo>
                <a:cubicBezTo>
                  <a:pt x="3960562" y="2544986"/>
                  <a:pt x="3925659" y="2498726"/>
                  <a:pt x="3903227" y="2460108"/>
                </a:cubicBezTo>
                <a:cubicBezTo>
                  <a:pt x="3886403" y="2431145"/>
                  <a:pt x="3873894" y="2402114"/>
                  <a:pt x="3860846" y="2373091"/>
                </a:cubicBezTo>
                <a:lnTo>
                  <a:pt x="3848661" y="2346719"/>
                </a:lnTo>
                <a:close/>
                <a:moveTo>
                  <a:pt x="1829578" y="2770944"/>
                </a:moveTo>
                <a:cubicBezTo>
                  <a:pt x="1808457" y="2774017"/>
                  <a:pt x="1793826" y="2793635"/>
                  <a:pt x="1796901" y="2814757"/>
                </a:cubicBezTo>
                <a:cubicBezTo>
                  <a:pt x="1799976" y="2835879"/>
                  <a:pt x="1819591" y="2850508"/>
                  <a:pt x="1840714" y="2847433"/>
                </a:cubicBezTo>
                <a:cubicBezTo>
                  <a:pt x="1861836" y="2844359"/>
                  <a:pt x="1876466" y="2824744"/>
                  <a:pt x="1873391" y="2803621"/>
                </a:cubicBezTo>
                <a:cubicBezTo>
                  <a:pt x="1870318" y="2782500"/>
                  <a:pt x="1850702" y="2767870"/>
                  <a:pt x="1829578" y="2770944"/>
                </a:cubicBezTo>
                <a:close/>
                <a:moveTo>
                  <a:pt x="1694649" y="2790584"/>
                </a:moveTo>
                <a:cubicBezTo>
                  <a:pt x="1673527" y="2793659"/>
                  <a:pt x="1658896" y="2813275"/>
                  <a:pt x="1661971" y="2834397"/>
                </a:cubicBezTo>
                <a:cubicBezTo>
                  <a:pt x="1665046" y="2855520"/>
                  <a:pt x="1684662" y="2870150"/>
                  <a:pt x="1705785" y="2867077"/>
                </a:cubicBezTo>
                <a:cubicBezTo>
                  <a:pt x="1726906" y="2864001"/>
                  <a:pt x="1741537" y="2844386"/>
                  <a:pt x="1738462" y="2823263"/>
                </a:cubicBezTo>
                <a:cubicBezTo>
                  <a:pt x="1735388" y="2802140"/>
                  <a:pt x="1715774" y="2787510"/>
                  <a:pt x="1694649" y="2790584"/>
                </a:cubicBezTo>
                <a:close/>
                <a:moveTo>
                  <a:pt x="1561314" y="2809994"/>
                </a:moveTo>
                <a:cubicBezTo>
                  <a:pt x="1540193" y="2813068"/>
                  <a:pt x="1525562" y="2832685"/>
                  <a:pt x="1528637" y="2853807"/>
                </a:cubicBezTo>
                <a:cubicBezTo>
                  <a:pt x="1531711" y="2874928"/>
                  <a:pt x="1551327" y="2889560"/>
                  <a:pt x="1572451" y="2886486"/>
                </a:cubicBezTo>
                <a:cubicBezTo>
                  <a:pt x="1593572" y="2883411"/>
                  <a:pt x="1608203" y="2863795"/>
                  <a:pt x="1605128" y="2842672"/>
                </a:cubicBezTo>
                <a:cubicBezTo>
                  <a:pt x="1602053" y="2821549"/>
                  <a:pt x="1582437" y="2806919"/>
                  <a:pt x="1561314" y="2809994"/>
                </a:cubicBezTo>
                <a:close/>
                <a:moveTo>
                  <a:pt x="7098494" y="1357655"/>
                </a:moveTo>
                <a:cubicBezTo>
                  <a:pt x="7066127" y="1371344"/>
                  <a:pt x="7043415" y="1403393"/>
                  <a:pt x="7043415" y="1440748"/>
                </a:cubicBezTo>
                <a:cubicBezTo>
                  <a:pt x="7043417" y="1490553"/>
                  <a:pt x="7083790" y="1530928"/>
                  <a:pt x="7133598" y="1530928"/>
                </a:cubicBezTo>
                <a:cubicBezTo>
                  <a:pt x="7183401" y="1530928"/>
                  <a:pt x="7223776" y="1490552"/>
                  <a:pt x="7223776" y="1440747"/>
                </a:cubicBezTo>
                <a:cubicBezTo>
                  <a:pt x="7223777" y="1390942"/>
                  <a:pt x="7183402" y="1350568"/>
                  <a:pt x="7133596" y="1350568"/>
                </a:cubicBezTo>
                <a:cubicBezTo>
                  <a:pt x="7121145" y="1350568"/>
                  <a:pt x="7109283" y="1353091"/>
                  <a:pt x="7098494" y="1357655"/>
                </a:cubicBezTo>
                <a:close/>
                <a:moveTo>
                  <a:pt x="4107726" y="1969296"/>
                </a:moveTo>
                <a:cubicBezTo>
                  <a:pt x="4027014" y="1980077"/>
                  <a:pt x="3957492" y="2028211"/>
                  <a:pt x="3926985" y="2104313"/>
                </a:cubicBezTo>
                <a:cubicBezTo>
                  <a:pt x="3878171" y="2226077"/>
                  <a:pt x="3947717" y="2373330"/>
                  <a:pt x="4082318" y="2433210"/>
                </a:cubicBezTo>
                <a:cubicBezTo>
                  <a:pt x="4216920" y="2493090"/>
                  <a:pt x="4365606" y="2442924"/>
                  <a:pt x="4414419" y="2321160"/>
                </a:cubicBezTo>
                <a:cubicBezTo>
                  <a:pt x="4463232" y="2199397"/>
                  <a:pt x="4393685" y="2052143"/>
                  <a:pt x="4259085" y="1992264"/>
                </a:cubicBezTo>
                <a:cubicBezTo>
                  <a:pt x="4208609" y="1969809"/>
                  <a:pt x="4156153" y="1962829"/>
                  <a:pt x="4107726" y="1969296"/>
                </a:cubicBezTo>
                <a:close/>
                <a:moveTo>
                  <a:pt x="3497130" y="2063797"/>
                </a:moveTo>
                <a:cubicBezTo>
                  <a:pt x="3448856" y="2071430"/>
                  <a:pt x="3400171" y="2093156"/>
                  <a:pt x="3357384" y="2129210"/>
                </a:cubicBezTo>
                <a:cubicBezTo>
                  <a:pt x="3243283" y="2225353"/>
                  <a:pt x="3214319" y="2386968"/>
                  <a:pt x="3292691" y="2490189"/>
                </a:cubicBezTo>
                <a:cubicBezTo>
                  <a:pt x="3371064" y="2593407"/>
                  <a:pt x="3527095" y="2599144"/>
                  <a:pt x="3641197" y="2503000"/>
                </a:cubicBezTo>
                <a:cubicBezTo>
                  <a:pt x="3755297" y="2406856"/>
                  <a:pt x="3784261" y="2245241"/>
                  <a:pt x="3705889" y="2142022"/>
                </a:cubicBezTo>
                <a:cubicBezTo>
                  <a:pt x="3656906" y="2077509"/>
                  <a:pt x="3577588" y="2051077"/>
                  <a:pt x="3497130" y="2063797"/>
                </a:cubicBezTo>
                <a:close/>
                <a:moveTo>
                  <a:pt x="4302884" y="1762821"/>
                </a:moveTo>
                <a:lnTo>
                  <a:pt x="4299406" y="1767087"/>
                </a:lnTo>
                <a:cubicBezTo>
                  <a:pt x="4284120" y="1787980"/>
                  <a:pt x="4277817" y="1819153"/>
                  <a:pt x="4284764" y="1851480"/>
                </a:cubicBezTo>
                <a:cubicBezTo>
                  <a:pt x="4291712" y="1883808"/>
                  <a:pt x="4310265" y="1909639"/>
                  <a:pt x="4332786" y="1922406"/>
                </a:cubicBezTo>
                <a:lnTo>
                  <a:pt x="4337709" y="1924867"/>
                </a:lnTo>
                <a:lnTo>
                  <a:pt x="4341187" y="1920601"/>
                </a:lnTo>
                <a:cubicBezTo>
                  <a:pt x="4356473" y="1899708"/>
                  <a:pt x="4362776" y="1868535"/>
                  <a:pt x="4355829" y="1836208"/>
                </a:cubicBezTo>
                <a:cubicBezTo>
                  <a:pt x="4348881" y="1803880"/>
                  <a:pt x="4330327" y="1778050"/>
                  <a:pt x="4307807" y="1765282"/>
                </a:cubicBezTo>
                <a:close/>
                <a:moveTo>
                  <a:pt x="4355277" y="1740620"/>
                </a:moveTo>
                <a:cubicBezTo>
                  <a:pt x="4351956" y="1741171"/>
                  <a:pt x="4348739" y="1741906"/>
                  <a:pt x="4345646" y="1742821"/>
                </a:cubicBezTo>
                <a:lnTo>
                  <a:pt x="4340504" y="1744644"/>
                </a:lnTo>
                <a:lnTo>
                  <a:pt x="4341699" y="1749968"/>
                </a:lnTo>
                <a:cubicBezTo>
                  <a:pt x="4348679" y="1774808"/>
                  <a:pt x="4369699" y="1800214"/>
                  <a:pt x="4400165" y="1817039"/>
                </a:cubicBezTo>
                <a:cubicBezTo>
                  <a:pt x="4430629" y="1833863"/>
                  <a:pt x="4463328" y="1838124"/>
                  <a:pt x="4488069" y="1830803"/>
                </a:cubicBezTo>
                <a:lnTo>
                  <a:pt x="4493212" y="1828980"/>
                </a:lnTo>
                <a:lnTo>
                  <a:pt x="4492016" y="1823656"/>
                </a:lnTo>
                <a:cubicBezTo>
                  <a:pt x="4485036" y="1798816"/>
                  <a:pt x="4464016" y="1773409"/>
                  <a:pt x="4433551" y="1756585"/>
                </a:cubicBezTo>
                <a:cubicBezTo>
                  <a:pt x="4406894" y="1741863"/>
                  <a:pt x="4378528" y="1736761"/>
                  <a:pt x="4355277" y="1740620"/>
                </a:cubicBezTo>
                <a:close/>
                <a:moveTo>
                  <a:pt x="4255260" y="1756291"/>
                </a:moveTo>
                <a:cubicBezTo>
                  <a:pt x="4229743" y="1760112"/>
                  <a:pt x="4201908" y="1777793"/>
                  <a:pt x="4181409" y="1805916"/>
                </a:cubicBezTo>
                <a:cubicBezTo>
                  <a:pt x="4160909" y="1834040"/>
                  <a:pt x="4152596" y="1865950"/>
                  <a:pt x="4156768" y="1891412"/>
                </a:cubicBezTo>
                <a:lnTo>
                  <a:pt x="4157934" y="1896743"/>
                </a:lnTo>
                <a:lnTo>
                  <a:pt x="4163366" y="1896221"/>
                </a:lnTo>
                <a:cubicBezTo>
                  <a:pt x="4188883" y="1892400"/>
                  <a:pt x="4216718" y="1874719"/>
                  <a:pt x="4237217" y="1846596"/>
                </a:cubicBezTo>
                <a:cubicBezTo>
                  <a:pt x="4257717" y="1818473"/>
                  <a:pt x="4266030" y="1786563"/>
                  <a:pt x="4261858" y="1761100"/>
                </a:cubicBezTo>
                <a:lnTo>
                  <a:pt x="4260692" y="1755770"/>
                </a:lnTo>
                <a:close/>
                <a:moveTo>
                  <a:pt x="6048465" y="1331924"/>
                </a:moveTo>
                <a:cubicBezTo>
                  <a:pt x="5966032" y="1493831"/>
                  <a:pt x="5832261" y="1773084"/>
                  <a:pt x="5825952" y="1870032"/>
                </a:cubicBezTo>
                <a:cubicBezTo>
                  <a:pt x="5819644" y="1966981"/>
                  <a:pt x="5973529" y="2003298"/>
                  <a:pt x="6010614" y="1913614"/>
                </a:cubicBezTo>
                <a:cubicBezTo>
                  <a:pt x="6047699" y="1823928"/>
                  <a:pt x="6041335" y="1499813"/>
                  <a:pt x="6048465" y="1331924"/>
                </a:cubicBezTo>
                <a:close/>
                <a:moveTo>
                  <a:pt x="6101115" y="1319341"/>
                </a:moveTo>
                <a:cubicBezTo>
                  <a:pt x="6083950" y="1500213"/>
                  <a:pt x="6062163" y="1809085"/>
                  <a:pt x="6091925" y="1901568"/>
                </a:cubicBezTo>
                <a:cubicBezTo>
                  <a:pt x="6121686" y="1994052"/>
                  <a:pt x="6278150" y="1971276"/>
                  <a:pt x="6279683" y="1874236"/>
                </a:cubicBezTo>
                <a:cubicBezTo>
                  <a:pt x="6281213" y="1777199"/>
                  <a:pt x="6156183" y="1478102"/>
                  <a:pt x="6101115" y="1319341"/>
                </a:cubicBezTo>
                <a:close/>
                <a:moveTo>
                  <a:pt x="6130473" y="1301927"/>
                </a:moveTo>
                <a:cubicBezTo>
                  <a:pt x="6178791" y="1477068"/>
                  <a:pt x="6268337" y="1773479"/>
                  <a:pt x="6329059" y="1849319"/>
                </a:cubicBezTo>
                <a:cubicBezTo>
                  <a:pt x="6389781" y="1925158"/>
                  <a:pt x="6527902" y="1848198"/>
                  <a:pt x="6494802" y="1756966"/>
                </a:cubicBezTo>
                <a:cubicBezTo>
                  <a:pt x="6461704" y="1665734"/>
                  <a:pt x="6238429" y="1430704"/>
                  <a:pt x="6130473" y="1301927"/>
                </a:cubicBezTo>
                <a:close/>
                <a:moveTo>
                  <a:pt x="3269583" y="1912626"/>
                </a:moveTo>
                <a:lnTo>
                  <a:pt x="3266105" y="1916892"/>
                </a:lnTo>
                <a:cubicBezTo>
                  <a:pt x="3250819" y="1937785"/>
                  <a:pt x="3244516" y="1968958"/>
                  <a:pt x="3251464" y="2001285"/>
                </a:cubicBezTo>
                <a:cubicBezTo>
                  <a:pt x="3258411" y="2033612"/>
                  <a:pt x="3276965" y="2059443"/>
                  <a:pt x="3299485" y="2072211"/>
                </a:cubicBezTo>
                <a:lnTo>
                  <a:pt x="3304409" y="2074671"/>
                </a:lnTo>
                <a:lnTo>
                  <a:pt x="3307887" y="2070405"/>
                </a:lnTo>
                <a:cubicBezTo>
                  <a:pt x="3323173" y="2049513"/>
                  <a:pt x="3329476" y="2018340"/>
                  <a:pt x="3322528" y="1986012"/>
                </a:cubicBezTo>
                <a:cubicBezTo>
                  <a:pt x="3315581" y="1953685"/>
                  <a:pt x="3297027" y="1927854"/>
                  <a:pt x="3274507" y="1915086"/>
                </a:cubicBezTo>
                <a:close/>
                <a:moveTo>
                  <a:pt x="3321977" y="1890425"/>
                </a:moveTo>
                <a:cubicBezTo>
                  <a:pt x="3318656" y="1890976"/>
                  <a:pt x="3315439" y="1891710"/>
                  <a:pt x="3312346" y="1892625"/>
                </a:cubicBezTo>
                <a:lnTo>
                  <a:pt x="3307203" y="1894449"/>
                </a:lnTo>
                <a:lnTo>
                  <a:pt x="3308399" y="1899772"/>
                </a:lnTo>
                <a:cubicBezTo>
                  <a:pt x="3315379" y="1924612"/>
                  <a:pt x="3336399" y="1950019"/>
                  <a:pt x="3366864" y="1966843"/>
                </a:cubicBezTo>
                <a:cubicBezTo>
                  <a:pt x="3397329" y="1983668"/>
                  <a:pt x="3430027" y="1987929"/>
                  <a:pt x="3454768" y="1980607"/>
                </a:cubicBezTo>
                <a:lnTo>
                  <a:pt x="3459911" y="1978784"/>
                </a:lnTo>
                <a:lnTo>
                  <a:pt x="3458715" y="1973460"/>
                </a:lnTo>
                <a:cubicBezTo>
                  <a:pt x="3451736" y="1948620"/>
                  <a:pt x="3430715" y="1923214"/>
                  <a:pt x="3400251" y="1906389"/>
                </a:cubicBezTo>
                <a:cubicBezTo>
                  <a:pt x="3373594" y="1891668"/>
                  <a:pt x="3345227" y="1886565"/>
                  <a:pt x="3321977" y="1890425"/>
                </a:cubicBezTo>
                <a:close/>
                <a:moveTo>
                  <a:pt x="4282985" y="1681165"/>
                </a:moveTo>
                <a:cubicBezTo>
                  <a:pt x="4265316" y="1686036"/>
                  <a:pt x="4252905" y="1702794"/>
                  <a:pt x="4254183" y="1721793"/>
                </a:cubicBezTo>
                <a:cubicBezTo>
                  <a:pt x="4255643" y="1743506"/>
                  <a:pt x="4274428" y="1759924"/>
                  <a:pt x="4296142" y="1758465"/>
                </a:cubicBezTo>
                <a:cubicBezTo>
                  <a:pt x="4317855" y="1757004"/>
                  <a:pt x="4334274" y="1738219"/>
                  <a:pt x="4332813" y="1716506"/>
                </a:cubicBezTo>
                <a:cubicBezTo>
                  <a:pt x="4331353" y="1694792"/>
                  <a:pt x="4312568" y="1678374"/>
                  <a:pt x="4290855" y="1679834"/>
                </a:cubicBezTo>
                <a:cubicBezTo>
                  <a:pt x="4288140" y="1680016"/>
                  <a:pt x="4285509" y="1680470"/>
                  <a:pt x="4282985" y="1681165"/>
                </a:cubicBezTo>
                <a:close/>
                <a:moveTo>
                  <a:pt x="3221959" y="1906096"/>
                </a:moveTo>
                <a:cubicBezTo>
                  <a:pt x="3196442" y="1909917"/>
                  <a:pt x="3168608" y="1927598"/>
                  <a:pt x="3148108" y="1955721"/>
                </a:cubicBezTo>
                <a:cubicBezTo>
                  <a:pt x="3127609" y="1983845"/>
                  <a:pt x="3119295" y="2015754"/>
                  <a:pt x="3123468" y="2041217"/>
                </a:cubicBezTo>
                <a:lnTo>
                  <a:pt x="3124634" y="2046547"/>
                </a:lnTo>
                <a:lnTo>
                  <a:pt x="3130065" y="2046026"/>
                </a:lnTo>
                <a:cubicBezTo>
                  <a:pt x="3155583" y="2042205"/>
                  <a:pt x="3183417" y="2024524"/>
                  <a:pt x="3203917" y="1996400"/>
                </a:cubicBezTo>
                <a:cubicBezTo>
                  <a:pt x="3224416" y="1968277"/>
                  <a:pt x="3232730" y="1936367"/>
                  <a:pt x="3228557" y="1910905"/>
                </a:cubicBezTo>
                <a:lnTo>
                  <a:pt x="3227391" y="1905575"/>
                </a:lnTo>
                <a:close/>
                <a:moveTo>
                  <a:pt x="5998954" y="1308049"/>
                </a:moveTo>
                <a:cubicBezTo>
                  <a:pt x="5860605" y="1425814"/>
                  <a:pt x="5629745" y="1632166"/>
                  <a:pt x="5586647" y="1719235"/>
                </a:cubicBezTo>
                <a:cubicBezTo>
                  <a:pt x="5543545" y="1806304"/>
                  <a:pt x="5671640" y="1899000"/>
                  <a:pt x="5740357" y="1830468"/>
                </a:cubicBezTo>
                <a:cubicBezTo>
                  <a:pt x="5809073" y="1761937"/>
                  <a:pt x="5927819" y="1460289"/>
                  <a:pt x="5998954" y="1308049"/>
                </a:cubicBezTo>
                <a:close/>
                <a:moveTo>
                  <a:pt x="4154197" y="1703397"/>
                </a:moveTo>
                <a:cubicBezTo>
                  <a:pt x="4120172" y="1710710"/>
                  <a:pt x="4092711" y="1728965"/>
                  <a:pt x="4078857" y="1750733"/>
                </a:cubicBezTo>
                <a:lnTo>
                  <a:pt x="4076175" y="1755484"/>
                </a:lnTo>
                <a:lnTo>
                  <a:pt x="4080572" y="1758714"/>
                </a:lnTo>
                <a:cubicBezTo>
                  <a:pt x="4102146" y="1772868"/>
                  <a:pt x="4134682" y="1778229"/>
                  <a:pt x="4168707" y="1770917"/>
                </a:cubicBezTo>
                <a:cubicBezTo>
                  <a:pt x="4202732" y="1763604"/>
                  <a:pt x="4230193" y="1745349"/>
                  <a:pt x="4244047" y="1723582"/>
                </a:cubicBezTo>
                <a:lnTo>
                  <a:pt x="4246729" y="1718830"/>
                </a:lnTo>
                <a:lnTo>
                  <a:pt x="4242332" y="1715600"/>
                </a:lnTo>
                <a:cubicBezTo>
                  <a:pt x="4220758" y="1701447"/>
                  <a:pt x="4188221" y="1696085"/>
                  <a:pt x="4154197" y="1703397"/>
                </a:cubicBezTo>
                <a:close/>
                <a:moveTo>
                  <a:pt x="6159753" y="1263726"/>
                </a:moveTo>
                <a:cubicBezTo>
                  <a:pt x="6270679" y="1407617"/>
                  <a:pt x="6465606" y="1648201"/>
                  <a:pt x="6550486" y="1695466"/>
                </a:cubicBezTo>
                <a:cubicBezTo>
                  <a:pt x="6635367" y="1742734"/>
                  <a:pt x="6734157" y="1619282"/>
                  <a:pt x="6669034" y="1547325"/>
                </a:cubicBezTo>
                <a:cubicBezTo>
                  <a:pt x="6603913" y="1475367"/>
                  <a:pt x="6308370" y="1342153"/>
                  <a:pt x="6159753" y="1263726"/>
                </a:cubicBezTo>
                <a:close/>
                <a:moveTo>
                  <a:pt x="5959356" y="1275299"/>
                </a:moveTo>
                <a:cubicBezTo>
                  <a:pt x="5785412" y="1327763"/>
                  <a:pt x="5491212" y="1424325"/>
                  <a:pt x="5416836" y="1486830"/>
                </a:cubicBezTo>
                <a:cubicBezTo>
                  <a:pt x="5342459" y="1549336"/>
                  <a:pt x="5422679" y="1685587"/>
                  <a:pt x="5513099" y="1650332"/>
                </a:cubicBezTo>
                <a:cubicBezTo>
                  <a:pt x="5603520" y="1615077"/>
                  <a:pt x="5833179" y="1386282"/>
                  <a:pt x="5959356" y="1275299"/>
                </a:cubicBezTo>
                <a:close/>
                <a:moveTo>
                  <a:pt x="6181583" y="1225830"/>
                </a:moveTo>
                <a:cubicBezTo>
                  <a:pt x="6340870" y="1313220"/>
                  <a:pt x="6615864" y="1455542"/>
                  <a:pt x="6712572" y="1464838"/>
                </a:cubicBezTo>
                <a:cubicBezTo>
                  <a:pt x="6809279" y="1474135"/>
                  <a:pt x="6850326" y="1321444"/>
                  <a:pt x="6761829" y="1281608"/>
                </a:cubicBezTo>
                <a:cubicBezTo>
                  <a:pt x="6673331" y="1241773"/>
                  <a:pt x="6349173" y="1238136"/>
                  <a:pt x="6181583" y="1225830"/>
                </a:cubicBezTo>
                <a:close/>
                <a:moveTo>
                  <a:pt x="3249684" y="1830970"/>
                </a:moveTo>
                <a:cubicBezTo>
                  <a:pt x="3232016" y="1835841"/>
                  <a:pt x="3219605" y="1852598"/>
                  <a:pt x="3220882" y="1871597"/>
                </a:cubicBezTo>
                <a:cubicBezTo>
                  <a:pt x="3222342" y="1893311"/>
                  <a:pt x="3241128" y="1909729"/>
                  <a:pt x="3262841" y="1908269"/>
                </a:cubicBezTo>
                <a:cubicBezTo>
                  <a:pt x="3284555" y="1906809"/>
                  <a:pt x="3300973" y="1888023"/>
                  <a:pt x="3299513" y="1866310"/>
                </a:cubicBezTo>
                <a:cubicBezTo>
                  <a:pt x="3298053" y="1844597"/>
                  <a:pt x="3279267" y="1828178"/>
                  <a:pt x="3257554" y="1829638"/>
                </a:cubicBezTo>
                <a:cubicBezTo>
                  <a:pt x="3254840" y="1829821"/>
                  <a:pt x="3252209" y="1830274"/>
                  <a:pt x="3249684" y="1830970"/>
                </a:cubicBezTo>
                <a:close/>
                <a:moveTo>
                  <a:pt x="3384125" y="1798415"/>
                </a:moveTo>
                <a:cubicBezTo>
                  <a:pt x="3350100" y="1805728"/>
                  <a:pt x="3322639" y="1823983"/>
                  <a:pt x="3308785" y="1845750"/>
                </a:cubicBezTo>
                <a:lnTo>
                  <a:pt x="3306103" y="1850502"/>
                </a:lnTo>
                <a:lnTo>
                  <a:pt x="3310501" y="1853732"/>
                </a:lnTo>
                <a:cubicBezTo>
                  <a:pt x="3332075" y="1867885"/>
                  <a:pt x="3364611" y="1873247"/>
                  <a:pt x="3398636" y="1865934"/>
                </a:cubicBezTo>
                <a:cubicBezTo>
                  <a:pt x="3432661" y="1858622"/>
                  <a:pt x="3460121" y="1840366"/>
                  <a:pt x="3473976" y="1818600"/>
                </a:cubicBezTo>
                <a:lnTo>
                  <a:pt x="3476658" y="1813848"/>
                </a:lnTo>
                <a:lnTo>
                  <a:pt x="3472260" y="1810618"/>
                </a:lnTo>
                <a:cubicBezTo>
                  <a:pt x="3450686" y="1796464"/>
                  <a:pt x="3418150" y="1791103"/>
                  <a:pt x="3384125" y="1798415"/>
                </a:cubicBezTo>
                <a:close/>
                <a:moveTo>
                  <a:pt x="3120896" y="1853202"/>
                </a:moveTo>
                <a:cubicBezTo>
                  <a:pt x="3086871" y="1860514"/>
                  <a:pt x="3059410" y="1878770"/>
                  <a:pt x="3045556" y="1900537"/>
                </a:cubicBezTo>
                <a:lnTo>
                  <a:pt x="3042874" y="1905289"/>
                </a:lnTo>
                <a:lnTo>
                  <a:pt x="3047272" y="1908519"/>
                </a:lnTo>
                <a:cubicBezTo>
                  <a:pt x="3068845" y="1922672"/>
                  <a:pt x="3101382" y="1928034"/>
                  <a:pt x="3135407" y="1920721"/>
                </a:cubicBezTo>
                <a:cubicBezTo>
                  <a:pt x="3169431" y="1913409"/>
                  <a:pt x="3196892" y="1895153"/>
                  <a:pt x="3210746" y="1873386"/>
                </a:cubicBezTo>
                <a:lnTo>
                  <a:pt x="3213428" y="1868635"/>
                </a:lnTo>
                <a:lnTo>
                  <a:pt x="3209031" y="1865405"/>
                </a:lnTo>
                <a:cubicBezTo>
                  <a:pt x="3187457" y="1851251"/>
                  <a:pt x="3154921" y="1845890"/>
                  <a:pt x="3120896" y="1853202"/>
                </a:cubicBezTo>
                <a:close/>
                <a:moveTo>
                  <a:pt x="4412927" y="1537240"/>
                </a:moveTo>
                <a:cubicBezTo>
                  <a:pt x="4387409" y="1541061"/>
                  <a:pt x="4359575" y="1558743"/>
                  <a:pt x="4339075" y="1586866"/>
                </a:cubicBezTo>
                <a:cubicBezTo>
                  <a:pt x="4318576" y="1614989"/>
                  <a:pt x="4310262" y="1646899"/>
                  <a:pt x="4314435" y="1672361"/>
                </a:cubicBezTo>
                <a:lnTo>
                  <a:pt x="4315601" y="1677692"/>
                </a:lnTo>
                <a:lnTo>
                  <a:pt x="4321032" y="1677171"/>
                </a:lnTo>
                <a:cubicBezTo>
                  <a:pt x="4346550" y="1673350"/>
                  <a:pt x="4374384" y="1655669"/>
                  <a:pt x="4394884" y="1627545"/>
                </a:cubicBezTo>
                <a:cubicBezTo>
                  <a:pt x="4415383" y="1599422"/>
                  <a:pt x="4423697" y="1567512"/>
                  <a:pt x="4419525" y="1542049"/>
                </a:cubicBezTo>
                <a:lnTo>
                  <a:pt x="4418358" y="1536719"/>
                </a:lnTo>
                <a:close/>
                <a:moveTo>
                  <a:pt x="4118275" y="1596070"/>
                </a:moveTo>
                <a:cubicBezTo>
                  <a:pt x="4114954" y="1596621"/>
                  <a:pt x="4111737" y="1597355"/>
                  <a:pt x="4108644" y="1598270"/>
                </a:cubicBezTo>
                <a:lnTo>
                  <a:pt x="4103501" y="1600093"/>
                </a:lnTo>
                <a:lnTo>
                  <a:pt x="4104697" y="1605417"/>
                </a:lnTo>
                <a:cubicBezTo>
                  <a:pt x="4111677" y="1630258"/>
                  <a:pt x="4132698" y="1655664"/>
                  <a:pt x="4163162" y="1672488"/>
                </a:cubicBezTo>
                <a:cubicBezTo>
                  <a:pt x="4193627" y="1689313"/>
                  <a:pt x="4226325" y="1693574"/>
                  <a:pt x="4251067" y="1686252"/>
                </a:cubicBezTo>
                <a:lnTo>
                  <a:pt x="4256209" y="1684429"/>
                </a:lnTo>
                <a:lnTo>
                  <a:pt x="4255014" y="1679106"/>
                </a:lnTo>
                <a:cubicBezTo>
                  <a:pt x="4248034" y="1654265"/>
                  <a:pt x="4227014" y="1628859"/>
                  <a:pt x="4196549" y="1612034"/>
                </a:cubicBezTo>
                <a:cubicBezTo>
                  <a:pt x="4169892" y="1597313"/>
                  <a:pt x="4141525" y="1592210"/>
                  <a:pt x="4118275" y="1596070"/>
                </a:cubicBezTo>
                <a:close/>
                <a:moveTo>
                  <a:pt x="3753693" y="1659375"/>
                </a:moveTo>
                <a:cubicBezTo>
                  <a:pt x="3721150" y="1735538"/>
                  <a:pt x="3668845" y="1866646"/>
                  <a:pt x="3668941" y="1910935"/>
                </a:cubicBezTo>
                <a:cubicBezTo>
                  <a:pt x="3669037" y="1955224"/>
                  <a:pt x="3740142" y="1967037"/>
                  <a:pt x="3754266" y="1925110"/>
                </a:cubicBezTo>
                <a:cubicBezTo>
                  <a:pt x="3768392" y="1883183"/>
                  <a:pt x="3755584" y="1735956"/>
                  <a:pt x="3753693" y="1659375"/>
                </a:cubicBezTo>
                <a:close/>
                <a:moveTo>
                  <a:pt x="3777255" y="1652041"/>
                </a:moveTo>
                <a:cubicBezTo>
                  <a:pt x="3774980" y="1734834"/>
                  <a:pt x="3774517" y="1875990"/>
                  <a:pt x="3790882" y="1917145"/>
                </a:cubicBezTo>
                <a:cubicBezTo>
                  <a:pt x="3807247" y="1958299"/>
                  <a:pt x="3877717" y="1943155"/>
                  <a:pt x="3875446" y="1898970"/>
                </a:cubicBezTo>
                <a:cubicBezTo>
                  <a:pt x="3873174" y="1854787"/>
                  <a:pt x="3807158" y="1722569"/>
                  <a:pt x="3777255" y="1652041"/>
                </a:cubicBezTo>
                <a:close/>
                <a:moveTo>
                  <a:pt x="3790076" y="1643223"/>
                </a:moveTo>
                <a:cubicBezTo>
                  <a:pt x="3817410" y="1721407"/>
                  <a:pt x="3867204" y="1853489"/>
                  <a:pt x="3897142" y="1886127"/>
                </a:cubicBezTo>
                <a:cubicBezTo>
                  <a:pt x="3927081" y="1918765"/>
                  <a:pt x="3987549" y="1879536"/>
                  <a:pt x="3969705" y="1839052"/>
                </a:cubicBezTo>
                <a:cubicBezTo>
                  <a:pt x="3951861" y="1798568"/>
                  <a:pt x="3843117" y="1698494"/>
                  <a:pt x="3790076" y="1643223"/>
                </a:cubicBezTo>
                <a:close/>
                <a:moveTo>
                  <a:pt x="3730443" y="1650029"/>
                </a:moveTo>
                <a:cubicBezTo>
                  <a:pt x="3671117" y="1707825"/>
                  <a:pt x="3572423" y="1808744"/>
                  <a:pt x="3555483" y="1849665"/>
                </a:cubicBezTo>
                <a:cubicBezTo>
                  <a:pt x="3538542" y="1890587"/>
                  <a:pt x="3599639" y="1928830"/>
                  <a:pt x="3628799" y="1895558"/>
                </a:cubicBezTo>
                <a:cubicBezTo>
                  <a:pt x="3657959" y="1862285"/>
                  <a:pt x="3702744" y="1721451"/>
                  <a:pt x="3730443" y="1650029"/>
                </a:cubicBezTo>
                <a:close/>
                <a:moveTo>
                  <a:pt x="6680399" y="1006802"/>
                </a:moveTo>
                <a:cubicBezTo>
                  <a:pt x="6550299" y="1037651"/>
                  <a:pt x="6325633" y="1129902"/>
                  <a:pt x="6195397" y="1175073"/>
                </a:cubicBezTo>
                <a:cubicBezTo>
                  <a:pt x="6376269" y="1192239"/>
                  <a:pt x="6685143" y="1214027"/>
                  <a:pt x="6777626" y="1184265"/>
                </a:cubicBezTo>
                <a:cubicBezTo>
                  <a:pt x="6870109" y="1154504"/>
                  <a:pt x="6847332" y="998041"/>
                  <a:pt x="6750295" y="996508"/>
                </a:cubicBezTo>
                <a:cubicBezTo>
                  <a:pt x="6744230" y="996412"/>
                  <a:pt x="6737376" y="996811"/>
                  <a:pt x="6729816" y="997656"/>
                </a:cubicBezTo>
                <a:cubicBezTo>
                  <a:pt x="6715641" y="999241"/>
                  <a:pt x="6698985" y="1002395"/>
                  <a:pt x="6680399" y="1006802"/>
                </a:cubicBezTo>
                <a:close/>
                <a:moveTo>
                  <a:pt x="3802225" y="1624951"/>
                </a:moveTo>
                <a:cubicBezTo>
                  <a:pt x="3857080" y="1687007"/>
                  <a:pt x="3953099" y="1790474"/>
                  <a:pt x="3993152" y="1809376"/>
                </a:cubicBezTo>
                <a:cubicBezTo>
                  <a:pt x="4033205" y="1828279"/>
                  <a:pt x="4074363" y="1769107"/>
                  <a:pt x="4042542" y="1738369"/>
                </a:cubicBezTo>
                <a:cubicBezTo>
                  <a:pt x="4010720" y="1707632"/>
                  <a:pt x="3872222" y="1656078"/>
                  <a:pt x="3802225" y="1624951"/>
                </a:cubicBezTo>
                <a:close/>
                <a:moveTo>
                  <a:pt x="3711430" y="1636344"/>
                </a:moveTo>
                <a:cubicBezTo>
                  <a:pt x="3633917" y="1665527"/>
                  <a:pt x="3503056" y="1718446"/>
                  <a:pt x="3471138" y="1749151"/>
                </a:cubicBezTo>
                <a:cubicBezTo>
                  <a:pt x="3439221" y="1779855"/>
                  <a:pt x="3479875" y="1839375"/>
                  <a:pt x="3519923" y="1820574"/>
                </a:cubicBezTo>
                <a:cubicBezTo>
                  <a:pt x="3559972" y="1801773"/>
                  <a:pt x="3657434" y="1690684"/>
                  <a:pt x="3711430" y="1636344"/>
                </a:cubicBezTo>
                <a:close/>
                <a:moveTo>
                  <a:pt x="560855" y="2309327"/>
                </a:moveTo>
                <a:cubicBezTo>
                  <a:pt x="528488" y="2323017"/>
                  <a:pt x="505778" y="2355066"/>
                  <a:pt x="505778" y="2392419"/>
                </a:cubicBezTo>
                <a:cubicBezTo>
                  <a:pt x="505778" y="2442226"/>
                  <a:pt x="546152" y="2482599"/>
                  <a:pt x="595958" y="2482600"/>
                </a:cubicBezTo>
                <a:cubicBezTo>
                  <a:pt x="645764" y="2482599"/>
                  <a:pt x="686138" y="2442226"/>
                  <a:pt x="686138" y="2392419"/>
                </a:cubicBezTo>
                <a:cubicBezTo>
                  <a:pt x="686138" y="2342615"/>
                  <a:pt x="645764" y="2302239"/>
                  <a:pt x="595958" y="2302240"/>
                </a:cubicBezTo>
                <a:cubicBezTo>
                  <a:pt x="583506" y="2302240"/>
                  <a:pt x="571644" y="2304763"/>
                  <a:pt x="560855" y="2309327"/>
                </a:cubicBezTo>
                <a:close/>
                <a:moveTo>
                  <a:pt x="3810995" y="1607048"/>
                </a:moveTo>
                <a:cubicBezTo>
                  <a:pt x="3886119" y="1641924"/>
                  <a:pt x="4015550" y="1698249"/>
                  <a:pt x="4059822" y="1699519"/>
                </a:cubicBezTo>
                <a:cubicBezTo>
                  <a:pt x="4104092" y="1700790"/>
                  <a:pt x="4118093" y="1630084"/>
                  <a:pt x="4076622" y="1614672"/>
                </a:cubicBezTo>
                <a:cubicBezTo>
                  <a:pt x="4035151" y="1599260"/>
                  <a:pt x="3887599" y="1607520"/>
                  <a:pt x="3810995" y="1607048"/>
                </a:cubicBezTo>
                <a:close/>
                <a:moveTo>
                  <a:pt x="4247821" y="1506610"/>
                </a:moveTo>
                <a:lnTo>
                  <a:pt x="4244343" y="1510876"/>
                </a:lnTo>
                <a:cubicBezTo>
                  <a:pt x="4229057" y="1531769"/>
                  <a:pt x="4222754" y="1562941"/>
                  <a:pt x="4229701" y="1595269"/>
                </a:cubicBezTo>
                <a:cubicBezTo>
                  <a:pt x="4236649" y="1627596"/>
                  <a:pt x="4255202" y="1653427"/>
                  <a:pt x="4277723" y="1666195"/>
                </a:cubicBezTo>
                <a:lnTo>
                  <a:pt x="4282646" y="1668655"/>
                </a:lnTo>
                <a:lnTo>
                  <a:pt x="4286124" y="1664389"/>
                </a:lnTo>
                <a:cubicBezTo>
                  <a:pt x="4301410" y="1643497"/>
                  <a:pt x="4307713" y="1612324"/>
                  <a:pt x="4300766" y="1579996"/>
                </a:cubicBezTo>
                <a:cubicBezTo>
                  <a:pt x="4293818" y="1547669"/>
                  <a:pt x="4275264" y="1521838"/>
                  <a:pt x="4252744" y="1509070"/>
                </a:cubicBezTo>
                <a:close/>
                <a:moveTo>
                  <a:pt x="3379626" y="1687045"/>
                </a:moveTo>
                <a:cubicBezTo>
                  <a:pt x="3354109" y="1690866"/>
                  <a:pt x="3326275" y="1708547"/>
                  <a:pt x="3305775" y="1736671"/>
                </a:cubicBezTo>
                <a:cubicBezTo>
                  <a:pt x="3285275" y="1764794"/>
                  <a:pt x="3276962" y="1796704"/>
                  <a:pt x="3281135" y="1822166"/>
                </a:cubicBezTo>
                <a:lnTo>
                  <a:pt x="3282301" y="1827497"/>
                </a:lnTo>
                <a:lnTo>
                  <a:pt x="3287732" y="1826975"/>
                </a:lnTo>
                <a:cubicBezTo>
                  <a:pt x="3313250" y="1823154"/>
                  <a:pt x="3341083" y="1805473"/>
                  <a:pt x="3361583" y="1777350"/>
                </a:cubicBezTo>
                <a:cubicBezTo>
                  <a:pt x="3382083" y="1749226"/>
                  <a:pt x="3390396" y="1717317"/>
                  <a:pt x="3386224" y="1691854"/>
                </a:cubicBezTo>
                <a:lnTo>
                  <a:pt x="3385058" y="1686524"/>
                </a:lnTo>
                <a:close/>
                <a:moveTo>
                  <a:pt x="3084975" y="1745874"/>
                </a:moveTo>
                <a:cubicBezTo>
                  <a:pt x="3081653" y="1746426"/>
                  <a:pt x="3078436" y="1747160"/>
                  <a:pt x="3075344" y="1748075"/>
                </a:cubicBezTo>
                <a:lnTo>
                  <a:pt x="3070201" y="1749898"/>
                </a:lnTo>
                <a:lnTo>
                  <a:pt x="3071397" y="1755222"/>
                </a:lnTo>
                <a:cubicBezTo>
                  <a:pt x="3078376" y="1780062"/>
                  <a:pt x="3099397" y="1805468"/>
                  <a:pt x="3129862" y="1822293"/>
                </a:cubicBezTo>
                <a:cubicBezTo>
                  <a:pt x="3160326" y="1839118"/>
                  <a:pt x="3193025" y="1843379"/>
                  <a:pt x="3217766" y="1836057"/>
                </a:cubicBezTo>
                <a:lnTo>
                  <a:pt x="3222909" y="1834234"/>
                </a:lnTo>
                <a:lnTo>
                  <a:pt x="3221713" y="1828910"/>
                </a:lnTo>
                <a:cubicBezTo>
                  <a:pt x="3214734" y="1804070"/>
                  <a:pt x="3193713" y="1778664"/>
                  <a:pt x="3163248" y="1761839"/>
                </a:cubicBezTo>
                <a:cubicBezTo>
                  <a:pt x="3136592" y="1747118"/>
                  <a:pt x="3108225" y="1742015"/>
                  <a:pt x="3084975" y="1745874"/>
                </a:cubicBezTo>
                <a:close/>
                <a:moveTo>
                  <a:pt x="5357790" y="1213073"/>
                </a:moveTo>
                <a:cubicBezTo>
                  <a:pt x="5265308" y="1242835"/>
                  <a:pt x="5288083" y="1399298"/>
                  <a:pt x="5385122" y="1400831"/>
                </a:cubicBezTo>
                <a:cubicBezTo>
                  <a:pt x="5476095" y="1402268"/>
                  <a:pt x="5744659" y="1292466"/>
                  <a:pt x="5908690" y="1233362"/>
                </a:cubicBezTo>
                <a:lnTo>
                  <a:pt x="5934867" y="1224091"/>
                </a:lnTo>
                <a:lnTo>
                  <a:pt x="5939908" y="1240335"/>
                </a:lnTo>
                <a:cubicBezTo>
                  <a:pt x="5957049" y="1280861"/>
                  <a:pt x="5997177" y="1309295"/>
                  <a:pt x="6043945" y="1309296"/>
                </a:cubicBezTo>
                <a:cubicBezTo>
                  <a:pt x="6106304" y="1309296"/>
                  <a:pt x="6156856" y="1258744"/>
                  <a:pt x="6156856" y="1196386"/>
                </a:cubicBezTo>
                <a:cubicBezTo>
                  <a:pt x="6156855" y="1134028"/>
                  <a:pt x="6106303" y="1083476"/>
                  <a:pt x="6043945" y="1083476"/>
                </a:cubicBezTo>
                <a:cubicBezTo>
                  <a:pt x="6036151" y="1083476"/>
                  <a:pt x="6028541" y="1084266"/>
                  <a:pt x="6021190" y="1085770"/>
                </a:cubicBezTo>
                <a:cubicBezTo>
                  <a:pt x="5969739" y="1096299"/>
                  <a:pt x="5931035" y="1141823"/>
                  <a:pt x="5931036" y="1196387"/>
                </a:cubicBezTo>
                <a:cubicBezTo>
                  <a:pt x="5931036" y="1204181"/>
                  <a:pt x="5931824" y="1211791"/>
                  <a:pt x="5933329" y="1219141"/>
                </a:cubicBezTo>
                <a:lnTo>
                  <a:pt x="5934136" y="1221739"/>
                </a:lnTo>
                <a:lnTo>
                  <a:pt x="5866865" y="1215721"/>
                </a:lnTo>
                <a:cubicBezTo>
                  <a:pt x="5685310" y="1200458"/>
                  <a:pt x="5438713" y="1187034"/>
                  <a:pt x="5357790" y="1213073"/>
                </a:cubicBezTo>
                <a:close/>
                <a:moveTo>
                  <a:pt x="4053377" y="1486497"/>
                </a:moveTo>
                <a:cubicBezTo>
                  <a:pt x="4002186" y="1495731"/>
                  <a:pt x="3881846" y="1555506"/>
                  <a:pt x="3815726" y="1583539"/>
                </a:cubicBezTo>
                <a:cubicBezTo>
                  <a:pt x="3898519" y="1585815"/>
                  <a:pt x="4039675" y="1586278"/>
                  <a:pt x="4080830" y="1569913"/>
                </a:cubicBezTo>
                <a:cubicBezTo>
                  <a:pt x="4121985" y="1553548"/>
                  <a:pt x="4106840" y="1483078"/>
                  <a:pt x="4062656" y="1485349"/>
                </a:cubicBezTo>
                <a:cubicBezTo>
                  <a:pt x="4059895" y="1485491"/>
                  <a:pt x="4056789" y="1485881"/>
                  <a:pt x="4053377" y="1486497"/>
                </a:cubicBezTo>
                <a:close/>
                <a:moveTo>
                  <a:pt x="3733758" y="1548248"/>
                </a:moveTo>
                <a:cubicBezTo>
                  <a:pt x="3710678" y="1554610"/>
                  <a:pt x="3694467" y="1576500"/>
                  <a:pt x="3696135" y="1601318"/>
                </a:cubicBezTo>
                <a:cubicBezTo>
                  <a:pt x="3696374" y="1604863"/>
                  <a:pt x="3696966" y="1608301"/>
                  <a:pt x="3697875" y="1611598"/>
                </a:cubicBezTo>
                <a:lnTo>
                  <a:pt x="3698321" y="1612754"/>
                </a:lnTo>
                <a:lnTo>
                  <a:pt x="3667539" y="1612075"/>
                </a:lnTo>
                <a:cubicBezTo>
                  <a:pt x="3584493" y="1610685"/>
                  <a:pt x="3471920" y="1612121"/>
                  <a:pt x="3435909" y="1626440"/>
                </a:cubicBezTo>
                <a:cubicBezTo>
                  <a:pt x="3394754" y="1642805"/>
                  <a:pt x="3409899" y="1713275"/>
                  <a:pt x="3454083" y="1711004"/>
                </a:cubicBezTo>
                <a:cubicBezTo>
                  <a:pt x="3495505" y="1708875"/>
                  <a:pt x="3614302" y="1650719"/>
                  <a:pt x="3687103" y="1618819"/>
                </a:cubicBezTo>
                <a:lnTo>
                  <a:pt x="3698725" y="1613802"/>
                </a:lnTo>
                <a:lnTo>
                  <a:pt x="3701515" y="1621037"/>
                </a:lnTo>
                <a:cubicBezTo>
                  <a:pt x="3710551" y="1638945"/>
                  <a:pt x="3729673" y="1650651"/>
                  <a:pt x="3750945" y="1649221"/>
                </a:cubicBezTo>
                <a:cubicBezTo>
                  <a:pt x="3779308" y="1647314"/>
                  <a:pt x="3800755" y="1622775"/>
                  <a:pt x="3798848" y="1594412"/>
                </a:cubicBezTo>
                <a:cubicBezTo>
                  <a:pt x="3796941" y="1566048"/>
                  <a:pt x="3772401" y="1544601"/>
                  <a:pt x="3744038" y="1546508"/>
                </a:cubicBezTo>
                <a:cubicBezTo>
                  <a:pt x="3740493" y="1546747"/>
                  <a:pt x="3737056" y="1547339"/>
                  <a:pt x="3733758" y="1548248"/>
                </a:cubicBezTo>
                <a:close/>
                <a:moveTo>
                  <a:pt x="3214520" y="1656414"/>
                </a:moveTo>
                <a:lnTo>
                  <a:pt x="3211042" y="1660680"/>
                </a:lnTo>
                <a:cubicBezTo>
                  <a:pt x="3195756" y="1681573"/>
                  <a:pt x="3189453" y="1712746"/>
                  <a:pt x="3196401" y="1745073"/>
                </a:cubicBezTo>
                <a:cubicBezTo>
                  <a:pt x="3203348" y="1777401"/>
                  <a:pt x="3221902" y="1803232"/>
                  <a:pt x="3244422" y="1815999"/>
                </a:cubicBezTo>
                <a:lnTo>
                  <a:pt x="3249346" y="1818460"/>
                </a:lnTo>
                <a:lnTo>
                  <a:pt x="3252824" y="1814194"/>
                </a:lnTo>
                <a:cubicBezTo>
                  <a:pt x="3268110" y="1793301"/>
                  <a:pt x="3274413" y="1762128"/>
                  <a:pt x="3267465" y="1729801"/>
                </a:cubicBezTo>
                <a:cubicBezTo>
                  <a:pt x="3260518" y="1697473"/>
                  <a:pt x="3241964" y="1671642"/>
                  <a:pt x="3219444" y="1658875"/>
                </a:cubicBezTo>
                <a:close/>
                <a:moveTo>
                  <a:pt x="1543083" y="2004032"/>
                </a:moveTo>
                <a:cubicBezTo>
                  <a:pt x="1460649" y="2165939"/>
                  <a:pt x="1326877" y="2445193"/>
                  <a:pt x="1320569" y="2542142"/>
                </a:cubicBezTo>
                <a:cubicBezTo>
                  <a:pt x="1314259" y="2639089"/>
                  <a:pt x="1468147" y="2675405"/>
                  <a:pt x="1505232" y="2585721"/>
                </a:cubicBezTo>
                <a:cubicBezTo>
                  <a:pt x="1542316" y="2496037"/>
                  <a:pt x="1535952" y="2171922"/>
                  <a:pt x="1543083" y="2004032"/>
                </a:cubicBezTo>
                <a:close/>
                <a:moveTo>
                  <a:pt x="1595734" y="1991449"/>
                </a:moveTo>
                <a:cubicBezTo>
                  <a:pt x="1578568" y="2172320"/>
                  <a:pt x="1556781" y="2481193"/>
                  <a:pt x="1586542" y="2573676"/>
                </a:cubicBezTo>
                <a:cubicBezTo>
                  <a:pt x="1616303" y="2666158"/>
                  <a:pt x="1772767" y="2643383"/>
                  <a:pt x="1774299" y="2546345"/>
                </a:cubicBezTo>
                <a:cubicBezTo>
                  <a:pt x="1775833" y="2449307"/>
                  <a:pt x="1650800" y="2150211"/>
                  <a:pt x="1595734" y="1991449"/>
                </a:cubicBezTo>
                <a:close/>
                <a:moveTo>
                  <a:pt x="1625090" y="1974036"/>
                </a:moveTo>
                <a:cubicBezTo>
                  <a:pt x="1673408" y="2149176"/>
                  <a:pt x="1762957" y="2445587"/>
                  <a:pt x="1823676" y="2521427"/>
                </a:cubicBezTo>
                <a:cubicBezTo>
                  <a:pt x="1884399" y="2597267"/>
                  <a:pt x="2022518" y="2520306"/>
                  <a:pt x="1989419" y="2429074"/>
                </a:cubicBezTo>
                <a:cubicBezTo>
                  <a:pt x="1956322" y="2337843"/>
                  <a:pt x="1733046" y="2102813"/>
                  <a:pt x="1625090" y="1974036"/>
                </a:cubicBezTo>
                <a:close/>
                <a:moveTo>
                  <a:pt x="1493573" y="1980156"/>
                </a:moveTo>
                <a:cubicBezTo>
                  <a:pt x="1355223" y="2097921"/>
                  <a:pt x="1124364" y="2304274"/>
                  <a:pt x="1081264" y="2391343"/>
                </a:cubicBezTo>
                <a:cubicBezTo>
                  <a:pt x="1038163" y="2478414"/>
                  <a:pt x="1166256" y="2571108"/>
                  <a:pt x="1234975" y="2502577"/>
                </a:cubicBezTo>
                <a:cubicBezTo>
                  <a:pt x="1303693" y="2434045"/>
                  <a:pt x="1422437" y="2132398"/>
                  <a:pt x="1493573" y="1980156"/>
                </a:cubicBezTo>
                <a:close/>
                <a:moveTo>
                  <a:pt x="1654370" y="1935833"/>
                </a:moveTo>
                <a:cubicBezTo>
                  <a:pt x="1765296" y="2079724"/>
                  <a:pt x="1960224" y="2320308"/>
                  <a:pt x="2045104" y="2367576"/>
                </a:cubicBezTo>
                <a:cubicBezTo>
                  <a:pt x="2129984" y="2414842"/>
                  <a:pt x="2228774" y="2291390"/>
                  <a:pt x="2163651" y="2219433"/>
                </a:cubicBezTo>
                <a:cubicBezTo>
                  <a:pt x="2098529" y="2147475"/>
                  <a:pt x="1802989" y="2014260"/>
                  <a:pt x="1654370" y="1935833"/>
                </a:cubicBezTo>
                <a:close/>
                <a:moveTo>
                  <a:pt x="1453974" y="1947407"/>
                </a:moveTo>
                <a:cubicBezTo>
                  <a:pt x="1280030" y="1999870"/>
                  <a:pt x="985829" y="2096433"/>
                  <a:pt x="911453" y="2158939"/>
                </a:cubicBezTo>
                <a:cubicBezTo>
                  <a:pt x="837076" y="2221444"/>
                  <a:pt x="917297" y="2357696"/>
                  <a:pt x="1007717" y="2322441"/>
                </a:cubicBezTo>
                <a:cubicBezTo>
                  <a:pt x="1098138" y="2287184"/>
                  <a:pt x="1327797" y="2058390"/>
                  <a:pt x="1453974" y="1947407"/>
                </a:cubicBezTo>
                <a:close/>
                <a:moveTo>
                  <a:pt x="1676201" y="1897939"/>
                </a:moveTo>
                <a:cubicBezTo>
                  <a:pt x="1835489" y="1985328"/>
                  <a:pt x="2110482" y="2127650"/>
                  <a:pt x="2207190" y="2136946"/>
                </a:cubicBezTo>
                <a:cubicBezTo>
                  <a:pt x="2303896" y="2146245"/>
                  <a:pt x="2344945" y="1993551"/>
                  <a:pt x="2256446" y="1953716"/>
                </a:cubicBezTo>
                <a:cubicBezTo>
                  <a:pt x="2167947" y="1913883"/>
                  <a:pt x="1843791" y="1910245"/>
                  <a:pt x="1676201" y="1897939"/>
                </a:cubicBezTo>
                <a:close/>
                <a:moveTo>
                  <a:pt x="4005577" y="1379023"/>
                </a:moveTo>
                <a:cubicBezTo>
                  <a:pt x="4003088" y="1379613"/>
                  <a:pt x="4000582" y="1380482"/>
                  <a:pt x="3998079" y="1381657"/>
                </a:cubicBezTo>
                <a:cubicBezTo>
                  <a:pt x="3958030" y="1400458"/>
                  <a:pt x="3860568" y="1511548"/>
                  <a:pt x="3806572" y="1565887"/>
                </a:cubicBezTo>
                <a:cubicBezTo>
                  <a:pt x="3884085" y="1536704"/>
                  <a:pt x="4014946" y="1483786"/>
                  <a:pt x="4046864" y="1453081"/>
                </a:cubicBezTo>
                <a:cubicBezTo>
                  <a:pt x="4076787" y="1424295"/>
                  <a:pt x="4042926" y="1370183"/>
                  <a:pt x="4005577" y="1379023"/>
                </a:cubicBezTo>
                <a:close/>
                <a:moveTo>
                  <a:pt x="3437301" y="1496603"/>
                </a:moveTo>
                <a:cubicBezTo>
                  <a:pt x="3399437" y="1503381"/>
                  <a:pt x="3389561" y="1566428"/>
                  <a:pt x="3428441" y="1580877"/>
                </a:cubicBezTo>
                <a:cubicBezTo>
                  <a:pt x="3469912" y="1596289"/>
                  <a:pt x="3617463" y="1588029"/>
                  <a:pt x="3694067" y="1588501"/>
                </a:cubicBezTo>
                <a:cubicBezTo>
                  <a:pt x="3618944" y="1553624"/>
                  <a:pt x="3489512" y="1497300"/>
                  <a:pt x="3445241" y="1496029"/>
                </a:cubicBezTo>
                <a:cubicBezTo>
                  <a:pt x="3442474" y="1495950"/>
                  <a:pt x="3439825" y="1496151"/>
                  <a:pt x="3437301" y="1496603"/>
                </a:cubicBezTo>
                <a:close/>
                <a:moveTo>
                  <a:pt x="6641014" y="755398"/>
                </a:moveTo>
                <a:cubicBezTo>
                  <a:pt x="6635481" y="756320"/>
                  <a:pt x="6629867" y="757855"/>
                  <a:pt x="6624217" y="760057"/>
                </a:cubicBezTo>
                <a:cubicBezTo>
                  <a:pt x="6533798" y="795313"/>
                  <a:pt x="6304136" y="1024108"/>
                  <a:pt x="6177959" y="1135093"/>
                </a:cubicBezTo>
                <a:cubicBezTo>
                  <a:pt x="6351902" y="1082627"/>
                  <a:pt x="6646105" y="986065"/>
                  <a:pt x="6720479" y="923559"/>
                </a:cubicBezTo>
                <a:cubicBezTo>
                  <a:pt x="6790208" y="864960"/>
                  <a:pt x="6724060" y="741544"/>
                  <a:pt x="6641014" y="755398"/>
                </a:cubicBezTo>
                <a:close/>
                <a:moveTo>
                  <a:pt x="2175016" y="1678910"/>
                </a:moveTo>
                <a:cubicBezTo>
                  <a:pt x="2044916" y="1709760"/>
                  <a:pt x="1820250" y="1802011"/>
                  <a:pt x="1690014" y="1847183"/>
                </a:cubicBezTo>
                <a:cubicBezTo>
                  <a:pt x="1870886" y="1864348"/>
                  <a:pt x="2179761" y="1886134"/>
                  <a:pt x="2272243" y="1856373"/>
                </a:cubicBezTo>
                <a:cubicBezTo>
                  <a:pt x="2364726" y="1826613"/>
                  <a:pt x="2341948" y="1670148"/>
                  <a:pt x="2244912" y="1668617"/>
                </a:cubicBezTo>
                <a:cubicBezTo>
                  <a:pt x="2238846" y="1668521"/>
                  <a:pt x="2231993" y="1668919"/>
                  <a:pt x="2224431" y="1669764"/>
                </a:cubicBezTo>
                <a:cubicBezTo>
                  <a:pt x="2210258" y="1671349"/>
                  <a:pt x="2193601" y="1674503"/>
                  <a:pt x="2175016" y="1678910"/>
                </a:cubicBezTo>
                <a:close/>
                <a:moveTo>
                  <a:pt x="3910072" y="1290198"/>
                </a:moveTo>
                <a:cubicBezTo>
                  <a:pt x="3903084" y="1291862"/>
                  <a:pt x="3896494" y="1295586"/>
                  <a:pt x="3891026" y="1301825"/>
                </a:cubicBezTo>
                <a:cubicBezTo>
                  <a:pt x="3861866" y="1335097"/>
                  <a:pt x="3817082" y="1475931"/>
                  <a:pt x="3789383" y="1547353"/>
                </a:cubicBezTo>
                <a:cubicBezTo>
                  <a:pt x="3848708" y="1489557"/>
                  <a:pt x="3947402" y="1388638"/>
                  <a:pt x="3964342" y="1347717"/>
                </a:cubicBezTo>
                <a:cubicBezTo>
                  <a:pt x="3978107" y="1314468"/>
                  <a:pt x="3940354" y="1282988"/>
                  <a:pt x="3910072" y="1290198"/>
                </a:cubicBezTo>
                <a:close/>
                <a:moveTo>
                  <a:pt x="3487006" y="1378338"/>
                </a:moveTo>
                <a:cubicBezTo>
                  <a:pt x="3456243" y="1383725"/>
                  <a:pt x="3433920" y="1427471"/>
                  <a:pt x="3459774" y="1452445"/>
                </a:cubicBezTo>
                <a:cubicBezTo>
                  <a:pt x="3491595" y="1483183"/>
                  <a:pt x="3630094" y="1534736"/>
                  <a:pt x="3700091" y="1565863"/>
                </a:cubicBezTo>
                <a:cubicBezTo>
                  <a:pt x="3645236" y="1503807"/>
                  <a:pt x="3549217" y="1400341"/>
                  <a:pt x="3509164" y="1381438"/>
                </a:cubicBezTo>
                <a:cubicBezTo>
                  <a:pt x="3501654" y="1377894"/>
                  <a:pt x="3494105" y="1377094"/>
                  <a:pt x="3487006" y="1378338"/>
                </a:cubicBezTo>
                <a:close/>
                <a:moveTo>
                  <a:pt x="5379944" y="929109"/>
                </a:moveTo>
                <a:cubicBezTo>
                  <a:pt x="5296073" y="938370"/>
                  <a:pt x="5265182" y="1074907"/>
                  <a:pt x="5348150" y="1112251"/>
                </a:cubicBezTo>
                <a:cubicBezTo>
                  <a:pt x="5436648" y="1152086"/>
                  <a:pt x="5760804" y="1155724"/>
                  <a:pt x="5928394" y="1168030"/>
                </a:cubicBezTo>
                <a:cubicBezTo>
                  <a:pt x="5769109" y="1080639"/>
                  <a:pt x="5494114" y="938318"/>
                  <a:pt x="5397407" y="929020"/>
                </a:cubicBezTo>
                <a:cubicBezTo>
                  <a:pt x="5391361" y="928440"/>
                  <a:pt x="5385535" y="928492"/>
                  <a:pt x="5379944" y="929109"/>
                </a:cubicBezTo>
                <a:close/>
                <a:moveTo>
                  <a:pt x="852407" y="1885182"/>
                </a:moveTo>
                <a:cubicBezTo>
                  <a:pt x="759924" y="1914942"/>
                  <a:pt x="782702" y="2071407"/>
                  <a:pt x="879738" y="2072938"/>
                </a:cubicBezTo>
                <a:cubicBezTo>
                  <a:pt x="970713" y="2074376"/>
                  <a:pt x="1239276" y="1964574"/>
                  <a:pt x="1403307" y="1905470"/>
                </a:cubicBezTo>
                <a:lnTo>
                  <a:pt x="1429483" y="1896199"/>
                </a:lnTo>
                <a:lnTo>
                  <a:pt x="1434527" y="1912444"/>
                </a:lnTo>
                <a:cubicBezTo>
                  <a:pt x="1451667" y="1952969"/>
                  <a:pt x="1491796" y="1981403"/>
                  <a:pt x="1538563" y="1981405"/>
                </a:cubicBezTo>
                <a:cubicBezTo>
                  <a:pt x="1600921" y="1981403"/>
                  <a:pt x="1651475" y="1930852"/>
                  <a:pt x="1651472" y="1868494"/>
                </a:cubicBezTo>
                <a:cubicBezTo>
                  <a:pt x="1651473" y="1806136"/>
                  <a:pt x="1600924" y="1755583"/>
                  <a:pt x="1538563" y="1755583"/>
                </a:cubicBezTo>
                <a:cubicBezTo>
                  <a:pt x="1530769" y="1755583"/>
                  <a:pt x="1523158" y="1756375"/>
                  <a:pt x="1515807" y="1757878"/>
                </a:cubicBezTo>
                <a:cubicBezTo>
                  <a:pt x="1464357" y="1768406"/>
                  <a:pt x="1425653" y="1813931"/>
                  <a:pt x="1425654" y="1868494"/>
                </a:cubicBezTo>
                <a:cubicBezTo>
                  <a:pt x="1425655" y="1876288"/>
                  <a:pt x="1426445" y="1883899"/>
                  <a:pt x="1427947" y="1891250"/>
                </a:cubicBezTo>
                <a:lnTo>
                  <a:pt x="1428753" y="1893848"/>
                </a:lnTo>
                <a:lnTo>
                  <a:pt x="1361482" y="1887829"/>
                </a:lnTo>
                <a:cubicBezTo>
                  <a:pt x="1179927" y="1872567"/>
                  <a:pt x="933331" y="1859141"/>
                  <a:pt x="852407" y="1885182"/>
                </a:cubicBezTo>
                <a:close/>
                <a:moveTo>
                  <a:pt x="3801229" y="1250577"/>
                </a:moveTo>
                <a:cubicBezTo>
                  <a:pt x="3786656" y="1252306"/>
                  <a:pt x="3773347" y="1260472"/>
                  <a:pt x="3768050" y="1276194"/>
                </a:cubicBezTo>
                <a:cubicBezTo>
                  <a:pt x="3753924" y="1318121"/>
                  <a:pt x="3766732" y="1465348"/>
                  <a:pt x="3768624" y="1541930"/>
                </a:cubicBezTo>
                <a:cubicBezTo>
                  <a:pt x="3801166" y="1465766"/>
                  <a:pt x="3853471" y="1334658"/>
                  <a:pt x="3853375" y="1290369"/>
                </a:cubicBezTo>
                <a:cubicBezTo>
                  <a:pt x="3853315" y="1262689"/>
                  <a:pt x="3825518" y="1247694"/>
                  <a:pt x="3801229" y="1250577"/>
                </a:cubicBezTo>
                <a:close/>
                <a:moveTo>
                  <a:pt x="3570487" y="1294728"/>
                </a:moveTo>
                <a:cubicBezTo>
                  <a:pt x="3547031" y="1301811"/>
                  <a:pt x="3527593" y="1326623"/>
                  <a:pt x="3538745" y="1351926"/>
                </a:cubicBezTo>
                <a:cubicBezTo>
                  <a:pt x="3556590" y="1392409"/>
                  <a:pt x="3665333" y="1492483"/>
                  <a:pt x="3718374" y="1547755"/>
                </a:cubicBezTo>
                <a:cubicBezTo>
                  <a:pt x="3691041" y="1469570"/>
                  <a:pt x="3641246" y="1337489"/>
                  <a:pt x="3611307" y="1304851"/>
                </a:cubicBezTo>
                <a:cubicBezTo>
                  <a:pt x="3600080" y="1292612"/>
                  <a:pt x="3584560" y="1290478"/>
                  <a:pt x="3570487" y="1294728"/>
                </a:cubicBezTo>
                <a:close/>
                <a:moveTo>
                  <a:pt x="3673065" y="1252642"/>
                </a:moveTo>
                <a:cubicBezTo>
                  <a:pt x="3653686" y="1256806"/>
                  <a:pt x="3636636" y="1271639"/>
                  <a:pt x="3637771" y="1293731"/>
                </a:cubicBezTo>
                <a:cubicBezTo>
                  <a:pt x="3640043" y="1337914"/>
                  <a:pt x="3706060" y="1470132"/>
                  <a:pt x="3735962" y="1540660"/>
                </a:cubicBezTo>
                <a:cubicBezTo>
                  <a:pt x="3738238" y="1457867"/>
                  <a:pt x="3738701" y="1316712"/>
                  <a:pt x="3722336" y="1275557"/>
                </a:cubicBezTo>
                <a:cubicBezTo>
                  <a:pt x="3714153" y="1254979"/>
                  <a:pt x="3692444" y="1248477"/>
                  <a:pt x="3673065" y="1252642"/>
                </a:cubicBezTo>
                <a:close/>
                <a:moveTo>
                  <a:pt x="3619348" y="1208470"/>
                </a:moveTo>
                <a:lnTo>
                  <a:pt x="3686870" y="1195079"/>
                </a:lnTo>
                <a:lnTo>
                  <a:pt x="3686839" y="1194836"/>
                </a:lnTo>
                <a:lnTo>
                  <a:pt x="3689228" y="1194612"/>
                </a:lnTo>
                <a:lnTo>
                  <a:pt x="3691585" y="1194144"/>
                </a:lnTo>
                <a:lnTo>
                  <a:pt x="3691617" y="1194386"/>
                </a:lnTo>
                <a:lnTo>
                  <a:pt x="3760053" y="1187953"/>
                </a:lnTo>
                <a:cubicBezTo>
                  <a:pt x="4049189" y="1175715"/>
                  <a:pt x="4312493" y="1331414"/>
                  <a:pt x="4448011" y="1576992"/>
                </a:cubicBezTo>
                <a:lnTo>
                  <a:pt x="4480654" y="1651867"/>
                </a:lnTo>
                <a:lnTo>
                  <a:pt x="4466162" y="1646662"/>
                </a:lnTo>
                <a:cubicBezTo>
                  <a:pt x="4451078" y="1644467"/>
                  <a:pt x="4434438" y="1644954"/>
                  <a:pt x="4417426" y="1648611"/>
                </a:cubicBezTo>
                <a:cubicBezTo>
                  <a:pt x="4383401" y="1655923"/>
                  <a:pt x="4355940" y="1674178"/>
                  <a:pt x="4342086" y="1695946"/>
                </a:cubicBezTo>
                <a:lnTo>
                  <a:pt x="4339404" y="1700697"/>
                </a:lnTo>
                <a:lnTo>
                  <a:pt x="4343801" y="1703928"/>
                </a:lnTo>
                <a:cubicBezTo>
                  <a:pt x="4365375" y="1718081"/>
                  <a:pt x="4397911" y="1723442"/>
                  <a:pt x="4431936" y="1716130"/>
                </a:cubicBezTo>
                <a:cubicBezTo>
                  <a:pt x="4448949" y="1712473"/>
                  <a:pt x="4464320" y="1706081"/>
                  <a:pt x="4477170" y="1697883"/>
                </a:cubicBezTo>
                <a:lnTo>
                  <a:pt x="4493737" y="1681876"/>
                </a:lnTo>
                <a:lnTo>
                  <a:pt x="4504650" y="1706910"/>
                </a:lnTo>
                <a:cubicBezTo>
                  <a:pt x="4519665" y="1752471"/>
                  <a:pt x="4530659" y="1800168"/>
                  <a:pt x="4537159" y="1849639"/>
                </a:cubicBezTo>
                <a:cubicBezTo>
                  <a:pt x="4548859" y="1938687"/>
                  <a:pt x="4545065" y="2026370"/>
                  <a:pt x="4527883" y="2109870"/>
                </a:cubicBezTo>
                <a:lnTo>
                  <a:pt x="4509435" y="2180010"/>
                </a:lnTo>
                <a:lnTo>
                  <a:pt x="4525964" y="2190740"/>
                </a:lnTo>
                <a:cubicBezTo>
                  <a:pt x="4567062" y="2223508"/>
                  <a:pt x="4599261" y="2268662"/>
                  <a:pt x="4617080" y="2321834"/>
                </a:cubicBezTo>
                <a:lnTo>
                  <a:pt x="4629904" y="2377518"/>
                </a:lnTo>
                <a:lnTo>
                  <a:pt x="4631920" y="2434777"/>
                </a:lnTo>
                <a:cubicBezTo>
                  <a:pt x="4624898" y="2549667"/>
                  <a:pt x="4551572" y="2649539"/>
                  <a:pt x="4447238" y="2685267"/>
                </a:cubicBezTo>
                <a:lnTo>
                  <a:pt x="4412585" y="2696640"/>
                </a:lnTo>
                <a:cubicBezTo>
                  <a:pt x="4412394" y="2712570"/>
                  <a:pt x="4410697" y="2733889"/>
                  <a:pt x="4409298" y="2756550"/>
                </a:cubicBezTo>
                <a:lnTo>
                  <a:pt x="4408181" y="2779928"/>
                </a:lnTo>
                <a:lnTo>
                  <a:pt x="4410732" y="2793149"/>
                </a:lnTo>
                <a:lnTo>
                  <a:pt x="4434339" y="2972824"/>
                </a:lnTo>
                <a:cubicBezTo>
                  <a:pt x="4508230" y="3273359"/>
                  <a:pt x="4335968" y="3470571"/>
                  <a:pt x="4109195" y="3541796"/>
                </a:cubicBezTo>
                <a:lnTo>
                  <a:pt x="4009228" y="3564541"/>
                </a:lnTo>
                <a:lnTo>
                  <a:pt x="4000694" y="3565178"/>
                </a:lnTo>
                <a:lnTo>
                  <a:pt x="3992317" y="3567007"/>
                </a:lnTo>
                <a:lnTo>
                  <a:pt x="3890242" y="3573721"/>
                </a:lnTo>
                <a:cubicBezTo>
                  <a:pt x="3653631" y="3570062"/>
                  <a:pt x="3436996" y="3429554"/>
                  <a:pt x="3430620" y="3119175"/>
                </a:cubicBezTo>
                <a:lnTo>
                  <a:pt x="3407013" y="2939500"/>
                </a:lnTo>
                <a:lnTo>
                  <a:pt x="3406059" y="2926046"/>
                </a:lnTo>
                <a:lnTo>
                  <a:pt x="3398955" y="2903867"/>
                </a:lnTo>
                <a:cubicBezTo>
                  <a:pt x="3391766" y="2882456"/>
                  <a:pt x="3384635" y="2862426"/>
                  <a:pt x="3380345" y="2847149"/>
                </a:cubicBezTo>
                <a:lnTo>
                  <a:pt x="3344062" y="2846120"/>
                </a:lnTo>
                <a:cubicBezTo>
                  <a:pt x="3234439" y="2841588"/>
                  <a:pt x="3138120" y="2766452"/>
                  <a:pt x="3101738" y="2657890"/>
                </a:cubicBezTo>
                <a:lnTo>
                  <a:pt x="3088914" y="2602206"/>
                </a:lnTo>
                <a:lnTo>
                  <a:pt x="3086899" y="2544948"/>
                </a:lnTo>
                <a:cubicBezTo>
                  <a:pt x="3090339" y="2488675"/>
                  <a:pt x="3109684" y="2436007"/>
                  <a:pt x="3140788" y="2392711"/>
                </a:cubicBezTo>
                <a:lnTo>
                  <a:pt x="3153930" y="2377654"/>
                </a:lnTo>
                <a:lnTo>
                  <a:pt x="3118091" y="2315430"/>
                </a:lnTo>
                <a:cubicBezTo>
                  <a:pt x="3080024" y="2239985"/>
                  <a:pt x="3053766" y="2156685"/>
                  <a:pt x="3042066" y="2067637"/>
                </a:cubicBezTo>
                <a:cubicBezTo>
                  <a:pt x="2990066" y="1671869"/>
                  <a:pt x="3244121" y="1303074"/>
                  <a:pt x="3619348" y="1208470"/>
                </a:cubicBezTo>
                <a:close/>
                <a:moveTo>
                  <a:pt x="6445059" y="546932"/>
                </a:moveTo>
                <a:cubicBezTo>
                  <a:pt x="6429519" y="549545"/>
                  <a:pt x="6414548" y="556728"/>
                  <a:pt x="6401664" y="569577"/>
                </a:cubicBezTo>
                <a:cubicBezTo>
                  <a:pt x="6332943" y="638108"/>
                  <a:pt x="6214201" y="939756"/>
                  <a:pt x="6143064" y="1091997"/>
                </a:cubicBezTo>
                <a:cubicBezTo>
                  <a:pt x="6281414" y="974232"/>
                  <a:pt x="6512273" y="767879"/>
                  <a:pt x="6555374" y="680809"/>
                </a:cubicBezTo>
                <a:cubicBezTo>
                  <a:pt x="6590393" y="610065"/>
                  <a:pt x="6512397" y="535608"/>
                  <a:pt x="6445059" y="546932"/>
                </a:cubicBezTo>
                <a:close/>
                <a:moveTo>
                  <a:pt x="6963860" y="432777"/>
                </a:moveTo>
                <a:cubicBezTo>
                  <a:pt x="6931493" y="446467"/>
                  <a:pt x="6908782" y="478517"/>
                  <a:pt x="6908781" y="515871"/>
                </a:cubicBezTo>
                <a:cubicBezTo>
                  <a:pt x="6908782" y="565676"/>
                  <a:pt x="6949155" y="606051"/>
                  <a:pt x="6998964" y="606052"/>
                </a:cubicBezTo>
                <a:cubicBezTo>
                  <a:pt x="7048767" y="606051"/>
                  <a:pt x="7089145" y="565676"/>
                  <a:pt x="7089142" y="515871"/>
                </a:cubicBezTo>
                <a:cubicBezTo>
                  <a:pt x="7089142" y="466066"/>
                  <a:pt x="7048767" y="425692"/>
                  <a:pt x="6998962" y="425690"/>
                </a:cubicBezTo>
                <a:cubicBezTo>
                  <a:pt x="6986511" y="425690"/>
                  <a:pt x="6974649" y="428214"/>
                  <a:pt x="6963860" y="432777"/>
                </a:cubicBezTo>
                <a:close/>
                <a:moveTo>
                  <a:pt x="3599664" y="1148243"/>
                </a:moveTo>
                <a:cubicBezTo>
                  <a:pt x="3180664" y="1248523"/>
                  <a:pt x="2896971" y="1639448"/>
                  <a:pt x="2955037" y="2058963"/>
                </a:cubicBezTo>
                <a:cubicBezTo>
                  <a:pt x="2968102" y="2153354"/>
                  <a:pt x="2997425" y="2241653"/>
                  <a:pt x="3039931" y="2321626"/>
                </a:cubicBezTo>
                <a:lnTo>
                  <a:pt x="3079950" y="2387583"/>
                </a:lnTo>
                <a:lnTo>
                  <a:pt x="3065276" y="2403543"/>
                </a:lnTo>
                <a:cubicBezTo>
                  <a:pt x="3030544" y="2449436"/>
                  <a:pt x="3008941" y="2505265"/>
                  <a:pt x="3005100" y="2564915"/>
                </a:cubicBezTo>
                <a:lnTo>
                  <a:pt x="3007351" y="2625609"/>
                </a:lnTo>
                <a:lnTo>
                  <a:pt x="3021671" y="2684635"/>
                </a:lnTo>
                <a:cubicBezTo>
                  <a:pt x="3062297" y="2799710"/>
                  <a:pt x="3169852" y="2879354"/>
                  <a:pt x="3292264" y="2884159"/>
                </a:cubicBezTo>
                <a:lnTo>
                  <a:pt x="3332779" y="2885249"/>
                </a:lnTo>
                <a:cubicBezTo>
                  <a:pt x="3337570" y="2901443"/>
                  <a:pt x="3345533" y="2922676"/>
                  <a:pt x="3353560" y="2945371"/>
                </a:cubicBezTo>
                <a:lnTo>
                  <a:pt x="3361493" y="2968880"/>
                </a:lnTo>
                <a:lnTo>
                  <a:pt x="3362558" y="2983142"/>
                </a:lnTo>
                <a:lnTo>
                  <a:pt x="3388918" y="3173598"/>
                </a:lnTo>
                <a:cubicBezTo>
                  <a:pt x="3396040" y="3502601"/>
                  <a:pt x="3637945" y="3651539"/>
                  <a:pt x="3902160" y="3655418"/>
                </a:cubicBezTo>
                <a:lnTo>
                  <a:pt x="4016141" y="3648301"/>
                </a:lnTo>
                <a:lnTo>
                  <a:pt x="4025496" y="3646363"/>
                </a:lnTo>
                <a:lnTo>
                  <a:pt x="4035025" y="3645687"/>
                </a:lnTo>
                <a:lnTo>
                  <a:pt x="4146654" y="3621578"/>
                </a:lnTo>
                <a:cubicBezTo>
                  <a:pt x="4399882" y="3546078"/>
                  <a:pt x="4592239" y="3337033"/>
                  <a:pt x="4509729" y="3018465"/>
                </a:cubicBezTo>
                <a:lnTo>
                  <a:pt x="4483368" y="2828009"/>
                </a:lnTo>
                <a:lnTo>
                  <a:pt x="4480519" y="2813994"/>
                </a:lnTo>
                <a:lnTo>
                  <a:pt x="4481767" y="2789214"/>
                </a:lnTo>
                <a:cubicBezTo>
                  <a:pt x="4483329" y="2765192"/>
                  <a:pt x="4485224" y="2742595"/>
                  <a:pt x="4485438" y="2725709"/>
                </a:cubicBezTo>
                <a:lnTo>
                  <a:pt x="4524133" y="2713653"/>
                </a:lnTo>
                <a:cubicBezTo>
                  <a:pt x="4640639" y="2675781"/>
                  <a:pt x="4722517" y="2569917"/>
                  <a:pt x="4730359" y="2448134"/>
                </a:cubicBezTo>
                <a:lnTo>
                  <a:pt x="4728108" y="2387439"/>
                </a:lnTo>
                <a:lnTo>
                  <a:pt x="4713788" y="2328414"/>
                </a:lnTo>
                <a:cubicBezTo>
                  <a:pt x="4693890" y="2272050"/>
                  <a:pt x="4657934" y="2224188"/>
                  <a:pt x="4612042" y="2189454"/>
                </a:cubicBezTo>
                <a:lnTo>
                  <a:pt x="4593585" y="2178079"/>
                </a:lnTo>
                <a:lnTo>
                  <a:pt x="4614185" y="2103732"/>
                </a:lnTo>
                <a:cubicBezTo>
                  <a:pt x="4633372" y="2015220"/>
                  <a:pt x="4637609" y="1922276"/>
                  <a:pt x="4624543" y="1827885"/>
                </a:cubicBezTo>
                <a:cubicBezTo>
                  <a:pt x="4566478" y="1408371"/>
                  <a:pt x="4187269" y="1109198"/>
                  <a:pt x="3756782" y="1126495"/>
                </a:cubicBezTo>
                <a:lnTo>
                  <a:pt x="3680363" y="1133315"/>
                </a:lnTo>
                <a:lnTo>
                  <a:pt x="3680327" y="1133057"/>
                </a:lnTo>
                <a:lnTo>
                  <a:pt x="3677695" y="1133553"/>
                </a:lnTo>
                <a:lnTo>
                  <a:pt x="3675026" y="1133791"/>
                </a:lnTo>
                <a:lnTo>
                  <a:pt x="3675063" y="1134048"/>
                </a:lnTo>
                <a:close/>
                <a:moveTo>
                  <a:pt x="2135633" y="1427505"/>
                </a:moveTo>
                <a:cubicBezTo>
                  <a:pt x="2130097" y="1428429"/>
                  <a:pt x="2124485" y="1429963"/>
                  <a:pt x="2118835" y="1432166"/>
                </a:cubicBezTo>
                <a:cubicBezTo>
                  <a:pt x="2028414" y="1467422"/>
                  <a:pt x="1798754" y="1696216"/>
                  <a:pt x="1672578" y="1807200"/>
                </a:cubicBezTo>
                <a:cubicBezTo>
                  <a:pt x="1846521" y="1754736"/>
                  <a:pt x="2140719" y="1658174"/>
                  <a:pt x="2215096" y="1595668"/>
                </a:cubicBezTo>
                <a:cubicBezTo>
                  <a:pt x="2284825" y="1537068"/>
                  <a:pt x="2218677" y="1413654"/>
                  <a:pt x="2135633" y="1427505"/>
                </a:cubicBezTo>
                <a:close/>
                <a:moveTo>
                  <a:pt x="5506137" y="677579"/>
                </a:moveTo>
                <a:cubicBezTo>
                  <a:pt x="5438014" y="684844"/>
                  <a:pt x="5382717" y="777304"/>
                  <a:pt x="5435630" y="835768"/>
                </a:cubicBezTo>
                <a:cubicBezTo>
                  <a:pt x="5500751" y="907726"/>
                  <a:pt x="5796293" y="1040942"/>
                  <a:pt x="5944910" y="1119369"/>
                </a:cubicBezTo>
                <a:cubicBezTo>
                  <a:pt x="5833986" y="975478"/>
                  <a:pt x="5639058" y="734893"/>
                  <a:pt x="5554176" y="687627"/>
                </a:cubicBezTo>
                <a:cubicBezTo>
                  <a:pt x="5538262" y="678765"/>
                  <a:pt x="5521857" y="675904"/>
                  <a:pt x="5506137" y="677579"/>
                </a:cubicBezTo>
                <a:close/>
                <a:moveTo>
                  <a:pt x="874562" y="1601218"/>
                </a:moveTo>
                <a:cubicBezTo>
                  <a:pt x="790690" y="1610478"/>
                  <a:pt x="759799" y="1747015"/>
                  <a:pt x="842767" y="1784360"/>
                </a:cubicBezTo>
                <a:cubicBezTo>
                  <a:pt x="931264" y="1824195"/>
                  <a:pt x="1255423" y="1827831"/>
                  <a:pt x="1423011" y="1840139"/>
                </a:cubicBezTo>
                <a:cubicBezTo>
                  <a:pt x="1263725" y="1752750"/>
                  <a:pt x="988731" y="1610426"/>
                  <a:pt x="892023" y="1601129"/>
                </a:cubicBezTo>
                <a:cubicBezTo>
                  <a:pt x="885980" y="1600548"/>
                  <a:pt x="880152" y="1600601"/>
                  <a:pt x="874562" y="1601218"/>
                </a:cubicBezTo>
                <a:close/>
                <a:moveTo>
                  <a:pt x="6212669" y="444197"/>
                </a:moveTo>
                <a:cubicBezTo>
                  <a:pt x="6180518" y="445839"/>
                  <a:pt x="6150186" y="461751"/>
                  <a:pt x="6136278" y="495382"/>
                </a:cubicBezTo>
                <a:cubicBezTo>
                  <a:pt x="6099194" y="585068"/>
                  <a:pt x="6105559" y="909182"/>
                  <a:pt x="6098429" y="1077073"/>
                </a:cubicBezTo>
                <a:cubicBezTo>
                  <a:pt x="6180861" y="915166"/>
                  <a:pt x="6314633" y="635912"/>
                  <a:pt x="6320941" y="538963"/>
                </a:cubicBezTo>
                <a:cubicBezTo>
                  <a:pt x="6324885" y="478371"/>
                  <a:pt x="6266252" y="441462"/>
                  <a:pt x="6212669" y="444197"/>
                </a:cubicBezTo>
                <a:close/>
                <a:moveTo>
                  <a:pt x="5701152" y="506873"/>
                </a:moveTo>
                <a:cubicBezTo>
                  <a:pt x="5648771" y="518922"/>
                  <a:pt x="5602577" y="570367"/>
                  <a:pt x="5623262" y="627389"/>
                </a:cubicBezTo>
                <a:cubicBezTo>
                  <a:pt x="5656361" y="718620"/>
                  <a:pt x="5879638" y="953650"/>
                  <a:pt x="5987592" y="1082426"/>
                </a:cubicBezTo>
                <a:cubicBezTo>
                  <a:pt x="5939274" y="907284"/>
                  <a:pt x="5849726" y="610874"/>
                  <a:pt x="5789005" y="535035"/>
                </a:cubicBezTo>
                <a:cubicBezTo>
                  <a:pt x="5766236" y="506595"/>
                  <a:pt x="5732580" y="499642"/>
                  <a:pt x="5701152" y="506873"/>
                </a:cubicBezTo>
                <a:close/>
                <a:moveTo>
                  <a:pt x="5931855" y="429855"/>
                </a:moveTo>
                <a:cubicBezTo>
                  <a:pt x="5888828" y="436119"/>
                  <a:pt x="5849331" y="466073"/>
                  <a:pt x="5848563" y="514591"/>
                </a:cubicBezTo>
                <a:cubicBezTo>
                  <a:pt x="5847032" y="611629"/>
                  <a:pt x="5972063" y="910726"/>
                  <a:pt x="6027130" y="1069487"/>
                </a:cubicBezTo>
                <a:cubicBezTo>
                  <a:pt x="6044295" y="888617"/>
                  <a:pt x="6066082" y="579743"/>
                  <a:pt x="6036321" y="487260"/>
                </a:cubicBezTo>
                <a:cubicBezTo>
                  <a:pt x="6021440" y="441019"/>
                  <a:pt x="5974883" y="423592"/>
                  <a:pt x="5931855" y="429855"/>
                </a:cubicBezTo>
                <a:close/>
                <a:moveTo>
                  <a:pt x="4458543" y="743617"/>
                </a:moveTo>
                <a:cubicBezTo>
                  <a:pt x="4477470" y="737859"/>
                  <a:pt x="4498590" y="739322"/>
                  <a:pt x="4517423" y="749371"/>
                </a:cubicBezTo>
                <a:cubicBezTo>
                  <a:pt x="4555088" y="769467"/>
                  <a:pt x="4569331" y="816289"/>
                  <a:pt x="4549237" y="853955"/>
                </a:cubicBezTo>
                <a:cubicBezTo>
                  <a:pt x="4529142" y="891619"/>
                  <a:pt x="4482318" y="905862"/>
                  <a:pt x="4444654" y="885766"/>
                </a:cubicBezTo>
                <a:cubicBezTo>
                  <a:pt x="4406988" y="865672"/>
                  <a:pt x="4392745" y="818848"/>
                  <a:pt x="4412840" y="781183"/>
                </a:cubicBezTo>
                <a:cubicBezTo>
                  <a:pt x="4422888" y="762351"/>
                  <a:pt x="4439617" y="749375"/>
                  <a:pt x="4458543" y="743617"/>
                </a:cubicBezTo>
                <a:close/>
                <a:moveTo>
                  <a:pt x="1939677" y="1219041"/>
                </a:moveTo>
                <a:cubicBezTo>
                  <a:pt x="1924136" y="1221654"/>
                  <a:pt x="1909165" y="1228836"/>
                  <a:pt x="1896279" y="1241685"/>
                </a:cubicBezTo>
                <a:cubicBezTo>
                  <a:pt x="1827562" y="1310216"/>
                  <a:pt x="1708818" y="1611864"/>
                  <a:pt x="1637684" y="1764106"/>
                </a:cubicBezTo>
                <a:cubicBezTo>
                  <a:pt x="1776031" y="1646339"/>
                  <a:pt x="2006890" y="1439988"/>
                  <a:pt x="2049991" y="1352917"/>
                </a:cubicBezTo>
                <a:cubicBezTo>
                  <a:pt x="2085009" y="1282173"/>
                  <a:pt x="2007014" y="1207717"/>
                  <a:pt x="1939677" y="1219041"/>
                </a:cubicBezTo>
                <a:close/>
                <a:moveTo>
                  <a:pt x="2754821" y="991626"/>
                </a:moveTo>
                <a:cubicBezTo>
                  <a:pt x="2773746" y="985868"/>
                  <a:pt x="2794868" y="987332"/>
                  <a:pt x="2813701" y="997378"/>
                </a:cubicBezTo>
                <a:cubicBezTo>
                  <a:pt x="2851366" y="1017474"/>
                  <a:pt x="2865609" y="1064298"/>
                  <a:pt x="2845513" y="1101962"/>
                </a:cubicBezTo>
                <a:cubicBezTo>
                  <a:pt x="2825419" y="1139628"/>
                  <a:pt x="2778595" y="1153871"/>
                  <a:pt x="2740931" y="1133775"/>
                </a:cubicBezTo>
                <a:cubicBezTo>
                  <a:pt x="2703265" y="1113680"/>
                  <a:pt x="2689022" y="1066857"/>
                  <a:pt x="2709118" y="1029191"/>
                </a:cubicBezTo>
                <a:cubicBezTo>
                  <a:pt x="2719166" y="1010359"/>
                  <a:pt x="2735895" y="997382"/>
                  <a:pt x="2754821" y="991626"/>
                </a:cubicBezTo>
                <a:close/>
                <a:moveTo>
                  <a:pt x="1000755" y="1349689"/>
                </a:moveTo>
                <a:cubicBezTo>
                  <a:pt x="932631" y="1356952"/>
                  <a:pt x="877335" y="1449414"/>
                  <a:pt x="930248" y="1507878"/>
                </a:cubicBezTo>
                <a:cubicBezTo>
                  <a:pt x="995369" y="1579834"/>
                  <a:pt x="1290910" y="1713051"/>
                  <a:pt x="1439529" y="1791478"/>
                </a:cubicBezTo>
                <a:cubicBezTo>
                  <a:pt x="1328603" y="1647586"/>
                  <a:pt x="1133674" y="1407002"/>
                  <a:pt x="1048794" y="1359734"/>
                </a:cubicBezTo>
                <a:cubicBezTo>
                  <a:pt x="1032881" y="1350873"/>
                  <a:pt x="1016476" y="1348011"/>
                  <a:pt x="1000755" y="1349689"/>
                </a:cubicBezTo>
                <a:close/>
                <a:moveTo>
                  <a:pt x="4441570" y="533248"/>
                </a:moveTo>
                <a:cubicBezTo>
                  <a:pt x="4414767" y="537149"/>
                  <a:pt x="4389583" y="551842"/>
                  <a:pt x="4387951" y="574134"/>
                </a:cubicBezTo>
                <a:cubicBezTo>
                  <a:pt x="4387543" y="579706"/>
                  <a:pt x="4388284" y="586680"/>
                  <a:pt x="4389955" y="594760"/>
                </a:cubicBezTo>
                <a:lnTo>
                  <a:pt x="4391290" y="599565"/>
                </a:lnTo>
                <a:lnTo>
                  <a:pt x="4382660" y="590336"/>
                </a:lnTo>
                <a:cubicBezTo>
                  <a:pt x="4373853" y="583421"/>
                  <a:pt x="4362456" y="582102"/>
                  <a:pt x="4350626" y="584637"/>
                </a:cubicBezTo>
                <a:cubicBezTo>
                  <a:pt x="4315139" y="592241"/>
                  <a:pt x="4275750" y="634539"/>
                  <a:pt x="4290673" y="664560"/>
                </a:cubicBezTo>
                <a:lnTo>
                  <a:pt x="4302165" y="680282"/>
                </a:lnTo>
                <a:lnTo>
                  <a:pt x="4296168" y="677362"/>
                </a:lnTo>
                <a:cubicBezTo>
                  <a:pt x="4288665" y="674296"/>
                  <a:pt x="4282022" y="672273"/>
                  <a:pt x="4276476" y="671520"/>
                </a:cubicBezTo>
                <a:cubicBezTo>
                  <a:pt x="4232094" y="665491"/>
                  <a:pt x="4197279" y="757628"/>
                  <a:pt x="4234695" y="782086"/>
                </a:cubicBezTo>
                <a:lnTo>
                  <a:pt x="4235948" y="782630"/>
                </a:lnTo>
                <a:lnTo>
                  <a:pt x="4232963" y="783289"/>
                </a:lnTo>
                <a:cubicBezTo>
                  <a:pt x="4191218" y="799519"/>
                  <a:pt x="4205407" y="896989"/>
                  <a:pt x="4249988" y="900254"/>
                </a:cubicBezTo>
                <a:cubicBezTo>
                  <a:pt x="4261135" y="901070"/>
                  <a:pt x="4277887" y="897287"/>
                  <a:pt x="4297867" y="890679"/>
                </a:cubicBezTo>
                <a:lnTo>
                  <a:pt x="4308713" y="886400"/>
                </a:lnTo>
                <a:lnTo>
                  <a:pt x="4296881" y="894149"/>
                </a:lnTo>
                <a:cubicBezTo>
                  <a:pt x="4280121" y="905981"/>
                  <a:pt x="4267413" y="916987"/>
                  <a:pt x="4261185" y="926291"/>
                </a:cubicBezTo>
                <a:cubicBezTo>
                  <a:pt x="4236271" y="963512"/>
                  <a:pt x="4303749" y="1035264"/>
                  <a:pt x="4342158" y="1012396"/>
                </a:cubicBezTo>
                <a:cubicBezTo>
                  <a:pt x="4346958" y="1009537"/>
                  <a:pt x="4352249" y="1004932"/>
                  <a:pt x="4357914" y="998935"/>
                </a:cubicBezTo>
                <a:lnTo>
                  <a:pt x="4372229" y="981581"/>
                </a:lnTo>
                <a:lnTo>
                  <a:pt x="4370913" y="984060"/>
                </a:lnTo>
                <a:cubicBezTo>
                  <a:pt x="4362414" y="1002733"/>
                  <a:pt x="4356999" y="1018649"/>
                  <a:pt x="4356320" y="1029825"/>
                </a:cubicBezTo>
                <a:cubicBezTo>
                  <a:pt x="4353600" y="1074531"/>
                  <a:pt x="4448070" y="1102414"/>
                  <a:pt x="4469682" y="1063285"/>
                </a:cubicBezTo>
                <a:cubicBezTo>
                  <a:pt x="4472384" y="1058394"/>
                  <a:pt x="4474628" y="1051748"/>
                  <a:pt x="4476492" y="1043711"/>
                </a:cubicBezTo>
                <a:lnTo>
                  <a:pt x="4480165" y="1021024"/>
                </a:lnTo>
                <a:lnTo>
                  <a:pt x="4480987" y="1036574"/>
                </a:lnTo>
                <a:cubicBezTo>
                  <a:pt x="4481941" y="1044623"/>
                  <a:pt x="4483389" y="1051413"/>
                  <a:pt x="4485418" y="1056631"/>
                </a:cubicBezTo>
                <a:cubicBezTo>
                  <a:pt x="4499620" y="1093157"/>
                  <a:pt x="4576020" y="1086859"/>
                  <a:pt x="4597086" y="1054849"/>
                </a:cubicBezTo>
                <a:lnTo>
                  <a:pt x="4599939" y="1046635"/>
                </a:lnTo>
                <a:lnTo>
                  <a:pt x="4610081" y="1050991"/>
                </a:lnTo>
                <a:cubicBezTo>
                  <a:pt x="4648081" y="1057134"/>
                  <a:pt x="4704595" y="1005399"/>
                  <a:pt x="4687184" y="970373"/>
                </a:cubicBezTo>
                <a:cubicBezTo>
                  <a:pt x="4684695" y="965371"/>
                  <a:pt x="4680505" y="959745"/>
                  <a:pt x="4674954" y="953644"/>
                </a:cubicBezTo>
                <a:lnTo>
                  <a:pt x="4671604" y="950424"/>
                </a:lnTo>
                <a:lnTo>
                  <a:pt x="4689661" y="955780"/>
                </a:lnTo>
                <a:cubicBezTo>
                  <a:pt x="4734041" y="961810"/>
                  <a:pt x="4768858" y="869671"/>
                  <a:pt x="4731441" y="845214"/>
                </a:cubicBezTo>
                <a:cubicBezTo>
                  <a:pt x="4726766" y="842157"/>
                  <a:pt x="4720304" y="839426"/>
                  <a:pt x="4712427" y="836971"/>
                </a:cubicBezTo>
                <a:lnTo>
                  <a:pt x="4709640" y="836305"/>
                </a:lnTo>
                <a:lnTo>
                  <a:pt x="4712084" y="836176"/>
                </a:lnTo>
                <a:cubicBezTo>
                  <a:pt x="4720133" y="835222"/>
                  <a:pt x="4726922" y="833773"/>
                  <a:pt x="4732139" y="831745"/>
                </a:cubicBezTo>
                <a:cubicBezTo>
                  <a:pt x="4773884" y="815515"/>
                  <a:pt x="4759696" y="718045"/>
                  <a:pt x="4715113" y="714780"/>
                </a:cubicBezTo>
                <a:cubicBezTo>
                  <a:pt x="4709542" y="714373"/>
                  <a:pt x="4702567" y="715114"/>
                  <a:pt x="4694488" y="716783"/>
                </a:cubicBezTo>
                <a:lnTo>
                  <a:pt x="4683534" y="719826"/>
                </a:lnTo>
                <a:lnTo>
                  <a:pt x="4695089" y="710805"/>
                </a:lnTo>
                <a:cubicBezTo>
                  <a:pt x="4701139" y="705412"/>
                  <a:pt x="4705873" y="700334"/>
                  <a:pt x="4708988" y="695681"/>
                </a:cubicBezTo>
                <a:cubicBezTo>
                  <a:pt x="4733900" y="658461"/>
                  <a:pt x="4666423" y="586710"/>
                  <a:pt x="4628015" y="609577"/>
                </a:cubicBezTo>
                <a:cubicBezTo>
                  <a:pt x="4623215" y="612437"/>
                  <a:pt x="4617923" y="617041"/>
                  <a:pt x="4612258" y="623038"/>
                </a:cubicBezTo>
                <a:lnTo>
                  <a:pt x="4608363" y="627763"/>
                </a:lnTo>
                <a:lnTo>
                  <a:pt x="4613234" y="615522"/>
                </a:lnTo>
                <a:cubicBezTo>
                  <a:pt x="4615736" y="607811"/>
                  <a:pt x="4617259" y="601038"/>
                  <a:pt x="4617599" y="595450"/>
                </a:cubicBezTo>
                <a:cubicBezTo>
                  <a:pt x="4619639" y="561922"/>
                  <a:pt x="4567009" y="537854"/>
                  <a:pt x="4531450" y="544425"/>
                </a:cubicBezTo>
                <a:cubicBezTo>
                  <a:pt x="4525522" y="545520"/>
                  <a:pt x="4520070" y="547465"/>
                  <a:pt x="4515425" y="550361"/>
                </a:cubicBezTo>
                <a:lnTo>
                  <a:pt x="4505666" y="560506"/>
                </a:lnTo>
                <a:lnTo>
                  <a:pt x="4504915" y="557106"/>
                </a:lnTo>
                <a:cubicBezTo>
                  <a:pt x="4496801" y="536234"/>
                  <a:pt x="4468376" y="529346"/>
                  <a:pt x="4441570" y="533248"/>
                </a:cubicBezTo>
                <a:close/>
                <a:moveTo>
                  <a:pt x="1707285" y="1116305"/>
                </a:moveTo>
                <a:cubicBezTo>
                  <a:pt x="1675136" y="1117947"/>
                  <a:pt x="1644804" y="1133859"/>
                  <a:pt x="1630898" y="1167490"/>
                </a:cubicBezTo>
                <a:cubicBezTo>
                  <a:pt x="1593812" y="1257177"/>
                  <a:pt x="1600176" y="1581291"/>
                  <a:pt x="1593046" y="1749180"/>
                </a:cubicBezTo>
                <a:cubicBezTo>
                  <a:pt x="1675481" y="1587274"/>
                  <a:pt x="1809252" y="1308019"/>
                  <a:pt x="1815561" y="1211073"/>
                </a:cubicBezTo>
                <a:cubicBezTo>
                  <a:pt x="1819502" y="1150479"/>
                  <a:pt x="1760870" y="1113570"/>
                  <a:pt x="1707285" y="1116305"/>
                </a:cubicBezTo>
                <a:close/>
                <a:moveTo>
                  <a:pt x="426222" y="1384449"/>
                </a:moveTo>
                <a:cubicBezTo>
                  <a:pt x="393854" y="1398140"/>
                  <a:pt x="371144" y="1430189"/>
                  <a:pt x="371144" y="1467543"/>
                </a:cubicBezTo>
                <a:cubicBezTo>
                  <a:pt x="371144" y="1517348"/>
                  <a:pt x="411520" y="1557724"/>
                  <a:pt x="461325" y="1557723"/>
                </a:cubicBezTo>
                <a:cubicBezTo>
                  <a:pt x="511129" y="1557724"/>
                  <a:pt x="551504" y="1517348"/>
                  <a:pt x="551504" y="1467543"/>
                </a:cubicBezTo>
                <a:cubicBezTo>
                  <a:pt x="551504" y="1417738"/>
                  <a:pt x="511129" y="1377362"/>
                  <a:pt x="461325" y="1377362"/>
                </a:cubicBezTo>
                <a:cubicBezTo>
                  <a:pt x="448873" y="1377362"/>
                  <a:pt x="437011" y="1379886"/>
                  <a:pt x="426222" y="1384449"/>
                </a:cubicBezTo>
                <a:close/>
                <a:moveTo>
                  <a:pt x="1195770" y="1178981"/>
                </a:moveTo>
                <a:cubicBezTo>
                  <a:pt x="1143389" y="1191029"/>
                  <a:pt x="1097194" y="1242475"/>
                  <a:pt x="1117880" y="1299496"/>
                </a:cubicBezTo>
                <a:cubicBezTo>
                  <a:pt x="1150978" y="1390727"/>
                  <a:pt x="1374253" y="1625758"/>
                  <a:pt x="1482210" y="1754535"/>
                </a:cubicBezTo>
                <a:cubicBezTo>
                  <a:pt x="1433891" y="1579394"/>
                  <a:pt x="1344345" y="1282982"/>
                  <a:pt x="1283623" y="1207142"/>
                </a:cubicBezTo>
                <a:cubicBezTo>
                  <a:pt x="1260852" y="1178702"/>
                  <a:pt x="1227199" y="1171750"/>
                  <a:pt x="1195770" y="1178981"/>
                </a:cubicBezTo>
                <a:close/>
                <a:moveTo>
                  <a:pt x="1426474" y="1101964"/>
                </a:moveTo>
                <a:cubicBezTo>
                  <a:pt x="1383448" y="1108227"/>
                  <a:pt x="1343949" y="1138180"/>
                  <a:pt x="1343181" y="1186699"/>
                </a:cubicBezTo>
                <a:cubicBezTo>
                  <a:pt x="1341650" y="1283738"/>
                  <a:pt x="1466680" y="1582834"/>
                  <a:pt x="1521749" y="1741596"/>
                </a:cubicBezTo>
                <a:cubicBezTo>
                  <a:pt x="1538913" y="1560725"/>
                  <a:pt x="1560700" y="1251851"/>
                  <a:pt x="1530938" y="1159369"/>
                </a:cubicBezTo>
                <a:cubicBezTo>
                  <a:pt x="1516057" y="1113126"/>
                  <a:pt x="1469501" y="1095699"/>
                  <a:pt x="1426474" y="1101964"/>
                </a:cubicBezTo>
                <a:close/>
                <a:moveTo>
                  <a:pt x="2725150" y="783104"/>
                </a:moveTo>
                <a:cubicBezTo>
                  <a:pt x="2698345" y="787007"/>
                  <a:pt x="2673161" y="801698"/>
                  <a:pt x="2671529" y="823990"/>
                </a:cubicBezTo>
                <a:cubicBezTo>
                  <a:pt x="2671122" y="829562"/>
                  <a:pt x="2671863" y="836536"/>
                  <a:pt x="2673532" y="844615"/>
                </a:cubicBezTo>
                <a:lnTo>
                  <a:pt x="2674868" y="849422"/>
                </a:lnTo>
                <a:lnTo>
                  <a:pt x="2666238" y="840192"/>
                </a:lnTo>
                <a:cubicBezTo>
                  <a:pt x="2657431" y="833279"/>
                  <a:pt x="2646033" y="831959"/>
                  <a:pt x="2634204" y="834492"/>
                </a:cubicBezTo>
                <a:cubicBezTo>
                  <a:pt x="2598716" y="842097"/>
                  <a:pt x="2559329" y="884395"/>
                  <a:pt x="2574252" y="914416"/>
                </a:cubicBezTo>
                <a:lnTo>
                  <a:pt x="2585742" y="930138"/>
                </a:lnTo>
                <a:lnTo>
                  <a:pt x="2579746" y="927218"/>
                </a:lnTo>
                <a:cubicBezTo>
                  <a:pt x="2572245" y="924151"/>
                  <a:pt x="2565602" y="922130"/>
                  <a:pt x="2560054" y="921376"/>
                </a:cubicBezTo>
                <a:cubicBezTo>
                  <a:pt x="2515675" y="915347"/>
                  <a:pt x="2480857" y="1007486"/>
                  <a:pt x="2518275" y="1031942"/>
                </a:cubicBezTo>
                <a:lnTo>
                  <a:pt x="2519527" y="1032486"/>
                </a:lnTo>
                <a:lnTo>
                  <a:pt x="2516541" y="1033145"/>
                </a:lnTo>
                <a:cubicBezTo>
                  <a:pt x="2474796" y="1049374"/>
                  <a:pt x="2488986" y="1146845"/>
                  <a:pt x="2533568" y="1150109"/>
                </a:cubicBezTo>
                <a:cubicBezTo>
                  <a:pt x="2544714" y="1150925"/>
                  <a:pt x="2561467" y="1147143"/>
                  <a:pt x="2581447" y="1140534"/>
                </a:cubicBezTo>
                <a:lnTo>
                  <a:pt x="2592293" y="1136257"/>
                </a:lnTo>
                <a:lnTo>
                  <a:pt x="2580460" y="1144005"/>
                </a:lnTo>
                <a:cubicBezTo>
                  <a:pt x="2563699" y="1155837"/>
                  <a:pt x="2550991" y="1166843"/>
                  <a:pt x="2544761" y="1176147"/>
                </a:cubicBezTo>
                <a:cubicBezTo>
                  <a:pt x="2519850" y="1213368"/>
                  <a:pt x="2587328" y="1285122"/>
                  <a:pt x="2625736" y="1262253"/>
                </a:cubicBezTo>
                <a:cubicBezTo>
                  <a:pt x="2630536" y="1259393"/>
                  <a:pt x="2635828" y="1254789"/>
                  <a:pt x="2641493" y="1248793"/>
                </a:cubicBezTo>
                <a:lnTo>
                  <a:pt x="2655807" y="1231437"/>
                </a:lnTo>
                <a:lnTo>
                  <a:pt x="2654490" y="1233917"/>
                </a:lnTo>
                <a:cubicBezTo>
                  <a:pt x="2645993" y="1252589"/>
                  <a:pt x="2640579" y="1268507"/>
                  <a:pt x="2639899" y="1279681"/>
                </a:cubicBezTo>
                <a:cubicBezTo>
                  <a:pt x="2637179" y="1324387"/>
                  <a:pt x="2731648" y="1352270"/>
                  <a:pt x="2753262" y="1313142"/>
                </a:cubicBezTo>
                <a:cubicBezTo>
                  <a:pt x="2755963" y="1308250"/>
                  <a:pt x="2758206" y="1301603"/>
                  <a:pt x="2760068" y="1293567"/>
                </a:cubicBezTo>
                <a:lnTo>
                  <a:pt x="2763745" y="1270880"/>
                </a:lnTo>
                <a:lnTo>
                  <a:pt x="2764566" y="1286430"/>
                </a:lnTo>
                <a:cubicBezTo>
                  <a:pt x="2765519" y="1294480"/>
                  <a:pt x="2766968" y="1301269"/>
                  <a:pt x="2768996" y="1306488"/>
                </a:cubicBezTo>
                <a:cubicBezTo>
                  <a:pt x="2783198" y="1343013"/>
                  <a:pt x="2859598" y="1336715"/>
                  <a:pt x="2880663" y="1304703"/>
                </a:cubicBezTo>
                <a:lnTo>
                  <a:pt x="2883519" y="1296492"/>
                </a:lnTo>
                <a:lnTo>
                  <a:pt x="2893659" y="1300847"/>
                </a:lnTo>
                <a:cubicBezTo>
                  <a:pt x="2931660" y="1306990"/>
                  <a:pt x="2988171" y="1255254"/>
                  <a:pt x="2970762" y="1220229"/>
                </a:cubicBezTo>
                <a:cubicBezTo>
                  <a:pt x="2968275" y="1215227"/>
                  <a:pt x="2964084" y="1209601"/>
                  <a:pt x="2958534" y="1203499"/>
                </a:cubicBezTo>
                <a:lnTo>
                  <a:pt x="2955182" y="1200280"/>
                </a:lnTo>
                <a:lnTo>
                  <a:pt x="2973239" y="1205637"/>
                </a:lnTo>
                <a:cubicBezTo>
                  <a:pt x="3017621" y="1211666"/>
                  <a:pt x="3052436" y="1119527"/>
                  <a:pt x="3015021" y="1095071"/>
                </a:cubicBezTo>
                <a:cubicBezTo>
                  <a:pt x="3010343" y="1092013"/>
                  <a:pt x="3003882" y="1089283"/>
                  <a:pt x="2996006" y="1086828"/>
                </a:cubicBezTo>
                <a:lnTo>
                  <a:pt x="2993219" y="1086162"/>
                </a:lnTo>
                <a:lnTo>
                  <a:pt x="2995663" y="1086033"/>
                </a:lnTo>
                <a:cubicBezTo>
                  <a:pt x="3003712" y="1085078"/>
                  <a:pt x="3010501" y="1083631"/>
                  <a:pt x="3015717" y="1081601"/>
                </a:cubicBezTo>
                <a:cubicBezTo>
                  <a:pt x="3057462" y="1065371"/>
                  <a:pt x="3043274" y="967901"/>
                  <a:pt x="2998691" y="964637"/>
                </a:cubicBezTo>
                <a:cubicBezTo>
                  <a:pt x="2993120" y="964229"/>
                  <a:pt x="2986145" y="964970"/>
                  <a:pt x="2978067" y="966639"/>
                </a:cubicBezTo>
                <a:lnTo>
                  <a:pt x="2967113" y="969683"/>
                </a:lnTo>
                <a:lnTo>
                  <a:pt x="2978667" y="960661"/>
                </a:lnTo>
                <a:cubicBezTo>
                  <a:pt x="2984718" y="955268"/>
                  <a:pt x="2989452" y="950190"/>
                  <a:pt x="2992566" y="945538"/>
                </a:cubicBezTo>
                <a:cubicBezTo>
                  <a:pt x="3017478" y="908318"/>
                  <a:pt x="2950002" y="836565"/>
                  <a:pt x="2911593" y="859433"/>
                </a:cubicBezTo>
                <a:cubicBezTo>
                  <a:pt x="2906793" y="862293"/>
                  <a:pt x="2901502" y="866897"/>
                  <a:pt x="2895837" y="872895"/>
                </a:cubicBezTo>
                <a:lnTo>
                  <a:pt x="2891941" y="877620"/>
                </a:lnTo>
                <a:lnTo>
                  <a:pt x="2896812" y="865379"/>
                </a:lnTo>
                <a:cubicBezTo>
                  <a:pt x="2899313" y="857667"/>
                  <a:pt x="2900838" y="850895"/>
                  <a:pt x="2901177" y="845307"/>
                </a:cubicBezTo>
                <a:cubicBezTo>
                  <a:pt x="2903218" y="811778"/>
                  <a:pt x="2850588" y="787711"/>
                  <a:pt x="2815029" y="794281"/>
                </a:cubicBezTo>
                <a:cubicBezTo>
                  <a:pt x="2809100" y="795376"/>
                  <a:pt x="2803649" y="797322"/>
                  <a:pt x="2799003" y="800218"/>
                </a:cubicBezTo>
                <a:lnTo>
                  <a:pt x="2789244" y="810361"/>
                </a:lnTo>
                <a:lnTo>
                  <a:pt x="2788494" y="806963"/>
                </a:lnTo>
                <a:cubicBezTo>
                  <a:pt x="2780379" y="786091"/>
                  <a:pt x="2751955" y="779201"/>
                  <a:pt x="2725150" y="783104"/>
                </a:cubicBezTo>
                <a:close/>
                <a:moveTo>
                  <a:pt x="209547" y="1002345"/>
                </a:moveTo>
                <a:lnTo>
                  <a:pt x="7051876" y="6319"/>
                </a:lnTo>
                <a:lnTo>
                  <a:pt x="7051877" y="6319"/>
                </a:lnTo>
                <a:lnTo>
                  <a:pt x="7095292" y="0"/>
                </a:lnTo>
                <a:lnTo>
                  <a:pt x="7095929" y="4378"/>
                </a:lnTo>
                <a:lnTo>
                  <a:pt x="7101411" y="4134"/>
                </a:lnTo>
                <a:cubicBezTo>
                  <a:pt x="7215074" y="10653"/>
                  <a:pt x="7312319" y="96230"/>
                  <a:pt x="7329359" y="213283"/>
                </a:cubicBezTo>
                <a:cubicBezTo>
                  <a:pt x="7346398" y="330336"/>
                  <a:pt x="7277585" y="440085"/>
                  <a:pt x="7170497" y="478738"/>
                </a:cubicBezTo>
                <a:lnTo>
                  <a:pt x="7165177" y="480069"/>
                </a:lnTo>
                <a:lnTo>
                  <a:pt x="7166449" y="488821"/>
                </a:lnTo>
                <a:lnTo>
                  <a:pt x="7171930" y="488579"/>
                </a:lnTo>
                <a:cubicBezTo>
                  <a:pt x="7285593" y="495099"/>
                  <a:pt x="7382839" y="580675"/>
                  <a:pt x="7399879" y="697726"/>
                </a:cubicBezTo>
                <a:cubicBezTo>
                  <a:pt x="7416921" y="814782"/>
                  <a:pt x="7348104" y="924528"/>
                  <a:pt x="7241015" y="963182"/>
                </a:cubicBezTo>
                <a:lnTo>
                  <a:pt x="7235694" y="964514"/>
                </a:lnTo>
                <a:lnTo>
                  <a:pt x="7236969" y="973267"/>
                </a:lnTo>
                <a:lnTo>
                  <a:pt x="7242448" y="973026"/>
                </a:lnTo>
                <a:cubicBezTo>
                  <a:pt x="7356112" y="979544"/>
                  <a:pt x="7453358" y="1065118"/>
                  <a:pt x="7470397" y="1182172"/>
                </a:cubicBezTo>
                <a:cubicBezTo>
                  <a:pt x="7487437" y="1299227"/>
                  <a:pt x="7418624" y="1408973"/>
                  <a:pt x="7311537" y="1447627"/>
                </a:cubicBezTo>
                <a:lnTo>
                  <a:pt x="7306213" y="1448957"/>
                </a:lnTo>
                <a:lnTo>
                  <a:pt x="7307489" y="1457710"/>
                </a:lnTo>
                <a:lnTo>
                  <a:pt x="7312967" y="1457469"/>
                </a:lnTo>
                <a:cubicBezTo>
                  <a:pt x="7426632" y="1463988"/>
                  <a:pt x="7523879" y="1549564"/>
                  <a:pt x="7540917" y="1666616"/>
                </a:cubicBezTo>
                <a:cubicBezTo>
                  <a:pt x="7557956" y="1783672"/>
                  <a:pt x="7489144" y="1893418"/>
                  <a:pt x="7382055" y="1932070"/>
                </a:cubicBezTo>
                <a:lnTo>
                  <a:pt x="7376734" y="1933402"/>
                </a:lnTo>
                <a:lnTo>
                  <a:pt x="7378008" y="1942154"/>
                </a:lnTo>
                <a:lnTo>
                  <a:pt x="7383487" y="1941914"/>
                </a:lnTo>
                <a:cubicBezTo>
                  <a:pt x="7497152" y="1948434"/>
                  <a:pt x="7594398" y="2034008"/>
                  <a:pt x="7611437" y="2151061"/>
                </a:cubicBezTo>
                <a:cubicBezTo>
                  <a:pt x="7628476" y="2268115"/>
                  <a:pt x="7559664" y="2377860"/>
                  <a:pt x="7452574" y="2416516"/>
                </a:cubicBezTo>
                <a:lnTo>
                  <a:pt x="7447254" y="2417846"/>
                </a:lnTo>
                <a:lnTo>
                  <a:pt x="7448528" y="2426598"/>
                </a:lnTo>
                <a:lnTo>
                  <a:pt x="7454007" y="2426357"/>
                </a:lnTo>
                <a:cubicBezTo>
                  <a:pt x="7567671" y="2432877"/>
                  <a:pt x="7664918" y="2518450"/>
                  <a:pt x="7681957" y="2635504"/>
                </a:cubicBezTo>
                <a:cubicBezTo>
                  <a:pt x="7698995" y="2752557"/>
                  <a:pt x="7630182" y="2862305"/>
                  <a:pt x="7523094" y="2900959"/>
                </a:cubicBezTo>
                <a:lnTo>
                  <a:pt x="7517773" y="2902291"/>
                </a:lnTo>
                <a:lnTo>
                  <a:pt x="7519048" y="2911043"/>
                </a:lnTo>
                <a:lnTo>
                  <a:pt x="7524527" y="2910801"/>
                </a:lnTo>
                <a:cubicBezTo>
                  <a:pt x="7638191" y="2917321"/>
                  <a:pt x="7735437" y="3002896"/>
                  <a:pt x="7752476" y="3119947"/>
                </a:cubicBezTo>
                <a:cubicBezTo>
                  <a:pt x="7769516" y="3237002"/>
                  <a:pt x="7700702" y="3346750"/>
                  <a:pt x="7593614" y="3385403"/>
                </a:cubicBezTo>
                <a:lnTo>
                  <a:pt x="7588293" y="3386735"/>
                </a:lnTo>
                <a:lnTo>
                  <a:pt x="7589567" y="3395488"/>
                </a:lnTo>
                <a:lnTo>
                  <a:pt x="7595046" y="3395245"/>
                </a:lnTo>
                <a:cubicBezTo>
                  <a:pt x="7708711" y="3401766"/>
                  <a:pt x="7805957" y="3487338"/>
                  <a:pt x="7822996" y="3604394"/>
                </a:cubicBezTo>
                <a:cubicBezTo>
                  <a:pt x="7840036" y="3721447"/>
                  <a:pt x="7771222" y="3831195"/>
                  <a:pt x="7664133" y="3869848"/>
                </a:cubicBezTo>
                <a:lnTo>
                  <a:pt x="7658814" y="3871179"/>
                </a:lnTo>
                <a:lnTo>
                  <a:pt x="7660087" y="3879933"/>
                </a:lnTo>
                <a:lnTo>
                  <a:pt x="7665567" y="3879689"/>
                </a:lnTo>
                <a:cubicBezTo>
                  <a:pt x="7779232" y="3886211"/>
                  <a:pt x="7876477" y="3971783"/>
                  <a:pt x="7893517" y="4088836"/>
                </a:cubicBezTo>
                <a:cubicBezTo>
                  <a:pt x="7910556" y="4205891"/>
                  <a:pt x="7841742" y="4315641"/>
                  <a:pt x="7734654" y="4354293"/>
                </a:cubicBezTo>
                <a:lnTo>
                  <a:pt x="7729333" y="4355624"/>
                </a:lnTo>
                <a:lnTo>
                  <a:pt x="7735213" y="4396013"/>
                </a:lnTo>
                <a:cubicBezTo>
                  <a:pt x="7776203" y="4677599"/>
                  <a:pt x="7581160" y="4939098"/>
                  <a:pt x="7299575" y="4980090"/>
                </a:cubicBezTo>
                <a:lnTo>
                  <a:pt x="7298244" y="4980282"/>
                </a:lnTo>
                <a:cubicBezTo>
                  <a:pt x="7016657" y="5021272"/>
                  <a:pt x="6755159" y="4826231"/>
                  <a:pt x="6714168" y="4544646"/>
                </a:cubicBezTo>
                <a:lnTo>
                  <a:pt x="6698964" y="4440195"/>
                </a:lnTo>
                <a:lnTo>
                  <a:pt x="6268347" y="4502880"/>
                </a:lnTo>
                <a:lnTo>
                  <a:pt x="6282390" y="4599348"/>
                </a:lnTo>
                <a:cubicBezTo>
                  <a:pt x="6323381" y="4880935"/>
                  <a:pt x="6128339" y="5142434"/>
                  <a:pt x="5846753" y="5183424"/>
                </a:cubicBezTo>
                <a:lnTo>
                  <a:pt x="5845423" y="5183617"/>
                </a:lnTo>
                <a:cubicBezTo>
                  <a:pt x="5563836" y="5224607"/>
                  <a:pt x="5302336" y="5029565"/>
                  <a:pt x="5261346" y="4747980"/>
                </a:cubicBezTo>
                <a:lnTo>
                  <a:pt x="5247303" y="4651511"/>
                </a:lnTo>
                <a:lnTo>
                  <a:pt x="4797075" y="4717050"/>
                </a:lnTo>
                <a:lnTo>
                  <a:pt x="4809449" y="4802046"/>
                </a:lnTo>
                <a:cubicBezTo>
                  <a:pt x="4850438" y="5083633"/>
                  <a:pt x="4655396" y="5345131"/>
                  <a:pt x="4373810" y="5386123"/>
                </a:cubicBezTo>
                <a:lnTo>
                  <a:pt x="4372480" y="5386317"/>
                </a:lnTo>
                <a:cubicBezTo>
                  <a:pt x="4090893" y="5427306"/>
                  <a:pt x="3829394" y="5232264"/>
                  <a:pt x="3788404" y="4950678"/>
                </a:cubicBezTo>
                <a:lnTo>
                  <a:pt x="3776030" y="4865682"/>
                </a:lnTo>
                <a:lnTo>
                  <a:pt x="3326189" y="4931163"/>
                </a:lnTo>
                <a:lnTo>
                  <a:pt x="3339538" y="5022868"/>
                </a:lnTo>
                <a:cubicBezTo>
                  <a:pt x="3380528" y="5304454"/>
                  <a:pt x="3185489" y="5565952"/>
                  <a:pt x="2903903" y="5606942"/>
                </a:cubicBezTo>
                <a:lnTo>
                  <a:pt x="2902573" y="5607135"/>
                </a:lnTo>
                <a:cubicBezTo>
                  <a:pt x="2620987" y="5648125"/>
                  <a:pt x="2359486" y="5453084"/>
                  <a:pt x="2318498" y="5171499"/>
                </a:cubicBezTo>
                <a:lnTo>
                  <a:pt x="2305147" y="5079794"/>
                </a:lnTo>
                <a:lnTo>
                  <a:pt x="1855309" y="5145277"/>
                </a:lnTo>
                <a:lnTo>
                  <a:pt x="1870512" y="5249725"/>
                </a:lnTo>
                <a:cubicBezTo>
                  <a:pt x="1911503" y="5531312"/>
                  <a:pt x="1716459" y="5792813"/>
                  <a:pt x="1434872" y="5833803"/>
                </a:cubicBezTo>
                <a:lnTo>
                  <a:pt x="1433542" y="5833996"/>
                </a:lnTo>
                <a:cubicBezTo>
                  <a:pt x="1151956" y="5874985"/>
                  <a:pt x="890457" y="5679943"/>
                  <a:pt x="849467" y="5398358"/>
                </a:cubicBezTo>
                <a:lnTo>
                  <a:pt x="844225" y="5362345"/>
                </a:lnTo>
                <a:cubicBezTo>
                  <a:pt x="710449" y="5381818"/>
                  <a:pt x="586216" y="5289158"/>
                  <a:pt x="566741" y="5155382"/>
                </a:cubicBezTo>
                <a:cubicBezTo>
                  <a:pt x="547269" y="5021607"/>
                  <a:pt x="639930" y="4897373"/>
                  <a:pt x="773704" y="4877900"/>
                </a:cubicBezTo>
                <a:cubicBezTo>
                  <a:pt x="639930" y="4897373"/>
                  <a:pt x="515695" y="4804713"/>
                  <a:pt x="496224" y="4670937"/>
                </a:cubicBezTo>
                <a:cubicBezTo>
                  <a:pt x="476750" y="4537161"/>
                  <a:pt x="569409" y="4412928"/>
                  <a:pt x="703184" y="4393456"/>
                </a:cubicBezTo>
                <a:cubicBezTo>
                  <a:pt x="569409" y="4412928"/>
                  <a:pt x="445176" y="4320267"/>
                  <a:pt x="425704" y="4186494"/>
                </a:cubicBezTo>
                <a:cubicBezTo>
                  <a:pt x="406230" y="4052717"/>
                  <a:pt x="498889" y="3928483"/>
                  <a:pt x="632664" y="3909010"/>
                </a:cubicBezTo>
                <a:cubicBezTo>
                  <a:pt x="498889" y="3928483"/>
                  <a:pt x="374656" y="3835822"/>
                  <a:pt x="355183" y="3702049"/>
                </a:cubicBezTo>
                <a:cubicBezTo>
                  <a:pt x="335709" y="3568273"/>
                  <a:pt x="428372" y="3444040"/>
                  <a:pt x="562145" y="3424567"/>
                </a:cubicBezTo>
                <a:cubicBezTo>
                  <a:pt x="428372" y="3444040"/>
                  <a:pt x="304137" y="3351382"/>
                  <a:pt x="284665" y="3217605"/>
                </a:cubicBezTo>
                <a:cubicBezTo>
                  <a:pt x="265189" y="3083831"/>
                  <a:pt x="357851" y="2959595"/>
                  <a:pt x="491626" y="2940123"/>
                </a:cubicBezTo>
                <a:cubicBezTo>
                  <a:pt x="357851" y="2959595"/>
                  <a:pt x="233617" y="2866936"/>
                  <a:pt x="214143" y="2733163"/>
                </a:cubicBezTo>
                <a:cubicBezTo>
                  <a:pt x="194670" y="2599387"/>
                  <a:pt x="287331" y="2475152"/>
                  <a:pt x="421105" y="2455681"/>
                </a:cubicBezTo>
                <a:cubicBezTo>
                  <a:pt x="287331" y="2475152"/>
                  <a:pt x="163098" y="2382492"/>
                  <a:pt x="143624" y="2248717"/>
                </a:cubicBezTo>
                <a:cubicBezTo>
                  <a:pt x="124150" y="2114941"/>
                  <a:pt x="216813" y="1990708"/>
                  <a:pt x="350587" y="1971234"/>
                </a:cubicBezTo>
                <a:cubicBezTo>
                  <a:pt x="216813" y="1990708"/>
                  <a:pt x="92577" y="1898048"/>
                  <a:pt x="73105" y="1764274"/>
                </a:cubicBezTo>
                <a:cubicBezTo>
                  <a:pt x="53632" y="1630498"/>
                  <a:pt x="146290" y="1506263"/>
                  <a:pt x="280068" y="1486790"/>
                </a:cubicBezTo>
                <a:cubicBezTo>
                  <a:pt x="146290" y="1506263"/>
                  <a:pt x="22058" y="1413603"/>
                  <a:pt x="2585" y="1279827"/>
                </a:cubicBezTo>
                <a:cubicBezTo>
                  <a:pt x="-16889" y="1146052"/>
                  <a:pt x="75773" y="1021820"/>
                  <a:pt x="209547" y="1002347"/>
                </a:cubicBezTo>
                <a:close/>
              </a:path>
            </a:pathLst>
          </a:custGeom>
          <a:solidFill>
            <a:srgbClr val="24CBE5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6" name="Google Shape;326;p4"/>
          <p:cNvSpPr txBox="1"/>
          <p:nvPr>
            <p:ph type="title"/>
          </p:nvPr>
        </p:nvSpPr>
        <p:spPr>
          <a:xfrm>
            <a:off x="286825" y="1438950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327" name="Google Shape;327;p4"/>
          <p:cNvSpPr txBox="1"/>
          <p:nvPr>
            <p:ph idx="1" type="body"/>
          </p:nvPr>
        </p:nvSpPr>
        <p:spPr>
          <a:xfrm>
            <a:off x="311700" y="2168675"/>
            <a:ext cx="3860700" cy="2400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>
              <a:spcBef>
                <a:spcPts val="16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>
              <a:spcBef>
                <a:spcPts val="16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>
              <a:spcBef>
                <a:spcPts val="16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>
              <a:spcBef>
                <a:spcPts val="16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>
              <a:spcBef>
                <a:spcPts val="16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>
              <a:spcBef>
                <a:spcPts val="16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>
              <a:spcBef>
                <a:spcPts val="16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>
              <a:spcBef>
                <a:spcPts val="1600"/>
              </a:spcBef>
              <a:spcAft>
                <a:spcPts val="16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328" name="Google Shape;328;p4"/>
          <p:cNvSpPr txBox="1"/>
          <p:nvPr>
            <p:ph idx="2" type="body"/>
          </p:nvPr>
        </p:nvSpPr>
        <p:spPr>
          <a:xfrm>
            <a:off x="4865700" y="2168675"/>
            <a:ext cx="3860700" cy="2400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spcBef>
                <a:spcPts val="16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spcBef>
                <a:spcPts val="16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spcBef>
                <a:spcPts val="16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spcBef>
                <a:spcPts val="16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spcBef>
                <a:spcPts val="16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spcBef>
                <a:spcPts val="16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spcBef>
                <a:spcPts val="16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spcBef>
                <a:spcPts val="1600"/>
              </a:spcBef>
              <a:spcAft>
                <a:spcPts val="1600"/>
              </a:spcAft>
              <a:buSzPts val="2400"/>
              <a:buChar char="■"/>
              <a:defRPr sz="2400"/>
            </a:lvl9pPr>
          </a:lstStyle>
          <a:p/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 1">
  <p:cSld name="TITLE_AND_BODY_1">
    <p:bg>
      <p:bgPr>
        <a:gradFill>
          <a:gsLst>
            <a:gs pos="0">
              <a:srgbClr val="741B47"/>
            </a:gs>
            <a:gs pos="34000">
              <a:srgbClr val="4C1130"/>
            </a:gs>
            <a:gs pos="100000">
              <a:srgbClr val="000000"/>
            </a:gs>
          </a:gsLst>
          <a:lin ang="5400012" scaled="0"/>
        </a:gradFill>
      </p:bgPr>
    </p:bg>
    <p:spTree>
      <p:nvGrpSpPr>
        <p:cNvPr id="329" name="Shape 3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0" name="Google Shape;330;p5"/>
          <p:cNvSpPr/>
          <p:nvPr/>
        </p:nvSpPr>
        <p:spPr>
          <a:xfrm>
            <a:off x="47524" y="67075"/>
            <a:ext cx="9094694" cy="563891"/>
          </a:xfrm>
          <a:custGeom>
            <a:rect b="b" l="l" r="r" t="t"/>
            <a:pathLst>
              <a:path extrusionOk="0" h="538321" w="12126258">
                <a:moveTo>
                  <a:pt x="0" y="119529"/>
                </a:moveTo>
                <a:cubicBezTo>
                  <a:pt x="2130612" y="299819"/>
                  <a:pt x="4261224" y="480109"/>
                  <a:pt x="5982447" y="525929"/>
                </a:cubicBezTo>
                <a:cubicBezTo>
                  <a:pt x="7703670" y="571749"/>
                  <a:pt x="9303373" y="482102"/>
                  <a:pt x="10327341" y="394447"/>
                </a:cubicBezTo>
                <a:cubicBezTo>
                  <a:pt x="11351310" y="306792"/>
                  <a:pt x="11738784" y="153396"/>
                  <a:pt x="12126258" y="0"/>
                </a:cubicBezTo>
              </a:path>
            </a:pathLst>
          </a:custGeom>
          <a:noFill/>
          <a:ln cap="flat" cmpd="sng" w="38100">
            <a:solidFill>
              <a:srgbClr val="000000"/>
            </a:solidFill>
            <a:prstDash val="solid"/>
            <a:miter lim="800000"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1" name="Google Shape;331;p5"/>
          <p:cNvSpPr/>
          <p:nvPr/>
        </p:nvSpPr>
        <p:spPr>
          <a:xfrm rot="505618">
            <a:off x="1167718" y="-69102"/>
            <a:ext cx="6868694" cy="5079633"/>
          </a:xfrm>
          <a:custGeom>
            <a:rect b="b" l="l" r="r" t="t"/>
            <a:pathLst>
              <a:path extrusionOk="0" h="6767395" w="9150890">
                <a:moveTo>
                  <a:pt x="8401264" y="5288002"/>
                </a:moveTo>
                <a:lnTo>
                  <a:pt x="8393601" y="5296211"/>
                </a:lnTo>
                <a:cubicBezTo>
                  <a:pt x="8359617" y="5336658"/>
                  <a:pt x="8342515" y="5399264"/>
                  <a:pt x="8352235" y="5466034"/>
                </a:cubicBezTo>
                <a:cubicBezTo>
                  <a:pt x="8361953" y="5532806"/>
                  <a:pt x="8396193" y="5587940"/>
                  <a:pt x="8440298" y="5617018"/>
                </a:cubicBezTo>
                <a:lnTo>
                  <a:pt x="8449987" y="5622703"/>
                </a:lnTo>
                <a:lnTo>
                  <a:pt x="8457651" y="5614492"/>
                </a:lnTo>
                <a:cubicBezTo>
                  <a:pt x="8491635" y="5574047"/>
                  <a:pt x="8508737" y="5511440"/>
                  <a:pt x="8499016" y="5444669"/>
                </a:cubicBezTo>
                <a:cubicBezTo>
                  <a:pt x="8489296" y="5377897"/>
                  <a:pt x="8455056" y="5322764"/>
                  <a:pt x="8410952" y="5293684"/>
                </a:cubicBezTo>
                <a:close/>
                <a:moveTo>
                  <a:pt x="6716224" y="5533290"/>
                </a:moveTo>
                <a:lnTo>
                  <a:pt x="6708559" y="5541501"/>
                </a:lnTo>
                <a:cubicBezTo>
                  <a:pt x="6674577" y="5581944"/>
                  <a:pt x="6657476" y="5644553"/>
                  <a:pt x="6667195" y="5711322"/>
                </a:cubicBezTo>
                <a:cubicBezTo>
                  <a:pt x="6676913" y="5778094"/>
                  <a:pt x="6711155" y="5833230"/>
                  <a:pt x="6755259" y="5862307"/>
                </a:cubicBezTo>
                <a:lnTo>
                  <a:pt x="6764946" y="5867989"/>
                </a:lnTo>
                <a:lnTo>
                  <a:pt x="6772610" y="5859781"/>
                </a:lnTo>
                <a:cubicBezTo>
                  <a:pt x="6806594" y="5819336"/>
                  <a:pt x="6823697" y="5756727"/>
                  <a:pt x="6813975" y="5689955"/>
                </a:cubicBezTo>
                <a:cubicBezTo>
                  <a:pt x="6804256" y="5623187"/>
                  <a:pt x="6770016" y="5568052"/>
                  <a:pt x="6725911" y="5538973"/>
                </a:cubicBezTo>
                <a:close/>
                <a:moveTo>
                  <a:pt x="5031185" y="5778580"/>
                </a:moveTo>
                <a:lnTo>
                  <a:pt x="5023520" y="5786787"/>
                </a:lnTo>
                <a:cubicBezTo>
                  <a:pt x="4989535" y="5827234"/>
                  <a:pt x="4972435" y="5889842"/>
                  <a:pt x="4982154" y="5956610"/>
                </a:cubicBezTo>
                <a:cubicBezTo>
                  <a:pt x="4991873" y="6023383"/>
                  <a:pt x="5026114" y="6078516"/>
                  <a:pt x="5070218" y="6107595"/>
                </a:cubicBezTo>
                <a:lnTo>
                  <a:pt x="5079905" y="6113278"/>
                </a:lnTo>
                <a:lnTo>
                  <a:pt x="5087569" y="6105069"/>
                </a:lnTo>
                <a:cubicBezTo>
                  <a:pt x="5121554" y="6064624"/>
                  <a:pt x="5138655" y="6002017"/>
                  <a:pt x="5128937" y="5935245"/>
                </a:cubicBezTo>
                <a:cubicBezTo>
                  <a:pt x="5119215" y="5868477"/>
                  <a:pt x="5084976" y="5813344"/>
                  <a:pt x="5040871" y="5784263"/>
                </a:cubicBezTo>
                <a:close/>
                <a:moveTo>
                  <a:pt x="3289729" y="6032080"/>
                </a:moveTo>
                <a:lnTo>
                  <a:pt x="3282066" y="6040288"/>
                </a:lnTo>
                <a:cubicBezTo>
                  <a:pt x="3248081" y="6080736"/>
                  <a:pt x="3230981" y="6143342"/>
                  <a:pt x="3240700" y="6210113"/>
                </a:cubicBezTo>
                <a:cubicBezTo>
                  <a:pt x="3250419" y="6276883"/>
                  <a:pt x="3284659" y="6332017"/>
                  <a:pt x="3328764" y="6361097"/>
                </a:cubicBezTo>
                <a:lnTo>
                  <a:pt x="3338452" y="6366778"/>
                </a:lnTo>
                <a:lnTo>
                  <a:pt x="3346117" y="6358570"/>
                </a:lnTo>
                <a:cubicBezTo>
                  <a:pt x="3380102" y="6318124"/>
                  <a:pt x="3397200" y="6255516"/>
                  <a:pt x="3387480" y="6188746"/>
                </a:cubicBezTo>
                <a:cubicBezTo>
                  <a:pt x="3377762" y="6121976"/>
                  <a:pt x="3343522" y="6066843"/>
                  <a:pt x="3299420" y="6037764"/>
                </a:cubicBezTo>
                <a:close/>
                <a:moveTo>
                  <a:pt x="1604691" y="6277368"/>
                </a:moveTo>
                <a:lnTo>
                  <a:pt x="1597026" y="6285579"/>
                </a:lnTo>
                <a:cubicBezTo>
                  <a:pt x="1563042" y="6326024"/>
                  <a:pt x="1545941" y="6388630"/>
                  <a:pt x="1555662" y="6455402"/>
                </a:cubicBezTo>
                <a:cubicBezTo>
                  <a:pt x="1565380" y="6522172"/>
                  <a:pt x="1599620" y="6577306"/>
                  <a:pt x="1643725" y="6606384"/>
                </a:cubicBezTo>
                <a:lnTo>
                  <a:pt x="1653412" y="6612068"/>
                </a:lnTo>
                <a:lnTo>
                  <a:pt x="1661078" y="6603859"/>
                </a:lnTo>
                <a:cubicBezTo>
                  <a:pt x="1695060" y="6563412"/>
                  <a:pt x="1712161" y="6500807"/>
                  <a:pt x="1702444" y="6434034"/>
                </a:cubicBezTo>
                <a:cubicBezTo>
                  <a:pt x="1692723" y="6367263"/>
                  <a:pt x="1658484" y="6312130"/>
                  <a:pt x="1614378" y="6283053"/>
                </a:cubicBezTo>
                <a:close/>
                <a:moveTo>
                  <a:pt x="8510980" y="5249970"/>
                </a:moveTo>
                <a:cubicBezTo>
                  <a:pt x="8504142" y="5250640"/>
                  <a:pt x="8497492" y="5251693"/>
                  <a:pt x="8491070" y="5253134"/>
                </a:cubicBezTo>
                <a:lnTo>
                  <a:pt x="8480348" y="5256142"/>
                </a:lnTo>
                <a:lnTo>
                  <a:pt x="8482055" y="5267144"/>
                </a:lnTo>
                <a:cubicBezTo>
                  <a:pt x="8492865" y="5318677"/>
                  <a:pt x="8532186" y="5373284"/>
                  <a:pt x="8591909" y="5411708"/>
                </a:cubicBezTo>
                <a:cubicBezTo>
                  <a:pt x="8651634" y="5450134"/>
                  <a:pt x="8717627" y="5463288"/>
                  <a:pt x="8769004" y="5451768"/>
                </a:cubicBezTo>
                <a:lnTo>
                  <a:pt x="8779724" y="5448762"/>
                </a:lnTo>
                <a:lnTo>
                  <a:pt x="8778017" y="5437756"/>
                </a:lnTo>
                <a:cubicBezTo>
                  <a:pt x="8767209" y="5386224"/>
                  <a:pt x="8727887" y="5331619"/>
                  <a:pt x="8668164" y="5293195"/>
                </a:cubicBezTo>
                <a:cubicBezTo>
                  <a:pt x="8615905" y="5259570"/>
                  <a:pt x="8558848" y="5245297"/>
                  <a:pt x="8510980" y="5249970"/>
                </a:cubicBezTo>
                <a:close/>
                <a:moveTo>
                  <a:pt x="6825941" y="5495262"/>
                </a:moveTo>
                <a:cubicBezTo>
                  <a:pt x="6819102" y="5495928"/>
                  <a:pt x="6812451" y="5496984"/>
                  <a:pt x="6806029" y="5498422"/>
                </a:cubicBezTo>
                <a:lnTo>
                  <a:pt x="6795309" y="5501429"/>
                </a:lnTo>
                <a:lnTo>
                  <a:pt x="6797014" y="5512432"/>
                </a:lnTo>
                <a:cubicBezTo>
                  <a:pt x="6807825" y="5563967"/>
                  <a:pt x="6847146" y="5618571"/>
                  <a:pt x="6906871" y="5656998"/>
                </a:cubicBezTo>
                <a:cubicBezTo>
                  <a:pt x="6966595" y="5695425"/>
                  <a:pt x="7032585" y="5708576"/>
                  <a:pt x="7083964" y="5697056"/>
                </a:cubicBezTo>
                <a:lnTo>
                  <a:pt x="7094684" y="5694049"/>
                </a:lnTo>
                <a:lnTo>
                  <a:pt x="7092979" y="5683044"/>
                </a:lnTo>
                <a:cubicBezTo>
                  <a:pt x="7082167" y="5631513"/>
                  <a:pt x="7042849" y="5576907"/>
                  <a:pt x="6983124" y="5538485"/>
                </a:cubicBezTo>
                <a:cubicBezTo>
                  <a:pt x="6930865" y="5504859"/>
                  <a:pt x="6873806" y="5490584"/>
                  <a:pt x="6825941" y="5495262"/>
                </a:cubicBezTo>
                <a:close/>
                <a:moveTo>
                  <a:pt x="5140900" y="5740550"/>
                </a:moveTo>
                <a:cubicBezTo>
                  <a:pt x="5134064" y="5741216"/>
                  <a:pt x="5127413" y="5742273"/>
                  <a:pt x="5120990" y="5743712"/>
                </a:cubicBezTo>
                <a:lnTo>
                  <a:pt x="5110269" y="5746717"/>
                </a:lnTo>
                <a:lnTo>
                  <a:pt x="5111974" y="5757724"/>
                </a:lnTo>
                <a:cubicBezTo>
                  <a:pt x="5122785" y="5809254"/>
                  <a:pt x="5162104" y="5863860"/>
                  <a:pt x="5221830" y="5902285"/>
                </a:cubicBezTo>
                <a:cubicBezTo>
                  <a:pt x="5281553" y="5940715"/>
                  <a:pt x="5347546" y="5953867"/>
                  <a:pt x="5398924" y="5942345"/>
                </a:cubicBezTo>
                <a:lnTo>
                  <a:pt x="5409643" y="5939338"/>
                </a:lnTo>
                <a:lnTo>
                  <a:pt x="5407939" y="5928334"/>
                </a:lnTo>
                <a:cubicBezTo>
                  <a:pt x="5397127" y="5876803"/>
                  <a:pt x="5357808" y="5822196"/>
                  <a:pt x="5298083" y="5783771"/>
                </a:cubicBezTo>
                <a:cubicBezTo>
                  <a:pt x="5245824" y="5750147"/>
                  <a:pt x="5188765" y="5735876"/>
                  <a:pt x="5140900" y="5740550"/>
                </a:cubicBezTo>
                <a:close/>
                <a:moveTo>
                  <a:pt x="3399445" y="5994051"/>
                </a:moveTo>
                <a:cubicBezTo>
                  <a:pt x="3392607" y="5994718"/>
                  <a:pt x="3385958" y="5995770"/>
                  <a:pt x="3379533" y="5997211"/>
                </a:cubicBezTo>
                <a:lnTo>
                  <a:pt x="3368814" y="6000219"/>
                </a:lnTo>
                <a:lnTo>
                  <a:pt x="3370519" y="6011222"/>
                </a:lnTo>
                <a:cubicBezTo>
                  <a:pt x="3381330" y="6062753"/>
                  <a:pt x="3420651" y="6117360"/>
                  <a:pt x="3480375" y="6155785"/>
                </a:cubicBezTo>
                <a:cubicBezTo>
                  <a:pt x="3540097" y="6194215"/>
                  <a:pt x="3606090" y="6207365"/>
                  <a:pt x="3657469" y="6195844"/>
                </a:cubicBezTo>
                <a:lnTo>
                  <a:pt x="3668189" y="6192836"/>
                </a:lnTo>
                <a:lnTo>
                  <a:pt x="3666484" y="6181833"/>
                </a:lnTo>
                <a:cubicBezTo>
                  <a:pt x="3655671" y="6130302"/>
                  <a:pt x="3616354" y="6075697"/>
                  <a:pt x="3556630" y="6037271"/>
                </a:cubicBezTo>
                <a:cubicBezTo>
                  <a:pt x="3504370" y="6003646"/>
                  <a:pt x="3447312" y="5989374"/>
                  <a:pt x="3399445" y="5994051"/>
                </a:cubicBezTo>
                <a:close/>
                <a:moveTo>
                  <a:pt x="1714406" y="6239340"/>
                </a:moveTo>
                <a:cubicBezTo>
                  <a:pt x="1707567" y="6240005"/>
                  <a:pt x="1700920" y="6241060"/>
                  <a:pt x="1694496" y="6242499"/>
                </a:cubicBezTo>
                <a:lnTo>
                  <a:pt x="1683776" y="6245508"/>
                </a:lnTo>
                <a:lnTo>
                  <a:pt x="1685481" y="6256511"/>
                </a:lnTo>
                <a:cubicBezTo>
                  <a:pt x="1696291" y="6308044"/>
                  <a:pt x="1735611" y="6362650"/>
                  <a:pt x="1795336" y="6401075"/>
                </a:cubicBezTo>
                <a:cubicBezTo>
                  <a:pt x="1855060" y="6439502"/>
                  <a:pt x="1921054" y="6452653"/>
                  <a:pt x="1972431" y="6441135"/>
                </a:cubicBezTo>
                <a:lnTo>
                  <a:pt x="1983150" y="6438127"/>
                </a:lnTo>
                <a:lnTo>
                  <a:pt x="1981445" y="6427123"/>
                </a:lnTo>
                <a:cubicBezTo>
                  <a:pt x="1970635" y="6375592"/>
                  <a:pt x="1931314" y="6320985"/>
                  <a:pt x="1871593" y="6282560"/>
                </a:cubicBezTo>
                <a:cubicBezTo>
                  <a:pt x="1819332" y="6248937"/>
                  <a:pt x="1762273" y="6234664"/>
                  <a:pt x="1714406" y="6239340"/>
                </a:cubicBezTo>
                <a:close/>
                <a:moveTo>
                  <a:pt x="8305194" y="5268187"/>
                </a:moveTo>
                <a:cubicBezTo>
                  <a:pt x="8292075" y="5269259"/>
                  <a:pt x="8278543" y="5272074"/>
                  <a:pt x="8264911" y="5276545"/>
                </a:cubicBezTo>
                <a:cubicBezTo>
                  <a:pt x="8224014" y="5289958"/>
                  <a:pt x="8182227" y="5318276"/>
                  <a:pt x="8148036" y="5359117"/>
                </a:cubicBezTo>
                <a:cubicBezTo>
                  <a:pt x="8102447" y="5413571"/>
                  <a:pt x="8081153" y="5477402"/>
                  <a:pt x="8086162" y="5529815"/>
                </a:cubicBezTo>
                <a:lnTo>
                  <a:pt x="8087806" y="5540827"/>
                </a:lnTo>
                <a:lnTo>
                  <a:pt x="8098937" y="5540510"/>
                </a:lnTo>
                <a:cubicBezTo>
                  <a:pt x="8151415" y="5536225"/>
                  <a:pt x="8210506" y="5504036"/>
                  <a:pt x="8256097" y="5449582"/>
                </a:cubicBezTo>
                <a:cubicBezTo>
                  <a:pt x="8301684" y="5395127"/>
                  <a:pt x="8322979" y="5331295"/>
                  <a:pt x="8317971" y="5278880"/>
                </a:cubicBezTo>
                <a:lnTo>
                  <a:pt x="8316326" y="5267869"/>
                </a:lnTo>
                <a:close/>
                <a:moveTo>
                  <a:pt x="6620155" y="5513474"/>
                </a:moveTo>
                <a:cubicBezTo>
                  <a:pt x="6607034" y="5514546"/>
                  <a:pt x="6593501" y="5517361"/>
                  <a:pt x="6579870" y="5521833"/>
                </a:cubicBezTo>
                <a:cubicBezTo>
                  <a:pt x="6538973" y="5535247"/>
                  <a:pt x="6497188" y="5563562"/>
                  <a:pt x="6462997" y="5604403"/>
                </a:cubicBezTo>
                <a:cubicBezTo>
                  <a:pt x="6417408" y="5658857"/>
                  <a:pt x="6396112" y="5722688"/>
                  <a:pt x="6401122" y="5775105"/>
                </a:cubicBezTo>
                <a:lnTo>
                  <a:pt x="6402767" y="5786116"/>
                </a:lnTo>
                <a:lnTo>
                  <a:pt x="6413895" y="5785799"/>
                </a:lnTo>
                <a:cubicBezTo>
                  <a:pt x="6466376" y="5781513"/>
                  <a:pt x="6525466" y="5749323"/>
                  <a:pt x="6571054" y="5694869"/>
                </a:cubicBezTo>
                <a:cubicBezTo>
                  <a:pt x="6616644" y="5640415"/>
                  <a:pt x="6637938" y="5576584"/>
                  <a:pt x="6632929" y="5524170"/>
                </a:cubicBezTo>
                <a:lnTo>
                  <a:pt x="6631285" y="5513158"/>
                </a:lnTo>
                <a:close/>
                <a:moveTo>
                  <a:pt x="4935114" y="5758764"/>
                </a:moveTo>
                <a:cubicBezTo>
                  <a:pt x="4921995" y="5759835"/>
                  <a:pt x="4908462" y="5762650"/>
                  <a:pt x="4894830" y="5767122"/>
                </a:cubicBezTo>
                <a:cubicBezTo>
                  <a:pt x="4853934" y="5780536"/>
                  <a:pt x="4812148" y="5808852"/>
                  <a:pt x="4777957" y="5849693"/>
                </a:cubicBezTo>
                <a:cubicBezTo>
                  <a:pt x="4732368" y="5904148"/>
                  <a:pt x="4711071" y="5967979"/>
                  <a:pt x="4716082" y="6020393"/>
                </a:cubicBezTo>
                <a:lnTo>
                  <a:pt x="4717728" y="6031406"/>
                </a:lnTo>
                <a:lnTo>
                  <a:pt x="4728857" y="6031088"/>
                </a:lnTo>
                <a:cubicBezTo>
                  <a:pt x="4781334" y="6026801"/>
                  <a:pt x="4840426" y="5994615"/>
                  <a:pt x="4886015" y="5940158"/>
                </a:cubicBezTo>
                <a:cubicBezTo>
                  <a:pt x="4931603" y="5885705"/>
                  <a:pt x="4952898" y="5821875"/>
                  <a:pt x="4947889" y="5769459"/>
                </a:cubicBezTo>
                <a:lnTo>
                  <a:pt x="4946243" y="5758446"/>
                </a:lnTo>
                <a:close/>
                <a:moveTo>
                  <a:pt x="3193658" y="6012265"/>
                </a:moveTo>
                <a:cubicBezTo>
                  <a:pt x="3180539" y="6013337"/>
                  <a:pt x="3167007" y="6016152"/>
                  <a:pt x="3153375" y="6020623"/>
                </a:cubicBezTo>
                <a:cubicBezTo>
                  <a:pt x="3112480" y="6034036"/>
                  <a:pt x="3070693" y="6062353"/>
                  <a:pt x="3036501" y="6103191"/>
                </a:cubicBezTo>
                <a:cubicBezTo>
                  <a:pt x="2990915" y="6157649"/>
                  <a:pt x="2969617" y="6221479"/>
                  <a:pt x="2974627" y="6273893"/>
                </a:cubicBezTo>
                <a:lnTo>
                  <a:pt x="2976272" y="6284904"/>
                </a:lnTo>
                <a:lnTo>
                  <a:pt x="2987403" y="6284588"/>
                </a:lnTo>
                <a:cubicBezTo>
                  <a:pt x="3039880" y="6280302"/>
                  <a:pt x="3098971" y="6248113"/>
                  <a:pt x="3144560" y="6193658"/>
                </a:cubicBezTo>
                <a:cubicBezTo>
                  <a:pt x="3190150" y="6139204"/>
                  <a:pt x="3211445" y="6075371"/>
                  <a:pt x="3206436" y="6022958"/>
                </a:cubicBezTo>
                <a:lnTo>
                  <a:pt x="3204791" y="6011947"/>
                </a:lnTo>
                <a:close/>
                <a:moveTo>
                  <a:pt x="1508620" y="6257555"/>
                </a:moveTo>
                <a:cubicBezTo>
                  <a:pt x="1495500" y="6258625"/>
                  <a:pt x="1481968" y="6261441"/>
                  <a:pt x="1468337" y="6265911"/>
                </a:cubicBezTo>
                <a:cubicBezTo>
                  <a:pt x="1427440" y="6279325"/>
                  <a:pt x="1385653" y="6307640"/>
                  <a:pt x="1351461" y="6348483"/>
                </a:cubicBezTo>
                <a:cubicBezTo>
                  <a:pt x="1305874" y="6402936"/>
                  <a:pt x="1284577" y="6466768"/>
                  <a:pt x="1289587" y="6519182"/>
                </a:cubicBezTo>
                <a:lnTo>
                  <a:pt x="1291234" y="6530192"/>
                </a:lnTo>
                <a:lnTo>
                  <a:pt x="1302363" y="6529876"/>
                </a:lnTo>
                <a:cubicBezTo>
                  <a:pt x="1354842" y="6525590"/>
                  <a:pt x="1413934" y="6493403"/>
                  <a:pt x="1459522" y="6438946"/>
                </a:cubicBezTo>
                <a:cubicBezTo>
                  <a:pt x="1505110" y="6384492"/>
                  <a:pt x="1526405" y="6320660"/>
                  <a:pt x="1521396" y="6268245"/>
                </a:cubicBezTo>
                <a:lnTo>
                  <a:pt x="1519750" y="6257237"/>
                </a:lnTo>
                <a:close/>
                <a:moveTo>
                  <a:pt x="8371928" y="5119023"/>
                </a:moveTo>
                <a:cubicBezTo>
                  <a:pt x="8335289" y="5126521"/>
                  <a:pt x="8307724" y="5158940"/>
                  <a:pt x="8307725" y="5197798"/>
                </a:cubicBezTo>
                <a:cubicBezTo>
                  <a:pt x="8307724" y="5242209"/>
                  <a:pt x="8343725" y="5278209"/>
                  <a:pt x="8388133" y="5278209"/>
                </a:cubicBezTo>
                <a:cubicBezTo>
                  <a:pt x="8432543" y="5278209"/>
                  <a:pt x="8468542" y="5242207"/>
                  <a:pt x="8468546" y="5197797"/>
                </a:cubicBezTo>
                <a:cubicBezTo>
                  <a:pt x="8468542" y="5153389"/>
                  <a:pt x="8432543" y="5117387"/>
                  <a:pt x="8388134" y="5117389"/>
                </a:cubicBezTo>
                <a:cubicBezTo>
                  <a:pt x="8382583" y="5117387"/>
                  <a:pt x="8377163" y="5117951"/>
                  <a:pt x="8371928" y="5119023"/>
                </a:cubicBezTo>
                <a:close/>
                <a:moveTo>
                  <a:pt x="6686889" y="5364310"/>
                </a:moveTo>
                <a:cubicBezTo>
                  <a:pt x="6650247" y="5371811"/>
                  <a:pt x="6622684" y="5404227"/>
                  <a:pt x="6622684" y="5443086"/>
                </a:cubicBezTo>
                <a:cubicBezTo>
                  <a:pt x="6622682" y="5487497"/>
                  <a:pt x="6658686" y="5523496"/>
                  <a:pt x="6703094" y="5523497"/>
                </a:cubicBezTo>
                <a:cubicBezTo>
                  <a:pt x="6747502" y="5523497"/>
                  <a:pt x="6783503" y="5487496"/>
                  <a:pt x="6783503" y="5443087"/>
                </a:cubicBezTo>
                <a:cubicBezTo>
                  <a:pt x="6783503" y="5398679"/>
                  <a:pt x="6747503" y="5362677"/>
                  <a:pt x="6703094" y="5362677"/>
                </a:cubicBezTo>
                <a:cubicBezTo>
                  <a:pt x="6697543" y="5362677"/>
                  <a:pt x="6692121" y="5363242"/>
                  <a:pt x="6686889" y="5364310"/>
                </a:cubicBezTo>
                <a:close/>
                <a:moveTo>
                  <a:pt x="5001849" y="5609601"/>
                </a:moveTo>
                <a:cubicBezTo>
                  <a:pt x="4965207" y="5617097"/>
                  <a:pt x="4937644" y="5649518"/>
                  <a:pt x="4937643" y="5688375"/>
                </a:cubicBezTo>
                <a:cubicBezTo>
                  <a:pt x="4937645" y="5732785"/>
                  <a:pt x="4973645" y="5768785"/>
                  <a:pt x="5018055" y="5768787"/>
                </a:cubicBezTo>
                <a:cubicBezTo>
                  <a:pt x="5062461" y="5768787"/>
                  <a:pt x="5098464" y="5732785"/>
                  <a:pt x="5098463" y="5688375"/>
                </a:cubicBezTo>
                <a:cubicBezTo>
                  <a:pt x="5098464" y="5643966"/>
                  <a:pt x="5062464" y="5607965"/>
                  <a:pt x="5018054" y="5607967"/>
                </a:cubicBezTo>
                <a:cubicBezTo>
                  <a:pt x="5012502" y="5607968"/>
                  <a:pt x="5007082" y="5608528"/>
                  <a:pt x="5001849" y="5609601"/>
                </a:cubicBezTo>
                <a:close/>
                <a:moveTo>
                  <a:pt x="8650115" y="5071144"/>
                </a:moveTo>
                <a:cubicBezTo>
                  <a:pt x="8579837" y="5081373"/>
                  <a:pt x="8521426" y="5114784"/>
                  <a:pt x="8490237" y="5157206"/>
                </a:cubicBezTo>
                <a:lnTo>
                  <a:pt x="8484125" y="5166515"/>
                </a:lnTo>
                <a:lnTo>
                  <a:pt x="8492637" y="5173693"/>
                </a:lnTo>
                <a:cubicBezTo>
                  <a:pt x="8534626" y="5205461"/>
                  <a:pt x="8600135" y="5220835"/>
                  <a:pt x="8670413" y="5210605"/>
                </a:cubicBezTo>
                <a:cubicBezTo>
                  <a:pt x="8740692" y="5200374"/>
                  <a:pt x="8799101" y="5166963"/>
                  <a:pt x="8830290" y="5124540"/>
                </a:cubicBezTo>
                <a:lnTo>
                  <a:pt x="8836402" y="5115235"/>
                </a:lnTo>
                <a:lnTo>
                  <a:pt x="8827890" y="5108056"/>
                </a:lnTo>
                <a:cubicBezTo>
                  <a:pt x="8785901" y="5076285"/>
                  <a:pt x="8720390" y="5060915"/>
                  <a:pt x="8650115" y="5071144"/>
                </a:cubicBezTo>
                <a:close/>
                <a:moveTo>
                  <a:pt x="3260393" y="5863099"/>
                </a:moveTo>
                <a:cubicBezTo>
                  <a:pt x="3223754" y="5870597"/>
                  <a:pt x="3196191" y="5903019"/>
                  <a:pt x="3196189" y="5941876"/>
                </a:cubicBezTo>
                <a:cubicBezTo>
                  <a:pt x="3196189" y="5986285"/>
                  <a:pt x="3232191" y="6022286"/>
                  <a:pt x="3276599" y="6022286"/>
                </a:cubicBezTo>
                <a:cubicBezTo>
                  <a:pt x="3321008" y="6022287"/>
                  <a:pt x="3357009" y="5986285"/>
                  <a:pt x="3357009" y="5941876"/>
                </a:cubicBezTo>
                <a:cubicBezTo>
                  <a:pt x="3357009" y="5897466"/>
                  <a:pt x="3321008" y="5861468"/>
                  <a:pt x="3276599" y="5861467"/>
                </a:cubicBezTo>
                <a:cubicBezTo>
                  <a:pt x="3271048" y="5861466"/>
                  <a:pt x="3265628" y="5862029"/>
                  <a:pt x="3260393" y="5863099"/>
                </a:cubicBezTo>
                <a:close/>
                <a:moveTo>
                  <a:pt x="6965071" y="5316433"/>
                </a:moveTo>
                <a:cubicBezTo>
                  <a:pt x="6894794" y="5326665"/>
                  <a:pt x="6836385" y="5360072"/>
                  <a:pt x="6805195" y="5402495"/>
                </a:cubicBezTo>
                <a:lnTo>
                  <a:pt x="6799085" y="5411803"/>
                </a:lnTo>
                <a:lnTo>
                  <a:pt x="6807596" y="5418980"/>
                </a:lnTo>
                <a:cubicBezTo>
                  <a:pt x="6849586" y="5450751"/>
                  <a:pt x="6915095" y="5466122"/>
                  <a:pt x="6985374" y="5455892"/>
                </a:cubicBezTo>
                <a:cubicBezTo>
                  <a:pt x="7055651" y="5445662"/>
                  <a:pt x="7114062" y="5412253"/>
                  <a:pt x="7145248" y="5369832"/>
                </a:cubicBezTo>
                <a:lnTo>
                  <a:pt x="7151360" y="5360523"/>
                </a:lnTo>
                <a:lnTo>
                  <a:pt x="7142849" y="5353345"/>
                </a:lnTo>
                <a:cubicBezTo>
                  <a:pt x="7100862" y="5321574"/>
                  <a:pt x="7035349" y="5306204"/>
                  <a:pt x="6965071" y="5316433"/>
                </a:cubicBezTo>
                <a:close/>
                <a:moveTo>
                  <a:pt x="8106667" y="5146658"/>
                </a:moveTo>
                <a:cubicBezTo>
                  <a:pt x="8036389" y="5156885"/>
                  <a:pt x="7977977" y="5190296"/>
                  <a:pt x="7946791" y="5232717"/>
                </a:cubicBezTo>
                <a:lnTo>
                  <a:pt x="7940679" y="5242026"/>
                </a:lnTo>
                <a:lnTo>
                  <a:pt x="7949190" y="5249206"/>
                </a:lnTo>
                <a:cubicBezTo>
                  <a:pt x="7991179" y="5280973"/>
                  <a:pt x="8056689" y="5296343"/>
                  <a:pt x="8126967" y="5286115"/>
                </a:cubicBezTo>
                <a:cubicBezTo>
                  <a:pt x="8197246" y="5275884"/>
                  <a:pt x="8255655" y="5242475"/>
                  <a:pt x="8286841" y="5200053"/>
                </a:cubicBezTo>
                <a:lnTo>
                  <a:pt x="8292953" y="5190744"/>
                </a:lnTo>
                <a:lnTo>
                  <a:pt x="8284441" y="5183568"/>
                </a:lnTo>
                <a:cubicBezTo>
                  <a:pt x="8242455" y="5151797"/>
                  <a:pt x="8176943" y="5136426"/>
                  <a:pt x="8106667" y="5146658"/>
                </a:cubicBezTo>
                <a:close/>
                <a:moveTo>
                  <a:pt x="1575355" y="6108388"/>
                </a:moveTo>
                <a:cubicBezTo>
                  <a:pt x="1538714" y="6115887"/>
                  <a:pt x="1511151" y="6148305"/>
                  <a:pt x="1511151" y="6187166"/>
                </a:cubicBezTo>
                <a:cubicBezTo>
                  <a:pt x="1511151" y="6231574"/>
                  <a:pt x="1547151" y="6267574"/>
                  <a:pt x="1591559" y="6267576"/>
                </a:cubicBezTo>
                <a:cubicBezTo>
                  <a:pt x="1635970" y="6267573"/>
                  <a:pt x="1671969" y="6231574"/>
                  <a:pt x="1671970" y="6187165"/>
                </a:cubicBezTo>
                <a:cubicBezTo>
                  <a:pt x="1671972" y="6142757"/>
                  <a:pt x="1635970" y="6106754"/>
                  <a:pt x="1591560" y="6106756"/>
                </a:cubicBezTo>
                <a:cubicBezTo>
                  <a:pt x="1586010" y="6106753"/>
                  <a:pt x="1580589" y="6107318"/>
                  <a:pt x="1575355" y="6108388"/>
                </a:cubicBezTo>
                <a:close/>
                <a:moveTo>
                  <a:pt x="5280034" y="5561723"/>
                </a:moveTo>
                <a:cubicBezTo>
                  <a:pt x="5209755" y="5571953"/>
                  <a:pt x="5151343" y="5605361"/>
                  <a:pt x="5120156" y="5647785"/>
                </a:cubicBezTo>
                <a:lnTo>
                  <a:pt x="5114045" y="5657092"/>
                </a:lnTo>
                <a:lnTo>
                  <a:pt x="5122557" y="5664273"/>
                </a:lnTo>
                <a:cubicBezTo>
                  <a:pt x="5164544" y="5696039"/>
                  <a:pt x="5230056" y="5711410"/>
                  <a:pt x="5300333" y="5701181"/>
                </a:cubicBezTo>
                <a:cubicBezTo>
                  <a:pt x="5370610" y="5690950"/>
                  <a:pt x="5429021" y="5657541"/>
                  <a:pt x="5460208" y="5615120"/>
                </a:cubicBezTo>
                <a:lnTo>
                  <a:pt x="5466319" y="5605814"/>
                </a:lnTo>
                <a:lnTo>
                  <a:pt x="5457809" y="5598633"/>
                </a:lnTo>
                <a:cubicBezTo>
                  <a:pt x="5415820" y="5566862"/>
                  <a:pt x="5350309" y="5551492"/>
                  <a:pt x="5280034" y="5561723"/>
                </a:cubicBezTo>
                <a:close/>
                <a:moveTo>
                  <a:pt x="6421625" y="5391945"/>
                </a:moveTo>
                <a:cubicBezTo>
                  <a:pt x="6351348" y="5402174"/>
                  <a:pt x="6292938" y="5435584"/>
                  <a:pt x="6261749" y="5478006"/>
                </a:cubicBezTo>
                <a:lnTo>
                  <a:pt x="6255639" y="5487315"/>
                </a:lnTo>
                <a:lnTo>
                  <a:pt x="6264149" y="5494493"/>
                </a:lnTo>
                <a:cubicBezTo>
                  <a:pt x="6306138" y="5526264"/>
                  <a:pt x="6371649" y="5541634"/>
                  <a:pt x="6441925" y="5531403"/>
                </a:cubicBezTo>
                <a:cubicBezTo>
                  <a:pt x="6512204" y="5521174"/>
                  <a:pt x="6570616" y="5487765"/>
                  <a:pt x="6601803" y="5445343"/>
                </a:cubicBezTo>
                <a:lnTo>
                  <a:pt x="6607912" y="5436033"/>
                </a:lnTo>
                <a:lnTo>
                  <a:pt x="6599402" y="5428856"/>
                </a:lnTo>
                <a:cubicBezTo>
                  <a:pt x="6557414" y="5397084"/>
                  <a:pt x="6491904" y="5381716"/>
                  <a:pt x="6421625" y="5391945"/>
                </a:cubicBezTo>
                <a:close/>
                <a:moveTo>
                  <a:pt x="3538578" y="5815223"/>
                </a:moveTo>
                <a:cubicBezTo>
                  <a:pt x="3468301" y="5825453"/>
                  <a:pt x="3409889" y="5858861"/>
                  <a:pt x="3378703" y="5901286"/>
                </a:cubicBezTo>
                <a:lnTo>
                  <a:pt x="3372590" y="5910593"/>
                </a:lnTo>
                <a:lnTo>
                  <a:pt x="3381103" y="5917768"/>
                </a:lnTo>
                <a:cubicBezTo>
                  <a:pt x="3423089" y="5949540"/>
                  <a:pt x="3488603" y="5964910"/>
                  <a:pt x="3558879" y="5954681"/>
                </a:cubicBezTo>
                <a:cubicBezTo>
                  <a:pt x="3629154" y="5944452"/>
                  <a:pt x="3687567" y="5911041"/>
                  <a:pt x="3718753" y="5868619"/>
                </a:cubicBezTo>
                <a:lnTo>
                  <a:pt x="3724865" y="5859313"/>
                </a:lnTo>
                <a:lnTo>
                  <a:pt x="3716355" y="5852131"/>
                </a:lnTo>
                <a:cubicBezTo>
                  <a:pt x="3674367" y="5820363"/>
                  <a:pt x="3608857" y="5804991"/>
                  <a:pt x="3538578" y="5815223"/>
                </a:cubicBezTo>
                <a:close/>
                <a:moveTo>
                  <a:pt x="4736584" y="5637233"/>
                </a:moveTo>
                <a:cubicBezTo>
                  <a:pt x="4666307" y="5647465"/>
                  <a:pt x="4607899" y="5680874"/>
                  <a:pt x="4576710" y="5723296"/>
                </a:cubicBezTo>
                <a:lnTo>
                  <a:pt x="4570598" y="5732605"/>
                </a:lnTo>
                <a:lnTo>
                  <a:pt x="4579110" y="5739783"/>
                </a:lnTo>
                <a:cubicBezTo>
                  <a:pt x="4621097" y="5771552"/>
                  <a:pt x="4686609" y="5786923"/>
                  <a:pt x="4756887" y="5776693"/>
                </a:cubicBezTo>
                <a:cubicBezTo>
                  <a:pt x="4827164" y="5766461"/>
                  <a:pt x="4885574" y="5733053"/>
                  <a:pt x="4916761" y="5690631"/>
                </a:cubicBezTo>
                <a:lnTo>
                  <a:pt x="4922875" y="5681322"/>
                </a:lnTo>
                <a:lnTo>
                  <a:pt x="4914361" y="5674144"/>
                </a:lnTo>
                <a:cubicBezTo>
                  <a:pt x="4872373" y="5642374"/>
                  <a:pt x="4806863" y="5627003"/>
                  <a:pt x="4736584" y="5637233"/>
                </a:cubicBezTo>
                <a:close/>
                <a:moveTo>
                  <a:pt x="1853539" y="6060510"/>
                </a:moveTo>
                <a:cubicBezTo>
                  <a:pt x="1783262" y="6070741"/>
                  <a:pt x="1724851" y="6104151"/>
                  <a:pt x="1693663" y="6146573"/>
                </a:cubicBezTo>
                <a:lnTo>
                  <a:pt x="1687551" y="6155880"/>
                </a:lnTo>
                <a:lnTo>
                  <a:pt x="1696065" y="6163059"/>
                </a:lnTo>
                <a:cubicBezTo>
                  <a:pt x="1738053" y="6194829"/>
                  <a:pt x="1803562" y="6210203"/>
                  <a:pt x="1873840" y="6199970"/>
                </a:cubicBezTo>
                <a:cubicBezTo>
                  <a:pt x="1944120" y="6189739"/>
                  <a:pt x="2002529" y="6156332"/>
                  <a:pt x="2033717" y="6113909"/>
                </a:cubicBezTo>
                <a:lnTo>
                  <a:pt x="2039825" y="6104601"/>
                </a:lnTo>
                <a:lnTo>
                  <a:pt x="2031316" y="6097421"/>
                </a:lnTo>
                <a:cubicBezTo>
                  <a:pt x="1989328" y="6065650"/>
                  <a:pt x="1923816" y="6050282"/>
                  <a:pt x="1853539" y="6060510"/>
                </a:cubicBezTo>
                <a:close/>
                <a:moveTo>
                  <a:pt x="2995131" y="5890734"/>
                </a:moveTo>
                <a:cubicBezTo>
                  <a:pt x="2924853" y="5900965"/>
                  <a:pt x="2866444" y="5934376"/>
                  <a:pt x="2835258" y="5976796"/>
                </a:cubicBezTo>
                <a:lnTo>
                  <a:pt x="2829145" y="5986104"/>
                </a:lnTo>
                <a:lnTo>
                  <a:pt x="2837654" y="5993283"/>
                </a:lnTo>
                <a:cubicBezTo>
                  <a:pt x="2879643" y="6025054"/>
                  <a:pt x="2945154" y="6040425"/>
                  <a:pt x="3015433" y="6030193"/>
                </a:cubicBezTo>
                <a:cubicBezTo>
                  <a:pt x="3085709" y="6019962"/>
                  <a:pt x="3144120" y="5986554"/>
                  <a:pt x="3175309" y="5944131"/>
                </a:cubicBezTo>
                <a:lnTo>
                  <a:pt x="3181419" y="5934823"/>
                </a:lnTo>
                <a:lnTo>
                  <a:pt x="3172908" y="5927643"/>
                </a:lnTo>
                <a:cubicBezTo>
                  <a:pt x="3130920" y="5895875"/>
                  <a:pt x="3065408" y="5880505"/>
                  <a:pt x="2995131" y="5890734"/>
                </a:cubicBezTo>
                <a:close/>
                <a:moveTo>
                  <a:pt x="1310093" y="6136024"/>
                </a:moveTo>
                <a:cubicBezTo>
                  <a:pt x="1239815" y="6146254"/>
                  <a:pt x="1181404" y="6179661"/>
                  <a:pt x="1150216" y="6222085"/>
                </a:cubicBezTo>
                <a:lnTo>
                  <a:pt x="1144106" y="6231392"/>
                </a:lnTo>
                <a:lnTo>
                  <a:pt x="1152616" y="6238573"/>
                </a:lnTo>
                <a:cubicBezTo>
                  <a:pt x="1194605" y="6270342"/>
                  <a:pt x="1260115" y="6285711"/>
                  <a:pt x="1330393" y="6275482"/>
                </a:cubicBezTo>
                <a:cubicBezTo>
                  <a:pt x="1400670" y="6265251"/>
                  <a:pt x="1459080" y="6231842"/>
                  <a:pt x="1490268" y="6189418"/>
                </a:cubicBezTo>
                <a:lnTo>
                  <a:pt x="1496380" y="6180113"/>
                </a:lnTo>
                <a:lnTo>
                  <a:pt x="1487870" y="6172932"/>
                </a:lnTo>
                <a:cubicBezTo>
                  <a:pt x="1445880" y="6141164"/>
                  <a:pt x="1380369" y="6125792"/>
                  <a:pt x="1310093" y="6136024"/>
                </a:cubicBezTo>
                <a:close/>
                <a:moveTo>
                  <a:pt x="8656201" y="4843774"/>
                </a:moveTo>
                <a:cubicBezTo>
                  <a:pt x="8643082" y="4844845"/>
                  <a:pt x="8629549" y="4847661"/>
                  <a:pt x="8615916" y="4852133"/>
                </a:cubicBezTo>
                <a:cubicBezTo>
                  <a:pt x="8575023" y="4865546"/>
                  <a:pt x="8533235" y="4893864"/>
                  <a:pt x="8499041" y="4934703"/>
                </a:cubicBezTo>
                <a:cubicBezTo>
                  <a:pt x="8453453" y="4989158"/>
                  <a:pt x="8432157" y="5052989"/>
                  <a:pt x="8437167" y="5105403"/>
                </a:cubicBezTo>
                <a:lnTo>
                  <a:pt x="8438810" y="5116416"/>
                </a:lnTo>
                <a:lnTo>
                  <a:pt x="8449943" y="5116096"/>
                </a:lnTo>
                <a:cubicBezTo>
                  <a:pt x="8502419" y="5111811"/>
                  <a:pt x="8561511" y="5079624"/>
                  <a:pt x="8607102" y="5025169"/>
                </a:cubicBezTo>
                <a:cubicBezTo>
                  <a:pt x="8652689" y="4970713"/>
                  <a:pt x="8673985" y="4906883"/>
                  <a:pt x="8668976" y="4854467"/>
                </a:cubicBezTo>
                <a:lnTo>
                  <a:pt x="8667329" y="4843456"/>
                </a:lnTo>
                <a:close/>
                <a:moveTo>
                  <a:pt x="6971159" y="5089064"/>
                </a:moveTo>
                <a:cubicBezTo>
                  <a:pt x="6958040" y="5090136"/>
                  <a:pt x="6944507" y="5092951"/>
                  <a:pt x="6930876" y="5097422"/>
                </a:cubicBezTo>
                <a:cubicBezTo>
                  <a:pt x="6889980" y="5110835"/>
                  <a:pt x="6848193" y="5139152"/>
                  <a:pt x="6814002" y="5179992"/>
                </a:cubicBezTo>
                <a:cubicBezTo>
                  <a:pt x="6768414" y="5234446"/>
                  <a:pt x="6747119" y="5298277"/>
                  <a:pt x="6752128" y="5350690"/>
                </a:cubicBezTo>
                <a:lnTo>
                  <a:pt x="6753773" y="5361705"/>
                </a:lnTo>
                <a:lnTo>
                  <a:pt x="6764900" y="5361385"/>
                </a:lnTo>
                <a:cubicBezTo>
                  <a:pt x="6817380" y="5357102"/>
                  <a:pt x="6876472" y="5324910"/>
                  <a:pt x="6922060" y="5270459"/>
                </a:cubicBezTo>
                <a:cubicBezTo>
                  <a:pt x="6967650" y="5216003"/>
                  <a:pt x="6988942" y="5152171"/>
                  <a:pt x="6983933" y="5099757"/>
                </a:cubicBezTo>
                <a:lnTo>
                  <a:pt x="6982291" y="5088746"/>
                </a:lnTo>
                <a:close/>
                <a:moveTo>
                  <a:pt x="5286121" y="5334353"/>
                </a:moveTo>
                <a:cubicBezTo>
                  <a:pt x="5273001" y="5335425"/>
                  <a:pt x="5259468" y="5338239"/>
                  <a:pt x="5245836" y="5342710"/>
                </a:cubicBezTo>
                <a:cubicBezTo>
                  <a:pt x="5204940" y="5356123"/>
                  <a:pt x="5163153" y="5384439"/>
                  <a:pt x="5128960" y="5425281"/>
                </a:cubicBezTo>
                <a:cubicBezTo>
                  <a:pt x="5083373" y="5479734"/>
                  <a:pt x="5062078" y="5543566"/>
                  <a:pt x="5067087" y="5595980"/>
                </a:cubicBezTo>
                <a:lnTo>
                  <a:pt x="5068732" y="5606993"/>
                </a:lnTo>
                <a:lnTo>
                  <a:pt x="5079863" y="5606674"/>
                </a:lnTo>
                <a:cubicBezTo>
                  <a:pt x="5132339" y="5602389"/>
                  <a:pt x="5191432" y="5570200"/>
                  <a:pt x="5237020" y="5515748"/>
                </a:cubicBezTo>
                <a:cubicBezTo>
                  <a:pt x="5282608" y="5461293"/>
                  <a:pt x="5303905" y="5397462"/>
                  <a:pt x="5298895" y="5345046"/>
                </a:cubicBezTo>
                <a:lnTo>
                  <a:pt x="5297250" y="5334035"/>
                </a:lnTo>
                <a:close/>
                <a:moveTo>
                  <a:pt x="3544666" y="5587852"/>
                </a:moveTo>
                <a:cubicBezTo>
                  <a:pt x="3531546" y="5588924"/>
                  <a:pt x="3518014" y="5591738"/>
                  <a:pt x="3504381" y="5596210"/>
                </a:cubicBezTo>
                <a:cubicBezTo>
                  <a:pt x="3463484" y="5609624"/>
                  <a:pt x="3421698" y="5637941"/>
                  <a:pt x="3387506" y="5678781"/>
                </a:cubicBezTo>
                <a:cubicBezTo>
                  <a:pt x="3341918" y="5733235"/>
                  <a:pt x="3320623" y="5797067"/>
                  <a:pt x="3325632" y="5849482"/>
                </a:cubicBezTo>
                <a:lnTo>
                  <a:pt x="3327277" y="5860492"/>
                </a:lnTo>
                <a:lnTo>
                  <a:pt x="3338407" y="5860175"/>
                </a:lnTo>
                <a:cubicBezTo>
                  <a:pt x="3390885" y="5855891"/>
                  <a:pt x="3449977" y="5823700"/>
                  <a:pt x="3495564" y="5769247"/>
                </a:cubicBezTo>
                <a:cubicBezTo>
                  <a:pt x="3541155" y="5714792"/>
                  <a:pt x="3562451" y="5650963"/>
                  <a:pt x="3557441" y="5598547"/>
                </a:cubicBezTo>
                <a:lnTo>
                  <a:pt x="3555794" y="5587534"/>
                </a:lnTo>
                <a:close/>
                <a:moveTo>
                  <a:pt x="8048223" y="4923214"/>
                </a:moveTo>
                <a:cubicBezTo>
                  <a:pt x="8041385" y="4923881"/>
                  <a:pt x="8034736" y="4924937"/>
                  <a:pt x="8028311" y="4926376"/>
                </a:cubicBezTo>
                <a:lnTo>
                  <a:pt x="8017593" y="4929383"/>
                </a:lnTo>
                <a:lnTo>
                  <a:pt x="8019296" y="4940386"/>
                </a:lnTo>
                <a:cubicBezTo>
                  <a:pt x="8030108" y="4991918"/>
                  <a:pt x="8069429" y="5046526"/>
                  <a:pt x="8129151" y="5084953"/>
                </a:cubicBezTo>
                <a:cubicBezTo>
                  <a:pt x="8188876" y="5123378"/>
                  <a:pt x="8254868" y="5136530"/>
                  <a:pt x="8306247" y="5125010"/>
                </a:cubicBezTo>
                <a:lnTo>
                  <a:pt x="8316966" y="5122001"/>
                </a:lnTo>
                <a:lnTo>
                  <a:pt x="8315260" y="5110999"/>
                </a:lnTo>
                <a:cubicBezTo>
                  <a:pt x="8304449" y="5059468"/>
                  <a:pt x="8265128" y="5004862"/>
                  <a:pt x="8205404" y="4966434"/>
                </a:cubicBezTo>
                <a:cubicBezTo>
                  <a:pt x="8153146" y="4932814"/>
                  <a:pt x="8096088" y="4918538"/>
                  <a:pt x="8048223" y="4923214"/>
                </a:cubicBezTo>
                <a:close/>
                <a:moveTo>
                  <a:pt x="1859629" y="5833139"/>
                </a:moveTo>
                <a:cubicBezTo>
                  <a:pt x="1846510" y="5834211"/>
                  <a:pt x="1832977" y="5837027"/>
                  <a:pt x="1819343" y="5841498"/>
                </a:cubicBezTo>
                <a:cubicBezTo>
                  <a:pt x="1778447" y="5854912"/>
                  <a:pt x="1736659" y="5883228"/>
                  <a:pt x="1702468" y="5924070"/>
                </a:cubicBezTo>
                <a:cubicBezTo>
                  <a:pt x="1656879" y="5978524"/>
                  <a:pt x="1635584" y="6042355"/>
                  <a:pt x="1640596" y="6094768"/>
                </a:cubicBezTo>
                <a:lnTo>
                  <a:pt x="1642238" y="6105781"/>
                </a:lnTo>
                <a:lnTo>
                  <a:pt x="1653370" y="6105465"/>
                </a:lnTo>
                <a:cubicBezTo>
                  <a:pt x="1705847" y="6101178"/>
                  <a:pt x="1764938" y="6068989"/>
                  <a:pt x="1810526" y="6014534"/>
                </a:cubicBezTo>
                <a:cubicBezTo>
                  <a:pt x="1856115" y="5960081"/>
                  <a:pt x="1877413" y="5896251"/>
                  <a:pt x="1872401" y="5843834"/>
                </a:cubicBezTo>
                <a:lnTo>
                  <a:pt x="1870759" y="5832824"/>
                </a:lnTo>
                <a:close/>
                <a:moveTo>
                  <a:pt x="6363183" y="5168502"/>
                </a:moveTo>
                <a:cubicBezTo>
                  <a:pt x="6356344" y="5169169"/>
                  <a:pt x="6349694" y="5170226"/>
                  <a:pt x="6343271" y="5171664"/>
                </a:cubicBezTo>
                <a:lnTo>
                  <a:pt x="6332551" y="5174672"/>
                </a:lnTo>
                <a:lnTo>
                  <a:pt x="6334256" y="5185674"/>
                </a:lnTo>
                <a:cubicBezTo>
                  <a:pt x="6345067" y="5237207"/>
                  <a:pt x="6384389" y="5291812"/>
                  <a:pt x="6444111" y="5330242"/>
                </a:cubicBezTo>
                <a:cubicBezTo>
                  <a:pt x="6503836" y="5368664"/>
                  <a:pt x="6569828" y="5381818"/>
                  <a:pt x="6621206" y="5370299"/>
                </a:cubicBezTo>
                <a:lnTo>
                  <a:pt x="6631927" y="5367290"/>
                </a:lnTo>
                <a:lnTo>
                  <a:pt x="6630220" y="5356288"/>
                </a:lnTo>
                <a:cubicBezTo>
                  <a:pt x="6619409" y="5304756"/>
                  <a:pt x="6580090" y="5250150"/>
                  <a:pt x="6520365" y="5211724"/>
                </a:cubicBezTo>
                <a:cubicBezTo>
                  <a:pt x="6468106" y="5178100"/>
                  <a:pt x="6411048" y="5163829"/>
                  <a:pt x="6363183" y="5168502"/>
                </a:cubicBezTo>
                <a:close/>
                <a:moveTo>
                  <a:pt x="4678140" y="5413791"/>
                </a:moveTo>
                <a:cubicBezTo>
                  <a:pt x="4671304" y="5414460"/>
                  <a:pt x="4664654" y="5415513"/>
                  <a:pt x="4658231" y="5416954"/>
                </a:cubicBezTo>
                <a:lnTo>
                  <a:pt x="4647510" y="5419961"/>
                </a:lnTo>
                <a:lnTo>
                  <a:pt x="4649217" y="5430965"/>
                </a:lnTo>
                <a:cubicBezTo>
                  <a:pt x="4660026" y="5482496"/>
                  <a:pt x="4699348" y="5537100"/>
                  <a:pt x="4759072" y="5575528"/>
                </a:cubicBezTo>
                <a:cubicBezTo>
                  <a:pt x="4818795" y="5613954"/>
                  <a:pt x="4884789" y="5627108"/>
                  <a:pt x="4936164" y="5615589"/>
                </a:cubicBezTo>
                <a:lnTo>
                  <a:pt x="4946887" y="5612578"/>
                </a:lnTo>
                <a:lnTo>
                  <a:pt x="4945180" y="5601578"/>
                </a:lnTo>
                <a:cubicBezTo>
                  <a:pt x="4934369" y="5550045"/>
                  <a:pt x="4895048" y="5495440"/>
                  <a:pt x="4835326" y="5457012"/>
                </a:cubicBezTo>
                <a:cubicBezTo>
                  <a:pt x="4783067" y="5423391"/>
                  <a:pt x="4726008" y="5409115"/>
                  <a:pt x="4678140" y="5413791"/>
                </a:cubicBezTo>
                <a:close/>
                <a:moveTo>
                  <a:pt x="2936688" y="5667292"/>
                </a:moveTo>
                <a:cubicBezTo>
                  <a:pt x="2929849" y="5667958"/>
                  <a:pt x="2923202" y="5669015"/>
                  <a:pt x="2916776" y="5670454"/>
                </a:cubicBezTo>
                <a:lnTo>
                  <a:pt x="2906055" y="5673463"/>
                </a:lnTo>
                <a:lnTo>
                  <a:pt x="2907761" y="5684463"/>
                </a:lnTo>
                <a:cubicBezTo>
                  <a:pt x="2918573" y="5735997"/>
                  <a:pt x="2957894" y="5790601"/>
                  <a:pt x="3017618" y="5829028"/>
                </a:cubicBezTo>
                <a:cubicBezTo>
                  <a:pt x="3077340" y="5867454"/>
                  <a:pt x="3143333" y="5880607"/>
                  <a:pt x="3194711" y="5869088"/>
                </a:cubicBezTo>
                <a:lnTo>
                  <a:pt x="3205432" y="5866080"/>
                </a:lnTo>
                <a:lnTo>
                  <a:pt x="3203727" y="5855076"/>
                </a:lnTo>
                <a:cubicBezTo>
                  <a:pt x="3192914" y="5803545"/>
                  <a:pt x="3153593" y="5748941"/>
                  <a:pt x="3093871" y="5710512"/>
                </a:cubicBezTo>
                <a:cubicBezTo>
                  <a:pt x="3041611" y="5676888"/>
                  <a:pt x="2984553" y="5662619"/>
                  <a:pt x="2936688" y="5667292"/>
                </a:cubicBezTo>
                <a:close/>
                <a:moveTo>
                  <a:pt x="1251649" y="5912581"/>
                </a:moveTo>
                <a:cubicBezTo>
                  <a:pt x="1244811" y="5913248"/>
                  <a:pt x="1238160" y="5914305"/>
                  <a:pt x="1231739" y="5915742"/>
                </a:cubicBezTo>
                <a:lnTo>
                  <a:pt x="1221019" y="5918750"/>
                </a:lnTo>
                <a:lnTo>
                  <a:pt x="1222723" y="5929754"/>
                </a:lnTo>
                <a:cubicBezTo>
                  <a:pt x="1233534" y="5981286"/>
                  <a:pt x="1272853" y="6035892"/>
                  <a:pt x="1332577" y="6074318"/>
                </a:cubicBezTo>
                <a:cubicBezTo>
                  <a:pt x="1392300" y="6112743"/>
                  <a:pt x="1458293" y="6125897"/>
                  <a:pt x="1509671" y="6114378"/>
                </a:cubicBezTo>
                <a:lnTo>
                  <a:pt x="1520394" y="6111368"/>
                </a:lnTo>
                <a:lnTo>
                  <a:pt x="1518688" y="6100366"/>
                </a:lnTo>
                <a:cubicBezTo>
                  <a:pt x="1507876" y="6048834"/>
                  <a:pt x="1468557" y="5994229"/>
                  <a:pt x="1408831" y="5955803"/>
                </a:cubicBezTo>
                <a:cubicBezTo>
                  <a:pt x="1356571" y="5922180"/>
                  <a:pt x="1299517" y="5907905"/>
                  <a:pt x="1251649" y="5912581"/>
                </a:cubicBezTo>
                <a:close/>
                <a:moveTo>
                  <a:pt x="8324229" y="4758805"/>
                </a:moveTo>
                <a:lnTo>
                  <a:pt x="8316565" y="4767012"/>
                </a:lnTo>
                <a:cubicBezTo>
                  <a:pt x="8282582" y="4807461"/>
                  <a:pt x="8265482" y="4870066"/>
                  <a:pt x="8275200" y="4936838"/>
                </a:cubicBezTo>
                <a:cubicBezTo>
                  <a:pt x="8284919" y="5003609"/>
                  <a:pt x="8319160" y="5058742"/>
                  <a:pt x="8363265" y="5087821"/>
                </a:cubicBezTo>
                <a:lnTo>
                  <a:pt x="8372952" y="5093505"/>
                </a:lnTo>
                <a:lnTo>
                  <a:pt x="8380618" y="5085296"/>
                </a:lnTo>
                <a:cubicBezTo>
                  <a:pt x="8414599" y="5044850"/>
                  <a:pt x="8431701" y="4982242"/>
                  <a:pt x="8421980" y="4915472"/>
                </a:cubicBezTo>
                <a:cubicBezTo>
                  <a:pt x="8412261" y="4848701"/>
                  <a:pt x="8378023" y="4793568"/>
                  <a:pt x="8333918" y="4764487"/>
                </a:cubicBezTo>
                <a:close/>
                <a:moveTo>
                  <a:pt x="6639191" y="5004093"/>
                </a:moveTo>
                <a:lnTo>
                  <a:pt x="6631525" y="5012302"/>
                </a:lnTo>
                <a:cubicBezTo>
                  <a:pt x="6597541" y="5052748"/>
                  <a:pt x="6580440" y="5115355"/>
                  <a:pt x="6590161" y="5182127"/>
                </a:cubicBezTo>
                <a:cubicBezTo>
                  <a:pt x="6599880" y="5248897"/>
                  <a:pt x="6634119" y="5304031"/>
                  <a:pt x="6678225" y="5333111"/>
                </a:cubicBezTo>
                <a:lnTo>
                  <a:pt x="6687911" y="5338795"/>
                </a:lnTo>
                <a:lnTo>
                  <a:pt x="6695577" y="5330586"/>
                </a:lnTo>
                <a:cubicBezTo>
                  <a:pt x="6729559" y="5290137"/>
                  <a:pt x="6746663" y="5227532"/>
                  <a:pt x="6736941" y="5160760"/>
                </a:cubicBezTo>
                <a:cubicBezTo>
                  <a:pt x="6727222" y="5093988"/>
                  <a:pt x="6692982" y="5038856"/>
                  <a:pt x="6648879" y="5009779"/>
                </a:cubicBezTo>
                <a:close/>
                <a:moveTo>
                  <a:pt x="4954149" y="5249382"/>
                </a:moveTo>
                <a:lnTo>
                  <a:pt x="4946485" y="5257593"/>
                </a:lnTo>
                <a:cubicBezTo>
                  <a:pt x="4912501" y="5298038"/>
                  <a:pt x="4895401" y="5360646"/>
                  <a:pt x="4905121" y="5427414"/>
                </a:cubicBezTo>
                <a:cubicBezTo>
                  <a:pt x="4914839" y="5494185"/>
                  <a:pt x="4949079" y="5549320"/>
                  <a:pt x="4993183" y="5578400"/>
                </a:cubicBezTo>
                <a:lnTo>
                  <a:pt x="5002871" y="5584083"/>
                </a:lnTo>
                <a:lnTo>
                  <a:pt x="5010535" y="5575873"/>
                </a:lnTo>
                <a:cubicBezTo>
                  <a:pt x="5044520" y="5535427"/>
                  <a:pt x="5061622" y="5472820"/>
                  <a:pt x="5051901" y="5406051"/>
                </a:cubicBezTo>
                <a:cubicBezTo>
                  <a:pt x="5042182" y="5339279"/>
                  <a:pt x="5007944" y="5284144"/>
                  <a:pt x="4963837" y="5255066"/>
                </a:cubicBezTo>
                <a:close/>
                <a:moveTo>
                  <a:pt x="3212696" y="5502882"/>
                </a:moveTo>
                <a:lnTo>
                  <a:pt x="3205029" y="5511091"/>
                </a:lnTo>
                <a:cubicBezTo>
                  <a:pt x="3171047" y="5551538"/>
                  <a:pt x="3153946" y="5614145"/>
                  <a:pt x="3163665" y="5680915"/>
                </a:cubicBezTo>
                <a:cubicBezTo>
                  <a:pt x="3173386" y="5747685"/>
                  <a:pt x="3207626" y="5802819"/>
                  <a:pt x="3251730" y="5831900"/>
                </a:cubicBezTo>
                <a:lnTo>
                  <a:pt x="3261417" y="5837582"/>
                </a:lnTo>
                <a:lnTo>
                  <a:pt x="3269082" y="5829372"/>
                </a:lnTo>
                <a:cubicBezTo>
                  <a:pt x="3303066" y="5788925"/>
                  <a:pt x="3320166" y="5726319"/>
                  <a:pt x="3310445" y="5659547"/>
                </a:cubicBezTo>
                <a:cubicBezTo>
                  <a:pt x="3300727" y="5592778"/>
                  <a:pt x="3266488" y="5537645"/>
                  <a:pt x="3222383" y="5508566"/>
                </a:cubicBezTo>
                <a:close/>
                <a:moveTo>
                  <a:pt x="1527658" y="5748171"/>
                </a:moveTo>
                <a:lnTo>
                  <a:pt x="1519992" y="5756380"/>
                </a:lnTo>
                <a:cubicBezTo>
                  <a:pt x="1486009" y="5796828"/>
                  <a:pt x="1468908" y="5859435"/>
                  <a:pt x="1478628" y="5926204"/>
                </a:cubicBezTo>
                <a:cubicBezTo>
                  <a:pt x="1488346" y="5992976"/>
                  <a:pt x="1522586" y="6048109"/>
                  <a:pt x="1566691" y="6077189"/>
                </a:cubicBezTo>
                <a:lnTo>
                  <a:pt x="1576377" y="6082872"/>
                </a:lnTo>
                <a:lnTo>
                  <a:pt x="1584042" y="6074662"/>
                </a:lnTo>
                <a:cubicBezTo>
                  <a:pt x="1618027" y="6034217"/>
                  <a:pt x="1635127" y="5971609"/>
                  <a:pt x="1625408" y="5904837"/>
                </a:cubicBezTo>
                <a:cubicBezTo>
                  <a:pt x="1615688" y="5838067"/>
                  <a:pt x="1581449" y="5782934"/>
                  <a:pt x="1537343" y="5753854"/>
                </a:cubicBezTo>
                <a:close/>
                <a:moveTo>
                  <a:pt x="8588908" y="3775116"/>
                </a:moveTo>
                <a:cubicBezTo>
                  <a:pt x="8574478" y="3775117"/>
                  <a:pt x="8560731" y="3778041"/>
                  <a:pt x="8548228" y="3783330"/>
                </a:cubicBezTo>
                <a:cubicBezTo>
                  <a:pt x="8510716" y="3799195"/>
                  <a:pt x="8484396" y="3836338"/>
                  <a:pt x="8484397" y="3879628"/>
                </a:cubicBezTo>
                <a:cubicBezTo>
                  <a:pt x="8484397" y="3937348"/>
                  <a:pt x="8531188" y="3984138"/>
                  <a:pt x="8588908" y="3984138"/>
                </a:cubicBezTo>
                <a:cubicBezTo>
                  <a:pt x="8646629" y="3984138"/>
                  <a:pt x="8693421" y="3937348"/>
                  <a:pt x="8693420" y="3879629"/>
                </a:cubicBezTo>
                <a:cubicBezTo>
                  <a:pt x="8693422" y="3821909"/>
                  <a:pt x="8646627" y="3775117"/>
                  <a:pt x="8588908" y="3775116"/>
                </a:cubicBezTo>
                <a:close/>
                <a:moveTo>
                  <a:pt x="1012358" y="4878022"/>
                </a:moveTo>
                <a:cubicBezTo>
                  <a:pt x="997927" y="4878022"/>
                  <a:pt x="984180" y="4880948"/>
                  <a:pt x="971676" y="4886236"/>
                </a:cubicBezTo>
                <a:cubicBezTo>
                  <a:pt x="934166" y="4902103"/>
                  <a:pt x="907846" y="4939243"/>
                  <a:pt x="907847" y="4982533"/>
                </a:cubicBezTo>
                <a:cubicBezTo>
                  <a:pt x="907847" y="5040255"/>
                  <a:pt x="954638" y="5087045"/>
                  <a:pt x="1012358" y="5087045"/>
                </a:cubicBezTo>
                <a:cubicBezTo>
                  <a:pt x="1070078" y="5087045"/>
                  <a:pt x="1116868" y="5040254"/>
                  <a:pt x="1116868" y="4982535"/>
                </a:cubicBezTo>
                <a:cubicBezTo>
                  <a:pt x="1116868" y="4924813"/>
                  <a:pt x="1070077" y="4878023"/>
                  <a:pt x="1012358" y="4878022"/>
                </a:cubicBezTo>
                <a:close/>
                <a:moveTo>
                  <a:pt x="2876176" y="4471829"/>
                </a:moveTo>
                <a:cubicBezTo>
                  <a:pt x="2893257" y="4469313"/>
                  <a:pt x="2905733" y="4487381"/>
                  <a:pt x="2913607" y="4526031"/>
                </a:cubicBezTo>
                <a:lnTo>
                  <a:pt x="2914224" y="4529588"/>
                </a:lnTo>
                <a:lnTo>
                  <a:pt x="2909584" y="4523629"/>
                </a:lnTo>
                <a:cubicBezTo>
                  <a:pt x="2900870" y="4518990"/>
                  <a:pt x="2888392" y="4516073"/>
                  <a:pt x="2872153" y="4514880"/>
                </a:cubicBezTo>
                <a:cubicBezTo>
                  <a:pt x="2875609" y="4538346"/>
                  <a:pt x="2875855" y="4550297"/>
                  <a:pt x="2872893" y="4550734"/>
                </a:cubicBezTo>
                <a:cubicBezTo>
                  <a:pt x="2869702" y="4551204"/>
                  <a:pt x="2864908" y="4547534"/>
                  <a:pt x="2858511" y="4539726"/>
                </a:cubicBezTo>
                <a:cubicBezTo>
                  <a:pt x="2852112" y="4531916"/>
                  <a:pt x="2847952" y="4521482"/>
                  <a:pt x="2846028" y="4508421"/>
                </a:cubicBezTo>
                <a:cubicBezTo>
                  <a:pt x="2844968" y="4501220"/>
                  <a:pt x="2848118" y="4493558"/>
                  <a:pt x="2855478" y="4485435"/>
                </a:cubicBezTo>
                <a:cubicBezTo>
                  <a:pt x="2862837" y="4477312"/>
                  <a:pt x="2869737" y="4472777"/>
                  <a:pt x="2876176" y="4471829"/>
                </a:cubicBezTo>
                <a:close/>
                <a:moveTo>
                  <a:pt x="3596374" y="3760307"/>
                </a:moveTo>
                <a:cubicBezTo>
                  <a:pt x="3597397" y="3760156"/>
                  <a:pt x="3600310" y="3762928"/>
                  <a:pt x="3605112" y="3768623"/>
                </a:cubicBezTo>
                <a:lnTo>
                  <a:pt x="3607982" y="3772146"/>
                </a:lnTo>
                <a:lnTo>
                  <a:pt x="3601313" y="3770107"/>
                </a:lnTo>
                <a:cubicBezTo>
                  <a:pt x="3594966" y="3767710"/>
                  <a:pt x="3591687" y="3765792"/>
                  <a:pt x="3591475" y="3764355"/>
                </a:cubicBezTo>
                <a:cubicBezTo>
                  <a:pt x="3591156" y="3762184"/>
                  <a:pt x="3592789" y="3760835"/>
                  <a:pt x="3596374" y="3760307"/>
                </a:cubicBezTo>
                <a:close/>
                <a:moveTo>
                  <a:pt x="6578061" y="3160845"/>
                </a:moveTo>
                <a:cubicBezTo>
                  <a:pt x="6466441" y="3204703"/>
                  <a:pt x="6380822" y="3279111"/>
                  <a:pt x="6321205" y="3384068"/>
                </a:cubicBezTo>
                <a:cubicBezTo>
                  <a:pt x="6261588" y="3489026"/>
                  <a:pt x="6240224" y="3598850"/>
                  <a:pt x="6257113" y="3713543"/>
                </a:cubicBezTo>
                <a:cubicBezTo>
                  <a:pt x="6274600" y="3832297"/>
                  <a:pt x="6335513" y="3928257"/>
                  <a:pt x="6439850" y="4001421"/>
                </a:cubicBezTo>
                <a:cubicBezTo>
                  <a:pt x="6544187" y="4074585"/>
                  <a:pt x="6661988" y="4101503"/>
                  <a:pt x="6793253" y="4082174"/>
                </a:cubicBezTo>
                <a:cubicBezTo>
                  <a:pt x="6908298" y="4065233"/>
                  <a:pt x="7001765" y="3999704"/>
                  <a:pt x="7073654" y="3885586"/>
                </a:cubicBezTo>
                <a:cubicBezTo>
                  <a:pt x="7145543" y="3771468"/>
                  <a:pt x="7172332" y="3652234"/>
                  <a:pt x="7154021" y="3527884"/>
                </a:cubicBezTo>
                <a:cubicBezTo>
                  <a:pt x="7139330" y="3428122"/>
                  <a:pt x="7085481" y="3341975"/>
                  <a:pt x="6992471" y="3269443"/>
                </a:cubicBezTo>
                <a:cubicBezTo>
                  <a:pt x="6899462" y="3196910"/>
                  <a:pt x="6802019" y="3168145"/>
                  <a:pt x="6700146" y="3183146"/>
                </a:cubicBezTo>
                <a:cubicBezTo>
                  <a:pt x="6630253" y="3193438"/>
                  <a:pt x="6574979" y="3223869"/>
                  <a:pt x="6534325" y="3274438"/>
                </a:cubicBezTo>
                <a:cubicBezTo>
                  <a:pt x="6493671" y="3325007"/>
                  <a:pt x="6476995" y="3375082"/>
                  <a:pt x="6484296" y="3424662"/>
                </a:cubicBezTo>
                <a:cubicBezTo>
                  <a:pt x="6489487" y="3459913"/>
                  <a:pt x="6506265" y="3490470"/>
                  <a:pt x="6534629" y="3516334"/>
                </a:cubicBezTo>
                <a:cubicBezTo>
                  <a:pt x="6562993" y="3542197"/>
                  <a:pt x="6593961" y="3552657"/>
                  <a:pt x="6627533" y="3547714"/>
                </a:cubicBezTo>
                <a:cubicBezTo>
                  <a:pt x="6657196" y="3543346"/>
                  <a:pt x="6682587" y="3525888"/>
                  <a:pt x="6703704" y="3495342"/>
                </a:cubicBezTo>
                <a:cubicBezTo>
                  <a:pt x="6724823" y="3464796"/>
                  <a:pt x="6732553" y="3430317"/>
                  <a:pt x="6726897" y="3391905"/>
                </a:cubicBezTo>
                <a:cubicBezTo>
                  <a:pt x="6724187" y="3373499"/>
                  <a:pt x="6711868" y="3355181"/>
                  <a:pt x="6689939" y="3336952"/>
                </a:cubicBezTo>
                <a:cubicBezTo>
                  <a:pt x="6668011" y="3318723"/>
                  <a:pt x="6647986" y="3310943"/>
                  <a:pt x="6629866" y="3313611"/>
                </a:cubicBezTo>
                <a:cubicBezTo>
                  <a:pt x="6611812" y="3316270"/>
                  <a:pt x="6595954" y="3326294"/>
                  <a:pt x="6582294" y="3343683"/>
                </a:cubicBezTo>
                <a:cubicBezTo>
                  <a:pt x="6568634" y="3361073"/>
                  <a:pt x="6562852" y="3376880"/>
                  <a:pt x="6564947" y="3391107"/>
                </a:cubicBezTo>
                <a:cubicBezTo>
                  <a:pt x="6566652" y="3402686"/>
                  <a:pt x="6573300" y="3415399"/>
                  <a:pt x="6584892" y="3429246"/>
                </a:cubicBezTo>
                <a:cubicBezTo>
                  <a:pt x="6596483" y="3443093"/>
                  <a:pt x="6608864" y="3449047"/>
                  <a:pt x="6622035" y="3447108"/>
                </a:cubicBezTo>
                <a:cubicBezTo>
                  <a:pt x="6638902" y="3444624"/>
                  <a:pt x="6651433" y="3430252"/>
                  <a:pt x="6659628" y="3403991"/>
                </a:cubicBezTo>
                <a:cubicBezTo>
                  <a:pt x="6627766" y="3392762"/>
                  <a:pt x="6611692" y="3386179"/>
                  <a:pt x="6611407" y="3384243"/>
                </a:cubicBezTo>
                <a:cubicBezTo>
                  <a:pt x="6611516" y="3384984"/>
                  <a:pt x="6620037" y="3384107"/>
                  <a:pt x="6636969" y="3381614"/>
                </a:cubicBezTo>
                <a:cubicBezTo>
                  <a:pt x="6644757" y="3380467"/>
                  <a:pt x="6652561" y="3382572"/>
                  <a:pt x="6660381" y="3387927"/>
                </a:cubicBezTo>
                <a:cubicBezTo>
                  <a:pt x="6668202" y="3393282"/>
                  <a:pt x="6672786" y="3400540"/>
                  <a:pt x="6674134" y="3409699"/>
                </a:cubicBezTo>
                <a:cubicBezTo>
                  <a:pt x="6675793" y="3420963"/>
                  <a:pt x="6670656" y="3432070"/>
                  <a:pt x="6658722" y="3443021"/>
                </a:cubicBezTo>
                <a:cubicBezTo>
                  <a:pt x="6646789" y="3453971"/>
                  <a:pt x="6630398" y="3460981"/>
                  <a:pt x="6609549" y="3464051"/>
                </a:cubicBezTo>
                <a:cubicBezTo>
                  <a:pt x="6594531" y="3466262"/>
                  <a:pt x="6579263" y="3462775"/>
                  <a:pt x="6563746" y="3453590"/>
                </a:cubicBezTo>
                <a:cubicBezTo>
                  <a:pt x="6548230" y="3444404"/>
                  <a:pt x="6539253" y="3431539"/>
                  <a:pt x="6536817" y="3414995"/>
                </a:cubicBezTo>
                <a:cubicBezTo>
                  <a:pt x="6531706" y="3380287"/>
                  <a:pt x="6543536" y="3345596"/>
                  <a:pt x="6572306" y="3310922"/>
                </a:cubicBezTo>
                <a:cubicBezTo>
                  <a:pt x="6601076" y="3276248"/>
                  <a:pt x="6640017" y="3255295"/>
                  <a:pt x="6689128" y="3248063"/>
                </a:cubicBezTo>
                <a:cubicBezTo>
                  <a:pt x="6771019" y="3236004"/>
                  <a:pt x="6843287" y="3260685"/>
                  <a:pt x="6905935" y="3322104"/>
                </a:cubicBezTo>
                <a:cubicBezTo>
                  <a:pt x="6968583" y="3383524"/>
                  <a:pt x="7007835" y="3468074"/>
                  <a:pt x="7023691" y="3575756"/>
                </a:cubicBezTo>
                <a:cubicBezTo>
                  <a:pt x="7039725" y="3684640"/>
                  <a:pt x="7026575" y="3784265"/>
                  <a:pt x="6984240" y="3874629"/>
                </a:cubicBezTo>
                <a:cubicBezTo>
                  <a:pt x="6941905" y="3964994"/>
                  <a:pt x="6879576" y="4016237"/>
                  <a:pt x="6797253" y="4028360"/>
                </a:cubicBezTo>
                <a:cubicBezTo>
                  <a:pt x="6693612" y="4043621"/>
                  <a:pt x="6602654" y="4017228"/>
                  <a:pt x="6524379" y="3949179"/>
                </a:cubicBezTo>
                <a:cubicBezTo>
                  <a:pt x="6446104" y="3881130"/>
                  <a:pt x="6398555" y="3789986"/>
                  <a:pt x="6381734" y="3675749"/>
                </a:cubicBezTo>
                <a:cubicBezTo>
                  <a:pt x="6365633" y="3566410"/>
                  <a:pt x="6376555" y="3468124"/>
                  <a:pt x="6414499" y="3380889"/>
                </a:cubicBezTo>
                <a:cubicBezTo>
                  <a:pt x="6452443" y="3293654"/>
                  <a:pt x="6514250" y="3234525"/>
                  <a:pt x="6599919" y="3203502"/>
                </a:cubicBezTo>
                <a:close/>
                <a:moveTo>
                  <a:pt x="3578596" y="3599653"/>
                </a:moveTo>
                <a:cubicBezTo>
                  <a:pt x="3538409" y="3605571"/>
                  <a:pt x="3504301" y="3626663"/>
                  <a:pt x="3476271" y="3662928"/>
                </a:cubicBezTo>
                <a:cubicBezTo>
                  <a:pt x="3448241" y="3699194"/>
                  <a:pt x="3437577" y="3740089"/>
                  <a:pt x="3444281" y="3785614"/>
                </a:cubicBezTo>
                <a:cubicBezTo>
                  <a:pt x="3448841" y="3816583"/>
                  <a:pt x="3465955" y="3843904"/>
                  <a:pt x="3495623" y="3867579"/>
                </a:cubicBezTo>
                <a:cubicBezTo>
                  <a:pt x="3525291" y="3891254"/>
                  <a:pt x="3556471" y="3900684"/>
                  <a:pt x="3589163" y="3895870"/>
                </a:cubicBezTo>
                <a:cubicBezTo>
                  <a:pt x="3618488" y="3891552"/>
                  <a:pt x="3643811" y="3878216"/>
                  <a:pt x="3665132" y="3855862"/>
                </a:cubicBezTo>
                <a:cubicBezTo>
                  <a:pt x="3686452" y="3833509"/>
                  <a:pt x="3695020" y="3808124"/>
                  <a:pt x="3690836" y="3779708"/>
                </a:cubicBezTo>
                <a:cubicBezTo>
                  <a:pt x="3687896" y="3759747"/>
                  <a:pt x="3675486" y="3743491"/>
                  <a:pt x="3653603" y="3730942"/>
                </a:cubicBezTo>
                <a:cubicBezTo>
                  <a:pt x="3631721" y="3718394"/>
                  <a:pt x="3610085" y="3713694"/>
                  <a:pt x="3588694" y="3716844"/>
                </a:cubicBezTo>
                <a:cubicBezTo>
                  <a:pt x="3573345" y="3719104"/>
                  <a:pt x="3560401" y="3728536"/>
                  <a:pt x="3549862" y="3745140"/>
                </a:cubicBezTo>
                <a:cubicBezTo>
                  <a:pt x="3539323" y="3761744"/>
                  <a:pt x="3535055" y="3776851"/>
                  <a:pt x="3537060" y="3790462"/>
                </a:cubicBezTo>
                <a:cubicBezTo>
                  <a:pt x="3538738" y="3801858"/>
                  <a:pt x="3545038" y="3811779"/>
                  <a:pt x="3555962" y="3820225"/>
                </a:cubicBezTo>
                <a:cubicBezTo>
                  <a:pt x="3566886" y="3828671"/>
                  <a:pt x="3578816" y="3831941"/>
                  <a:pt x="3591752" y="3830036"/>
                </a:cubicBezTo>
                <a:cubicBezTo>
                  <a:pt x="3600889" y="3828691"/>
                  <a:pt x="3610075" y="3823888"/>
                  <a:pt x="3619310" y="3815628"/>
                </a:cubicBezTo>
                <a:lnTo>
                  <a:pt x="3624525" y="3809415"/>
                </a:lnTo>
                <a:lnTo>
                  <a:pt x="3615661" y="3833045"/>
                </a:lnTo>
                <a:cubicBezTo>
                  <a:pt x="3608177" y="3842261"/>
                  <a:pt x="3599870" y="3847541"/>
                  <a:pt x="3590740" y="3848886"/>
                </a:cubicBezTo>
                <a:cubicBezTo>
                  <a:pt x="3576749" y="3850946"/>
                  <a:pt x="3562392" y="3846653"/>
                  <a:pt x="3547671" y="3836005"/>
                </a:cubicBezTo>
                <a:cubicBezTo>
                  <a:pt x="3532950" y="3825357"/>
                  <a:pt x="3524091" y="3809855"/>
                  <a:pt x="3521094" y="3789497"/>
                </a:cubicBezTo>
                <a:cubicBezTo>
                  <a:pt x="3517418" y="3764535"/>
                  <a:pt x="3522762" y="3741528"/>
                  <a:pt x="3537127" y="3720476"/>
                </a:cubicBezTo>
                <a:cubicBezTo>
                  <a:pt x="3551491" y="3699424"/>
                  <a:pt x="3569963" y="3687236"/>
                  <a:pt x="3592542" y="3683911"/>
                </a:cubicBezTo>
                <a:cubicBezTo>
                  <a:pt x="3638720" y="3677111"/>
                  <a:pt x="3679288" y="3701516"/>
                  <a:pt x="3714247" y="3757127"/>
                </a:cubicBezTo>
                <a:cubicBezTo>
                  <a:pt x="3749206" y="3812738"/>
                  <a:pt x="3775478" y="3900254"/>
                  <a:pt x="3793064" y="4019676"/>
                </a:cubicBezTo>
                <a:cubicBezTo>
                  <a:pt x="3812740" y="4153295"/>
                  <a:pt x="3801445" y="4267142"/>
                  <a:pt x="3759181" y="4361216"/>
                </a:cubicBezTo>
                <a:cubicBezTo>
                  <a:pt x="3716917" y="4455291"/>
                  <a:pt x="3647491" y="4509439"/>
                  <a:pt x="3550905" y="4523662"/>
                </a:cubicBezTo>
                <a:cubicBezTo>
                  <a:pt x="3477396" y="4534486"/>
                  <a:pt x="3410636" y="4513198"/>
                  <a:pt x="3350622" y="4459797"/>
                </a:cubicBezTo>
                <a:cubicBezTo>
                  <a:pt x="3290609" y="4406396"/>
                  <a:pt x="3254503" y="4338281"/>
                  <a:pt x="3242306" y="4255452"/>
                </a:cubicBezTo>
                <a:cubicBezTo>
                  <a:pt x="3232199" y="4186812"/>
                  <a:pt x="3226605" y="4127069"/>
                  <a:pt x="3225523" y="4076221"/>
                </a:cubicBezTo>
                <a:cubicBezTo>
                  <a:pt x="3224441" y="4025373"/>
                  <a:pt x="3227769" y="3961099"/>
                  <a:pt x="3235508" y="3883400"/>
                </a:cubicBezTo>
                <a:cubicBezTo>
                  <a:pt x="3243247" y="3805700"/>
                  <a:pt x="3249105" y="3757159"/>
                  <a:pt x="3253084" y="3737775"/>
                </a:cubicBezTo>
                <a:lnTo>
                  <a:pt x="3334739" y="3706005"/>
                </a:lnTo>
                <a:lnTo>
                  <a:pt x="3326038" y="3646913"/>
                </a:lnTo>
                <a:cubicBezTo>
                  <a:pt x="3262267" y="3672532"/>
                  <a:pt x="3215507" y="3688920"/>
                  <a:pt x="3185756" y="3696077"/>
                </a:cubicBezTo>
                <a:cubicBezTo>
                  <a:pt x="3156005" y="3703233"/>
                  <a:pt x="3101900" y="3713372"/>
                  <a:pt x="3023440" y="3726491"/>
                </a:cubicBezTo>
                <a:lnTo>
                  <a:pt x="3031455" y="3780918"/>
                </a:lnTo>
                <a:lnTo>
                  <a:pt x="3111710" y="3769100"/>
                </a:lnTo>
                <a:lnTo>
                  <a:pt x="3108795" y="3916067"/>
                </a:lnTo>
                <a:cubicBezTo>
                  <a:pt x="3108833" y="4000934"/>
                  <a:pt x="3109505" y="4063980"/>
                  <a:pt x="3110810" y="4105205"/>
                </a:cubicBezTo>
                <a:cubicBezTo>
                  <a:pt x="3112116" y="4146431"/>
                  <a:pt x="3116470" y="4192177"/>
                  <a:pt x="3123872" y="4242447"/>
                </a:cubicBezTo>
                <a:cubicBezTo>
                  <a:pt x="3139439" y="4348163"/>
                  <a:pt x="3190409" y="4434600"/>
                  <a:pt x="3276783" y="4501756"/>
                </a:cubicBezTo>
                <a:cubicBezTo>
                  <a:pt x="3363157" y="4568912"/>
                  <a:pt x="3457255" y="4594993"/>
                  <a:pt x="3559078" y="4579999"/>
                </a:cubicBezTo>
                <a:cubicBezTo>
                  <a:pt x="3676798" y="4562664"/>
                  <a:pt x="3761384" y="4498145"/>
                  <a:pt x="3812833" y="4386441"/>
                </a:cubicBezTo>
                <a:cubicBezTo>
                  <a:pt x="3864283" y="4274737"/>
                  <a:pt x="3879553" y="4147885"/>
                  <a:pt x="3858643" y="4005883"/>
                </a:cubicBezTo>
                <a:cubicBezTo>
                  <a:pt x="3839581" y="3876437"/>
                  <a:pt x="3803702" y="3774079"/>
                  <a:pt x="3751006" y="3698809"/>
                </a:cubicBezTo>
                <a:cubicBezTo>
                  <a:pt x="3698310" y="3623539"/>
                  <a:pt x="3640840" y="3590488"/>
                  <a:pt x="3578596" y="3599653"/>
                </a:cubicBezTo>
                <a:close/>
                <a:moveTo>
                  <a:pt x="5020573" y="3367176"/>
                </a:moveTo>
                <a:cubicBezTo>
                  <a:pt x="4951537" y="3377342"/>
                  <a:pt x="4843738" y="3404432"/>
                  <a:pt x="4697175" y="3448446"/>
                </a:cubicBezTo>
                <a:lnTo>
                  <a:pt x="4705801" y="3507032"/>
                </a:lnTo>
                <a:lnTo>
                  <a:pt x="4806216" y="3475354"/>
                </a:lnTo>
                <a:cubicBezTo>
                  <a:pt x="4839216" y="3642269"/>
                  <a:pt x="4897930" y="3896242"/>
                  <a:pt x="4982359" y="4237273"/>
                </a:cubicBezTo>
                <a:lnTo>
                  <a:pt x="4859560" y="4258131"/>
                </a:lnTo>
                <a:lnTo>
                  <a:pt x="4869434" y="4325187"/>
                </a:lnTo>
                <a:cubicBezTo>
                  <a:pt x="4949173" y="4304065"/>
                  <a:pt x="5000402" y="4291830"/>
                  <a:pt x="5023120" y="4288485"/>
                </a:cubicBezTo>
                <a:cubicBezTo>
                  <a:pt x="5076045" y="4280692"/>
                  <a:pt x="5131807" y="4265663"/>
                  <a:pt x="5190407" y="4243398"/>
                </a:cubicBezTo>
                <a:lnTo>
                  <a:pt x="5181077" y="4180038"/>
                </a:lnTo>
                <a:cubicBezTo>
                  <a:pt x="5118353" y="4206605"/>
                  <a:pt x="5072734" y="4221987"/>
                  <a:pt x="5044222" y="4226185"/>
                </a:cubicBezTo>
                <a:cubicBezTo>
                  <a:pt x="5023437" y="4102230"/>
                  <a:pt x="5010725" y="4024496"/>
                  <a:pt x="5006085" y="3992985"/>
                </a:cubicBezTo>
                <a:cubicBezTo>
                  <a:pt x="4969305" y="3743214"/>
                  <a:pt x="4947813" y="3559593"/>
                  <a:pt x="4941611" y="3442121"/>
                </a:cubicBezTo>
                <a:cubicBezTo>
                  <a:pt x="4959050" y="3437620"/>
                  <a:pt x="4976976" y="3434014"/>
                  <a:pt x="4995390" y="3431302"/>
                </a:cubicBezTo>
                <a:cubicBezTo>
                  <a:pt x="5047947" y="3423563"/>
                  <a:pt x="5097707" y="3431894"/>
                  <a:pt x="5144669" y="3456297"/>
                </a:cubicBezTo>
                <a:cubicBezTo>
                  <a:pt x="5191631" y="3480699"/>
                  <a:pt x="5218583" y="3516466"/>
                  <a:pt x="5225523" y="3563596"/>
                </a:cubicBezTo>
                <a:cubicBezTo>
                  <a:pt x="5243559" y="3686076"/>
                  <a:pt x="5179614" y="3777720"/>
                  <a:pt x="5033688" y="3838528"/>
                </a:cubicBezTo>
                <a:lnTo>
                  <a:pt x="5044721" y="3882924"/>
                </a:lnTo>
                <a:cubicBezTo>
                  <a:pt x="5210276" y="3858546"/>
                  <a:pt x="5302772" y="3912348"/>
                  <a:pt x="5322207" y="4044332"/>
                </a:cubicBezTo>
                <a:cubicBezTo>
                  <a:pt x="5329878" y="4096428"/>
                  <a:pt x="5333505" y="4148737"/>
                  <a:pt x="5333088" y="4201259"/>
                </a:cubicBezTo>
                <a:cubicBezTo>
                  <a:pt x="5332671" y="4253781"/>
                  <a:pt x="5334288" y="4292443"/>
                  <a:pt x="5337940" y="4317244"/>
                </a:cubicBezTo>
                <a:cubicBezTo>
                  <a:pt x="5344701" y="4363158"/>
                  <a:pt x="5365057" y="4398515"/>
                  <a:pt x="5399008" y="4423316"/>
                </a:cubicBezTo>
                <a:cubicBezTo>
                  <a:pt x="5432959" y="4448117"/>
                  <a:pt x="5473979" y="4456977"/>
                  <a:pt x="5522071" y="4449895"/>
                </a:cubicBezTo>
                <a:cubicBezTo>
                  <a:pt x="5572700" y="4442440"/>
                  <a:pt x="5614080" y="4420588"/>
                  <a:pt x="5646211" y="4384341"/>
                </a:cubicBezTo>
                <a:cubicBezTo>
                  <a:pt x="5678342" y="4348093"/>
                  <a:pt x="5691764" y="4312014"/>
                  <a:pt x="5686476" y="4276103"/>
                </a:cubicBezTo>
                <a:cubicBezTo>
                  <a:pt x="5681855" y="4244724"/>
                  <a:pt x="5663976" y="4220397"/>
                  <a:pt x="5632838" y="4203124"/>
                </a:cubicBezTo>
                <a:cubicBezTo>
                  <a:pt x="5601700" y="4185850"/>
                  <a:pt x="5566353" y="4180126"/>
                  <a:pt x="5526798" y="4185951"/>
                </a:cubicBezTo>
                <a:cubicBezTo>
                  <a:pt x="5500361" y="4189843"/>
                  <a:pt x="5477267" y="4204602"/>
                  <a:pt x="5457515" y="4230228"/>
                </a:cubicBezTo>
                <a:cubicBezTo>
                  <a:pt x="5437763" y="4255853"/>
                  <a:pt x="5429744" y="4281283"/>
                  <a:pt x="5433460" y="4306517"/>
                </a:cubicBezTo>
                <a:cubicBezTo>
                  <a:pt x="5436386" y="4326389"/>
                  <a:pt x="5448555" y="4341480"/>
                  <a:pt x="5469964" y="4351787"/>
                </a:cubicBezTo>
                <a:cubicBezTo>
                  <a:pt x="5491374" y="4362094"/>
                  <a:pt x="5512606" y="4365697"/>
                  <a:pt x="5533660" y="4362597"/>
                </a:cubicBezTo>
                <a:cubicBezTo>
                  <a:pt x="5552712" y="4359792"/>
                  <a:pt x="5569522" y="4349586"/>
                  <a:pt x="5584090" y="4331981"/>
                </a:cubicBezTo>
                <a:cubicBezTo>
                  <a:pt x="5598659" y="4314375"/>
                  <a:pt x="5604734" y="4297359"/>
                  <a:pt x="5602315" y="4280932"/>
                </a:cubicBezTo>
                <a:cubicBezTo>
                  <a:pt x="5599480" y="4261683"/>
                  <a:pt x="5577257" y="4254042"/>
                  <a:pt x="5535645" y="4258012"/>
                </a:cubicBezTo>
                <a:cubicBezTo>
                  <a:pt x="5541468" y="4291200"/>
                  <a:pt x="5541293" y="4308248"/>
                  <a:pt x="5535118" y="4309157"/>
                </a:cubicBezTo>
                <a:cubicBezTo>
                  <a:pt x="5531635" y="4309670"/>
                  <a:pt x="5527273" y="4307087"/>
                  <a:pt x="5522031" y="4301408"/>
                </a:cubicBezTo>
                <a:cubicBezTo>
                  <a:pt x="5516789" y="4295729"/>
                  <a:pt x="5513267" y="4286770"/>
                  <a:pt x="5511465" y="4274531"/>
                </a:cubicBezTo>
                <a:cubicBezTo>
                  <a:pt x="5510089" y="4265188"/>
                  <a:pt x="5512233" y="4256371"/>
                  <a:pt x="5517897" y="4248078"/>
                </a:cubicBezTo>
                <a:cubicBezTo>
                  <a:pt x="5523562" y="4239785"/>
                  <a:pt x="5529401" y="4235196"/>
                  <a:pt x="5535414" y="4234311"/>
                </a:cubicBezTo>
                <a:cubicBezTo>
                  <a:pt x="5576935" y="4228197"/>
                  <a:pt x="5601380" y="4250161"/>
                  <a:pt x="5608749" y="4300203"/>
                </a:cubicBezTo>
                <a:cubicBezTo>
                  <a:pt x="5611887" y="4321513"/>
                  <a:pt x="5605376" y="4342225"/>
                  <a:pt x="5589218" y="4362339"/>
                </a:cubicBezTo>
                <a:cubicBezTo>
                  <a:pt x="5573060" y="4382452"/>
                  <a:pt x="5550695" y="4394613"/>
                  <a:pt x="5522125" y="4398820"/>
                </a:cubicBezTo>
                <a:cubicBezTo>
                  <a:pt x="5488363" y="4403792"/>
                  <a:pt x="5460815" y="4398509"/>
                  <a:pt x="5439481" y="4382972"/>
                </a:cubicBezTo>
                <a:cubicBezTo>
                  <a:pt x="5418149" y="4367436"/>
                  <a:pt x="5405235" y="4344414"/>
                  <a:pt x="5400743" y="4313908"/>
                </a:cubicBezTo>
                <a:cubicBezTo>
                  <a:pt x="5394765" y="4273311"/>
                  <a:pt x="5399597" y="4216570"/>
                  <a:pt x="5415237" y="4143686"/>
                </a:cubicBezTo>
                <a:cubicBezTo>
                  <a:pt x="5430877" y="4070802"/>
                  <a:pt x="5436091" y="4016661"/>
                  <a:pt x="5430879" y="3981264"/>
                </a:cubicBezTo>
                <a:cubicBezTo>
                  <a:pt x="5421116" y="3914964"/>
                  <a:pt x="5391746" y="3869950"/>
                  <a:pt x="5342770" y="3846222"/>
                </a:cubicBezTo>
                <a:cubicBezTo>
                  <a:pt x="5293794" y="3822495"/>
                  <a:pt x="5230287" y="3813152"/>
                  <a:pt x="5152248" y="3818193"/>
                </a:cubicBezTo>
                <a:cubicBezTo>
                  <a:pt x="5223717" y="3788428"/>
                  <a:pt x="5278377" y="3744289"/>
                  <a:pt x="5316227" y="3685775"/>
                </a:cubicBezTo>
                <a:cubicBezTo>
                  <a:pt x="5354078" y="3627261"/>
                  <a:pt x="5369392" y="3573482"/>
                  <a:pt x="5362170" y="3524437"/>
                </a:cubicBezTo>
                <a:cubicBezTo>
                  <a:pt x="5354707" y="3473757"/>
                  <a:pt x="5318002" y="3431623"/>
                  <a:pt x="5252054" y="3398036"/>
                </a:cubicBezTo>
                <a:cubicBezTo>
                  <a:pt x="5186106" y="3364450"/>
                  <a:pt x="5108945" y="3354163"/>
                  <a:pt x="5020573" y="3367176"/>
                </a:cubicBezTo>
                <a:close/>
                <a:moveTo>
                  <a:pt x="2481199" y="3739672"/>
                </a:moveTo>
                <a:lnTo>
                  <a:pt x="2476359" y="3795498"/>
                </a:lnTo>
                <a:cubicBezTo>
                  <a:pt x="2541864" y="3795952"/>
                  <a:pt x="2573958" y="3795729"/>
                  <a:pt x="2572642" y="3794829"/>
                </a:cubicBezTo>
                <a:cubicBezTo>
                  <a:pt x="2559250" y="3850011"/>
                  <a:pt x="2540906" y="3913948"/>
                  <a:pt x="2517611" y="3986641"/>
                </a:cubicBezTo>
                <a:cubicBezTo>
                  <a:pt x="2494315" y="4059333"/>
                  <a:pt x="2467737" y="4165905"/>
                  <a:pt x="2437875" y="4306354"/>
                </a:cubicBezTo>
                <a:cubicBezTo>
                  <a:pt x="2277072" y="4130229"/>
                  <a:pt x="2166225" y="3986251"/>
                  <a:pt x="2105336" y="3874419"/>
                </a:cubicBezTo>
                <a:cubicBezTo>
                  <a:pt x="2113631" y="3873198"/>
                  <a:pt x="2138804" y="3866681"/>
                  <a:pt x="2180856" y="3854870"/>
                </a:cubicBezTo>
                <a:lnTo>
                  <a:pt x="2158302" y="3801606"/>
                </a:lnTo>
                <a:cubicBezTo>
                  <a:pt x="2126316" y="3811111"/>
                  <a:pt x="2078658" y="3822444"/>
                  <a:pt x="2015327" y="3835606"/>
                </a:cubicBezTo>
                <a:cubicBezTo>
                  <a:pt x="1951996" y="3848768"/>
                  <a:pt x="1902342" y="3857998"/>
                  <a:pt x="1866366" y="3863295"/>
                </a:cubicBezTo>
                <a:cubicBezTo>
                  <a:pt x="1823151" y="3869659"/>
                  <a:pt x="1788132" y="3891628"/>
                  <a:pt x="1761309" y="3929203"/>
                </a:cubicBezTo>
                <a:cubicBezTo>
                  <a:pt x="1734488" y="3966778"/>
                  <a:pt x="1723936" y="4004988"/>
                  <a:pt x="1729656" y="4043832"/>
                </a:cubicBezTo>
                <a:cubicBezTo>
                  <a:pt x="1736790" y="4092276"/>
                  <a:pt x="1755832" y="4128815"/>
                  <a:pt x="1786785" y="4153451"/>
                </a:cubicBezTo>
                <a:cubicBezTo>
                  <a:pt x="1817737" y="4178087"/>
                  <a:pt x="1850681" y="4187832"/>
                  <a:pt x="1885616" y="4182688"/>
                </a:cubicBezTo>
                <a:cubicBezTo>
                  <a:pt x="1909266" y="4179205"/>
                  <a:pt x="1929313" y="4165566"/>
                  <a:pt x="1945757" y="4141769"/>
                </a:cubicBezTo>
                <a:cubicBezTo>
                  <a:pt x="1962201" y="4117972"/>
                  <a:pt x="1968572" y="4093504"/>
                  <a:pt x="1964870" y="4068366"/>
                </a:cubicBezTo>
                <a:cubicBezTo>
                  <a:pt x="1961839" y="4047781"/>
                  <a:pt x="1948508" y="4031027"/>
                  <a:pt x="1924877" y="4018103"/>
                </a:cubicBezTo>
                <a:cubicBezTo>
                  <a:pt x="1901246" y="4005178"/>
                  <a:pt x="1879689" y="4000150"/>
                  <a:pt x="1860204" y="4003019"/>
                </a:cubicBezTo>
                <a:cubicBezTo>
                  <a:pt x="1848405" y="4004757"/>
                  <a:pt x="1835867" y="4012421"/>
                  <a:pt x="1822593" y="4026011"/>
                </a:cubicBezTo>
                <a:cubicBezTo>
                  <a:pt x="1809317" y="4039601"/>
                  <a:pt x="1803893" y="4054643"/>
                  <a:pt x="1806322" y="4071135"/>
                </a:cubicBezTo>
                <a:cubicBezTo>
                  <a:pt x="1808374" y="4085069"/>
                  <a:pt x="1820643" y="4095808"/>
                  <a:pt x="1843129" y="4103353"/>
                </a:cubicBezTo>
                <a:cubicBezTo>
                  <a:pt x="1859085" y="4082782"/>
                  <a:pt x="1875823" y="4071207"/>
                  <a:pt x="1893342" y="4068627"/>
                </a:cubicBezTo>
                <a:cubicBezTo>
                  <a:pt x="1893365" y="4068624"/>
                  <a:pt x="1895338" y="4070184"/>
                  <a:pt x="1899263" y="4073307"/>
                </a:cubicBezTo>
                <a:cubicBezTo>
                  <a:pt x="1903188" y="4076430"/>
                  <a:pt x="1905243" y="4078619"/>
                  <a:pt x="1905427" y="4079873"/>
                </a:cubicBezTo>
                <a:cubicBezTo>
                  <a:pt x="1905938" y="4083341"/>
                  <a:pt x="1902586" y="4088064"/>
                  <a:pt x="1895371" y="4094042"/>
                </a:cubicBezTo>
                <a:cubicBezTo>
                  <a:pt x="1888155" y="4100019"/>
                  <a:pt x="1879121" y="4103807"/>
                  <a:pt x="1868268" y="4105405"/>
                </a:cubicBezTo>
                <a:cubicBezTo>
                  <a:pt x="1848820" y="4108269"/>
                  <a:pt x="1830043" y="4104128"/>
                  <a:pt x="1811938" y="4092982"/>
                </a:cubicBezTo>
                <a:cubicBezTo>
                  <a:pt x="1793832" y="4081836"/>
                  <a:pt x="1783226" y="4065714"/>
                  <a:pt x="1780119" y="4044617"/>
                </a:cubicBezTo>
                <a:cubicBezTo>
                  <a:pt x="1775634" y="4014154"/>
                  <a:pt x="1780320" y="3988672"/>
                  <a:pt x="1794177" y="3968171"/>
                </a:cubicBezTo>
                <a:cubicBezTo>
                  <a:pt x="1808035" y="3947669"/>
                  <a:pt x="1828195" y="3933488"/>
                  <a:pt x="1854658" y="3925628"/>
                </a:cubicBezTo>
                <a:cubicBezTo>
                  <a:pt x="1881120" y="3917768"/>
                  <a:pt x="1926596" y="3909090"/>
                  <a:pt x="1991085" y="3899593"/>
                </a:cubicBezTo>
                <a:cubicBezTo>
                  <a:pt x="2033109" y="4207316"/>
                  <a:pt x="2088455" y="4469196"/>
                  <a:pt x="2157122" y="4685231"/>
                </a:cubicBezTo>
                <a:cubicBezTo>
                  <a:pt x="2135733" y="4689264"/>
                  <a:pt x="2089320" y="4692195"/>
                  <a:pt x="2017880" y="4694024"/>
                </a:cubicBezTo>
                <a:lnTo>
                  <a:pt x="2022693" y="4754104"/>
                </a:lnTo>
                <a:cubicBezTo>
                  <a:pt x="2036154" y="4755665"/>
                  <a:pt x="2144910" y="4744562"/>
                  <a:pt x="2348961" y="4720793"/>
                </a:cubicBezTo>
                <a:lnTo>
                  <a:pt x="2348583" y="4666635"/>
                </a:lnTo>
                <a:cubicBezTo>
                  <a:pt x="2283017" y="4669277"/>
                  <a:pt x="2238615" y="4672309"/>
                  <a:pt x="2215376" y="4675731"/>
                </a:cubicBezTo>
                <a:cubicBezTo>
                  <a:pt x="2174466" y="4508422"/>
                  <a:pt x="2142185" y="4344460"/>
                  <a:pt x="2118534" y="4183847"/>
                </a:cubicBezTo>
                <a:cubicBezTo>
                  <a:pt x="2104161" y="4086241"/>
                  <a:pt x="2093021" y="4006160"/>
                  <a:pt x="2085113" y="3943603"/>
                </a:cubicBezTo>
                <a:cubicBezTo>
                  <a:pt x="2096294" y="4000756"/>
                  <a:pt x="2139422" y="4082111"/>
                  <a:pt x="2214500" y="4187669"/>
                </a:cubicBezTo>
                <a:cubicBezTo>
                  <a:pt x="2289577" y="4293227"/>
                  <a:pt x="2355439" y="4389677"/>
                  <a:pt x="2412086" y="4477019"/>
                </a:cubicBezTo>
                <a:lnTo>
                  <a:pt x="2472529" y="4464522"/>
                </a:lnTo>
                <a:cubicBezTo>
                  <a:pt x="2482344" y="4349180"/>
                  <a:pt x="2522260" y="4166398"/>
                  <a:pt x="2592275" y="3916178"/>
                </a:cubicBezTo>
                <a:cubicBezTo>
                  <a:pt x="2597130" y="3947365"/>
                  <a:pt x="2602292" y="3981530"/>
                  <a:pt x="2607762" y="4018673"/>
                </a:cubicBezTo>
                <a:lnTo>
                  <a:pt x="2653961" y="4395909"/>
                </a:lnTo>
                <a:cubicBezTo>
                  <a:pt x="2664046" y="4464394"/>
                  <a:pt x="2675018" y="4519950"/>
                  <a:pt x="2686876" y="4562577"/>
                </a:cubicBezTo>
                <a:cubicBezTo>
                  <a:pt x="2698735" y="4605204"/>
                  <a:pt x="2719529" y="4641141"/>
                  <a:pt x="2749257" y="4670389"/>
                </a:cubicBezTo>
                <a:cubicBezTo>
                  <a:pt x="2778985" y="4699636"/>
                  <a:pt x="2820444" y="4710344"/>
                  <a:pt x="2873631" y="4702512"/>
                </a:cubicBezTo>
                <a:cubicBezTo>
                  <a:pt x="2903463" y="4698119"/>
                  <a:pt x="2932343" y="4674506"/>
                  <a:pt x="2960271" y="4631674"/>
                </a:cubicBezTo>
                <a:cubicBezTo>
                  <a:pt x="2988200" y="4588841"/>
                  <a:pt x="2999682" y="4550569"/>
                  <a:pt x="2994718" y="4516858"/>
                </a:cubicBezTo>
                <a:cubicBezTo>
                  <a:pt x="2990175" y="4486007"/>
                  <a:pt x="2977047" y="4461560"/>
                  <a:pt x="2955334" y="4443517"/>
                </a:cubicBezTo>
                <a:cubicBezTo>
                  <a:pt x="2933620" y="4425473"/>
                  <a:pt x="2910458" y="4418264"/>
                  <a:pt x="2885847" y="4421888"/>
                </a:cubicBezTo>
                <a:cubicBezTo>
                  <a:pt x="2855906" y="4426297"/>
                  <a:pt x="2829376" y="4440595"/>
                  <a:pt x="2806258" y="4464783"/>
                </a:cubicBezTo>
                <a:cubicBezTo>
                  <a:pt x="2783140" y="4488971"/>
                  <a:pt x="2773409" y="4513484"/>
                  <a:pt x="2777067" y="4538322"/>
                </a:cubicBezTo>
                <a:cubicBezTo>
                  <a:pt x="2779756" y="4556582"/>
                  <a:pt x="2791290" y="4572053"/>
                  <a:pt x="2811672" y="4584737"/>
                </a:cubicBezTo>
                <a:cubicBezTo>
                  <a:pt x="2832053" y="4597422"/>
                  <a:pt x="2851168" y="4602449"/>
                  <a:pt x="2869017" y="4599821"/>
                </a:cubicBezTo>
                <a:cubicBezTo>
                  <a:pt x="2889844" y="4596754"/>
                  <a:pt x="2904876" y="4590461"/>
                  <a:pt x="2914113" y="4580944"/>
                </a:cubicBezTo>
                <a:lnTo>
                  <a:pt x="2917316" y="4575322"/>
                </a:lnTo>
                <a:lnTo>
                  <a:pt x="2916463" y="4584696"/>
                </a:lnTo>
                <a:cubicBezTo>
                  <a:pt x="2914157" y="4597322"/>
                  <a:pt x="2909623" y="4608961"/>
                  <a:pt x="2902860" y="4619612"/>
                </a:cubicBezTo>
                <a:cubicBezTo>
                  <a:pt x="2889334" y="4640915"/>
                  <a:pt x="2871593" y="4653183"/>
                  <a:pt x="2849637" y="4656416"/>
                </a:cubicBezTo>
                <a:cubicBezTo>
                  <a:pt x="2805652" y="4662893"/>
                  <a:pt x="2776993" y="4620860"/>
                  <a:pt x="2763660" y="4530316"/>
                </a:cubicBezTo>
                <a:cubicBezTo>
                  <a:pt x="2750047" y="4437866"/>
                  <a:pt x="2737797" y="4293985"/>
                  <a:pt x="2726913" y="4098671"/>
                </a:cubicBezTo>
                <a:cubicBezTo>
                  <a:pt x="2716030" y="3903358"/>
                  <a:pt x="2710797" y="3801247"/>
                  <a:pt x="2711215" y="3792337"/>
                </a:cubicBezTo>
                <a:cubicBezTo>
                  <a:pt x="2760464" y="3793566"/>
                  <a:pt x="2807017" y="3790952"/>
                  <a:pt x="2850877" y="3784493"/>
                </a:cubicBezTo>
                <a:lnTo>
                  <a:pt x="2852406" y="3726266"/>
                </a:lnTo>
                <a:cubicBezTo>
                  <a:pt x="2788929" y="3732812"/>
                  <a:pt x="2717363" y="3737132"/>
                  <a:pt x="2637706" y="3739226"/>
                </a:cubicBezTo>
                <a:cubicBezTo>
                  <a:pt x="2558050" y="3741321"/>
                  <a:pt x="2505880" y="3741470"/>
                  <a:pt x="2481199" y="3739672"/>
                </a:cubicBezTo>
                <a:close/>
                <a:moveTo>
                  <a:pt x="4493729" y="3413109"/>
                </a:moveTo>
                <a:lnTo>
                  <a:pt x="4325544" y="3470107"/>
                </a:lnTo>
                <a:cubicBezTo>
                  <a:pt x="4205653" y="3513055"/>
                  <a:pt x="4063198" y="3549403"/>
                  <a:pt x="3898179" y="3579150"/>
                </a:cubicBezTo>
                <a:lnTo>
                  <a:pt x="3907517" y="3642564"/>
                </a:lnTo>
                <a:lnTo>
                  <a:pt x="3983929" y="3624951"/>
                </a:lnTo>
                <a:cubicBezTo>
                  <a:pt x="4032779" y="3740144"/>
                  <a:pt x="4073475" y="3851548"/>
                  <a:pt x="4106019" y="3959162"/>
                </a:cubicBezTo>
                <a:cubicBezTo>
                  <a:pt x="4138561" y="4066776"/>
                  <a:pt x="4175540" y="4210708"/>
                  <a:pt x="4216955" y="4390957"/>
                </a:cubicBezTo>
                <a:lnTo>
                  <a:pt x="4138206" y="4408117"/>
                </a:lnTo>
                <a:lnTo>
                  <a:pt x="4147578" y="4471762"/>
                </a:lnTo>
                <a:cubicBezTo>
                  <a:pt x="4205793" y="4453599"/>
                  <a:pt x="4248027" y="4442585"/>
                  <a:pt x="4274280" y="4438720"/>
                </a:cubicBezTo>
                <a:cubicBezTo>
                  <a:pt x="4311181" y="4433286"/>
                  <a:pt x="4361776" y="4429911"/>
                  <a:pt x="4426064" y="4428596"/>
                </a:cubicBezTo>
                <a:cubicBezTo>
                  <a:pt x="4490353" y="4427280"/>
                  <a:pt x="4532140" y="4425203"/>
                  <a:pt x="4551427" y="4422363"/>
                </a:cubicBezTo>
                <a:cubicBezTo>
                  <a:pt x="4593080" y="4416229"/>
                  <a:pt x="4625456" y="4409057"/>
                  <a:pt x="4648555" y="4400846"/>
                </a:cubicBezTo>
                <a:cubicBezTo>
                  <a:pt x="4671655" y="4392634"/>
                  <a:pt x="4693723" y="4376887"/>
                  <a:pt x="4714761" y="4353605"/>
                </a:cubicBezTo>
                <a:cubicBezTo>
                  <a:pt x="4735799" y="4330323"/>
                  <a:pt x="4753099" y="4301058"/>
                  <a:pt x="4766662" y="4265810"/>
                </a:cubicBezTo>
                <a:cubicBezTo>
                  <a:pt x="4780225" y="4230562"/>
                  <a:pt x="4784908" y="4198694"/>
                  <a:pt x="4780713" y="4170204"/>
                </a:cubicBezTo>
                <a:cubicBezTo>
                  <a:pt x="4775305" y="4133479"/>
                  <a:pt x="4757847" y="4107446"/>
                  <a:pt x="4728339" y="4092105"/>
                </a:cubicBezTo>
                <a:cubicBezTo>
                  <a:pt x="4698830" y="4076765"/>
                  <a:pt x="4662498" y="4072272"/>
                  <a:pt x="4619342" y="4078627"/>
                </a:cubicBezTo>
                <a:cubicBezTo>
                  <a:pt x="4597393" y="4081859"/>
                  <a:pt x="4574967" y="4099018"/>
                  <a:pt x="4552063" y="4130105"/>
                </a:cubicBezTo>
                <a:cubicBezTo>
                  <a:pt x="4529159" y="4161191"/>
                  <a:pt x="4519929" y="4191823"/>
                  <a:pt x="4524372" y="4221999"/>
                </a:cubicBezTo>
                <a:cubicBezTo>
                  <a:pt x="4527355" y="4242254"/>
                  <a:pt x="4536742" y="4260083"/>
                  <a:pt x="4552534" y="4275488"/>
                </a:cubicBezTo>
                <a:cubicBezTo>
                  <a:pt x="4568327" y="4290893"/>
                  <a:pt x="4586672" y="4297057"/>
                  <a:pt x="4607572" y="4293979"/>
                </a:cubicBezTo>
                <a:cubicBezTo>
                  <a:pt x="4627467" y="4291050"/>
                  <a:pt x="4642066" y="4280735"/>
                  <a:pt x="4651368" y="4263036"/>
                </a:cubicBezTo>
                <a:cubicBezTo>
                  <a:pt x="4660671" y="4245337"/>
                  <a:pt x="4663855" y="4226521"/>
                  <a:pt x="4660920" y="4206589"/>
                </a:cubicBezTo>
                <a:cubicBezTo>
                  <a:pt x="4658193" y="4188073"/>
                  <a:pt x="4639025" y="4177368"/>
                  <a:pt x="4603416" y="4174475"/>
                </a:cubicBezTo>
                <a:lnTo>
                  <a:pt x="4592851" y="4203475"/>
                </a:lnTo>
                <a:cubicBezTo>
                  <a:pt x="4603907" y="4210171"/>
                  <a:pt x="4609740" y="4215587"/>
                  <a:pt x="4610349" y="4219723"/>
                </a:cubicBezTo>
                <a:cubicBezTo>
                  <a:pt x="4610464" y="4220508"/>
                  <a:pt x="4610287" y="4220934"/>
                  <a:pt x="4609817" y="4221004"/>
                </a:cubicBezTo>
                <a:cubicBezTo>
                  <a:pt x="4604860" y="4221734"/>
                  <a:pt x="4598831" y="4220321"/>
                  <a:pt x="4591729" y="4216766"/>
                </a:cubicBezTo>
                <a:cubicBezTo>
                  <a:pt x="4584628" y="4213212"/>
                  <a:pt x="4580571" y="4208000"/>
                  <a:pt x="4579559" y="4201128"/>
                </a:cubicBezTo>
                <a:cubicBezTo>
                  <a:pt x="4577687" y="4188412"/>
                  <a:pt x="4579976" y="4177135"/>
                  <a:pt x="4586427" y="4167295"/>
                </a:cubicBezTo>
                <a:cubicBezTo>
                  <a:pt x="4592879" y="4157455"/>
                  <a:pt x="4598708" y="4152152"/>
                  <a:pt x="4603915" y="4151386"/>
                </a:cubicBezTo>
                <a:cubicBezTo>
                  <a:pt x="4660682" y="4143026"/>
                  <a:pt x="4693150" y="4166589"/>
                  <a:pt x="4701320" y="4222072"/>
                </a:cubicBezTo>
                <a:cubicBezTo>
                  <a:pt x="4706228" y="4255401"/>
                  <a:pt x="4699989" y="4281710"/>
                  <a:pt x="4682605" y="4300996"/>
                </a:cubicBezTo>
                <a:cubicBezTo>
                  <a:pt x="4665219" y="4320283"/>
                  <a:pt x="4614309" y="4336143"/>
                  <a:pt x="4529874" y="4348576"/>
                </a:cubicBezTo>
                <a:lnTo>
                  <a:pt x="4281935" y="4377827"/>
                </a:lnTo>
                <a:cubicBezTo>
                  <a:pt x="4274660" y="4322009"/>
                  <a:pt x="4267687" y="4271455"/>
                  <a:pt x="4261018" y="4226165"/>
                </a:cubicBezTo>
                <a:cubicBezTo>
                  <a:pt x="4250636" y="4155663"/>
                  <a:pt x="4241483" y="4099886"/>
                  <a:pt x="4233557" y="4058834"/>
                </a:cubicBezTo>
                <a:cubicBezTo>
                  <a:pt x="4341414" y="4040352"/>
                  <a:pt x="4446235" y="4013131"/>
                  <a:pt x="4548019" y="3977172"/>
                </a:cubicBezTo>
                <a:lnTo>
                  <a:pt x="4536165" y="3896675"/>
                </a:lnTo>
                <a:cubicBezTo>
                  <a:pt x="4450065" y="3937083"/>
                  <a:pt x="4345947" y="3969197"/>
                  <a:pt x="4223810" y="3993019"/>
                </a:cubicBezTo>
                <a:cubicBezTo>
                  <a:pt x="4213927" y="3925905"/>
                  <a:pt x="4186612" y="3790889"/>
                  <a:pt x="4141867" y="3587972"/>
                </a:cubicBezTo>
                <a:lnTo>
                  <a:pt x="4431626" y="3524389"/>
                </a:lnTo>
                <a:lnTo>
                  <a:pt x="4450504" y="3681284"/>
                </a:lnTo>
                <a:lnTo>
                  <a:pt x="4513159" y="3672058"/>
                </a:lnTo>
                <a:cubicBezTo>
                  <a:pt x="4498453" y="3598394"/>
                  <a:pt x="4491976" y="3512078"/>
                  <a:pt x="4493729" y="3413109"/>
                </a:cubicBezTo>
                <a:close/>
                <a:moveTo>
                  <a:pt x="7462089" y="2967373"/>
                </a:moveTo>
                <a:cubicBezTo>
                  <a:pt x="7388940" y="2978145"/>
                  <a:pt x="7327866" y="3009053"/>
                  <a:pt x="7278869" y="3060098"/>
                </a:cubicBezTo>
                <a:cubicBezTo>
                  <a:pt x="7229871" y="3111143"/>
                  <a:pt x="7210016" y="3168202"/>
                  <a:pt x="7219304" y="3231275"/>
                </a:cubicBezTo>
                <a:cubicBezTo>
                  <a:pt x="7226050" y="3277086"/>
                  <a:pt x="7244394" y="3313877"/>
                  <a:pt x="7274335" y="3341647"/>
                </a:cubicBezTo>
                <a:cubicBezTo>
                  <a:pt x="7304276" y="3369418"/>
                  <a:pt x="7338308" y="3390086"/>
                  <a:pt x="7376430" y="3403653"/>
                </a:cubicBezTo>
                <a:cubicBezTo>
                  <a:pt x="7414552" y="3417219"/>
                  <a:pt x="7463084" y="3431186"/>
                  <a:pt x="7522029" y="3445552"/>
                </a:cubicBezTo>
                <a:cubicBezTo>
                  <a:pt x="7580973" y="3459918"/>
                  <a:pt x="7627036" y="3473039"/>
                  <a:pt x="7660219" y="3484913"/>
                </a:cubicBezTo>
                <a:cubicBezTo>
                  <a:pt x="7693402" y="3496786"/>
                  <a:pt x="7721902" y="3513302"/>
                  <a:pt x="7745722" y="3534459"/>
                </a:cubicBezTo>
                <a:cubicBezTo>
                  <a:pt x="7769543" y="3555616"/>
                  <a:pt x="7783925" y="3582984"/>
                  <a:pt x="7788870" y="3616563"/>
                </a:cubicBezTo>
                <a:cubicBezTo>
                  <a:pt x="7800232" y="3693723"/>
                  <a:pt x="7785613" y="3759161"/>
                  <a:pt x="7745010" y="3812877"/>
                </a:cubicBezTo>
                <a:cubicBezTo>
                  <a:pt x="7704407" y="3866593"/>
                  <a:pt x="7650626" y="3898382"/>
                  <a:pt x="7583666" y="3908242"/>
                </a:cubicBezTo>
                <a:cubicBezTo>
                  <a:pt x="7542659" y="3914280"/>
                  <a:pt x="7505605" y="3903096"/>
                  <a:pt x="7472506" y="3874690"/>
                </a:cubicBezTo>
                <a:cubicBezTo>
                  <a:pt x="7439406" y="3846283"/>
                  <a:pt x="7419463" y="3809035"/>
                  <a:pt x="7412676" y="3762945"/>
                </a:cubicBezTo>
                <a:cubicBezTo>
                  <a:pt x="7405036" y="3711063"/>
                  <a:pt x="7407737" y="3668764"/>
                  <a:pt x="7420777" y="3636051"/>
                </a:cubicBezTo>
                <a:cubicBezTo>
                  <a:pt x="7433818" y="3603337"/>
                  <a:pt x="7455540" y="3584742"/>
                  <a:pt x="7485944" y="3580265"/>
                </a:cubicBezTo>
                <a:cubicBezTo>
                  <a:pt x="7509329" y="3576821"/>
                  <a:pt x="7530646" y="3582735"/>
                  <a:pt x="7549895" y="3598005"/>
                </a:cubicBezTo>
                <a:cubicBezTo>
                  <a:pt x="7569144" y="3613276"/>
                  <a:pt x="7580559" y="3633073"/>
                  <a:pt x="7584141" y="3657398"/>
                </a:cubicBezTo>
                <a:cubicBezTo>
                  <a:pt x="7587000" y="3676809"/>
                  <a:pt x="7584801" y="3695356"/>
                  <a:pt x="7577544" y="3713038"/>
                </a:cubicBezTo>
                <a:cubicBezTo>
                  <a:pt x="7570288" y="3730721"/>
                  <a:pt x="7560251" y="3740506"/>
                  <a:pt x="7547433" y="3742394"/>
                </a:cubicBezTo>
                <a:cubicBezTo>
                  <a:pt x="7534028" y="3744367"/>
                  <a:pt x="7526114" y="3737131"/>
                  <a:pt x="7523692" y="3720682"/>
                </a:cubicBezTo>
                <a:cubicBezTo>
                  <a:pt x="7523221" y="3717485"/>
                  <a:pt x="7534557" y="3709799"/>
                  <a:pt x="7557698" y="3697625"/>
                </a:cubicBezTo>
                <a:cubicBezTo>
                  <a:pt x="7544462" y="3673269"/>
                  <a:pt x="7528405" y="3662480"/>
                  <a:pt x="7509530" y="3665260"/>
                </a:cubicBezTo>
                <a:cubicBezTo>
                  <a:pt x="7489532" y="3668205"/>
                  <a:pt x="7473569" y="3676433"/>
                  <a:pt x="7461642" y="3689945"/>
                </a:cubicBezTo>
                <a:cubicBezTo>
                  <a:pt x="7449715" y="3703457"/>
                  <a:pt x="7445118" y="3719496"/>
                  <a:pt x="7447853" y="3738065"/>
                </a:cubicBezTo>
                <a:cubicBezTo>
                  <a:pt x="7450526" y="3756221"/>
                  <a:pt x="7459322" y="3771360"/>
                  <a:pt x="7474241" y="3783481"/>
                </a:cubicBezTo>
                <a:cubicBezTo>
                  <a:pt x="7489160" y="3795602"/>
                  <a:pt x="7506603" y="3800192"/>
                  <a:pt x="7526572" y="3797252"/>
                </a:cubicBezTo>
                <a:cubicBezTo>
                  <a:pt x="7567374" y="3791244"/>
                  <a:pt x="7601459" y="3771478"/>
                  <a:pt x="7628825" y="3737955"/>
                </a:cubicBezTo>
                <a:cubicBezTo>
                  <a:pt x="7656191" y="3704432"/>
                  <a:pt x="7666967" y="3667918"/>
                  <a:pt x="7661149" y="3628413"/>
                </a:cubicBezTo>
                <a:cubicBezTo>
                  <a:pt x="7655570" y="3590523"/>
                  <a:pt x="7636747" y="3562421"/>
                  <a:pt x="7604680" y="3544107"/>
                </a:cubicBezTo>
                <a:cubicBezTo>
                  <a:pt x="7572614" y="3525795"/>
                  <a:pt x="7533976" y="3519966"/>
                  <a:pt x="7488766" y="3526624"/>
                </a:cubicBezTo>
                <a:cubicBezTo>
                  <a:pt x="7439978" y="3533808"/>
                  <a:pt x="7395983" y="3561587"/>
                  <a:pt x="7356782" y="3609961"/>
                </a:cubicBezTo>
                <a:cubicBezTo>
                  <a:pt x="7317580" y="3658335"/>
                  <a:pt x="7301845" y="3708767"/>
                  <a:pt x="7309574" y="3761258"/>
                </a:cubicBezTo>
                <a:cubicBezTo>
                  <a:pt x="7319040" y="3825542"/>
                  <a:pt x="7350572" y="3878372"/>
                  <a:pt x="7404169" y="3919748"/>
                </a:cubicBezTo>
                <a:cubicBezTo>
                  <a:pt x="7457767" y="3961125"/>
                  <a:pt x="7516095" y="3977171"/>
                  <a:pt x="7579154" y="3967885"/>
                </a:cubicBezTo>
                <a:cubicBezTo>
                  <a:pt x="7664388" y="3955334"/>
                  <a:pt x="7736668" y="3908804"/>
                  <a:pt x="7795994" y="3828296"/>
                </a:cubicBezTo>
                <a:cubicBezTo>
                  <a:pt x="7855318" y="3747788"/>
                  <a:pt x="7879244" y="3668572"/>
                  <a:pt x="7867770" y="3590649"/>
                </a:cubicBezTo>
                <a:cubicBezTo>
                  <a:pt x="7861551" y="3548417"/>
                  <a:pt x="7844469" y="3512859"/>
                  <a:pt x="7816525" y="3483974"/>
                </a:cubicBezTo>
                <a:cubicBezTo>
                  <a:pt x="7788581" y="3455089"/>
                  <a:pt x="7756608" y="3431960"/>
                  <a:pt x="7720609" y="3414585"/>
                </a:cubicBezTo>
                <a:cubicBezTo>
                  <a:pt x="7684609" y="3397211"/>
                  <a:pt x="7627587" y="3374155"/>
                  <a:pt x="7549545" y="3345417"/>
                </a:cubicBezTo>
                <a:cubicBezTo>
                  <a:pt x="7471504" y="3316679"/>
                  <a:pt x="7418952" y="3289262"/>
                  <a:pt x="7391891" y="3263166"/>
                </a:cubicBezTo>
                <a:cubicBezTo>
                  <a:pt x="7364829" y="3237069"/>
                  <a:pt x="7349107" y="3209138"/>
                  <a:pt x="7344724" y="3179373"/>
                </a:cubicBezTo>
                <a:cubicBezTo>
                  <a:pt x="7339352" y="3142890"/>
                  <a:pt x="7348599" y="3108028"/>
                  <a:pt x="7372468" y="3074788"/>
                </a:cubicBezTo>
                <a:cubicBezTo>
                  <a:pt x="7396336" y="3041547"/>
                  <a:pt x="7427255" y="3022132"/>
                  <a:pt x="7465227" y="3016540"/>
                </a:cubicBezTo>
                <a:cubicBezTo>
                  <a:pt x="7493115" y="3012433"/>
                  <a:pt x="7518892" y="3018516"/>
                  <a:pt x="7542554" y="3034789"/>
                </a:cubicBezTo>
                <a:cubicBezTo>
                  <a:pt x="7566217" y="3051061"/>
                  <a:pt x="7579953" y="3072130"/>
                  <a:pt x="7583762" y="3097994"/>
                </a:cubicBezTo>
                <a:cubicBezTo>
                  <a:pt x="7593402" y="3163458"/>
                  <a:pt x="7581743" y="3198617"/>
                  <a:pt x="7548788" y="3203470"/>
                </a:cubicBezTo>
                <a:cubicBezTo>
                  <a:pt x="7541535" y="3204538"/>
                  <a:pt x="7534529" y="3202736"/>
                  <a:pt x="7527769" y="3198063"/>
                </a:cubicBezTo>
                <a:cubicBezTo>
                  <a:pt x="7521008" y="3193391"/>
                  <a:pt x="7517182" y="3188030"/>
                  <a:pt x="7516291" y="3181980"/>
                </a:cubicBezTo>
                <a:cubicBezTo>
                  <a:pt x="7513287" y="3161579"/>
                  <a:pt x="7513336" y="3151150"/>
                  <a:pt x="7516438" y="3150693"/>
                </a:cubicBezTo>
                <a:cubicBezTo>
                  <a:pt x="7523647" y="3149631"/>
                  <a:pt x="7539406" y="3150188"/>
                  <a:pt x="7563717" y="3152362"/>
                </a:cubicBezTo>
                <a:cubicBezTo>
                  <a:pt x="7557635" y="3111061"/>
                  <a:pt x="7534240" y="3093408"/>
                  <a:pt x="7493534" y="3099402"/>
                </a:cubicBezTo>
                <a:cubicBezTo>
                  <a:pt x="7470837" y="3102744"/>
                  <a:pt x="7453564" y="3113761"/>
                  <a:pt x="7441714" y="3132454"/>
                </a:cubicBezTo>
                <a:cubicBezTo>
                  <a:pt x="7429864" y="3151146"/>
                  <a:pt x="7425418" y="3170536"/>
                  <a:pt x="7428376" y="3190621"/>
                </a:cubicBezTo>
                <a:cubicBezTo>
                  <a:pt x="7432094" y="3215870"/>
                  <a:pt x="7446272" y="3233719"/>
                  <a:pt x="7470909" y="3244169"/>
                </a:cubicBezTo>
                <a:cubicBezTo>
                  <a:pt x="7495546" y="3254619"/>
                  <a:pt x="7522623" y="3257671"/>
                  <a:pt x="7552140" y="3253324"/>
                </a:cubicBezTo>
                <a:cubicBezTo>
                  <a:pt x="7591710" y="3247497"/>
                  <a:pt x="7620820" y="3226947"/>
                  <a:pt x="7639470" y="3191673"/>
                </a:cubicBezTo>
                <a:cubicBezTo>
                  <a:pt x="7658120" y="3156399"/>
                  <a:pt x="7664284" y="3117297"/>
                  <a:pt x="7657963" y="3074369"/>
                </a:cubicBezTo>
                <a:cubicBezTo>
                  <a:pt x="7652059" y="3034278"/>
                  <a:pt x="7629967" y="3004651"/>
                  <a:pt x="7591689" y="2985488"/>
                </a:cubicBezTo>
                <a:cubicBezTo>
                  <a:pt x="7553409" y="2966326"/>
                  <a:pt x="7510210" y="2960287"/>
                  <a:pt x="7462089" y="2967373"/>
                </a:cubicBezTo>
                <a:close/>
                <a:moveTo>
                  <a:pt x="8382612" y="2710584"/>
                </a:moveTo>
                <a:cubicBezTo>
                  <a:pt x="8368182" y="2710584"/>
                  <a:pt x="8354436" y="2713508"/>
                  <a:pt x="8341932" y="2718796"/>
                </a:cubicBezTo>
                <a:cubicBezTo>
                  <a:pt x="8304422" y="2734661"/>
                  <a:pt x="8278101" y="2771804"/>
                  <a:pt x="8278103" y="2815094"/>
                </a:cubicBezTo>
                <a:cubicBezTo>
                  <a:pt x="8278101" y="2872814"/>
                  <a:pt x="8324892" y="2919604"/>
                  <a:pt x="8382612" y="2919605"/>
                </a:cubicBezTo>
                <a:cubicBezTo>
                  <a:pt x="8440333" y="2919605"/>
                  <a:pt x="8487124" y="2872813"/>
                  <a:pt x="8487123" y="2815093"/>
                </a:cubicBezTo>
                <a:cubicBezTo>
                  <a:pt x="8487124" y="2757374"/>
                  <a:pt x="8440332" y="2710583"/>
                  <a:pt x="8382612" y="2710584"/>
                </a:cubicBezTo>
                <a:close/>
                <a:moveTo>
                  <a:pt x="806062" y="3813488"/>
                </a:moveTo>
                <a:cubicBezTo>
                  <a:pt x="791632" y="3813488"/>
                  <a:pt x="777885" y="3816413"/>
                  <a:pt x="765382" y="3821701"/>
                </a:cubicBezTo>
                <a:cubicBezTo>
                  <a:pt x="727870" y="3837567"/>
                  <a:pt x="701551" y="3874709"/>
                  <a:pt x="701551" y="3917999"/>
                </a:cubicBezTo>
                <a:cubicBezTo>
                  <a:pt x="701551" y="3975719"/>
                  <a:pt x="748341" y="4022510"/>
                  <a:pt x="806062" y="4022510"/>
                </a:cubicBezTo>
                <a:cubicBezTo>
                  <a:pt x="863782" y="4022510"/>
                  <a:pt x="910573" y="3975720"/>
                  <a:pt x="910573" y="3917999"/>
                </a:cubicBezTo>
                <a:cubicBezTo>
                  <a:pt x="910572" y="3860279"/>
                  <a:pt x="863782" y="3813488"/>
                  <a:pt x="806062" y="3813488"/>
                </a:cubicBezTo>
                <a:close/>
                <a:moveTo>
                  <a:pt x="5981808" y="3026396"/>
                </a:moveTo>
                <a:cubicBezTo>
                  <a:pt x="5934479" y="3033365"/>
                  <a:pt x="5895429" y="3052403"/>
                  <a:pt x="5864657" y="3083509"/>
                </a:cubicBezTo>
                <a:cubicBezTo>
                  <a:pt x="5833885" y="3114616"/>
                  <a:pt x="5820709" y="3145173"/>
                  <a:pt x="5825128" y="3175181"/>
                </a:cubicBezTo>
                <a:cubicBezTo>
                  <a:pt x="5829531" y="3205085"/>
                  <a:pt x="5844692" y="3228978"/>
                  <a:pt x="5870611" y="3246859"/>
                </a:cubicBezTo>
                <a:cubicBezTo>
                  <a:pt x="5896531" y="3264740"/>
                  <a:pt x="5925165" y="3271372"/>
                  <a:pt x="5956514" y="3266756"/>
                </a:cubicBezTo>
                <a:cubicBezTo>
                  <a:pt x="5986082" y="3262402"/>
                  <a:pt x="6010455" y="3248755"/>
                  <a:pt x="6029632" y="3225814"/>
                </a:cubicBezTo>
                <a:cubicBezTo>
                  <a:pt x="6048810" y="3202873"/>
                  <a:pt x="6056512" y="3178592"/>
                  <a:pt x="6052739" y="3152969"/>
                </a:cubicBezTo>
                <a:cubicBezTo>
                  <a:pt x="6050532" y="3137980"/>
                  <a:pt x="6040706" y="3124630"/>
                  <a:pt x="6023263" y="3112918"/>
                </a:cubicBezTo>
                <a:cubicBezTo>
                  <a:pt x="6005820" y="3101207"/>
                  <a:pt x="5987352" y="3096786"/>
                  <a:pt x="5967860" y="3099656"/>
                </a:cubicBezTo>
                <a:cubicBezTo>
                  <a:pt x="5956105" y="3101387"/>
                  <a:pt x="5945650" y="3107686"/>
                  <a:pt x="5936495" y="3118553"/>
                </a:cubicBezTo>
                <a:cubicBezTo>
                  <a:pt x="5927340" y="3129420"/>
                  <a:pt x="5923716" y="3141329"/>
                  <a:pt x="5925623" y="3154279"/>
                </a:cubicBezTo>
                <a:cubicBezTo>
                  <a:pt x="5926795" y="3162236"/>
                  <a:pt x="5932847" y="3171103"/>
                  <a:pt x="5943780" y="3180882"/>
                </a:cubicBezTo>
                <a:cubicBezTo>
                  <a:pt x="5961376" y="3168701"/>
                  <a:pt x="5971971" y="3162345"/>
                  <a:pt x="5975564" y="3161816"/>
                </a:cubicBezTo>
                <a:cubicBezTo>
                  <a:pt x="5978511" y="3161382"/>
                  <a:pt x="5981654" y="3162864"/>
                  <a:pt x="5984990" y="3166261"/>
                </a:cubicBezTo>
                <a:cubicBezTo>
                  <a:pt x="5988326" y="3169658"/>
                  <a:pt x="5990271" y="3173238"/>
                  <a:pt x="5990825" y="3177000"/>
                </a:cubicBezTo>
                <a:cubicBezTo>
                  <a:pt x="5992283" y="3186900"/>
                  <a:pt x="5990069" y="3195840"/>
                  <a:pt x="5984182" y="3203821"/>
                </a:cubicBezTo>
                <a:cubicBezTo>
                  <a:pt x="5978296" y="3211801"/>
                  <a:pt x="5969105" y="3216712"/>
                  <a:pt x="5956609" y="3218552"/>
                </a:cubicBezTo>
                <a:cubicBezTo>
                  <a:pt x="5946482" y="3220043"/>
                  <a:pt x="5935866" y="3215107"/>
                  <a:pt x="5924759" y="3203743"/>
                </a:cubicBezTo>
                <a:cubicBezTo>
                  <a:pt x="5913653" y="3192379"/>
                  <a:pt x="5906977" y="3179075"/>
                  <a:pt x="5904732" y="3163829"/>
                </a:cubicBezTo>
                <a:cubicBezTo>
                  <a:pt x="5902002" y="3145290"/>
                  <a:pt x="5909400" y="3126724"/>
                  <a:pt x="5926924" y="3108128"/>
                </a:cubicBezTo>
                <a:cubicBezTo>
                  <a:pt x="5944449" y="3089533"/>
                  <a:pt x="5964277" y="3078606"/>
                  <a:pt x="5986409" y="3075347"/>
                </a:cubicBezTo>
                <a:cubicBezTo>
                  <a:pt x="6019042" y="3070542"/>
                  <a:pt x="6045805" y="3074934"/>
                  <a:pt x="6066698" y="3088524"/>
                </a:cubicBezTo>
                <a:cubicBezTo>
                  <a:pt x="6087591" y="3102114"/>
                  <a:pt x="6099852" y="3121228"/>
                  <a:pt x="6103480" y="3145868"/>
                </a:cubicBezTo>
                <a:cubicBezTo>
                  <a:pt x="6110111" y="3190902"/>
                  <a:pt x="6096350" y="3228685"/>
                  <a:pt x="6062197" y="3259218"/>
                </a:cubicBezTo>
                <a:cubicBezTo>
                  <a:pt x="6028045" y="3289751"/>
                  <a:pt x="5954941" y="3323788"/>
                  <a:pt x="5842885" y="3361331"/>
                </a:cubicBezTo>
                <a:cubicBezTo>
                  <a:pt x="5730830" y="3398874"/>
                  <a:pt x="5617507" y="3431570"/>
                  <a:pt x="5502915" y="3459421"/>
                </a:cubicBezTo>
                <a:lnTo>
                  <a:pt x="5492884" y="3432128"/>
                </a:lnTo>
                <a:lnTo>
                  <a:pt x="5432631" y="3450193"/>
                </a:lnTo>
                <a:cubicBezTo>
                  <a:pt x="5450750" y="3501192"/>
                  <a:pt x="5468200" y="3571080"/>
                  <a:pt x="5484982" y="3659857"/>
                </a:cubicBezTo>
                <a:lnTo>
                  <a:pt x="5549007" y="3644597"/>
                </a:lnTo>
                <a:lnTo>
                  <a:pt x="5519983" y="3515875"/>
                </a:lnTo>
                <a:cubicBezTo>
                  <a:pt x="5625062" y="3489568"/>
                  <a:pt x="5701873" y="3466753"/>
                  <a:pt x="5750417" y="3447430"/>
                </a:cubicBezTo>
                <a:cubicBezTo>
                  <a:pt x="5775589" y="3507707"/>
                  <a:pt x="5807299" y="3616733"/>
                  <a:pt x="5845546" y="3774508"/>
                </a:cubicBezTo>
                <a:cubicBezTo>
                  <a:pt x="5883794" y="3932282"/>
                  <a:pt x="5909021" y="4052616"/>
                  <a:pt x="5921228" y="4135511"/>
                </a:cubicBezTo>
                <a:lnTo>
                  <a:pt x="5835451" y="4153795"/>
                </a:lnTo>
                <a:lnTo>
                  <a:pt x="5845042" y="4218925"/>
                </a:lnTo>
                <a:cubicBezTo>
                  <a:pt x="5897918" y="4201699"/>
                  <a:pt x="5935966" y="4190923"/>
                  <a:pt x="5959184" y="4186597"/>
                </a:cubicBezTo>
                <a:cubicBezTo>
                  <a:pt x="6029677" y="4174321"/>
                  <a:pt x="6100709" y="4157366"/>
                  <a:pt x="6172281" y="4135730"/>
                </a:cubicBezTo>
                <a:lnTo>
                  <a:pt x="6161984" y="4065804"/>
                </a:lnTo>
                <a:cubicBezTo>
                  <a:pt x="6107001" y="4093201"/>
                  <a:pt x="6048318" y="4111492"/>
                  <a:pt x="5985934" y="4120679"/>
                </a:cubicBezTo>
                <a:cubicBezTo>
                  <a:pt x="5964600" y="3913931"/>
                  <a:pt x="5947058" y="3763863"/>
                  <a:pt x="5933306" y="3670474"/>
                </a:cubicBezTo>
                <a:cubicBezTo>
                  <a:pt x="5922954" y="3600178"/>
                  <a:pt x="5908248" y="3513335"/>
                  <a:pt x="5889188" y="3409946"/>
                </a:cubicBezTo>
                <a:cubicBezTo>
                  <a:pt x="6010386" y="3378269"/>
                  <a:pt x="6094727" y="3342520"/>
                  <a:pt x="6142212" y="3302700"/>
                </a:cubicBezTo>
                <a:cubicBezTo>
                  <a:pt x="6189698" y="3262880"/>
                  <a:pt x="6208693" y="3210734"/>
                  <a:pt x="6199199" y="3146260"/>
                </a:cubicBezTo>
                <a:cubicBezTo>
                  <a:pt x="6193026" y="3104343"/>
                  <a:pt x="6167151" y="3072134"/>
                  <a:pt x="6121574" y="3049633"/>
                </a:cubicBezTo>
                <a:cubicBezTo>
                  <a:pt x="6075997" y="3027132"/>
                  <a:pt x="6029408" y="3019386"/>
                  <a:pt x="5981808" y="3026396"/>
                </a:cubicBezTo>
                <a:close/>
                <a:moveTo>
                  <a:pt x="6164288" y="2179900"/>
                </a:moveTo>
                <a:lnTo>
                  <a:pt x="6162793" y="2181023"/>
                </a:lnTo>
                <a:cubicBezTo>
                  <a:pt x="6157231" y="2186478"/>
                  <a:pt x="6152069" y="2194192"/>
                  <a:pt x="6147304" y="2204165"/>
                </a:cubicBezTo>
                <a:cubicBezTo>
                  <a:pt x="6168616" y="2218641"/>
                  <a:pt x="6179697" y="2228765"/>
                  <a:pt x="6180546" y="2234536"/>
                </a:cubicBezTo>
                <a:cubicBezTo>
                  <a:pt x="6181673" y="2242185"/>
                  <a:pt x="6173054" y="2247361"/>
                  <a:pt x="6154692" y="2250065"/>
                </a:cubicBezTo>
                <a:cubicBezTo>
                  <a:pt x="6138192" y="2252495"/>
                  <a:pt x="6127329" y="2252830"/>
                  <a:pt x="6122103" y="2251071"/>
                </a:cubicBezTo>
                <a:cubicBezTo>
                  <a:pt x="6116876" y="2249312"/>
                  <a:pt x="6113391" y="2242511"/>
                  <a:pt x="6111647" y="2230668"/>
                </a:cubicBezTo>
                <a:cubicBezTo>
                  <a:pt x="6109725" y="2217614"/>
                  <a:pt x="6115261" y="2206007"/>
                  <a:pt x="6128254" y="2195844"/>
                </a:cubicBezTo>
                <a:cubicBezTo>
                  <a:pt x="6134751" y="2190763"/>
                  <a:pt x="6142397" y="2186544"/>
                  <a:pt x="6151193" y="2183186"/>
                </a:cubicBezTo>
                <a:close/>
                <a:moveTo>
                  <a:pt x="8267214" y="1565190"/>
                </a:moveTo>
                <a:cubicBezTo>
                  <a:pt x="8252784" y="1565190"/>
                  <a:pt x="8239037" y="1568114"/>
                  <a:pt x="8226533" y="1573403"/>
                </a:cubicBezTo>
                <a:cubicBezTo>
                  <a:pt x="8189023" y="1589268"/>
                  <a:pt x="8162702" y="1626410"/>
                  <a:pt x="8162701" y="1669701"/>
                </a:cubicBezTo>
                <a:cubicBezTo>
                  <a:pt x="8162704" y="1727420"/>
                  <a:pt x="8209492" y="1774211"/>
                  <a:pt x="8267216" y="1774212"/>
                </a:cubicBezTo>
                <a:cubicBezTo>
                  <a:pt x="8324933" y="1774211"/>
                  <a:pt x="8371724" y="1727419"/>
                  <a:pt x="8371724" y="1669700"/>
                </a:cubicBezTo>
                <a:cubicBezTo>
                  <a:pt x="8371725" y="1611980"/>
                  <a:pt x="8324934" y="1565190"/>
                  <a:pt x="8267214" y="1565190"/>
                </a:cubicBezTo>
                <a:close/>
                <a:moveTo>
                  <a:pt x="690663" y="2668094"/>
                </a:moveTo>
                <a:cubicBezTo>
                  <a:pt x="676232" y="2668094"/>
                  <a:pt x="662486" y="2671019"/>
                  <a:pt x="649982" y="2676308"/>
                </a:cubicBezTo>
                <a:cubicBezTo>
                  <a:pt x="612471" y="2692173"/>
                  <a:pt x="586153" y="2729315"/>
                  <a:pt x="586153" y="2772604"/>
                </a:cubicBezTo>
                <a:cubicBezTo>
                  <a:pt x="586153" y="2830326"/>
                  <a:pt x="632942" y="2877115"/>
                  <a:pt x="690663" y="2877116"/>
                </a:cubicBezTo>
                <a:cubicBezTo>
                  <a:pt x="748384" y="2877115"/>
                  <a:pt x="795174" y="2830326"/>
                  <a:pt x="795174" y="2772604"/>
                </a:cubicBezTo>
                <a:cubicBezTo>
                  <a:pt x="795174" y="2714886"/>
                  <a:pt x="748384" y="2668093"/>
                  <a:pt x="690663" y="2668094"/>
                </a:cubicBezTo>
                <a:close/>
                <a:moveTo>
                  <a:pt x="3562113" y="2097052"/>
                </a:moveTo>
                <a:lnTo>
                  <a:pt x="3562448" y="2097399"/>
                </a:lnTo>
                <a:lnTo>
                  <a:pt x="3562344" y="2097734"/>
                </a:lnTo>
                <a:close/>
                <a:moveTo>
                  <a:pt x="885873" y="2491140"/>
                </a:moveTo>
                <a:lnTo>
                  <a:pt x="886209" y="2491487"/>
                </a:lnTo>
                <a:lnTo>
                  <a:pt x="886105" y="2491823"/>
                </a:lnTo>
                <a:close/>
                <a:moveTo>
                  <a:pt x="3551098" y="2076031"/>
                </a:moveTo>
                <a:cubicBezTo>
                  <a:pt x="3551618" y="2075955"/>
                  <a:pt x="3553911" y="2078893"/>
                  <a:pt x="3557976" y="2084846"/>
                </a:cubicBezTo>
                <a:lnTo>
                  <a:pt x="3562113" y="2097052"/>
                </a:lnTo>
                <a:lnTo>
                  <a:pt x="3550569" y="2085111"/>
                </a:lnTo>
                <a:cubicBezTo>
                  <a:pt x="3549704" y="2079237"/>
                  <a:pt x="3549881" y="2076211"/>
                  <a:pt x="3551098" y="2076031"/>
                </a:cubicBezTo>
                <a:close/>
                <a:moveTo>
                  <a:pt x="874859" y="2470120"/>
                </a:moveTo>
                <a:cubicBezTo>
                  <a:pt x="875379" y="2470043"/>
                  <a:pt x="877672" y="2472982"/>
                  <a:pt x="881736" y="2478935"/>
                </a:cubicBezTo>
                <a:lnTo>
                  <a:pt x="885873" y="2491140"/>
                </a:lnTo>
                <a:lnTo>
                  <a:pt x="874330" y="2479200"/>
                </a:lnTo>
                <a:cubicBezTo>
                  <a:pt x="873465" y="2473326"/>
                  <a:pt x="873641" y="2470299"/>
                  <a:pt x="874859" y="2470120"/>
                </a:cubicBezTo>
                <a:close/>
                <a:moveTo>
                  <a:pt x="815869" y="2477875"/>
                </a:moveTo>
                <a:lnTo>
                  <a:pt x="815408" y="2484471"/>
                </a:lnTo>
                <a:cubicBezTo>
                  <a:pt x="819570" y="2512733"/>
                  <a:pt x="840358" y="2524110"/>
                  <a:pt x="877772" y="2518601"/>
                </a:cubicBezTo>
                <a:lnTo>
                  <a:pt x="886105" y="2491823"/>
                </a:lnTo>
                <a:lnTo>
                  <a:pt x="890192" y="2503881"/>
                </a:lnTo>
                <a:cubicBezTo>
                  <a:pt x="892021" y="2516304"/>
                  <a:pt x="887871" y="2527631"/>
                  <a:pt x="877742" y="2537862"/>
                </a:cubicBezTo>
                <a:cubicBezTo>
                  <a:pt x="867614" y="2548093"/>
                  <a:pt x="857012" y="2554024"/>
                  <a:pt x="845939" y="2555655"/>
                </a:cubicBezTo>
                <a:cubicBezTo>
                  <a:pt x="842214" y="2556203"/>
                  <a:pt x="836566" y="2552699"/>
                  <a:pt x="828994" y="2545141"/>
                </a:cubicBezTo>
                <a:cubicBezTo>
                  <a:pt x="821423" y="2537584"/>
                  <a:pt x="816901" y="2528804"/>
                  <a:pt x="815428" y="2518802"/>
                </a:cubicBezTo>
                <a:cubicBezTo>
                  <a:pt x="813972" y="2508911"/>
                  <a:pt x="813495" y="2499199"/>
                  <a:pt x="813999" y="2489667"/>
                </a:cubicBezTo>
                <a:close/>
                <a:moveTo>
                  <a:pt x="3492108" y="2083786"/>
                </a:moveTo>
                <a:lnTo>
                  <a:pt x="3491647" y="2090383"/>
                </a:lnTo>
                <a:cubicBezTo>
                  <a:pt x="3495809" y="2118645"/>
                  <a:pt x="3516597" y="2130021"/>
                  <a:pt x="3554011" y="2124512"/>
                </a:cubicBezTo>
                <a:lnTo>
                  <a:pt x="3562344" y="2097734"/>
                </a:lnTo>
                <a:lnTo>
                  <a:pt x="3566431" y="2109793"/>
                </a:lnTo>
                <a:cubicBezTo>
                  <a:pt x="3568260" y="2122215"/>
                  <a:pt x="3564111" y="2133542"/>
                  <a:pt x="3553982" y="2143773"/>
                </a:cubicBezTo>
                <a:cubicBezTo>
                  <a:pt x="3543853" y="2154004"/>
                  <a:pt x="3533252" y="2159935"/>
                  <a:pt x="3522178" y="2161566"/>
                </a:cubicBezTo>
                <a:cubicBezTo>
                  <a:pt x="3518454" y="2162115"/>
                  <a:pt x="3512805" y="2158610"/>
                  <a:pt x="3505234" y="2151053"/>
                </a:cubicBezTo>
                <a:cubicBezTo>
                  <a:pt x="3497662" y="2143495"/>
                  <a:pt x="3493141" y="2134715"/>
                  <a:pt x="3491668" y="2124713"/>
                </a:cubicBezTo>
                <a:cubicBezTo>
                  <a:pt x="3490212" y="2114822"/>
                  <a:pt x="3489735" y="2105111"/>
                  <a:pt x="3490238" y="2095579"/>
                </a:cubicBezTo>
                <a:close/>
                <a:moveTo>
                  <a:pt x="3786040" y="1893268"/>
                </a:moveTo>
                <a:cubicBezTo>
                  <a:pt x="3891155" y="1877789"/>
                  <a:pt x="3984190" y="1896329"/>
                  <a:pt x="4065143" y="1948886"/>
                </a:cubicBezTo>
                <a:cubicBezTo>
                  <a:pt x="4146097" y="2001444"/>
                  <a:pt x="4194138" y="2079092"/>
                  <a:pt x="4209267" y="2181831"/>
                </a:cubicBezTo>
                <a:cubicBezTo>
                  <a:pt x="4226790" y="2300828"/>
                  <a:pt x="4205495" y="2402521"/>
                  <a:pt x="4145381" y="2486910"/>
                </a:cubicBezTo>
                <a:cubicBezTo>
                  <a:pt x="4085267" y="2571299"/>
                  <a:pt x="4000165" y="2631148"/>
                  <a:pt x="3890074" y="2666458"/>
                </a:cubicBezTo>
                <a:cubicBezTo>
                  <a:pt x="3858623" y="2452876"/>
                  <a:pt x="3810093" y="2197621"/>
                  <a:pt x="3744483" y="1900691"/>
                </a:cubicBezTo>
                <a:cubicBezTo>
                  <a:pt x="3752887" y="1898584"/>
                  <a:pt x="3766739" y="1896110"/>
                  <a:pt x="3786040" y="1893268"/>
                </a:cubicBezTo>
                <a:close/>
                <a:moveTo>
                  <a:pt x="1109801" y="2287356"/>
                </a:moveTo>
                <a:cubicBezTo>
                  <a:pt x="1214915" y="2271878"/>
                  <a:pt x="1307949" y="2290417"/>
                  <a:pt x="1388904" y="2342975"/>
                </a:cubicBezTo>
                <a:cubicBezTo>
                  <a:pt x="1469857" y="2395533"/>
                  <a:pt x="1517899" y="2473181"/>
                  <a:pt x="1533028" y="2575920"/>
                </a:cubicBezTo>
                <a:cubicBezTo>
                  <a:pt x="1550551" y="2694917"/>
                  <a:pt x="1529255" y="2796609"/>
                  <a:pt x="1469141" y="2880999"/>
                </a:cubicBezTo>
                <a:cubicBezTo>
                  <a:pt x="1409028" y="2965388"/>
                  <a:pt x="1323925" y="3025237"/>
                  <a:pt x="1213834" y="3060546"/>
                </a:cubicBezTo>
                <a:cubicBezTo>
                  <a:pt x="1182383" y="2846965"/>
                  <a:pt x="1133853" y="2591709"/>
                  <a:pt x="1068244" y="2294779"/>
                </a:cubicBezTo>
                <a:cubicBezTo>
                  <a:pt x="1076647" y="2292673"/>
                  <a:pt x="1090499" y="2290199"/>
                  <a:pt x="1109801" y="2287356"/>
                </a:cubicBezTo>
                <a:close/>
                <a:moveTo>
                  <a:pt x="6633707" y="1381151"/>
                </a:moveTo>
                <a:cubicBezTo>
                  <a:pt x="6522088" y="1425010"/>
                  <a:pt x="6436469" y="1499417"/>
                  <a:pt x="6376852" y="1604374"/>
                </a:cubicBezTo>
                <a:cubicBezTo>
                  <a:pt x="6317235" y="1709332"/>
                  <a:pt x="6295871" y="1819156"/>
                  <a:pt x="6312760" y="1933849"/>
                </a:cubicBezTo>
                <a:cubicBezTo>
                  <a:pt x="6330247" y="2052603"/>
                  <a:pt x="6391159" y="2148563"/>
                  <a:pt x="6495497" y="2221727"/>
                </a:cubicBezTo>
                <a:cubicBezTo>
                  <a:pt x="6599834" y="2294892"/>
                  <a:pt x="6717635" y="2321810"/>
                  <a:pt x="6848900" y="2302480"/>
                </a:cubicBezTo>
                <a:cubicBezTo>
                  <a:pt x="6963944" y="2285539"/>
                  <a:pt x="7057411" y="2220010"/>
                  <a:pt x="7129300" y="2105892"/>
                </a:cubicBezTo>
                <a:cubicBezTo>
                  <a:pt x="7201189" y="1991774"/>
                  <a:pt x="7227978" y="1872540"/>
                  <a:pt x="7209667" y="1748190"/>
                </a:cubicBezTo>
                <a:cubicBezTo>
                  <a:pt x="7194977" y="1648429"/>
                  <a:pt x="7141127" y="1562282"/>
                  <a:pt x="7048117" y="1489749"/>
                </a:cubicBezTo>
                <a:cubicBezTo>
                  <a:pt x="6955108" y="1417217"/>
                  <a:pt x="6857666" y="1388451"/>
                  <a:pt x="6755792" y="1403452"/>
                </a:cubicBezTo>
                <a:cubicBezTo>
                  <a:pt x="6685899" y="1413744"/>
                  <a:pt x="6630626" y="1444175"/>
                  <a:pt x="6589972" y="1494744"/>
                </a:cubicBezTo>
                <a:cubicBezTo>
                  <a:pt x="6549318" y="1545314"/>
                  <a:pt x="6532642" y="1595388"/>
                  <a:pt x="6539942" y="1644968"/>
                </a:cubicBezTo>
                <a:cubicBezTo>
                  <a:pt x="6545133" y="1680219"/>
                  <a:pt x="6561911" y="1710776"/>
                  <a:pt x="6590275" y="1736640"/>
                </a:cubicBezTo>
                <a:cubicBezTo>
                  <a:pt x="6618639" y="1762503"/>
                  <a:pt x="6649608" y="1772963"/>
                  <a:pt x="6683179" y="1768020"/>
                </a:cubicBezTo>
                <a:cubicBezTo>
                  <a:pt x="6712842" y="1763652"/>
                  <a:pt x="6738233" y="1746195"/>
                  <a:pt x="6759351" y="1715648"/>
                </a:cubicBezTo>
                <a:cubicBezTo>
                  <a:pt x="6780468" y="1685102"/>
                  <a:pt x="6788200" y="1650623"/>
                  <a:pt x="6782544" y="1612211"/>
                </a:cubicBezTo>
                <a:cubicBezTo>
                  <a:pt x="6779833" y="1593805"/>
                  <a:pt x="6767514" y="1575487"/>
                  <a:pt x="6745585" y="1557258"/>
                </a:cubicBezTo>
                <a:cubicBezTo>
                  <a:pt x="6723657" y="1539029"/>
                  <a:pt x="6703633" y="1531249"/>
                  <a:pt x="6685513" y="1533917"/>
                </a:cubicBezTo>
                <a:cubicBezTo>
                  <a:pt x="6667458" y="1536576"/>
                  <a:pt x="6651601" y="1546600"/>
                  <a:pt x="6637941" y="1563990"/>
                </a:cubicBezTo>
                <a:cubicBezTo>
                  <a:pt x="6624281" y="1581379"/>
                  <a:pt x="6618498" y="1597187"/>
                  <a:pt x="6620593" y="1611413"/>
                </a:cubicBezTo>
                <a:cubicBezTo>
                  <a:pt x="6622298" y="1622993"/>
                  <a:pt x="6628947" y="1635706"/>
                  <a:pt x="6640538" y="1649553"/>
                </a:cubicBezTo>
                <a:cubicBezTo>
                  <a:pt x="6652129" y="1663400"/>
                  <a:pt x="6664511" y="1669353"/>
                  <a:pt x="6677681" y="1667414"/>
                </a:cubicBezTo>
                <a:cubicBezTo>
                  <a:pt x="6694548" y="1664930"/>
                  <a:pt x="6707079" y="1650558"/>
                  <a:pt x="6715275" y="1624297"/>
                </a:cubicBezTo>
                <a:cubicBezTo>
                  <a:pt x="6683412" y="1613068"/>
                  <a:pt x="6667338" y="1606485"/>
                  <a:pt x="6667053" y="1604549"/>
                </a:cubicBezTo>
                <a:cubicBezTo>
                  <a:pt x="6667162" y="1605290"/>
                  <a:pt x="6675683" y="1604413"/>
                  <a:pt x="6692615" y="1601920"/>
                </a:cubicBezTo>
                <a:cubicBezTo>
                  <a:pt x="6700403" y="1600773"/>
                  <a:pt x="6708207" y="1602878"/>
                  <a:pt x="6716027" y="1608233"/>
                </a:cubicBezTo>
                <a:cubicBezTo>
                  <a:pt x="6723848" y="1613589"/>
                  <a:pt x="6728432" y="1620846"/>
                  <a:pt x="6729781" y="1630005"/>
                </a:cubicBezTo>
                <a:cubicBezTo>
                  <a:pt x="6731440" y="1641269"/>
                  <a:pt x="6726302" y="1652376"/>
                  <a:pt x="6714369" y="1663327"/>
                </a:cubicBezTo>
                <a:cubicBezTo>
                  <a:pt x="6702435" y="1674277"/>
                  <a:pt x="6686044" y="1681287"/>
                  <a:pt x="6665196" y="1684357"/>
                </a:cubicBezTo>
                <a:cubicBezTo>
                  <a:pt x="6650177" y="1686569"/>
                  <a:pt x="6634909" y="1683082"/>
                  <a:pt x="6619393" y="1673896"/>
                </a:cubicBezTo>
                <a:cubicBezTo>
                  <a:pt x="6603876" y="1664710"/>
                  <a:pt x="6594900" y="1651845"/>
                  <a:pt x="6592463" y="1635301"/>
                </a:cubicBezTo>
                <a:cubicBezTo>
                  <a:pt x="6587353" y="1600593"/>
                  <a:pt x="6599182" y="1565902"/>
                  <a:pt x="6627952" y="1531228"/>
                </a:cubicBezTo>
                <a:cubicBezTo>
                  <a:pt x="6656722" y="1496554"/>
                  <a:pt x="6695664" y="1475601"/>
                  <a:pt x="6744774" y="1468369"/>
                </a:cubicBezTo>
                <a:cubicBezTo>
                  <a:pt x="6826665" y="1456311"/>
                  <a:pt x="6898934" y="1480991"/>
                  <a:pt x="6961582" y="1542410"/>
                </a:cubicBezTo>
                <a:cubicBezTo>
                  <a:pt x="7024229" y="1603830"/>
                  <a:pt x="7063481" y="1688380"/>
                  <a:pt x="7079338" y="1796062"/>
                </a:cubicBezTo>
                <a:cubicBezTo>
                  <a:pt x="7095372" y="1904946"/>
                  <a:pt x="7082222" y="2004571"/>
                  <a:pt x="7039887" y="2094935"/>
                </a:cubicBezTo>
                <a:cubicBezTo>
                  <a:pt x="6997552" y="2185300"/>
                  <a:pt x="6935222" y="2236544"/>
                  <a:pt x="6852900" y="2248666"/>
                </a:cubicBezTo>
                <a:cubicBezTo>
                  <a:pt x="6749259" y="2263928"/>
                  <a:pt x="6658301" y="2237534"/>
                  <a:pt x="6580026" y="2169485"/>
                </a:cubicBezTo>
                <a:cubicBezTo>
                  <a:pt x="6501750" y="2101436"/>
                  <a:pt x="6454202" y="2010293"/>
                  <a:pt x="6437380" y="1896055"/>
                </a:cubicBezTo>
                <a:cubicBezTo>
                  <a:pt x="6421279" y="1786716"/>
                  <a:pt x="6432201" y="1688430"/>
                  <a:pt x="6470146" y="1601195"/>
                </a:cubicBezTo>
                <a:cubicBezTo>
                  <a:pt x="6508090" y="1513961"/>
                  <a:pt x="6569897" y="1454832"/>
                  <a:pt x="6655565" y="1423808"/>
                </a:cubicBezTo>
                <a:close/>
                <a:moveTo>
                  <a:pt x="2729744" y="1954016"/>
                </a:moveTo>
                <a:cubicBezTo>
                  <a:pt x="2725736" y="2056741"/>
                  <a:pt x="2733055" y="2171419"/>
                  <a:pt x="2751702" y="2298050"/>
                </a:cubicBezTo>
                <a:cubicBezTo>
                  <a:pt x="2756318" y="2329399"/>
                  <a:pt x="2763179" y="2368005"/>
                  <a:pt x="2772285" y="2413865"/>
                </a:cubicBezTo>
                <a:cubicBezTo>
                  <a:pt x="2709044" y="2432648"/>
                  <a:pt x="2653054" y="2445627"/>
                  <a:pt x="2604318" y="2452804"/>
                </a:cubicBezTo>
                <a:cubicBezTo>
                  <a:pt x="2581849" y="2456113"/>
                  <a:pt x="2556456" y="2458395"/>
                  <a:pt x="2528141" y="2459650"/>
                </a:cubicBezTo>
                <a:cubicBezTo>
                  <a:pt x="2529737" y="2456395"/>
                  <a:pt x="2529417" y="2439214"/>
                  <a:pt x="2527181" y="2408106"/>
                </a:cubicBezTo>
                <a:cubicBezTo>
                  <a:pt x="2516107" y="2231855"/>
                  <a:pt x="2530816" y="2113898"/>
                  <a:pt x="2571307" y="2054235"/>
                </a:cubicBezTo>
                <a:cubicBezTo>
                  <a:pt x="2611798" y="1994571"/>
                  <a:pt x="2664610" y="1961165"/>
                  <a:pt x="2729744" y="1954016"/>
                </a:cubicBezTo>
                <a:close/>
                <a:moveTo>
                  <a:pt x="5874993" y="1473456"/>
                </a:moveTo>
                <a:cubicBezTo>
                  <a:pt x="5810967" y="1491994"/>
                  <a:pt x="5756991" y="1504498"/>
                  <a:pt x="5713064" y="1510966"/>
                </a:cubicBezTo>
                <a:cubicBezTo>
                  <a:pt x="5655902" y="1519384"/>
                  <a:pt x="5594988" y="1527155"/>
                  <a:pt x="5530323" y="1534280"/>
                </a:cubicBezTo>
                <a:lnTo>
                  <a:pt x="5536201" y="1600305"/>
                </a:lnTo>
                <a:cubicBezTo>
                  <a:pt x="5595868" y="1588642"/>
                  <a:pt x="5634475" y="1581518"/>
                  <a:pt x="5652024" y="1578934"/>
                </a:cubicBezTo>
                <a:cubicBezTo>
                  <a:pt x="5706971" y="1764533"/>
                  <a:pt x="5746912" y="1942002"/>
                  <a:pt x="5771848" y="2111342"/>
                </a:cubicBezTo>
                <a:cubicBezTo>
                  <a:pt x="5793841" y="2260691"/>
                  <a:pt x="5804914" y="2350009"/>
                  <a:pt x="5805068" y="2379296"/>
                </a:cubicBezTo>
                <a:lnTo>
                  <a:pt x="5684871" y="2402783"/>
                </a:lnTo>
                <a:lnTo>
                  <a:pt x="5689862" y="2463084"/>
                </a:lnTo>
                <a:cubicBezTo>
                  <a:pt x="5756955" y="2446492"/>
                  <a:pt x="5807469" y="2435696"/>
                  <a:pt x="5841408" y="2430699"/>
                </a:cubicBezTo>
                <a:cubicBezTo>
                  <a:pt x="5877993" y="2425311"/>
                  <a:pt x="5933300" y="2424600"/>
                  <a:pt x="6007327" y="2428563"/>
                </a:cubicBezTo>
                <a:cubicBezTo>
                  <a:pt x="6081353" y="2432528"/>
                  <a:pt x="6137616" y="2431675"/>
                  <a:pt x="6176116" y="2426006"/>
                </a:cubicBezTo>
                <a:cubicBezTo>
                  <a:pt x="6277660" y="2411053"/>
                  <a:pt x="6321501" y="2356512"/>
                  <a:pt x="6307640" y="2262382"/>
                </a:cubicBezTo>
                <a:cubicBezTo>
                  <a:pt x="6300890" y="2216542"/>
                  <a:pt x="6279657" y="2176859"/>
                  <a:pt x="6243942" y="2143335"/>
                </a:cubicBezTo>
                <a:cubicBezTo>
                  <a:pt x="6208227" y="2109810"/>
                  <a:pt x="6172572" y="2095669"/>
                  <a:pt x="6136977" y="2100910"/>
                </a:cubicBezTo>
                <a:cubicBezTo>
                  <a:pt x="6114207" y="2104263"/>
                  <a:pt x="6095090" y="2117961"/>
                  <a:pt x="6079626" y="2142003"/>
                </a:cubicBezTo>
                <a:cubicBezTo>
                  <a:pt x="6064162" y="2166045"/>
                  <a:pt x="6058428" y="2191629"/>
                  <a:pt x="6062422" y="2218755"/>
                </a:cubicBezTo>
                <a:cubicBezTo>
                  <a:pt x="6067418" y="2252678"/>
                  <a:pt x="6079605" y="2278420"/>
                  <a:pt x="6098984" y="2295979"/>
                </a:cubicBezTo>
                <a:cubicBezTo>
                  <a:pt x="6118364" y="2313538"/>
                  <a:pt x="6141140" y="2320390"/>
                  <a:pt x="6167312" y="2316536"/>
                </a:cubicBezTo>
                <a:cubicBezTo>
                  <a:pt x="6185220" y="2313899"/>
                  <a:pt x="6201158" y="2302183"/>
                  <a:pt x="6215126" y="2281388"/>
                </a:cubicBezTo>
                <a:cubicBezTo>
                  <a:pt x="6229093" y="2260593"/>
                  <a:pt x="6234933" y="2242422"/>
                  <a:pt x="6232643" y="2226876"/>
                </a:cubicBezTo>
                <a:cubicBezTo>
                  <a:pt x="6231128" y="2216584"/>
                  <a:pt x="6228909" y="2207710"/>
                  <a:pt x="6225985" y="2200254"/>
                </a:cubicBezTo>
                <a:lnTo>
                  <a:pt x="6221986" y="2192014"/>
                </a:lnTo>
                <a:lnTo>
                  <a:pt x="6224039" y="2194012"/>
                </a:lnTo>
                <a:cubicBezTo>
                  <a:pt x="6236373" y="2208626"/>
                  <a:pt x="6244467" y="2229016"/>
                  <a:pt x="6248320" y="2255181"/>
                </a:cubicBezTo>
                <a:cubicBezTo>
                  <a:pt x="6250936" y="2272950"/>
                  <a:pt x="6241124" y="2291007"/>
                  <a:pt x="6218884" y="2309352"/>
                </a:cubicBezTo>
                <a:cubicBezTo>
                  <a:pt x="6196643" y="2327698"/>
                  <a:pt x="6167946" y="2339459"/>
                  <a:pt x="6132790" y="2344636"/>
                </a:cubicBezTo>
                <a:cubicBezTo>
                  <a:pt x="6108986" y="2348141"/>
                  <a:pt x="6063051" y="2351789"/>
                  <a:pt x="5994983" y="2355578"/>
                </a:cubicBezTo>
                <a:cubicBezTo>
                  <a:pt x="5926916" y="2359368"/>
                  <a:pt x="5885582" y="2362338"/>
                  <a:pt x="5870982" y="2364488"/>
                </a:cubicBezTo>
                <a:cubicBezTo>
                  <a:pt x="5866016" y="2145156"/>
                  <a:pt x="5853339" y="1966264"/>
                  <a:pt x="5832951" y="1827812"/>
                </a:cubicBezTo>
                <a:cubicBezTo>
                  <a:pt x="5821088" y="1747249"/>
                  <a:pt x="5805097" y="1656565"/>
                  <a:pt x="5784978" y="1555760"/>
                </a:cubicBezTo>
                <a:lnTo>
                  <a:pt x="5884945" y="1541039"/>
                </a:lnTo>
                <a:close/>
                <a:moveTo>
                  <a:pt x="3707141" y="1764631"/>
                </a:moveTo>
                <a:lnTo>
                  <a:pt x="3568341" y="1805276"/>
                </a:lnTo>
                <a:lnTo>
                  <a:pt x="3600366" y="1888816"/>
                </a:lnTo>
                <a:cubicBezTo>
                  <a:pt x="3539749" y="1913408"/>
                  <a:pt x="3489370" y="1949335"/>
                  <a:pt x="3449229" y="1996596"/>
                </a:cubicBezTo>
                <a:cubicBezTo>
                  <a:pt x="3409089" y="2043856"/>
                  <a:pt x="3391909" y="2087118"/>
                  <a:pt x="3397690" y="2126380"/>
                </a:cubicBezTo>
                <a:cubicBezTo>
                  <a:pt x="3401039" y="2149121"/>
                  <a:pt x="3415111" y="2169928"/>
                  <a:pt x="3439907" y="2188802"/>
                </a:cubicBezTo>
                <a:cubicBezTo>
                  <a:pt x="3464702" y="2207676"/>
                  <a:pt x="3492228" y="2214886"/>
                  <a:pt x="3522485" y="2210430"/>
                </a:cubicBezTo>
                <a:cubicBezTo>
                  <a:pt x="3552016" y="2206082"/>
                  <a:pt x="3579837" y="2190984"/>
                  <a:pt x="3605948" y="2165139"/>
                </a:cubicBezTo>
                <a:cubicBezTo>
                  <a:pt x="3632058" y="2139293"/>
                  <a:pt x="3643149" y="2113027"/>
                  <a:pt x="3639219" y="2086341"/>
                </a:cubicBezTo>
                <a:cubicBezTo>
                  <a:pt x="3636527" y="2068059"/>
                  <a:pt x="3626256" y="2051911"/>
                  <a:pt x="3608406" y="2037895"/>
                </a:cubicBezTo>
                <a:cubicBezTo>
                  <a:pt x="3590556" y="2023879"/>
                  <a:pt x="3571412" y="2018376"/>
                  <a:pt x="3550974" y="2021386"/>
                </a:cubicBezTo>
                <a:cubicBezTo>
                  <a:pt x="3533426" y="2023970"/>
                  <a:pt x="3518508" y="2031749"/>
                  <a:pt x="3506220" y="2044721"/>
                </a:cubicBezTo>
                <a:lnTo>
                  <a:pt x="3498652" y="2057165"/>
                </a:lnTo>
                <a:lnTo>
                  <a:pt x="3505018" y="2040540"/>
                </a:lnTo>
                <a:cubicBezTo>
                  <a:pt x="3509441" y="2031725"/>
                  <a:pt x="3514844" y="2023090"/>
                  <a:pt x="3521227" y="2014635"/>
                </a:cubicBezTo>
                <a:cubicBezTo>
                  <a:pt x="3546758" y="1980812"/>
                  <a:pt x="3579078" y="1953769"/>
                  <a:pt x="3618186" y="1933505"/>
                </a:cubicBezTo>
                <a:cubicBezTo>
                  <a:pt x="3701133" y="2155035"/>
                  <a:pt x="3772470" y="2403478"/>
                  <a:pt x="3832198" y="2678835"/>
                </a:cubicBezTo>
                <a:lnTo>
                  <a:pt x="3710036" y="2704016"/>
                </a:lnTo>
                <a:lnTo>
                  <a:pt x="3730365" y="2765295"/>
                </a:lnTo>
                <a:cubicBezTo>
                  <a:pt x="3944554" y="2728001"/>
                  <a:pt x="4105322" y="2646341"/>
                  <a:pt x="4212667" y="2520315"/>
                </a:cubicBezTo>
                <a:cubicBezTo>
                  <a:pt x="4320013" y="2394289"/>
                  <a:pt x="4365348" y="2274649"/>
                  <a:pt x="4348670" y="2161393"/>
                </a:cubicBezTo>
                <a:cubicBezTo>
                  <a:pt x="4338769" y="2094155"/>
                  <a:pt x="4309589" y="2031967"/>
                  <a:pt x="4261129" y="1974831"/>
                </a:cubicBezTo>
                <a:cubicBezTo>
                  <a:pt x="4212669" y="1917694"/>
                  <a:pt x="4144027" y="1876890"/>
                  <a:pt x="4055202" y="1852419"/>
                </a:cubicBezTo>
                <a:cubicBezTo>
                  <a:pt x="3966379" y="1827947"/>
                  <a:pt x="3872078" y="1823058"/>
                  <a:pt x="3772302" y="1837750"/>
                </a:cubicBezTo>
                <a:cubicBezTo>
                  <a:pt x="3753433" y="1840529"/>
                  <a:pt x="3739045" y="1843588"/>
                  <a:pt x="3729138" y="1846927"/>
                </a:cubicBezTo>
                <a:close/>
                <a:moveTo>
                  <a:pt x="1030901" y="2158719"/>
                </a:moveTo>
                <a:lnTo>
                  <a:pt x="892102" y="2199365"/>
                </a:lnTo>
                <a:lnTo>
                  <a:pt x="924127" y="2282904"/>
                </a:lnTo>
                <a:cubicBezTo>
                  <a:pt x="863510" y="2307497"/>
                  <a:pt x="813131" y="2343424"/>
                  <a:pt x="772990" y="2390684"/>
                </a:cubicBezTo>
                <a:cubicBezTo>
                  <a:pt x="732849" y="2437945"/>
                  <a:pt x="715669" y="2481207"/>
                  <a:pt x="721451" y="2520469"/>
                </a:cubicBezTo>
                <a:cubicBezTo>
                  <a:pt x="724799" y="2543209"/>
                  <a:pt x="738872" y="2564017"/>
                  <a:pt x="763667" y="2582891"/>
                </a:cubicBezTo>
                <a:cubicBezTo>
                  <a:pt x="788462" y="2601765"/>
                  <a:pt x="815989" y="2608975"/>
                  <a:pt x="846246" y="2604519"/>
                </a:cubicBezTo>
                <a:cubicBezTo>
                  <a:pt x="875777" y="2600170"/>
                  <a:pt x="903597" y="2585073"/>
                  <a:pt x="929708" y="2559227"/>
                </a:cubicBezTo>
                <a:cubicBezTo>
                  <a:pt x="955819" y="2533381"/>
                  <a:pt x="966909" y="2507115"/>
                  <a:pt x="962980" y="2480430"/>
                </a:cubicBezTo>
                <a:cubicBezTo>
                  <a:pt x="960288" y="2462148"/>
                  <a:pt x="950017" y="2445999"/>
                  <a:pt x="932167" y="2431984"/>
                </a:cubicBezTo>
                <a:cubicBezTo>
                  <a:pt x="914317" y="2417968"/>
                  <a:pt x="895173" y="2412465"/>
                  <a:pt x="874735" y="2415475"/>
                </a:cubicBezTo>
                <a:cubicBezTo>
                  <a:pt x="857186" y="2418059"/>
                  <a:pt x="842268" y="2425837"/>
                  <a:pt x="829981" y="2438810"/>
                </a:cubicBezTo>
                <a:lnTo>
                  <a:pt x="822413" y="2451254"/>
                </a:lnTo>
                <a:lnTo>
                  <a:pt x="828778" y="2434628"/>
                </a:lnTo>
                <a:cubicBezTo>
                  <a:pt x="833201" y="2425814"/>
                  <a:pt x="838604" y="2417179"/>
                  <a:pt x="844987" y="2408723"/>
                </a:cubicBezTo>
                <a:cubicBezTo>
                  <a:pt x="870519" y="2374901"/>
                  <a:pt x="902839" y="2347858"/>
                  <a:pt x="941946" y="2327594"/>
                </a:cubicBezTo>
                <a:cubicBezTo>
                  <a:pt x="1024893" y="2549124"/>
                  <a:pt x="1096230" y="2797567"/>
                  <a:pt x="1155958" y="3072923"/>
                </a:cubicBezTo>
                <a:lnTo>
                  <a:pt x="1033796" y="3098105"/>
                </a:lnTo>
                <a:lnTo>
                  <a:pt x="1054126" y="3159384"/>
                </a:lnTo>
                <a:cubicBezTo>
                  <a:pt x="1268314" y="3122089"/>
                  <a:pt x="1429082" y="3040429"/>
                  <a:pt x="1536428" y="2914403"/>
                </a:cubicBezTo>
                <a:cubicBezTo>
                  <a:pt x="1643774" y="2788377"/>
                  <a:pt x="1689108" y="2668737"/>
                  <a:pt x="1672431" y="2555482"/>
                </a:cubicBezTo>
                <a:cubicBezTo>
                  <a:pt x="1662530" y="2488243"/>
                  <a:pt x="1633349" y="2426056"/>
                  <a:pt x="1584889" y="2368919"/>
                </a:cubicBezTo>
                <a:cubicBezTo>
                  <a:pt x="1536430" y="2311783"/>
                  <a:pt x="1467788" y="2270979"/>
                  <a:pt x="1378964" y="2246507"/>
                </a:cubicBezTo>
                <a:cubicBezTo>
                  <a:pt x="1290139" y="2222036"/>
                  <a:pt x="1195839" y="2217146"/>
                  <a:pt x="1096063" y="2231839"/>
                </a:cubicBezTo>
                <a:cubicBezTo>
                  <a:pt x="1077194" y="2234617"/>
                  <a:pt x="1062806" y="2237676"/>
                  <a:pt x="1052898" y="2241016"/>
                </a:cubicBezTo>
                <a:close/>
                <a:moveTo>
                  <a:pt x="4935734" y="1576522"/>
                </a:moveTo>
                <a:lnTo>
                  <a:pt x="4767549" y="1633520"/>
                </a:lnTo>
                <a:cubicBezTo>
                  <a:pt x="4647658" y="1676468"/>
                  <a:pt x="4505203" y="1712816"/>
                  <a:pt x="4340183" y="1742563"/>
                </a:cubicBezTo>
                <a:lnTo>
                  <a:pt x="4349521" y="1805977"/>
                </a:lnTo>
                <a:lnTo>
                  <a:pt x="4425934" y="1788364"/>
                </a:lnTo>
                <a:cubicBezTo>
                  <a:pt x="4474784" y="1903557"/>
                  <a:pt x="4515480" y="2014961"/>
                  <a:pt x="4548024" y="2122575"/>
                </a:cubicBezTo>
                <a:cubicBezTo>
                  <a:pt x="4580566" y="2230189"/>
                  <a:pt x="4617545" y="2374121"/>
                  <a:pt x="4658960" y="2554370"/>
                </a:cubicBezTo>
                <a:lnTo>
                  <a:pt x="4580211" y="2571530"/>
                </a:lnTo>
                <a:lnTo>
                  <a:pt x="4589583" y="2635175"/>
                </a:lnTo>
                <a:cubicBezTo>
                  <a:pt x="4647798" y="2617012"/>
                  <a:pt x="4690032" y="2605998"/>
                  <a:pt x="4716285" y="2602133"/>
                </a:cubicBezTo>
                <a:cubicBezTo>
                  <a:pt x="4753186" y="2596699"/>
                  <a:pt x="4803781" y="2593324"/>
                  <a:pt x="4868069" y="2592009"/>
                </a:cubicBezTo>
                <a:cubicBezTo>
                  <a:pt x="4932358" y="2590694"/>
                  <a:pt x="4974146" y="2588616"/>
                  <a:pt x="4993432" y="2585776"/>
                </a:cubicBezTo>
                <a:cubicBezTo>
                  <a:pt x="5035085" y="2579642"/>
                  <a:pt x="5067461" y="2572470"/>
                  <a:pt x="5090561" y="2564258"/>
                </a:cubicBezTo>
                <a:cubicBezTo>
                  <a:pt x="5113660" y="2556047"/>
                  <a:pt x="5135729" y="2540300"/>
                  <a:pt x="5156766" y="2517018"/>
                </a:cubicBezTo>
                <a:cubicBezTo>
                  <a:pt x="5177804" y="2493736"/>
                  <a:pt x="5195104" y="2464471"/>
                  <a:pt x="5208667" y="2429223"/>
                </a:cubicBezTo>
                <a:cubicBezTo>
                  <a:pt x="5222230" y="2393975"/>
                  <a:pt x="5226913" y="2362106"/>
                  <a:pt x="5222718" y="2333617"/>
                </a:cubicBezTo>
                <a:cubicBezTo>
                  <a:pt x="5217310" y="2296892"/>
                  <a:pt x="5199852" y="2270859"/>
                  <a:pt x="5170344" y="2255518"/>
                </a:cubicBezTo>
                <a:cubicBezTo>
                  <a:pt x="5140835" y="2240178"/>
                  <a:pt x="5104503" y="2235685"/>
                  <a:pt x="5061347" y="2242039"/>
                </a:cubicBezTo>
                <a:cubicBezTo>
                  <a:pt x="5039398" y="2245272"/>
                  <a:pt x="5016972" y="2262431"/>
                  <a:pt x="4994068" y="2293518"/>
                </a:cubicBezTo>
                <a:cubicBezTo>
                  <a:pt x="4971164" y="2324604"/>
                  <a:pt x="4961934" y="2355235"/>
                  <a:pt x="4966377" y="2385412"/>
                </a:cubicBezTo>
                <a:cubicBezTo>
                  <a:pt x="4969360" y="2405666"/>
                  <a:pt x="4978747" y="2423496"/>
                  <a:pt x="4994539" y="2438901"/>
                </a:cubicBezTo>
                <a:cubicBezTo>
                  <a:pt x="5010331" y="2454306"/>
                  <a:pt x="5028677" y="2460470"/>
                  <a:pt x="5049577" y="2457392"/>
                </a:cubicBezTo>
                <a:cubicBezTo>
                  <a:pt x="5069472" y="2454463"/>
                  <a:pt x="5084071" y="2444148"/>
                  <a:pt x="5093374" y="2426449"/>
                </a:cubicBezTo>
                <a:cubicBezTo>
                  <a:pt x="5102676" y="2408750"/>
                  <a:pt x="5105860" y="2389934"/>
                  <a:pt x="5102925" y="2370002"/>
                </a:cubicBezTo>
                <a:cubicBezTo>
                  <a:pt x="5100199" y="2351486"/>
                  <a:pt x="5081031" y="2340781"/>
                  <a:pt x="5045421" y="2337888"/>
                </a:cubicBezTo>
                <a:lnTo>
                  <a:pt x="5034856" y="2366888"/>
                </a:lnTo>
                <a:cubicBezTo>
                  <a:pt x="5045912" y="2373584"/>
                  <a:pt x="5051744" y="2379000"/>
                  <a:pt x="5052353" y="2383136"/>
                </a:cubicBezTo>
                <a:cubicBezTo>
                  <a:pt x="5052469" y="2383921"/>
                  <a:pt x="5052292" y="2384347"/>
                  <a:pt x="5051823" y="2384417"/>
                </a:cubicBezTo>
                <a:cubicBezTo>
                  <a:pt x="5046865" y="2385146"/>
                  <a:pt x="5040836" y="2383734"/>
                  <a:pt x="5033734" y="2380180"/>
                </a:cubicBezTo>
                <a:cubicBezTo>
                  <a:pt x="5026633" y="2376625"/>
                  <a:pt x="5022576" y="2371413"/>
                  <a:pt x="5021564" y="2364541"/>
                </a:cubicBezTo>
                <a:cubicBezTo>
                  <a:pt x="5019692" y="2351825"/>
                  <a:pt x="5021981" y="2340547"/>
                  <a:pt x="5028433" y="2330708"/>
                </a:cubicBezTo>
                <a:cubicBezTo>
                  <a:pt x="5034885" y="2320868"/>
                  <a:pt x="5040714" y="2315565"/>
                  <a:pt x="5045920" y="2314799"/>
                </a:cubicBezTo>
                <a:cubicBezTo>
                  <a:pt x="5102687" y="2306439"/>
                  <a:pt x="5135156" y="2330001"/>
                  <a:pt x="5143326" y="2385485"/>
                </a:cubicBezTo>
                <a:cubicBezTo>
                  <a:pt x="5148234" y="2418814"/>
                  <a:pt x="5141995" y="2445123"/>
                  <a:pt x="5124610" y="2464409"/>
                </a:cubicBezTo>
                <a:cubicBezTo>
                  <a:pt x="5107224" y="2483696"/>
                  <a:pt x="5056314" y="2499556"/>
                  <a:pt x="4971879" y="2511989"/>
                </a:cubicBezTo>
                <a:lnTo>
                  <a:pt x="4723940" y="2541239"/>
                </a:lnTo>
                <a:cubicBezTo>
                  <a:pt x="4716665" y="2485422"/>
                  <a:pt x="4709692" y="2434868"/>
                  <a:pt x="4703023" y="2389578"/>
                </a:cubicBezTo>
                <a:cubicBezTo>
                  <a:pt x="4692641" y="2319076"/>
                  <a:pt x="4683488" y="2263299"/>
                  <a:pt x="4675562" y="2222247"/>
                </a:cubicBezTo>
                <a:cubicBezTo>
                  <a:pt x="4783419" y="2203765"/>
                  <a:pt x="4888240" y="2176544"/>
                  <a:pt x="4990024" y="2140585"/>
                </a:cubicBezTo>
                <a:lnTo>
                  <a:pt x="4978170" y="2060088"/>
                </a:lnTo>
                <a:cubicBezTo>
                  <a:pt x="4892071" y="2100495"/>
                  <a:pt x="4787952" y="2132610"/>
                  <a:pt x="4665814" y="2156432"/>
                </a:cubicBezTo>
                <a:cubicBezTo>
                  <a:pt x="4655931" y="2089318"/>
                  <a:pt x="4628617" y="1954302"/>
                  <a:pt x="4583872" y="1751385"/>
                </a:cubicBezTo>
                <a:lnTo>
                  <a:pt x="4873631" y="1687802"/>
                </a:lnTo>
                <a:lnTo>
                  <a:pt x="4892509" y="1844697"/>
                </a:lnTo>
                <a:lnTo>
                  <a:pt x="4955164" y="1835471"/>
                </a:lnTo>
                <a:cubicBezTo>
                  <a:pt x="4940458" y="1761807"/>
                  <a:pt x="4933981" y="1675491"/>
                  <a:pt x="4935734" y="1576522"/>
                </a:cubicBezTo>
                <a:close/>
                <a:moveTo>
                  <a:pt x="1988480" y="2009080"/>
                </a:moveTo>
                <a:cubicBezTo>
                  <a:pt x="1934275" y="2030863"/>
                  <a:pt x="1891743" y="2046360"/>
                  <a:pt x="1860887" y="2055572"/>
                </a:cubicBezTo>
                <a:cubicBezTo>
                  <a:pt x="1830031" y="2064783"/>
                  <a:pt x="1768427" y="2075675"/>
                  <a:pt x="1676079" y="2088248"/>
                </a:cubicBezTo>
                <a:lnTo>
                  <a:pt x="1683025" y="2149002"/>
                </a:lnTo>
                <a:lnTo>
                  <a:pt x="1784775" y="2131209"/>
                </a:lnTo>
                <a:cubicBezTo>
                  <a:pt x="1834399" y="2455630"/>
                  <a:pt x="1892296" y="2728506"/>
                  <a:pt x="1958469" y="2949839"/>
                </a:cubicBezTo>
                <a:lnTo>
                  <a:pt x="1835678" y="2970752"/>
                </a:lnTo>
                <a:lnTo>
                  <a:pt x="1845552" y="3037808"/>
                </a:lnTo>
                <a:cubicBezTo>
                  <a:pt x="1925276" y="3016478"/>
                  <a:pt x="1976501" y="3004140"/>
                  <a:pt x="1999227" y="3000793"/>
                </a:cubicBezTo>
                <a:cubicBezTo>
                  <a:pt x="2053508" y="2992800"/>
                  <a:pt x="2110645" y="2986784"/>
                  <a:pt x="2170641" y="2982744"/>
                </a:cubicBezTo>
                <a:lnTo>
                  <a:pt x="2164947" y="2915995"/>
                </a:lnTo>
                <a:cubicBezTo>
                  <a:pt x="2108866" y="2925197"/>
                  <a:pt x="2061694" y="2932616"/>
                  <a:pt x="2023429" y="2938250"/>
                </a:cubicBezTo>
                <a:cubicBezTo>
                  <a:pt x="2005803" y="2850099"/>
                  <a:pt x="1989618" y="2755963"/>
                  <a:pt x="1974875" y="2655843"/>
                </a:cubicBezTo>
                <a:cubicBezTo>
                  <a:pt x="1951183" y="2494951"/>
                  <a:pt x="1932205" y="2309896"/>
                  <a:pt x="1917939" y="2100677"/>
                </a:cubicBezTo>
                <a:lnTo>
                  <a:pt x="2007682" y="2067817"/>
                </a:lnTo>
                <a:close/>
                <a:moveTo>
                  <a:pt x="7527159" y="1186292"/>
                </a:moveTo>
                <a:cubicBezTo>
                  <a:pt x="7454010" y="1197063"/>
                  <a:pt x="7392936" y="1227972"/>
                  <a:pt x="7343939" y="1279016"/>
                </a:cubicBezTo>
                <a:cubicBezTo>
                  <a:pt x="7294941" y="1330061"/>
                  <a:pt x="7275086" y="1387121"/>
                  <a:pt x="7284374" y="1450194"/>
                </a:cubicBezTo>
                <a:cubicBezTo>
                  <a:pt x="7291120" y="1496005"/>
                  <a:pt x="7309464" y="1532795"/>
                  <a:pt x="7339405" y="1560566"/>
                </a:cubicBezTo>
                <a:cubicBezTo>
                  <a:pt x="7369346" y="1588336"/>
                  <a:pt x="7403377" y="1609004"/>
                  <a:pt x="7441499" y="1622571"/>
                </a:cubicBezTo>
                <a:cubicBezTo>
                  <a:pt x="7479621" y="1636138"/>
                  <a:pt x="7528154" y="1650104"/>
                  <a:pt x="7587099" y="1664470"/>
                </a:cubicBezTo>
                <a:cubicBezTo>
                  <a:pt x="7646043" y="1678837"/>
                  <a:pt x="7692106" y="1691957"/>
                  <a:pt x="7725289" y="1703831"/>
                </a:cubicBezTo>
                <a:cubicBezTo>
                  <a:pt x="7758471" y="1715705"/>
                  <a:pt x="7786972" y="1732220"/>
                  <a:pt x="7810792" y="1753377"/>
                </a:cubicBezTo>
                <a:cubicBezTo>
                  <a:pt x="7834613" y="1774534"/>
                  <a:pt x="7848995" y="1801902"/>
                  <a:pt x="7853940" y="1835481"/>
                </a:cubicBezTo>
                <a:cubicBezTo>
                  <a:pt x="7865302" y="1912642"/>
                  <a:pt x="7850683" y="1978080"/>
                  <a:pt x="7810080" y="2031796"/>
                </a:cubicBezTo>
                <a:cubicBezTo>
                  <a:pt x="7769477" y="2085512"/>
                  <a:pt x="7715696" y="2117300"/>
                  <a:pt x="7648735" y="2127160"/>
                </a:cubicBezTo>
                <a:cubicBezTo>
                  <a:pt x="7607728" y="2133199"/>
                  <a:pt x="7570675" y="2122015"/>
                  <a:pt x="7537575" y="2093608"/>
                </a:cubicBezTo>
                <a:cubicBezTo>
                  <a:pt x="7504476" y="2065201"/>
                  <a:pt x="7484533" y="2027953"/>
                  <a:pt x="7477746" y="1981864"/>
                </a:cubicBezTo>
                <a:cubicBezTo>
                  <a:pt x="7470106" y="1929981"/>
                  <a:pt x="7472806" y="1887683"/>
                  <a:pt x="7485847" y="1854969"/>
                </a:cubicBezTo>
                <a:cubicBezTo>
                  <a:pt x="7498887" y="1822256"/>
                  <a:pt x="7520610" y="1803660"/>
                  <a:pt x="7551014" y="1799183"/>
                </a:cubicBezTo>
                <a:cubicBezTo>
                  <a:pt x="7574399" y="1795740"/>
                  <a:pt x="7595717" y="1801653"/>
                  <a:pt x="7614965" y="1816924"/>
                </a:cubicBezTo>
                <a:cubicBezTo>
                  <a:pt x="7634214" y="1832194"/>
                  <a:pt x="7645629" y="1851992"/>
                  <a:pt x="7649211" y="1876316"/>
                </a:cubicBezTo>
                <a:cubicBezTo>
                  <a:pt x="7652069" y="1895728"/>
                  <a:pt x="7649870" y="1914274"/>
                  <a:pt x="7642614" y="1931957"/>
                </a:cubicBezTo>
                <a:cubicBezTo>
                  <a:pt x="7635359" y="1949639"/>
                  <a:pt x="7625321" y="1959424"/>
                  <a:pt x="7612502" y="1961312"/>
                </a:cubicBezTo>
                <a:cubicBezTo>
                  <a:pt x="7599098" y="1963286"/>
                  <a:pt x="7591183" y="1956049"/>
                  <a:pt x="7588761" y="1939601"/>
                </a:cubicBezTo>
                <a:cubicBezTo>
                  <a:pt x="7588290" y="1936403"/>
                  <a:pt x="7599627" y="1928718"/>
                  <a:pt x="7622768" y="1916544"/>
                </a:cubicBezTo>
                <a:cubicBezTo>
                  <a:pt x="7609531" y="1892188"/>
                  <a:pt x="7593474" y="1881399"/>
                  <a:pt x="7574600" y="1884179"/>
                </a:cubicBezTo>
                <a:cubicBezTo>
                  <a:pt x="7554602" y="1887124"/>
                  <a:pt x="7538638" y="1895352"/>
                  <a:pt x="7526711" y="1908864"/>
                </a:cubicBezTo>
                <a:cubicBezTo>
                  <a:pt x="7514784" y="1922375"/>
                  <a:pt x="7510188" y="1938415"/>
                  <a:pt x="7512922" y="1956983"/>
                </a:cubicBezTo>
                <a:cubicBezTo>
                  <a:pt x="7515596" y="1975140"/>
                  <a:pt x="7524391" y="1990279"/>
                  <a:pt x="7539310" y="2002400"/>
                </a:cubicBezTo>
                <a:cubicBezTo>
                  <a:pt x="7554229" y="2014521"/>
                  <a:pt x="7571673" y="2019111"/>
                  <a:pt x="7591642" y="2016171"/>
                </a:cubicBezTo>
                <a:cubicBezTo>
                  <a:pt x="7632444" y="2010162"/>
                  <a:pt x="7666529" y="1990396"/>
                  <a:pt x="7693895" y="1956873"/>
                </a:cubicBezTo>
                <a:cubicBezTo>
                  <a:pt x="7721261" y="1923350"/>
                  <a:pt x="7732037" y="1886836"/>
                  <a:pt x="7726220" y="1847332"/>
                </a:cubicBezTo>
                <a:cubicBezTo>
                  <a:pt x="7720640" y="1809441"/>
                  <a:pt x="7701817" y="1781339"/>
                  <a:pt x="7669750" y="1763026"/>
                </a:cubicBezTo>
                <a:cubicBezTo>
                  <a:pt x="7637683" y="1744713"/>
                  <a:pt x="7599046" y="1738885"/>
                  <a:pt x="7553835" y="1745543"/>
                </a:cubicBezTo>
                <a:cubicBezTo>
                  <a:pt x="7505048" y="1752727"/>
                  <a:pt x="7461053" y="1780506"/>
                  <a:pt x="7421851" y="1828880"/>
                </a:cubicBezTo>
                <a:cubicBezTo>
                  <a:pt x="7382650" y="1877253"/>
                  <a:pt x="7366914" y="1927686"/>
                  <a:pt x="7374644" y="1980177"/>
                </a:cubicBezTo>
                <a:cubicBezTo>
                  <a:pt x="7384110" y="2044461"/>
                  <a:pt x="7415642" y="2097291"/>
                  <a:pt x="7469239" y="2138667"/>
                </a:cubicBezTo>
                <a:cubicBezTo>
                  <a:pt x="7522836" y="2180044"/>
                  <a:pt x="7581164" y="2196089"/>
                  <a:pt x="7644224" y="2186804"/>
                </a:cubicBezTo>
                <a:cubicBezTo>
                  <a:pt x="7729458" y="2174252"/>
                  <a:pt x="7801738" y="2127723"/>
                  <a:pt x="7861064" y="2047215"/>
                </a:cubicBezTo>
                <a:cubicBezTo>
                  <a:pt x="7920388" y="1966707"/>
                  <a:pt x="7944314" y="1887491"/>
                  <a:pt x="7932839" y="1809568"/>
                </a:cubicBezTo>
                <a:cubicBezTo>
                  <a:pt x="7926620" y="1767335"/>
                  <a:pt x="7909539" y="1731777"/>
                  <a:pt x="7881595" y="1702892"/>
                </a:cubicBezTo>
                <a:cubicBezTo>
                  <a:pt x="7853651" y="1674007"/>
                  <a:pt x="7821678" y="1650878"/>
                  <a:pt x="7785679" y="1633504"/>
                </a:cubicBezTo>
                <a:cubicBezTo>
                  <a:pt x="7749678" y="1616129"/>
                  <a:pt x="7692657" y="1593074"/>
                  <a:pt x="7614615" y="1564336"/>
                </a:cubicBezTo>
                <a:cubicBezTo>
                  <a:pt x="7536574" y="1535598"/>
                  <a:pt x="7484022" y="1508181"/>
                  <a:pt x="7456960" y="1482084"/>
                </a:cubicBezTo>
                <a:cubicBezTo>
                  <a:pt x="7429900" y="1455988"/>
                  <a:pt x="7414177" y="1428057"/>
                  <a:pt x="7409794" y="1398291"/>
                </a:cubicBezTo>
                <a:cubicBezTo>
                  <a:pt x="7404422" y="1361808"/>
                  <a:pt x="7413669" y="1326947"/>
                  <a:pt x="7437538" y="1293706"/>
                </a:cubicBezTo>
                <a:cubicBezTo>
                  <a:pt x="7461406" y="1260466"/>
                  <a:pt x="7492325" y="1241050"/>
                  <a:pt x="7530297" y="1235459"/>
                </a:cubicBezTo>
                <a:cubicBezTo>
                  <a:pt x="7558185" y="1231352"/>
                  <a:pt x="7583962" y="1237435"/>
                  <a:pt x="7607624" y="1253707"/>
                </a:cubicBezTo>
                <a:cubicBezTo>
                  <a:pt x="7631287" y="1269980"/>
                  <a:pt x="7645023" y="1291049"/>
                  <a:pt x="7648832" y="1316913"/>
                </a:cubicBezTo>
                <a:cubicBezTo>
                  <a:pt x="7658472" y="1382377"/>
                  <a:pt x="7646813" y="1417536"/>
                  <a:pt x="7613858" y="1422388"/>
                </a:cubicBezTo>
                <a:cubicBezTo>
                  <a:pt x="7606606" y="1423456"/>
                  <a:pt x="7599598" y="1421654"/>
                  <a:pt x="7592838" y="1416982"/>
                </a:cubicBezTo>
                <a:cubicBezTo>
                  <a:pt x="7586078" y="1412309"/>
                  <a:pt x="7582252" y="1406948"/>
                  <a:pt x="7581361" y="1400898"/>
                </a:cubicBezTo>
                <a:cubicBezTo>
                  <a:pt x="7578357" y="1380497"/>
                  <a:pt x="7578405" y="1370068"/>
                  <a:pt x="7581508" y="1369611"/>
                </a:cubicBezTo>
                <a:cubicBezTo>
                  <a:pt x="7588716" y="1368550"/>
                  <a:pt x="7604475" y="1369106"/>
                  <a:pt x="7628787" y="1371280"/>
                </a:cubicBezTo>
                <a:cubicBezTo>
                  <a:pt x="7622705" y="1329979"/>
                  <a:pt x="7599310" y="1312326"/>
                  <a:pt x="7558603" y="1318321"/>
                </a:cubicBezTo>
                <a:cubicBezTo>
                  <a:pt x="7535908" y="1321663"/>
                  <a:pt x="7518634" y="1332680"/>
                  <a:pt x="7506783" y="1351373"/>
                </a:cubicBezTo>
                <a:cubicBezTo>
                  <a:pt x="7494934" y="1370065"/>
                  <a:pt x="7490487" y="1389454"/>
                  <a:pt x="7493445" y="1409540"/>
                </a:cubicBezTo>
                <a:cubicBezTo>
                  <a:pt x="7497163" y="1434788"/>
                  <a:pt x="7511342" y="1452637"/>
                  <a:pt x="7535979" y="1463087"/>
                </a:cubicBezTo>
                <a:cubicBezTo>
                  <a:pt x="7560616" y="1473537"/>
                  <a:pt x="7587693" y="1476589"/>
                  <a:pt x="7617209" y="1472243"/>
                </a:cubicBezTo>
                <a:cubicBezTo>
                  <a:pt x="7656780" y="1466416"/>
                  <a:pt x="7685890" y="1445865"/>
                  <a:pt x="7704539" y="1410591"/>
                </a:cubicBezTo>
                <a:cubicBezTo>
                  <a:pt x="7723190" y="1375317"/>
                  <a:pt x="7729354" y="1336216"/>
                  <a:pt x="7723032" y="1293287"/>
                </a:cubicBezTo>
                <a:cubicBezTo>
                  <a:pt x="7717129" y="1253196"/>
                  <a:pt x="7695037" y="1223570"/>
                  <a:pt x="7656759" y="1204407"/>
                </a:cubicBezTo>
                <a:cubicBezTo>
                  <a:pt x="7618479" y="1185244"/>
                  <a:pt x="7575280" y="1179206"/>
                  <a:pt x="7527159" y="1186292"/>
                </a:cubicBezTo>
                <a:close/>
                <a:moveTo>
                  <a:pt x="2781731" y="1883640"/>
                </a:moveTo>
                <a:cubicBezTo>
                  <a:pt x="2725214" y="1891962"/>
                  <a:pt x="2671002" y="1909290"/>
                  <a:pt x="2619096" y="1935622"/>
                </a:cubicBezTo>
                <a:cubicBezTo>
                  <a:pt x="2567190" y="1961955"/>
                  <a:pt x="2522038" y="1997105"/>
                  <a:pt x="2483642" y="2041070"/>
                </a:cubicBezTo>
                <a:cubicBezTo>
                  <a:pt x="2445245" y="2085036"/>
                  <a:pt x="2420264" y="2132423"/>
                  <a:pt x="2408700" y="2183230"/>
                </a:cubicBezTo>
                <a:cubicBezTo>
                  <a:pt x="2397137" y="2234037"/>
                  <a:pt x="2396709" y="2295807"/>
                  <a:pt x="2407419" y="2368538"/>
                </a:cubicBezTo>
                <a:cubicBezTo>
                  <a:pt x="2412773" y="2404896"/>
                  <a:pt x="2418708" y="2435430"/>
                  <a:pt x="2425224" y="2460139"/>
                </a:cubicBezTo>
                <a:cubicBezTo>
                  <a:pt x="2382869" y="2454538"/>
                  <a:pt x="2345599" y="2442086"/>
                  <a:pt x="2313413" y="2422783"/>
                </a:cubicBezTo>
                <a:cubicBezTo>
                  <a:pt x="2281227" y="2403479"/>
                  <a:pt x="2262869" y="2378443"/>
                  <a:pt x="2258338" y="2347672"/>
                </a:cubicBezTo>
                <a:cubicBezTo>
                  <a:pt x="2255164" y="2326120"/>
                  <a:pt x="2259438" y="2298159"/>
                  <a:pt x="2271160" y="2263789"/>
                </a:cubicBezTo>
                <a:lnTo>
                  <a:pt x="2241845" y="2268106"/>
                </a:lnTo>
                <a:cubicBezTo>
                  <a:pt x="2219310" y="2271424"/>
                  <a:pt x="2201943" y="2284042"/>
                  <a:pt x="2189744" y="2305958"/>
                </a:cubicBezTo>
                <a:cubicBezTo>
                  <a:pt x="2177544" y="2327876"/>
                  <a:pt x="2173160" y="2350486"/>
                  <a:pt x="2176592" y="2373792"/>
                </a:cubicBezTo>
                <a:cubicBezTo>
                  <a:pt x="2188136" y="2452184"/>
                  <a:pt x="2273919" y="2497441"/>
                  <a:pt x="2433940" y="2509563"/>
                </a:cubicBezTo>
                <a:cubicBezTo>
                  <a:pt x="2444716" y="2582742"/>
                  <a:pt x="2443355" y="2657732"/>
                  <a:pt x="2429858" y="2734533"/>
                </a:cubicBezTo>
                <a:cubicBezTo>
                  <a:pt x="2416360" y="2811335"/>
                  <a:pt x="2380069" y="2854086"/>
                  <a:pt x="2320985" y="2862786"/>
                </a:cubicBezTo>
                <a:cubicBezTo>
                  <a:pt x="2278680" y="2869016"/>
                  <a:pt x="2248328" y="2866237"/>
                  <a:pt x="2229929" y="2854448"/>
                </a:cubicBezTo>
                <a:cubicBezTo>
                  <a:pt x="2211530" y="2842660"/>
                  <a:pt x="2200017" y="2821051"/>
                  <a:pt x="2195389" y="2789621"/>
                </a:cubicBezTo>
                <a:cubicBezTo>
                  <a:pt x="2191065" y="2760258"/>
                  <a:pt x="2205571" y="2743123"/>
                  <a:pt x="2238908" y="2738214"/>
                </a:cubicBezTo>
                <a:cubicBezTo>
                  <a:pt x="2242788" y="2737642"/>
                  <a:pt x="2247507" y="2740191"/>
                  <a:pt x="2253065" y="2745861"/>
                </a:cubicBezTo>
                <a:cubicBezTo>
                  <a:pt x="2258625" y="2751531"/>
                  <a:pt x="2261885" y="2757633"/>
                  <a:pt x="2262847" y="2764167"/>
                </a:cubicBezTo>
                <a:cubicBezTo>
                  <a:pt x="2264412" y="2774793"/>
                  <a:pt x="2259815" y="2789165"/>
                  <a:pt x="2249057" y="2807285"/>
                </a:cubicBezTo>
                <a:cubicBezTo>
                  <a:pt x="2262394" y="2816297"/>
                  <a:pt x="2271318" y="2820471"/>
                  <a:pt x="2275828" y="2819807"/>
                </a:cubicBezTo>
                <a:cubicBezTo>
                  <a:pt x="2294975" y="2816988"/>
                  <a:pt x="2308827" y="2804301"/>
                  <a:pt x="2317386" y="2781748"/>
                </a:cubicBezTo>
                <a:cubicBezTo>
                  <a:pt x="2325944" y="2759195"/>
                  <a:pt x="2328874" y="2738763"/>
                  <a:pt x="2326178" y="2720452"/>
                </a:cubicBezTo>
                <a:cubicBezTo>
                  <a:pt x="2323653" y="2703306"/>
                  <a:pt x="2312910" y="2687182"/>
                  <a:pt x="2293948" y="2672079"/>
                </a:cubicBezTo>
                <a:cubicBezTo>
                  <a:pt x="2274987" y="2656976"/>
                  <a:pt x="2256742" y="2650715"/>
                  <a:pt x="2239216" y="2653296"/>
                </a:cubicBezTo>
                <a:cubicBezTo>
                  <a:pt x="2208995" y="2657746"/>
                  <a:pt x="2184338" y="2679356"/>
                  <a:pt x="2165244" y="2718127"/>
                </a:cubicBezTo>
                <a:cubicBezTo>
                  <a:pt x="2146150" y="2756898"/>
                  <a:pt x="2138852" y="2791555"/>
                  <a:pt x="2143349" y="2822098"/>
                </a:cubicBezTo>
                <a:cubicBezTo>
                  <a:pt x="2148878" y="2859644"/>
                  <a:pt x="2167600" y="2892963"/>
                  <a:pt x="2199516" y="2922053"/>
                </a:cubicBezTo>
                <a:cubicBezTo>
                  <a:pt x="2231431" y="2951144"/>
                  <a:pt x="2265567" y="2963012"/>
                  <a:pt x="2301926" y="2957658"/>
                </a:cubicBezTo>
                <a:cubicBezTo>
                  <a:pt x="2370712" y="2947529"/>
                  <a:pt x="2424183" y="2902876"/>
                  <a:pt x="2462341" y="2823698"/>
                </a:cubicBezTo>
                <a:cubicBezTo>
                  <a:pt x="2500497" y="2744520"/>
                  <a:pt x="2522178" y="2641298"/>
                  <a:pt x="2527383" y="2514032"/>
                </a:cubicBezTo>
                <a:cubicBezTo>
                  <a:pt x="2572112" y="2516376"/>
                  <a:pt x="2631836" y="2512047"/>
                  <a:pt x="2706555" y="2501044"/>
                </a:cubicBezTo>
                <a:cubicBezTo>
                  <a:pt x="2750679" y="2494547"/>
                  <a:pt x="2777343" y="2489661"/>
                  <a:pt x="2786549" y="2486388"/>
                </a:cubicBezTo>
                <a:cubicBezTo>
                  <a:pt x="2813035" y="2621372"/>
                  <a:pt x="2853008" y="2757419"/>
                  <a:pt x="2906472" y="2894529"/>
                </a:cubicBezTo>
                <a:cubicBezTo>
                  <a:pt x="2989219" y="2875571"/>
                  <a:pt x="3053308" y="2850284"/>
                  <a:pt x="3098739" y="2818667"/>
                </a:cubicBezTo>
                <a:lnTo>
                  <a:pt x="3077716" y="2762143"/>
                </a:lnTo>
                <a:cubicBezTo>
                  <a:pt x="3015631" y="2794527"/>
                  <a:pt x="2972596" y="2812851"/>
                  <a:pt x="2948612" y="2817117"/>
                </a:cubicBezTo>
                <a:cubicBezTo>
                  <a:pt x="2923077" y="2753095"/>
                  <a:pt x="2899594" y="2648319"/>
                  <a:pt x="2878164" y="2502791"/>
                </a:cubicBezTo>
                <a:lnTo>
                  <a:pt x="2872679" y="2465545"/>
                </a:lnTo>
                <a:cubicBezTo>
                  <a:pt x="2872327" y="2465642"/>
                  <a:pt x="2885728" y="2462346"/>
                  <a:pt x="2912884" y="2455658"/>
                </a:cubicBezTo>
                <a:lnTo>
                  <a:pt x="2896143" y="2368834"/>
                </a:lnTo>
                <a:cubicBezTo>
                  <a:pt x="2882039" y="2374230"/>
                  <a:pt x="2872056" y="2378361"/>
                  <a:pt x="2866194" y="2381226"/>
                </a:cubicBezTo>
                <a:lnTo>
                  <a:pt x="2860808" y="2384389"/>
                </a:lnTo>
                <a:lnTo>
                  <a:pt x="2855804" y="2333567"/>
                </a:lnTo>
                <a:cubicBezTo>
                  <a:pt x="2845225" y="2207439"/>
                  <a:pt x="2844979" y="2055260"/>
                  <a:pt x="2855067" y="1877032"/>
                </a:cubicBezTo>
                <a:cubicBezTo>
                  <a:pt x="2839946" y="1876464"/>
                  <a:pt x="2815501" y="1878667"/>
                  <a:pt x="2781731" y="1883640"/>
                </a:cubicBezTo>
                <a:close/>
                <a:moveTo>
                  <a:pt x="8111185" y="493337"/>
                </a:moveTo>
                <a:cubicBezTo>
                  <a:pt x="8096755" y="493337"/>
                  <a:pt x="8083008" y="496263"/>
                  <a:pt x="8070504" y="501551"/>
                </a:cubicBezTo>
                <a:cubicBezTo>
                  <a:pt x="8032994" y="517416"/>
                  <a:pt x="8006674" y="554559"/>
                  <a:pt x="8006673" y="597849"/>
                </a:cubicBezTo>
                <a:cubicBezTo>
                  <a:pt x="8006673" y="655569"/>
                  <a:pt x="8053462" y="702360"/>
                  <a:pt x="8111186" y="702361"/>
                </a:cubicBezTo>
                <a:cubicBezTo>
                  <a:pt x="8168904" y="702360"/>
                  <a:pt x="8215698" y="655569"/>
                  <a:pt x="8215695" y="597850"/>
                </a:cubicBezTo>
                <a:cubicBezTo>
                  <a:pt x="8215695" y="540130"/>
                  <a:pt x="8168904" y="493340"/>
                  <a:pt x="8111185" y="493337"/>
                </a:cubicBezTo>
                <a:close/>
                <a:moveTo>
                  <a:pt x="534635" y="1596242"/>
                </a:moveTo>
                <a:cubicBezTo>
                  <a:pt x="520205" y="1596242"/>
                  <a:pt x="506458" y="1599167"/>
                  <a:pt x="493954" y="1604455"/>
                </a:cubicBezTo>
                <a:cubicBezTo>
                  <a:pt x="456442" y="1620322"/>
                  <a:pt x="430123" y="1657464"/>
                  <a:pt x="430124" y="1700754"/>
                </a:cubicBezTo>
                <a:cubicBezTo>
                  <a:pt x="430124" y="1758474"/>
                  <a:pt x="476916" y="1805266"/>
                  <a:pt x="534635" y="1805265"/>
                </a:cubicBezTo>
                <a:cubicBezTo>
                  <a:pt x="592354" y="1805266"/>
                  <a:pt x="639145" y="1758473"/>
                  <a:pt x="639145" y="1700754"/>
                </a:cubicBezTo>
                <a:cubicBezTo>
                  <a:pt x="639145" y="1643034"/>
                  <a:pt x="592354" y="1596242"/>
                  <a:pt x="534635" y="1596242"/>
                </a:cubicBezTo>
                <a:close/>
                <a:moveTo>
                  <a:pt x="242847" y="1161630"/>
                </a:moveTo>
                <a:lnTo>
                  <a:pt x="8172507" y="7323"/>
                </a:lnTo>
                <a:lnTo>
                  <a:pt x="8172509" y="7323"/>
                </a:lnTo>
                <a:lnTo>
                  <a:pt x="8222823" y="0"/>
                </a:lnTo>
                <a:lnTo>
                  <a:pt x="8223561" y="5074"/>
                </a:lnTo>
                <a:lnTo>
                  <a:pt x="8229914" y="4791"/>
                </a:lnTo>
                <a:cubicBezTo>
                  <a:pt x="8361639" y="12346"/>
                  <a:pt x="8474338" y="111522"/>
                  <a:pt x="8494086" y="247176"/>
                </a:cubicBezTo>
                <a:cubicBezTo>
                  <a:pt x="8513832" y="382831"/>
                  <a:pt x="8434084" y="510020"/>
                  <a:pt x="8309978" y="554815"/>
                </a:cubicBezTo>
                <a:lnTo>
                  <a:pt x="8303813" y="556358"/>
                </a:lnTo>
                <a:lnTo>
                  <a:pt x="8305287" y="566501"/>
                </a:lnTo>
                <a:lnTo>
                  <a:pt x="8311639" y="566220"/>
                </a:lnTo>
                <a:cubicBezTo>
                  <a:pt x="8443365" y="573776"/>
                  <a:pt x="8556064" y="672952"/>
                  <a:pt x="8575812" y="808603"/>
                </a:cubicBezTo>
                <a:cubicBezTo>
                  <a:pt x="8595562" y="944261"/>
                  <a:pt x="8515809" y="1071447"/>
                  <a:pt x="8391703" y="1116244"/>
                </a:cubicBezTo>
                <a:lnTo>
                  <a:pt x="8385536" y="1117787"/>
                </a:lnTo>
                <a:lnTo>
                  <a:pt x="8387014" y="1127931"/>
                </a:lnTo>
                <a:lnTo>
                  <a:pt x="8393363" y="1127652"/>
                </a:lnTo>
                <a:cubicBezTo>
                  <a:pt x="8525090" y="1135206"/>
                  <a:pt x="8637790" y="1234378"/>
                  <a:pt x="8657536" y="1370034"/>
                </a:cubicBezTo>
                <a:cubicBezTo>
                  <a:pt x="8677284" y="1505690"/>
                  <a:pt x="8597536" y="1632876"/>
                  <a:pt x="8473431" y="1677673"/>
                </a:cubicBezTo>
                <a:lnTo>
                  <a:pt x="8467261" y="1679214"/>
                </a:lnTo>
                <a:lnTo>
                  <a:pt x="8468740" y="1689358"/>
                </a:lnTo>
                <a:lnTo>
                  <a:pt x="8475089" y="1689079"/>
                </a:lnTo>
                <a:cubicBezTo>
                  <a:pt x="8606817" y="1696634"/>
                  <a:pt x="8719517" y="1795809"/>
                  <a:pt x="8739263" y="1931462"/>
                </a:cubicBezTo>
                <a:cubicBezTo>
                  <a:pt x="8759010" y="2067120"/>
                  <a:pt x="8679262" y="2194306"/>
                  <a:pt x="8555156" y="2239100"/>
                </a:cubicBezTo>
                <a:lnTo>
                  <a:pt x="8548989" y="2240644"/>
                </a:lnTo>
                <a:lnTo>
                  <a:pt x="8550466" y="2250786"/>
                </a:lnTo>
                <a:lnTo>
                  <a:pt x="8556815" y="2250508"/>
                </a:lnTo>
                <a:cubicBezTo>
                  <a:pt x="8688543" y="2258064"/>
                  <a:pt x="8801243" y="2357237"/>
                  <a:pt x="8820989" y="2492891"/>
                </a:cubicBezTo>
                <a:cubicBezTo>
                  <a:pt x="8840736" y="2628547"/>
                  <a:pt x="8760989" y="2755732"/>
                  <a:pt x="8636881" y="2800531"/>
                </a:cubicBezTo>
                <a:lnTo>
                  <a:pt x="8630716" y="2802072"/>
                </a:lnTo>
                <a:lnTo>
                  <a:pt x="8632192" y="2812215"/>
                </a:lnTo>
                <a:lnTo>
                  <a:pt x="8638542" y="2811935"/>
                </a:lnTo>
                <a:cubicBezTo>
                  <a:pt x="8770268" y="2819491"/>
                  <a:pt x="8882969" y="2918663"/>
                  <a:pt x="8902716" y="3054318"/>
                </a:cubicBezTo>
                <a:cubicBezTo>
                  <a:pt x="8922461" y="3189973"/>
                  <a:pt x="8842713" y="3317161"/>
                  <a:pt x="8718608" y="3361958"/>
                </a:cubicBezTo>
                <a:lnTo>
                  <a:pt x="8712441" y="3363501"/>
                </a:lnTo>
                <a:lnTo>
                  <a:pt x="8713919" y="3373644"/>
                </a:lnTo>
                <a:lnTo>
                  <a:pt x="8720268" y="3373364"/>
                </a:lnTo>
                <a:cubicBezTo>
                  <a:pt x="8851995" y="3380920"/>
                  <a:pt x="8964694" y="3480093"/>
                  <a:pt x="8984441" y="3615745"/>
                </a:cubicBezTo>
                <a:cubicBezTo>
                  <a:pt x="9004189" y="3751402"/>
                  <a:pt x="8924440" y="3878590"/>
                  <a:pt x="8800334" y="3923386"/>
                </a:cubicBezTo>
                <a:lnTo>
                  <a:pt x="8794167" y="3924929"/>
                </a:lnTo>
                <a:lnTo>
                  <a:pt x="8795644" y="3935073"/>
                </a:lnTo>
                <a:lnTo>
                  <a:pt x="8801994" y="3934792"/>
                </a:lnTo>
                <a:cubicBezTo>
                  <a:pt x="8933721" y="3942349"/>
                  <a:pt x="9046421" y="4041519"/>
                  <a:pt x="9066168" y="4177177"/>
                </a:cubicBezTo>
                <a:cubicBezTo>
                  <a:pt x="9085916" y="4312831"/>
                  <a:pt x="9006166" y="4440019"/>
                  <a:pt x="8882059" y="4484815"/>
                </a:cubicBezTo>
                <a:lnTo>
                  <a:pt x="8875895" y="4486358"/>
                </a:lnTo>
                <a:lnTo>
                  <a:pt x="8877370" y="4496502"/>
                </a:lnTo>
                <a:lnTo>
                  <a:pt x="8883721" y="4496220"/>
                </a:lnTo>
                <a:cubicBezTo>
                  <a:pt x="9015449" y="4503779"/>
                  <a:pt x="9128148" y="4602948"/>
                  <a:pt x="9147895" y="4738603"/>
                </a:cubicBezTo>
                <a:cubicBezTo>
                  <a:pt x="9167642" y="4874260"/>
                  <a:pt x="9087893" y="5001450"/>
                  <a:pt x="8963787" y="5046244"/>
                </a:cubicBezTo>
                <a:lnTo>
                  <a:pt x="8957620" y="5047787"/>
                </a:lnTo>
                <a:lnTo>
                  <a:pt x="8964435" y="5094594"/>
                </a:lnTo>
                <a:cubicBezTo>
                  <a:pt x="9011939" y="5420927"/>
                  <a:pt x="8785901" y="5723982"/>
                  <a:pt x="8459569" y="5771488"/>
                </a:cubicBezTo>
                <a:lnTo>
                  <a:pt x="8458026" y="5771710"/>
                </a:lnTo>
                <a:cubicBezTo>
                  <a:pt x="8131692" y="5819215"/>
                  <a:pt x="7828638" y="5593179"/>
                  <a:pt x="7781133" y="5266847"/>
                </a:cubicBezTo>
                <a:lnTo>
                  <a:pt x="7763513" y="5145797"/>
                </a:lnTo>
                <a:lnTo>
                  <a:pt x="7264465" y="5218443"/>
                </a:lnTo>
                <a:lnTo>
                  <a:pt x="7280740" y="5330242"/>
                </a:lnTo>
                <a:cubicBezTo>
                  <a:pt x="7328245" y="5656576"/>
                  <a:pt x="7102209" y="5959631"/>
                  <a:pt x="6775875" y="6007134"/>
                </a:cubicBezTo>
                <a:lnTo>
                  <a:pt x="6774334" y="6007358"/>
                </a:lnTo>
                <a:cubicBezTo>
                  <a:pt x="6447999" y="6054862"/>
                  <a:pt x="6144944" y="5828825"/>
                  <a:pt x="6097440" y="5502493"/>
                </a:cubicBezTo>
                <a:lnTo>
                  <a:pt x="6081165" y="5390694"/>
                </a:lnTo>
                <a:lnTo>
                  <a:pt x="5559390" y="5466648"/>
                </a:lnTo>
                <a:lnTo>
                  <a:pt x="5573730" y="5565151"/>
                </a:lnTo>
                <a:cubicBezTo>
                  <a:pt x="5621233" y="5891485"/>
                  <a:pt x="5395197" y="6194539"/>
                  <a:pt x="5068863" y="6242045"/>
                </a:cubicBezTo>
                <a:lnTo>
                  <a:pt x="5067321" y="6242270"/>
                </a:lnTo>
                <a:cubicBezTo>
                  <a:pt x="4740987" y="6289772"/>
                  <a:pt x="4437933" y="6063736"/>
                  <a:pt x="4390428" y="5737403"/>
                </a:cubicBezTo>
                <a:lnTo>
                  <a:pt x="4376089" y="5638900"/>
                </a:lnTo>
                <a:lnTo>
                  <a:pt x="3854762" y="5714786"/>
                </a:lnTo>
                <a:lnTo>
                  <a:pt x="3870232" y="5821064"/>
                </a:lnTo>
                <a:cubicBezTo>
                  <a:pt x="3917736" y="6147398"/>
                  <a:pt x="3691703" y="6450451"/>
                  <a:pt x="3365369" y="6497955"/>
                </a:cubicBezTo>
                <a:lnTo>
                  <a:pt x="3363828" y="6498178"/>
                </a:lnTo>
                <a:cubicBezTo>
                  <a:pt x="3037495" y="6545683"/>
                  <a:pt x="2734438" y="6319647"/>
                  <a:pt x="2686936" y="5993315"/>
                </a:cubicBezTo>
                <a:lnTo>
                  <a:pt x="2671464" y="5887036"/>
                </a:lnTo>
                <a:lnTo>
                  <a:pt x="2150141" y="5962926"/>
                </a:lnTo>
                <a:lnTo>
                  <a:pt x="2167760" y="6083971"/>
                </a:lnTo>
                <a:cubicBezTo>
                  <a:pt x="2215265" y="6410307"/>
                  <a:pt x="1989226" y="6713363"/>
                  <a:pt x="1662891" y="6760867"/>
                </a:cubicBezTo>
                <a:lnTo>
                  <a:pt x="1661350" y="6761090"/>
                </a:lnTo>
                <a:cubicBezTo>
                  <a:pt x="1335016" y="6808593"/>
                  <a:pt x="1031962" y="6582556"/>
                  <a:pt x="984458" y="6256224"/>
                </a:cubicBezTo>
                <a:lnTo>
                  <a:pt x="978383" y="6214488"/>
                </a:lnTo>
                <a:cubicBezTo>
                  <a:pt x="823348" y="6237056"/>
                  <a:pt x="679373" y="6129671"/>
                  <a:pt x="656803" y="5974636"/>
                </a:cubicBezTo>
                <a:cubicBezTo>
                  <a:pt x="634237" y="5819603"/>
                  <a:pt x="741623" y="5675627"/>
                  <a:pt x="896655" y="5653059"/>
                </a:cubicBezTo>
                <a:cubicBezTo>
                  <a:pt x="741623" y="5675627"/>
                  <a:pt x="597646" y="5568242"/>
                  <a:pt x="575080" y="5413207"/>
                </a:cubicBezTo>
                <a:cubicBezTo>
                  <a:pt x="552512" y="5258172"/>
                  <a:pt x="659895" y="5114197"/>
                  <a:pt x="814929" y="5091631"/>
                </a:cubicBezTo>
                <a:cubicBezTo>
                  <a:pt x="659895" y="5114197"/>
                  <a:pt x="515920" y="5006811"/>
                  <a:pt x="493354" y="4851780"/>
                </a:cubicBezTo>
                <a:cubicBezTo>
                  <a:pt x="470785" y="4696744"/>
                  <a:pt x="578169" y="4552768"/>
                  <a:pt x="733202" y="4530201"/>
                </a:cubicBezTo>
                <a:cubicBezTo>
                  <a:pt x="578169" y="4552768"/>
                  <a:pt x="434194" y="4445382"/>
                  <a:pt x="411626" y="4290350"/>
                </a:cubicBezTo>
                <a:cubicBezTo>
                  <a:pt x="389058" y="4135316"/>
                  <a:pt x="496446" y="3991341"/>
                  <a:pt x="651477" y="3968773"/>
                </a:cubicBezTo>
                <a:cubicBezTo>
                  <a:pt x="496446" y="3991341"/>
                  <a:pt x="352468" y="3883958"/>
                  <a:pt x="329902" y="3728923"/>
                </a:cubicBezTo>
                <a:cubicBezTo>
                  <a:pt x="307331" y="3573890"/>
                  <a:pt x="414718" y="3429911"/>
                  <a:pt x="569752" y="3407345"/>
                </a:cubicBezTo>
                <a:cubicBezTo>
                  <a:pt x="414718" y="3429911"/>
                  <a:pt x="270742" y="3322528"/>
                  <a:pt x="248173" y="3167496"/>
                </a:cubicBezTo>
                <a:cubicBezTo>
                  <a:pt x="225606" y="3012462"/>
                  <a:pt x="332992" y="2868484"/>
                  <a:pt x="488024" y="2845919"/>
                </a:cubicBezTo>
                <a:cubicBezTo>
                  <a:pt x="332992" y="2868484"/>
                  <a:pt x="189016" y="2761100"/>
                  <a:pt x="166448" y="2606066"/>
                </a:cubicBezTo>
                <a:cubicBezTo>
                  <a:pt x="143879" y="2451032"/>
                  <a:pt x="251267" y="2307056"/>
                  <a:pt x="406300" y="2284488"/>
                </a:cubicBezTo>
                <a:cubicBezTo>
                  <a:pt x="251267" y="2307056"/>
                  <a:pt x="107289" y="2199672"/>
                  <a:pt x="84722" y="2044639"/>
                </a:cubicBezTo>
                <a:cubicBezTo>
                  <a:pt x="62155" y="1889604"/>
                  <a:pt x="169537" y="1745627"/>
                  <a:pt x="324575" y="1723059"/>
                </a:cubicBezTo>
                <a:cubicBezTo>
                  <a:pt x="169537" y="1745627"/>
                  <a:pt x="25563" y="1638242"/>
                  <a:pt x="2996" y="1483207"/>
                </a:cubicBezTo>
                <a:cubicBezTo>
                  <a:pt x="-19573" y="1328174"/>
                  <a:pt x="87814" y="1184200"/>
                  <a:pt x="242847" y="1161632"/>
                </a:cubicBezTo>
                <a:close/>
              </a:path>
            </a:pathLst>
          </a:custGeom>
          <a:solidFill>
            <a:srgbClr val="4C1130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2" name="Google Shape;332;p5"/>
          <p:cNvSpPr txBox="1"/>
          <p:nvPr>
            <p:ph type="title"/>
          </p:nvPr>
        </p:nvSpPr>
        <p:spPr>
          <a:xfrm>
            <a:off x="501750" y="1134150"/>
            <a:ext cx="82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333" name="Google Shape;333;p5"/>
          <p:cNvSpPr txBox="1"/>
          <p:nvPr>
            <p:ph idx="1" type="body"/>
          </p:nvPr>
        </p:nvSpPr>
        <p:spPr>
          <a:xfrm>
            <a:off x="501750" y="2168675"/>
            <a:ext cx="2565000" cy="2189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spcBef>
                <a:spcPts val="16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spcBef>
                <a:spcPts val="16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spcBef>
                <a:spcPts val="16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spcBef>
                <a:spcPts val="16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spcBef>
                <a:spcPts val="16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spcBef>
                <a:spcPts val="16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spcBef>
                <a:spcPts val="16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spcBef>
                <a:spcPts val="1600"/>
              </a:spcBef>
              <a:spcAft>
                <a:spcPts val="16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334" name="Google Shape;334;p5"/>
          <p:cNvSpPr txBox="1"/>
          <p:nvPr>
            <p:ph idx="2" type="body"/>
          </p:nvPr>
        </p:nvSpPr>
        <p:spPr>
          <a:xfrm>
            <a:off x="3329514" y="2168675"/>
            <a:ext cx="2565000" cy="2189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spcBef>
                <a:spcPts val="16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spcBef>
                <a:spcPts val="16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spcBef>
                <a:spcPts val="16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spcBef>
                <a:spcPts val="16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spcBef>
                <a:spcPts val="16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spcBef>
                <a:spcPts val="16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spcBef>
                <a:spcPts val="16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spcBef>
                <a:spcPts val="1600"/>
              </a:spcBef>
              <a:spcAft>
                <a:spcPts val="1600"/>
              </a:spcAft>
              <a:buSzPts val="2400"/>
              <a:buChar char="■"/>
              <a:defRPr sz="2400"/>
            </a:lvl9pPr>
          </a:lstStyle>
          <a:p/>
        </p:txBody>
      </p:sp>
      <p:sp>
        <p:nvSpPr>
          <p:cNvPr id="335" name="Google Shape;335;p5"/>
          <p:cNvSpPr txBox="1"/>
          <p:nvPr>
            <p:ph idx="3" type="body"/>
          </p:nvPr>
        </p:nvSpPr>
        <p:spPr>
          <a:xfrm>
            <a:off x="6157277" y="2168675"/>
            <a:ext cx="2565000" cy="2189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 sz="2400"/>
            </a:lvl1pPr>
            <a:lvl2pPr indent="-381000" lvl="1" marL="914400" rtl="0">
              <a:spcBef>
                <a:spcPts val="1600"/>
              </a:spcBef>
              <a:spcAft>
                <a:spcPts val="0"/>
              </a:spcAft>
              <a:buSzPts val="2400"/>
              <a:buChar char="○"/>
              <a:defRPr sz="2400"/>
            </a:lvl2pPr>
            <a:lvl3pPr indent="-381000" lvl="2" marL="1371600" rtl="0">
              <a:spcBef>
                <a:spcPts val="1600"/>
              </a:spcBef>
              <a:spcAft>
                <a:spcPts val="0"/>
              </a:spcAft>
              <a:buSzPts val="2400"/>
              <a:buChar char="■"/>
              <a:defRPr sz="2400"/>
            </a:lvl3pPr>
            <a:lvl4pPr indent="-381000" lvl="3" marL="1828800" rtl="0">
              <a:spcBef>
                <a:spcPts val="1600"/>
              </a:spcBef>
              <a:spcAft>
                <a:spcPts val="0"/>
              </a:spcAft>
              <a:buSzPts val="2400"/>
              <a:buChar char="●"/>
              <a:defRPr sz="2400"/>
            </a:lvl4pPr>
            <a:lvl5pPr indent="-381000" lvl="4" marL="2286000" rtl="0">
              <a:spcBef>
                <a:spcPts val="1600"/>
              </a:spcBef>
              <a:spcAft>
                <a:spcPts val="0"/>
              </a:spcAft>
              <a:buSzPts val="2400"/>
              <a:buChar char="○"/>
              <a:defRPr sz="2400"/>
            </a:lvl5pPr>
            <a:lvl6pPr indent="-381000" lvl="5" marL="2743200" rtl="0">
              <a:spcBef>
                <a:spcPts val="1600"/>
              </a:spcBef>
              <a:spcAft>
                <a:spcPts val="0"/>
              </a:spcAft>
              <a:buSzPts val="2400"/>
              <a:buChar char="■"/>
              <a:defRPr sz="2400"/>
            </a:lvl6pPr>
            <a:lvl7pPr indent="-381000" lvl="6" marL="3200400" rtl="0">
              <a:spcBef>
                <a:spcPts val="1600"/>
              </a:spcBef>
              <a:spcAft>
                <a:spcPts val="0"/>
              </a:spcAft>
              <a:buSzPts val="2400"/>
              <a:buChar char="●"/>
              <a:defRPr sz="2400"/>
            </a:lvl7pPr>
            <a:lvl8pPr indent="-381000" lvl="7" marL="3657600" rtl="0">
              <a:spcBef>
                <a:spcPts val="1600"/>
              </a:spcBef>
              <a:spcAft>
                <a:spcPts val="0"/>
              </a:spcAft>
              <a:buSzPts val="2400"/>
              <a:buChar char="○"/>
              <a:defRPr sz="2400"/>
            </a:lvl8pPr>
            <a:lvl9pPr indent="-381000" lvl="8" marL="4114800" rtl="0">
              <a:spcBef>
                <a:spcPts val="1600"/>
              </a:spcBef>
              <a:spcAft>
                <a:spcPts val="1600"/>
              </a:spcAft>
              <a:buSzPts val="2400"/>
              <a:buChar char="■"/>
              <a:defRPr sz="2400"/>
            </a:lvl9pPr>
          </a:lstStyle>
          <a:p/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" type="titleOnly">
  <p:cSld name="TITLE_ONLY">
    <p:spTree>
      <p:nvGrpSpPr>
        <p:cNvPr id="336" name="Shape 3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7" name="Google Shape;337;p6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2pPr>
            <a:lvl3pPr lvl="2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3pPr>
            <a:lvl4pPr lvl="3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4pPr>
            <a:lvl5pPr lvl="4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5pPr>
            <a:lvl6pPr lvl="5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6pPr>
            <a:lvl7pPr lvl="6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7pPr>
            <a:lvl8pPr lvl="7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8pPr>
            <a:lvl9pPr lvl="8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9pPr>
          </a:lstStyle>
          <a:p/>
        </p:txBody>
      </p:sp>
      <p:sp>
        <p:nvSpPr>
          <p:cNvPr id="338" name="Google Shape;338;p6"/>
          <p:cNvSpPr/>
          <p:nvPr/>
        </p:nvSpPr>
        <p:spPr>
          <a:xfrm rot="-4103113">
            <a:off x="7851399" y="157401"/>
            <a:ext cx="1057755" cy="1058480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4C11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9" name="Google Shape;339;p6"/>
          <p:cNvSpPr/>
          <p:nvPr/>
        </p:nvSpPr>
        <p:spPr>
          <a:xfrm rot="-3997853">
            <a:off x="7306029" y="1043985"/>
            <a:ext cx="818598" cy="843163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4C11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0" name="Google Shape;340;p6"/>
          <p:cNvSpPr/>
          <p:nvPr/>
        </p:nvSpPr>
        <p:spPr>
          <a:xfrm rot="-3982237">
            <a:off x="8182057" y="1477397"/>
            <a:ext cx="810090" cy="843163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741B4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1" name="Google Shape;341;p6"/>
          <p:cNvSpPr/>
          <p:nvPr/>
        </p:nvSpPr>
        <p:spPr>
          <a:xfrm rot="-3806097">
            <a:off x="7449223" y="1976893"/>
            <a:ext cx="663817" cy="655982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741B4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2" name="Google Shape;342;p6"/>
          <p:cNvSpPr/>
          <p:nvPr/>
        </p:nvSpPr>
        <p:spPr>
          <a:xfrm rot="6696887">
            <a:off x="176076" y="4002369"/>
            <a:ext cx="1057755" cy="1058480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4C11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3" name="Google Shape;343;p6"/>
          <p:cNvSpPr/>
          <p:nvPr/>
        </p:nvSpPr>
        <p:spPr>
          <a:xfrm rot="6802147">
            <a:off x="960603" y="3331102"/>
            <a:ext cx="818598" cy="843163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4C11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4" name="Google Shape;344;p6"/>
          <p:cNvSpPr/>
          <p:nvPr/>
        </p:nvSpPr>
        <p:spPr>
          <a:xfrm rot="6817763">
            <a:off x="93082" y="2897690"/>
            <a:ext cx="810090" cy="843163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741B4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5" name="Google Shape;345;p6"/>
          <p:cNvSpPr/>
          <p:nvPr/>
        </p:nvSpPr>
        <p:spPr>
          <a:xfrm rot="6993903">
            <a:off x="972190" y="2585375"/>
            <a:ext cx="663817" cy="655982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741B4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- Subtitle and text">
  <p:cSld name="TITLE_ONLY_1">
    <p:spTree>
      <p:nvGrpSpPr>
        <p:cNvPr id="346" name="Shape 3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7" name="Google Shape;347;p7"/>
          <p:cNvSpPr/>
          <p:nvPr/>
        </p:nvSpPr>
        <p:spPr>
          <a:xfrm>
            <a:off x="120525" y="558125"/>
            <a:ext cx="8979225" cy="1983375"/>
          </a:xfrm>
          <a:custGeom>
            <a:rect b="b" l="l" r="r" t="t"/>
            <a:pathLst>
              <a:path extrusionOk="0" h="79335" w="359169">
                <a:moveTo>
                  <a:pt x="0" y="69197"/>
                </a:moveTo>
                <a:cubicBezTo>
                  <a:pt x="7872" y="66085"/>
                  <a:pt x="28832" y="52813"/>
                  <a:pt x="47230" y="50525"/>
                </a:cubicBezTo>
                <a:cubicBezTo>
                  <a:pt x="65628" y="48237"/>
                  <a:pt x="87870" y="52173"/>
                  <a:pt x="110387" y="55468"/>
                </a:cubicBezTo>
                <a:cubicBezTo>
                  <a:pt x="132904" y="58763"/>
                  <a:pt x="160271" y="66360"/>
                  <a:pt x="182330" y="70296"/>
                </a:cubicBezTo>
                <a:cubicBezTo>
                  <a:pt x="204389" y="74232"/>
                  <a:pt x="221689" y="80090"/>
                  <a:pt x="242741" y="79083"/>
                </a:cubicBezTo>
                <a:cubicBezTo>
                  <a:pt x="263793" y="78076"/>
                  <a:pt x="292626" y="75880"/>
                  <a:pt x="308644" y="64255"/>
                </a:cubicBezTo>
                <a:cubicBezTo>
                  <a:pt x="324662" y="52631"/>
                  <a:pt x="330428" y="20045"/>
                  <a:pt x="338849" y="9336"/>
                </a:cubicBezTo>
                <a:cubicBezTo>
                  <a:pt x="347270" y="-1373"/>
                  <a:pt x="355782" y="1556"/>
                  <a:pt x="359169" y="0"/>
                </a:cubicBezTo>
              </a:path>
            </a:pathLst>
          </a:custGeom>
          <a:noFill/>
          <a:ln cap="flat" cmpd="sng" w="19050">
            <a:solidFill>
              <a:srgbClr val="4C1130"/>
            </a:solidFill>
            <a:prstDash val="dash"/>
            <a:round/>
            <a:headEnd len="med" w="med" type="none"/>
            <a:tailEnd len="med" w="med" type="none"/>
          </a:ln>
        </p:spPr>
      </p:sp>
      <p:sp>
        <p:nvSpPr>
          <p:cNvPr id="348" name="Google Shape;348;p7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9pPr>
          </a:lstStyle>
          <a:p/>
        </p:txBody>
      </p:sp>
      <p:sp>
        <p:nvSpPr>
          <p:cNvPr id="349" name="Google Shape;349;p7"/>
          <p:cNvSpPr txBox="1"/>
          <p:nvPr>
            <p:ph idx="1" type="body"/>
          </p:nvPr>
        </p:nvSpPr>
        <p:spPr>
          <a:xfrm>
            <a:off x="305563" y="3613175"/>
            <a:ext cx="1520100" cy="123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350" name="Google Shape;350;p7"/>
          <p:cNvSpPr txBox="1"/>
          <p:nvPr>
            <p:ph idx="2" type="subTitle"/>
          </p:nvPr>
        </p:nvSpPr>
        <p:spPr>
          <a:xfrm>
            <a:off x="354613" y="3117325"/>
            <a:ext cx="14220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b="1" sz="2600">
                <a:solidFill>
                  <a:srgbClr val="C27BA0"/>
                </a:solidFill>
              </a:defRPr>
            </a:lvl1pPr>
            <a:lvl2pPr lvl="1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grpSp>
        <p:nvGrpSpPr>
          <p:cNvPr id="351" name="Google Shape;351;p7"/>
          <p:cNvGrpSpPr/>
          <p:nvPr/>
        </p:nvGrpSpPr>
        <p:grpSpPr>
          <a:xfrm>
            <a:off x="213864" y="1104582"/>
            <a:ext cx="2002711" cy="1925897"/>
            <a:chOff x="2803410" y="696751"/>
            <a:chExt cx="6468705" cy="6555128"/>
          </a:xfrm>
        </p:grpSpPr>
        <p:sp>
          <p:nvSpPr>
            <p:cNvPr id="352" name="Google Shape;352;p7"/>
            <p:cNvSpPr/>
            <p:nvPr/>
          </p:nvSpPr>
          <p:spPr>
            <a:xfrm rot="-2224232">
              <a:off x="3823970" y="1539036"/>
              <a:ext cx="4427585" cy="4870558"/>
            </a:xfrm>
            <a:custGeom>
              <a:rect b="b" l="l" r="r" t="t"/>
              <a:pathLst>
                <a:path extrusionOk="0" h="4872965" w="4429773">
                  <a:moveTo>
                    <a:pt x="559845" y="4587064"/>
                  </a:moveTo>
                  <a:lnTo>
                    <a:pt x="559845" y="4587065"/>
                  </a:lnTo>
                  <a:lnTo>
                    <a:pt x="559844" y="4587064"/>
                  </a:lnTo>
                  <a:close/>
                  <a:moveTo>
                    <a:pt x="528163" y="4563197"/>
                  </a:moveTo>
                  <a:lnTo>
                    <a:pt x="528164" y="4563197"/>
                  </a:lnTo>
                  <a:lnTo>
                    <a:pt x="528163" y="4563196"/>
                  </a:lnTo>
                  <a:close/>
                  <a:moveTo>
                    <a:pt x="3716481" y="354848"/>
                  </a:moveTo>
                  <a:lnTo>
                    <a:pt x="3720764" y="358414"/>
                  </a:lnTo>
                  <a:lnTo>
                    <a:pt x="3725373" y="361547"/>
                  </a:lnTo>
                  <a:lnTo>
                    <a:pt x="3725048" y="361979"/>
                  </a:lnTo>
                  <a:lnTo>
                    <a:pt x="3847738" y="464107"/>
                  </a:lnTo>
                  <a:cubicBezTo>
                    <a:pt x="4507872" y="1070553"/>
                    <a:pt x="4627826" y="2068353"/>
                    <a:pt x="4097598" y="2772159"/>
                  </a:cubicBezTo>
                  <a:cubicBezTo>
                    <a:pt x="3978296" y="2930516"/>
                    <a:pt x="3835609" y="3061340"/>
                    <a:pt x="3677384" y="3163682"/>
                  </a:cubicBezTo>
                  <a:lnTo>
                    <a:pt x="3537869" y="3243068"/>
                  </a:lnTo>
                  <a:lnTo>
                    <a:pt x="3548386" y="3286934"/>
                  </a:lnTo>
                  <a:cubicBezTo>
                    <a:pt x="3565065" y="3405517"/>
                    <a:pt x="3547817" y="3528872"/>
                    <a:pt x="3494416" y="3641189"/>
                  </a:cubicBezTo>
                  <a:lnTo>
                    <a:pt x="3428882" y="3749241"/>
                  </a:lnTo>
                  <a:lnTo>
                    <a:pt x="3343101" y="3842039"/>
                  </a:lnTo>
                  <a:cubicBezTo>
                    <a:pt x="3152761" y="4010094"/>
                    <a:pt x="2876624" y="4045992"/>
                    <a:pt x="2649244" y="3930806"/>
                  </a:cubicBezTo>
                  <a:lnTo>
                    <a:pt x="2574491" y="3891776"/>
                  </a:lnTo>
                  <a:cubicBezTo>
                    <a:pt x="2549388" y="3916361"/>
                    <a:pt x="2513420" y="3946898"/>
                    <a:pt x="2475853" y="3980024"/>
                  </a:cubicBezTo>
                  <a:lnTo>
                    <a:pt x="2437635" y="4014730"/>
                  </a:lnTo>
                  <a:lnTo>
                    <a:pt x="2421261" y="4039577"/>
                  </a:lnTo>
                  <a:lnTo>
                    <a:pt x="2180543" y="4359099"/>
                  </a:lnTo>
                  <a:cubicBezTo>
                    <a:pt x="1834546" y="4949946"/>
                    <a:pt x="1244044" y="4975800"/>
                    <a:pt x="759833" y="4715385"/>
                  </a:cubicBezTo>
                  <a:lnTo>
                    <a:pt x="559845" y="4587064"/>
                  </a:lnTo>
                  <a:lnTo>
                    <a:pt x="544803" y="4574070"/>
                  </a:lnTo>
                  <a:lnTo>
                    <a:pt x="528163" y="4563197"/>
                  </a:lnTo>
                  <a:lnTo>
                    <a:pt x="349653" y="4406367"/>
                  </a:lnTo>
                  <a:cubicBezTo>
                    <a:pt x="-34232" y="4012782"/>
                    <a:pt x="-172276" y="3438060"/>
                    <a:pt x="300198" y="2942498"/>
                  </a:cubicBezTo>
                  <a:lnTo>
                    <a:pt x="540918" y="2622977"/>
                  </a:lnTo>
                  <a:lnTo>
                    <a:pt x="560284" y="2600385"/>
                  </a:lnTo>
                  <a:lnTo>
                    <a:pt x="583100" y="2554075"/>
                  </a:lnTo>
                  <a:cubicBezTo>
                    <a:pt x="604578" y="2508828"/>
                    <a:pt x="624008" y="2465831"/>
                    <a:pt x="640714" y="2434921"/>
                  </a:cubicBezTo>
                  <a:lnTo>
                    <a:pt x="582577" y="2373835"/>
                  </a:lnTo>
                  <a:cubicBezTo>
                    <a:pt x="409136" y="2187053"/>
                    <a:pt x="367466" y="1911728"/>
                    <a:pt x="476493" y="1682414"/>
                  </a:cubicBezTo>
                  <a:lnTo>
                    <a:pt x="542027" y="1574362"/>
                  </a:lnTo>
                  <a:lnTo>
                    <a:pt x="627808" y="1481564"/>
                  </a:lnTo>
                  <a:cubicBezTo>
                    <a:pt x="721036" y="1399251"/>
                    <a:pt x="834846" y="1348644"/>
                    <a:pt x="953429" y="1331963"/>
                  </a:cubicBezTo>
                  <a:lnTo>
                    <a:pt x="998494" y="1329971"/>
                  </a:lnTo>
                  <a:lnTo>
                    <a:pt x="1036313" y="1173970"/>
                  </a:lnTo>
                  <a:cubicBezTo>
                    <a:pt x="1091036" y="993653"/>
                    <a:pt x="1177423" y="820413"/>
                    <a:pt x="1296724" y="662056"/>
                  </a:cubicBezTo>
                  <a:cubicBezTo>
                    <a:pt x="1826953" y="-41749"/>
                    <a:pt x="2819127" y="-201702"/>
                    <a:pt x="3584145" y="265524"/>
                  </a:cubicBezTo>
                  <a:lnTo>
                    <a:pt x="3716156" y="355280"/>
                  </a:lnTo>
                  <a:close/>
                </a:path>
              </a:pathLst>
            </a:custGeom>
            <a:solidFill>
              <a:srgbClr val="EAD1DC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53" name="Google Shape;353;p7"/>
            <p:cNvGrpSpPr/>
            <p:nvPr/>
          </p:nvGrpSpPr>
          <p:grpSpPr>
            <a:xfrm flipH="1">
              <a:off x="6051346" y="2820691"/>
              <a:ext cx="1428953" cy="1292913"/>
              <a:chOff x="988346" y="1986699"/>
              <a:chExt cx="1783516" cy="1281635"/>
            </a:xfrm>
          </p:grpSpPr>
          <p:sp>
            <p:nvSpPr>
              <p:cNvPr id="354" name="Google Shape;354;p7"/>
              <p:cNvSpPr/>
              <p:nvPr/>
            </p:nvSpPr>
            <p:spPr>
              <a:xfrm rot="5881026">
                <a:off x="1313793" y="2683363"/>
                <a:ext cx="218620" cy="822898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5" name="Google Shape;355;p7"/>
              <p:cNvSpPr/>
              <p:nvPr/>
            </p:nvSpPr>
            <p:spPr>
              <a:xfrm rot="6886508">
                <a:off x="1299115" y="2527212"/>
                <a:ext cx="218279" cy="824534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6" name="Google Shape;356;p7"/>
              <p:cNvSpPr/>
              <p:nvPr/>
            </p:nvSpPr>
            <p:spPr>
              <a:xfrm rot="7862121">
                <a:off x="1374392" y="2382759"/>
                <a:ext cx="218279" cy="822757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357" name="Google Shape;357;p7"/>
              <p:cNvGrpSpPr/>
              <p:nvPr/>
            </p:nvGrpSpPr>
            <p:grpSpPr>
              <a:xfrm rot="3177974">
                <a:off x="1384111" y="2173917"/>
                <a:ext cx="877397" cy="819616"/>
                <a:chOff x="1140746" y="2594401"/>
                <a:chExt cx="877376" cy="819596"/>
              </a:xfrm>
            </p:grpSpPr>
            <p:sp>
              <p:nvSpPr>
                <p:cNvPr id="358" name="Google Shape;358;p7"/>
                <p:cNvSpPr/>
                <p:nvPr/>
              </p:nvSpPr>
              <p:spPr>
                <a:xfrm rot="5881026">
                  <a:off x="1466193" y="2835763"/>
                  <a:ext cx="218620" cy="822898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59" name="Google Shape;359;p7"/>
                <p:cNvSpPr/>
                <p:nvPr/>
              </p:nvSpPr>
              <p:spPr>
                <a:xfrm rot="6886508">
                  <a:off x="1451515" y="2679612"/>
                  <a:ext cx="218279" cy="824534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60" name="Google Shape;360;p7"/>
                <p:cNvSpPr/>
                <p:nvPr/>
              </p:nvSpPr>
              <p:spPr>
                <a:xfrm rot="7862121">
                  <a:off x="1526792" y="2535159"/>
                  <a:ext cx="218279" cy="822757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61" name="Google Shape;361;p7"/>
              <p:cNvGrpSpPr/>
              <p:nvPr/>
            </p:nvGrpSpPr>
            <p:grpSpPr>
              <a:xfrm rot="6361257">
                <a:off x="1818181" y="2323748"/>
                <a:ext cx="877412" cy="819630"/>
                <a:chOff x="1140746" y="2594401"/>
                <a:chExt cx="877376" cy="819596"/>
              </a:xfrm>
            </p:grpSpPr>
            <p:sp>
              <p:nvSpPr>
                <p:cNvPr id="362" name="Google Shape;362;p7"/>
                <p:cNvSpPr/>
                <p:nvPr/>
              </p:nvSpPr>
              <p:spPr>
                <a:xfrm rot="5881026">
                  <a:off x="1466193" y="2835763"/>
                  <a:ext cx="218620" cy="822898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63" name="Google Shape;363;p7"/>
                <p:cNvSpPr/>
                <p:nvPr/>
              </p:nvSpPr>
              <p:spPr>
                <a:xfrm rot="6886508">
                  <a:off x="1451515" y="2679612"/>
                  <a:ext cx="218279" cy="824534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64" name="Google Shape;364;p7"/>
                <p:cNvSpPr/>
                <p:nvPr/>
              </p:nvSpPr>
              <p:spPr>
                <a:xfrm rot="7862121">
                  <a:off x="1526792" y="2535159"/>
                  <a:ext cx="218279" cy="822757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grpSp>
          <p:nvGrpSpPr>
            <p:cNvPr id="365" name="Google Shape;365;p7"/>
            <p:cNvGrpSpPr/>
            <p:nvPr/>
          </p:nvGrpSpPr>
          <p:grpSpPr>
            <a:xfrm>
              <a:off x="4479861" y="2841239"/>
              <a:ext cx="1428953" cy="1292913"/>
              <a:chOff x="988346" y="1986699"/>
              <a:chExt cx="1783516" cy="1281635"/>
            </a:xfrm>
          </p:grpSpPr>
          <p:sp>
            <p:nvSpPr>
              <p:cNvPr id="366" name="Google Shape;366;p7"/>
              <p:cNvSpPr/>
              <p:nvPr/>
            </p:nvSpPr>
            <p:spPr>
              <a:xfrm rot="5881026">
                <a:off x="1313793" y="2683363"/>
                <a:ext cx="218620" cy="822898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7" name="Google Shape;367;p7"/>
              <p:cNvSpPr/>
              <p:nvPr/>
            </p:nvSpPr>
            <p:spPr>
              <a:xfrm rot="6886508">
                <a:off x="1299115" y="2527212"/>
                <a:ext cx="218279" cy="824534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8" name="Google Shape;368;p7"/>
              <p:cNvSpPr/>
              <p:nvPr/>
            </p:nvSpPr>
            <p:spPr>
              <a:xfrm rot="7862121">
                <a:off x="1374392" y="2382759"/>
                <a:ext cx="218279" cy="822757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369" name="Google Shape;369;p7"/>
              <p:cNvGrpSpPr/>
              <p:nvPr/>
            </p:nvGrpSpPr>
            <p:grpSpPr>
              <a:xfrm rot="3177974">
                <a:off x="1384111" y="2173917"/>
                <a:ext cx="877397" cy="819616"/>
                <a:chOff x="1140746" y="2594401"/>
                <a:chExt cx="877376" cy="819596"/>
              </a:xfrm>
            </p:grpSpPr>
            <p:sp>
              <p:nvSpPr>
                <p:cNvPr id="370" name="Google Shape;370;p7"/>
                <p:cNvSpPr/>
                <p:nvPr/>
              </p:nvSpPr>
              <p:spPr>
                <a:xfrm rot="5881026">
                  <a:off x="1466193" y="2835763"/>
                  <a:ext cx="218620" cy="822898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71" name="Google Shape;371;p7"/>
                <p:cNvSpPr/>
                <p:nvPr/>
              </p:nvSpPr>
              <p:spPr>
                <a:xfrm rot="6886508">
                  <a:off x="1451515" y="2679612"/>
                  <a:ext cx="218279" cy="824534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72" name="Google Shape;372;p7"/>
                <p:cNvSpPr/>
                <p:nvPr/>
              </p:nvSpPr>
              <p:spPr>
                <a:xfrm rot="7862121">
                  <a:off x="1526792" y="2535159"/>
                  <a:ext cx="218279" cy="822757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73" name="Google Shape;373;p7"/>
              <p:cNvGrpSpPr/>
              <p:nvPr/>
            </p:nvGrpSpPr>
            <p:grpSpPr>
              <a:xfrm rot="6361257">
                <a:off x="1818181" y="2323748"/>
                <a:ext cx="877412" cy="819630"/>
                <a:chOff x="1140746" y="2594401"/>
                <a:chExt cx="877376" cy="819596"/>
              </a:xfrm>
            </p:grpSpPr>
            <p:sp>
              <p:nvSpPr>
                <p:cNvPr id="374" name="Google Shape;374;p7"/>
                <p:cNvSpPr/>
                <p:nvPr/>
              </p:nvSpPr>
              <p:spPr>
                <a:xfrm rot="5881026">
                  <a:off x="1466193" y="2835763"/>
                  <a:ext cx="218620" cy="822898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75" name="Google Shape;375;p7"/>
                <p:cNvSpPr/>
                <p:nvPr/>
              </p:nvSpPr>
              <p:spPr>
                <a:xfrm rot="6886508">
                  <a:off x="1451515" y="2679612"/>
                  <a:ext cx="218279" cy="824534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76" name="Google Shape;376;p7"/>
                <p:cNvSpPr/>
                <p:nvPr/>
              </p:nvSpPr>
              <p:spPr>
                <a:xfrm rot="7862121">
                  <a:off x="1526792" y="2535159"/>
                  <a:ext cx="218279" cy="822757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377" name="Google Shape;377;p7"/>
            <p:cNvSpPr/>
            <p:nvPr/>
          </p:nvSpPr>
          <p:spPr>
            <a:xfrm rot="-7833354">
              <a:off x="5084503" y="1319384"/>
              <a:ext cx="328520" cy="866594"/>
            </a:xfrm>
            <a:prstGeom prst="heart">
              <a:avLst/>
            </a:pr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8" name="Google Shape;378;p7"/>
            <p:cNvSpPr/>
            <p:nvPr/>
          </p:nvSpPr>
          <p:spPr>
            <a:xfrm rot="-8674184">
              <a:off x="5353898" y="1466070"/>
              <a:ext cx="353452" cy="866488"/>
            </a:xfrm>
            <a:prstGeom prst="heart">
              <a:avLst/>
            </a:pr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9" name="Google Shape;379;p7"/>
            <p:cNvSpPr/>
            <p:nvPr/>
          </p:nvSpPr>
          <p:spPr>
            <a:xfrm rot="-9805342">
              <a:off x="5646619" y="1567354"/>
              <a:ext cx="433207" cy="866701"/>
            </a:xfrm>
            <a:prstGeom prst="heart">
              <a:avLst/>
            </a:pr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0" name="Google Shape;380;p7"/>
            <p:cNvSpPr/>
            <p:nvPr/>
          </p:nvSpPr>
          <p:spPr>
            <a:xfrm rot="10290980">
              <a:off x="6042508" y="1565434"/>
              <a:ext cx="433139" cy="866576"/>
            </a:xfrm>
            <a:prstGeom prst="heart">
              <a:avLst/>
            </a:pr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1" name="Google Shape;381;p7"/>
            <p:cNvSpPr/>
            <p:nvPr/>
          </p:nvSpPr>
          <p:spPr>
            <a:xfrm rot="8700222">
              <a:off x="6391100" y="1507652"/>
              <a:ext cx="328496" cy="866559"/>
            </a:xfrm>
            <a:prstGeom prst="heart">
              <a:avLst/>
            </a:pr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2" name="Google Shape;382;p7"/>
            <p:cNvSpPr/>
            <p:nvPr/>
          </p:nvSpPr>
          <p:spPr>
            <a:xfrm rot="7646081">
              <a:off x="6606810" y="1341455"/>
              <a:ext cx="328696" cy="866682"/>
            </a:xfrm>
            <a:prstGeom prst="heart">
              <a:avLst/>
            </a:pr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3" name="Google Shape;383;p7"/>
            <p:cNvSpPr/>
            <p:nvPr/>
          </p:nvSpPr>
          <p:spPr>
            <a:xfrm flipH="1" rot="10800000">
              <a:off x="5180319" y="1398105"/>
              <a:ext cx="1585800" cy="556200"/>
            </a:xfrm>
            <a:prstGeom prst="ellipse">
              <a:avLst/>
            </a:prstGeom>
            <a:solidFill>
              <a:srgbClr val="F3CC71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4" name="Google Shape;384;p7"/>
            <p:cNvSpPr/>
            <p:nvPr/>
          </p:nvSpPr>
          <p:spPr>
            <a:xfrm flipH="1" rot="10800000">
              <a:off x="5322617" y="1405988"/>
              <a:ext cx="1276500" cy="375000"/>
            </a:xfrm>
            <a:prstGeom prst="ellipse">
              <a:avLst/>
            </a:prstGeom>
            <a:solidFill>
              <a:srgbClr val="CB8ECA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5" name="Google Shape;385;p7"/>
            <p:cNvSpPr/>
            <p:nvPr/>
          </p:nvSpPr>
          <p:spPr>
            <a:xfrm flipH="1" rot="10800000">
              <a:off x="5471511" y="1414559"/>
              <a:ext cx="1037100" cy="246600"/>
            </a:xfrm>
            <a:prstGeom prst="ellipse">
              <a:avLst/>
            </a:prstGeom>
            <a:solidFill>
              <a:srgbClr val="7F6000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86" name="Google Shape;386;p7"/>
            <p:cNvGrpSpPr/>
            <p:nvPr/>
          </p:nvGrpSpPr>
          <p:grpSpPr>
            <a:xfrm>
              <a:off x="5339015" y="5193857"/>
              <a:ext cx="1422398" cy="777275"/>
              <a:chOff x="2617143" y="4571760"/>
              <a:chExt cx="1422398" cy="857068"/>
            </a:xfrm>
          </p:grpSpPr>
          <p:grpSp>
            <p:nvGrpSpPr>
              <p:cNvPr id="387" name="Google Shape;387;p7"/>
              <p:cNvGrpSpPr/>
              <p:nvPr/>
            </p:nvGrpSpPr>
            <p:grpSpPr>
              <a:xfrm flipH="1">
                <a:off x="2630484" y="4571760"/>
                <a:ext cx="1402137" cy="308580"/>
                <a:chOff x="6899800" y="3883638"/>
                <a:chExt cx="1505893" cy="417000"/>
              </a:xfrm>
            </p:grpSpPr>
            <p:grpSp>
              <p:nvGrpSpPr>
                <p:cNvPr id="388" name="Google Shape;388;p7"/>
                <p:cNvGrpSpPr/>
                <p:nvPr/>
              </p:nvGrpSpPr>
              <p:grpSpPr>
                <a:xfrm>
                  <a:off x="6899800" y="3883638"/>
                  <a:ext cx="753067" cy="417000"/>
                  <a:chOff x="7786173" y="4176485"/>
                  <a:chExt cx="753067" cy="417000"/>
                </a:xfrm>
              </p:grpSpPr>
              <p:sp>
                <p:nvSpPr>
                  <p:cNvPr id="389" name="Google Shape;389;p7"/>
                  <p:cNvSpPr/>
                  <p:nvPr/>
                </p:nvSpPr>
                <p:spPr>
                  <a:xfrm>
                    <a:off x="7786173" y="4300537"/>
                    <a:ext cx="186300" cy="2928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390" name="Google Shape;390;p7"/>
                  <p:cNvSpPr/>
                  <p:nvPr/>
                </p:nvSpPr>
                <p:spPr>
                  <a:xfrm>
                    <a:off x="7981539" y="4231341"/>
                    <a:ext cx="187200" cy="3621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391" name="Google Shape;391;p7"/>
                  <p:cNvSpPr/>
                  <p:nvPr/>
                </p:nvSpPr>
                <p:spPr>
                  <a:xfrm>
                    <a:off x="8168739" y="4197384"/>
                    <a:ext cx="187200" cy="3960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392" name="Google Shape;392;p7"/>
                  <p:cNvSpPr/>
                  <p:nvPr/>
                </p:nvSpPr>
                <p:spPr>
                  <a:xfrm>
                    <a:off x="8352040" y="4176485"/>
                    <a:ext cx="187200" cy="4170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393" name="Google Shape;393;p7"/>
                <p:cNvGrpSpPr/>
                <p:nvPr/>
              </p:nvGrpSpPr>
              <p:grpSpPr>
                <a:xfrm flipH="1">
                  <a:off x="7652626" y="3883638"/>
                  <a:ext cx="753067" cy="417000"/>
                  <a:chOff x="7786173" y="4176485"/>
                  <a:chExt cx="753067" cy="417000"/>
                </a:xfrm>
              </p:grpSpPr>
              <p:sp>
                <p:nvSpPr>
                  <p:cNvPr id="394" name="Google Shape;394;p7"/>
                  <p:cNvSpPr/>
                  <p:nvPr/>
                </p:nvSpPr>
                <p:spPr>
                  <a:xfrm>
                    <a:off x="7786173" y="4300537"/>
                    <a:ext cx="186300" cy="2928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395" name="Google Shape;395;p7"/>
                  <p:cNvSpPr/>
                  <p:nvPr/>
                </p:nvSpPr>
                <p:spPr>
                  <a:xfrm>
                    <a:off x="7981539" y="4231341"/>
                    <a:ext cx="187200" cy="3621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396" name="Google Shape;396;p7"/>
                  <p:cNvSpPr/>
                  <p:nvPr/>
                </p:nvSpPr>
                <p:spPr>
                  <a:xfrm>
                    <a:off x="8168739" y="4197384"/>
                    <a:ext cx="187200" cy="3960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397" name="Google Shape;397;p7"/>
                  <p:cNvSpPr/>
                  <p:nvPr/>
                </p:nvSpPr>
                <p:spPr>
                  <a:xfrm>
                    <a:off x="8352040" y="4176485"/>
                    <a:ext cx="187200" cy="4170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grpSp>
            <p:nvGrpSpPr>
              <p:cNvPr id="398" name="Google Shape;398;p7"/>
              <p:cNvGrpSpPr/>
              <p:nvPr/>
            </p:nvGrpSpPr>
            <p:grpSpPr>
              <a:xfrm>
                <a:off x="2617143" y="4660338"/>
                <a:ext cx="1422398" cy="768491"/>
                <a:chOff x="2617143" y="4660338"/>
                <a:chExt cx="1422398" cy="768491"/>
              </a:xfrm>
            </p:grpSpPr>
            <p:grpSp>
              <p:nvGrpSpPr>
                <p:cNvPr id="399" name="Google Shape;399;p7"/>
                <p:cNvGrpSpPr/>
                <p:nvPr/>
              </p:nvGrpSpPr>
              <p:grpSpPr>
                <a:xfrm rot="10800000">
                  <a:off x="2633313" y="5078882"/>
                  <a:ext cx="1402137" cy="349946"/>
                  <a:chOff x="6899800" y="3883638"/>
                  <a:chExt cx="1505893" cy="417000"/>
                </a:xfrm>
              </p:grpSpPr>
              <p:grpSp>
                <p:nvGrpSpPr>
                  <p:cNvPr id="400" name="Google Shape;400;p7"/>
                  <p:cNvGrpSpPr/>
                  <p:nvPr/>
                </p:nvGrpSpPr>
                <p:grpSpPr>
                  <a:xfrm>
                    <a:off x="6899800" y="3883638"/>
                    <a:ext cx="753067" cy="417000"/>
                    <a:chOff x="7786173" y="4176485"/>
                    <a:chExt cx="753067" cy="417000"/>
                  </a:xfrm>
                </p:grpSpPr>
                <p:sp>
                  <p:nvSpPr>
                    <p:cNvPr id="401" name="Google Shape;401;p7"/>
                    <p:cNvSpPr/>
                    <p:nvPr/>
                  </p:nvSpPr>
                  <p:spPr>
                    <a:xfrm>
                      <a:off x="7786173" y="4300537"/>
                      <a:ext cx="186300" cy="2928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402" name="Google Shape;402;p7"/>
                    <p:cNvSpPr/>
                    <p:nvPr/>
                  </p:nvSpPr>
                  <p:spPr>
                    <a:xfrm>
                      <a:off x="7981539" y="4231341"/>
                      <a:ext cx="187200" cy="3621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403" name="Google Shape;403;p7"/>
                    <p:cNvSpPr/>
                    <p:nvPr/>
                  </p:nvSpPr>
                  <p:spPr>
                    <a:xfrm>
                      <a:off x="8168739" y="4197384"/>
                      <a:ext cx="187200" cy="3960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404" name="Google Shape;404;p7"/>
                    <p:cNvSpPr/>
                    <p:nvPr/>
                  </p:nvSpPr>
                  <p:spPr>
                    <a:xfrm>
                      <a:off x="8352040" y="4176485"/>
                      <a:ext cx="187200" cy="4170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</p:grpSp>
              <p:grpSp>
                <p:nvGrpSpPr>
                  <p:cNvPr id="405" name="Google Shape;405;p7"/>
                  <p:cNvGrpSpPr/>
                  <p:nvPr/>
                </p:nvGrpSpPr>
                <p:grpSpPr>
                  <a:xfrm flipH="1">
                    <a:off x="7652626" y="3883638"/>
                    <a:ext cx="753067" cy="417000"/>
                    <a:chOff x="7786173" y="4176485"/>
                    <a:chExt cx="753067" cy="417000"/>
                  </a:xfrm>
                </p:grpSpPr>
                <p:sp>
                  <p:nvSpPr>
                    <p:cNvPr id="406" name="Google Shape;406;p7"/>
                    <p:cNvSpPr/>
                    <p:nvPr/>
                  </p:nvSpPr>
                  <p:spPr>
                    <a:xfrm>
                      <a:off x="7786173" y="4300537"/>
                      <a:ext cx="186300" cy="2928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407" name="Google Shape;407;p7"/>
                    <p:cNvSpPr/>
                    <p:nvPr/>
                  </p:nvSpPr>
                  <p:spPr>
                    <a:xfrm>
                      <a:off x="7981539" y="4231341"/>
                      <a:ext cx="187200" cy="3621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408" name="Google Shape;408;p7"/>
                    <p:cNvSpPr/>
                    <p:nvPr/>
                  </p:nvSpPr>
                  <p:spPr>
                    <a:xfrm>
                      <a:off x="8168739" y="4197384"/>
                      <a:ext cx="187200" cy="3960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409" name="Google Shape;409;p7"/>
                    <p:cNvSpPr/>
                    <p:nvPr/>
                  </p:nvSpPr>
                  <p:spPr>
                    <a:xfrm>
                      <a:off x="8352040" y="4176485"/>
                      <a:ext cx="187200" cy="4170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</p:grpSp>
            </p:grpSp>
            <p:grpSp>
              <p:nvGrpSpPr>
                <p:cNvPr id="410" name="Google Shape;410;p7"/>
                <p:cNvGrpSpPr/>
                <p:nvPr/>
              </p:nvGrpSpPr>
              <p:grpSpPr>
                <a:xfrm>
                  <a:off x="2617143" y="4660338"/>
                  <a:ext cx="1422398" cy="327969"/>
                  <a:chOff x="5345411" y="3946224"/>
                  <a:chExt cx="5653411" cy="1536155"/>
                </a:xfrm>
              </p:grpSpPr>
              <p:sp>
                <p:nvSpPr>
                  <p:cNvPr id="411" name="Google Shape;411;p7"/>
                  <p:cNvSpPr/>
                  <p:nvPr/>
                </p:nvSpPr>
                <p:spPr>
                  <a:xfrm flipH="1">
                    <a:off x="5345411" y="3946224"/>
                    <a:ext cx="5653411" cy="1536035"/>
                  </a:xfrm>
                  <a:custGeom>
                    <a:rect b="b" l="l" r="r" t="t"/>
                    <a:pathLst>
                      <a:path extrusionOk="0" h="1193037" w="4299172">
                        <a:moveTo>
                          <a:pt x="2424732" y="0"/>
                        </a:moveTo>
                        <a:cubicBezTo>
                          <a:pt x="2309808" y="0"/>
                          <a:pt x="2211204" y="69873"/>
                          <a:pt x="2169084" y="169454"/>
                        </a:cubicBezTo>
                        <a:lnTo>
                          <a:pt x="2150628" y="260873"/>
                        </a:lnTo>
                        <a:lnTo>
                          <a:pt x="2132172" y="169454"/>
                        </a:lnTo>
                        <a:cubicBezTo>
                          <a:pt x="2090052" y="69873"/>
                          <a:pt x="1991448" y="0"/>
                          <a:pt x="1876524" y="0"/>
                        </a:cubicBezTo>
                        <a:cubicBezTo>
                          <a:pt x="1761600" y="0"/>
                          <a:pt x="1662996" y="69873"/>
                          <a:pt x="1620876" y="169454"/>
                        </a:cubicBezTo>
                        <a:lnTo>
                          <a:pt x="1599584" y="274919"/>
                        </a:lnTo>
                        <a:lnTo>
                          <a:pt x="1588827" y="221634"/>
                        </a:lnTo>
                        <a:cubicBezTo>
                          <a:pt x="1546707" y="122053"/>
                          <a:pt x="1448103" y="52180"/>
                          <a:pt x="1333179" y="52180"/>
                        </a:cubicBezTo>
                        <a:cubicBezTo>
                          <a:pt x="1179947" y="52180"/>
                          <a:pt x="1055728" y="176399"/>
                          <a:pt x="1055728" y="329631"/>
                        </a:cubicBezTo>
                        <a:lnTo>
                          <a:pt x="1055728" y="414410"/>
                        </a:lnTo>
                        <a:lnTo>
                          <a:pt x="1033925" y="306418"/>
                        </a:lnTo>
                        <a:cubicBezTo>
                          <a:pt x="991806" y="206837"/>
                          <a:pt x="893202" y="136964"/>
                          <a:pt x="778278" y="136964"/>
                        </a:cubicBezTo>
                        <a:cubicBezTo>
                          <a:pt x="663354" y="136964"/>
                          <a:pt x="564750" y="206837"/>
                          <a:pt x="522630" y="306419"/>
                        </a:cubicBezTo>
                        <a:lnTo>
                          <a:pt x="517439" y="332133"/>
                        </a:lnTo>
                        <a:lnTo>
                          <a:pt x="517439" y="494633"/>
                        </a:lnTo>
                        <a:lnTo>
                          <a:pt x="497110" y="393942"/>
                        </a:lnTo>
                        <a:cubicBezTo>
                          <a:pt x="457835" y="301083"/>
                          <a:pt x="365887" y="235927"/>
                          <a:pt x="258721" y="235927"/>
                        </a:cubicBezTo>
                        <a:cubicBezTo>
                          <a:pt x="115833" y="235927"/>
                          <a:pt x="0" y="351760"/>
                          <a:pt x="0" y="494648"/>
                        </a:cubicBezTo>
                        <a:lnTo>
                          <a:pt x="0" y="1040908"/>
                        </a:lnTo>
                        <a:cubicBezTo>
                          <a:pt x="358438" y="1131951"/>
                          <a:pt x="1415656" y="1193037"/>
                          <a:pt x="2132184" y="1193037"/>
                        </a:cubicBezTo>
                        <a:cubicBezTo>
                          <a:pt x="2848712" y="1193037"/>
                          <a:pt x="3941080" y="1131952"/>
                          <a:pt x="4299171" y="1040908"/>
                        </a:cubicBezTo>
                        <a:cubicBezTo>
                          <a:pt x="4299171" y="858821"/>
                          <a:pt x="4299172" y="676735"/>
                          <a:pt x="4299172" y="494648"/>
                        </a:cubicBezTo>
                        <a:cubicBezTo>
                          <a:pt x="4299172" y="351760"/>
                          <a:pt x="4183339" y="235927"/>
                          <a:pt x="4040451" y="235927"/>
                        </a:cubicBezTo>
                        <a:cubicBezTo>
                          <a:pt x="3933285" y="235927"/>
                          <a:pt x="3841338" y="301083"/>
                          <a:pt x="3802062" y="393942"/>
                        </a:cubicBezTo>
                        <a:lnTo>
                          <a:pt x="3799179" y="408222"/>
                        </a:lnTo>
                        <a:lnTo>
                          <a:pt x="3778625" y="306419"/>
                        </a:lnTo>
                        <a:cubicBezTo>
                          <a:pt x="3736506" y="206837"/>
                          <a:pt x="3637902" y="136964"/>
                          <a:pt x="3522978" y="136964"/>
                        </a:cubicBezTo>
                        <a:cubicBezTo>
                          <a:pt x="3408054" y="136964"/>
                          <a:pt x="3309450" y="206837"/>
                          <a:pt x="3267331" y="306418"/>
                        </a:cubicBezTo>
                        <a:lnTo>
                          <a:pt x="3245528" y="414410"/>
                        </a:lnTo>
                        <a:lnTo>
                          <a:pt x="3245528" y="329631"/>
                        </a:lnTo>
                        <a:cubicBezTo>
                          <a:pt x="3245528" y="176399"/>
                          <a:pt x="3121309" y="52180"/>
                          <a:pt x="2968077" y="52180"/>
                        </a:cubicBezTo>
                        <a:cubicBezTo>
                          <a:pt x="2853153" y="52180"/>
                          <a:pt x="2754549" y="122053"/>
                          <a:pt x="2712429" y="221634"/>
                        </a:cubicBezTo>
                        <a:lnTo>
                          <a:pt x="2701672" y="274919"/>
                        </a:lnTo>
                        <a:lnTo>
                          <a:pt x="2680380" y="169454"/>
                        </a:lnTo>
                        <a:cubicBezTo>
                          <a:pt x="2638260" y="69873"/>
                          <a:pt x="2539656" y="0"/>
                          <a:pt x="2424732" y="0"/>
                        </a:cubicBezTo>
                        <a:close/>
                      </a:path>
                    </a:pathLst>
                  </a:custGeom>
                  <a:solidFill>
                    <a:srgbClr val="FFD276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cxnSp>
                <p:nvCxnSpPr>
                  <p:cNvPr id="412" name="Google Shape;412;p7"/>
                  <p:cNvCxnSpPr>
                    <a:stCxn id="411" idx="25"/>
                  </p:cNvCxnSpPr>
                  <p:nvPr/>
                </p:nvCxnSpPr>
                <p:spPr>
                  <a:xfrm flipH="1">
                    <a:off x="5995487" y="4471805"/>
                    <a:ext cx="7800" cy="9282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413" name="Google Shape;413;p7"/>
                  <p:cNvCxnSpPr/>
                  <p:nvPr/>
                </p:nvCxnSpPr>
                <p:spPr>
                  <a:xfrm flipH="1">
                    <a:off x="6718821" y="4499852"/>
                    <a:ext cx="6300" cy="9270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414" name="Google Shape;414;p7"/>
                  <p:cNvCxnSpPr/>
                  <p:nvPr/>
                </p:nvCxnSpPr>
                <p:spPr>
                  <a:xfrm>
                    <a:off x="7444461" y="4280279"/>
                    <a:ext cx="0" cy="12021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415" name="Google Shape;415;p7"/>
                  <p:cNvCxnSpPr/>
                  <p:nvPr/>
                </p:nvCxnSpPr>
                <p:spPr>
                  <a:xfrm>
                    <a:off x="8169776" y="4274303"/>
                    <a:ext cx="0" cy="12021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416" name="Google Shape;416;p7"/>
                  <p:cNvCxnSpPr/>
                  <p:nvPr/>
                </p:nvCxnSpPr>
                <p:spPr>
                  <a:xfrm flipH="1">
                    <a:off x="10312379" y="4450220"/>
                    <a:ext cx="6300" cy="9270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417" name="Google Shape;417;p7"/>
                  <p:cNvCxnSpPr/>
                  <p:nvPr/>
                </p:nvCxnSpPr>
                <p:spPr>
                  <a:xfrm flipH="1">
                    <a:off x="9601892" y="4517706"/>
                    <a:ext cx="6300" cy="9270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418" name="Google Shape;418;p7"/>
                  <p:cNvCxnSpPr/>
                  <p:nvPr/>
                </p:nvCxnSpPr>
                <p:spPr>
                  <a:xfrm>
                    <a:off x="8895091" y="4274303"/>
                    <a:ext cx="0" cy="12021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</p:grpSp>
            <p:grpSp>
              <p:nvGrpSpPr>
                <p:cNvPr id="419" name="Google Shape;419;p7"/>
                <p:cNvGrpSpPr/>
                <p:nvPr/>
              </p:nvGrpSpPr>
              <p:grpSpPr>
                <a:xfrm>
                  <a:off x="2617387" y="4966012"/>
                  <a:ext cx="1421390" cy="374504"/>
                  <a:chOff x="4848232" y="4776134"/>
                  <a:chExt cx="6787919" cy="1546898"/>
                </a:xfrm>
              </p:grpSpPr>
              <p:sp>
                <p:nvSpPr>
                  <p:cNvPr id="420" name="Google Shape;420;p7"/>
                  <p:cNvSpPr/>
                  <p:nvPr/>
                </p:nvSpPr>
                <p:spPr>
                  <a:xfrm flipH="1" rot="10800000">
                    <a:off x="4848232" y="4776134"/>
                    <a:ext cx="6787919" cy="1546898"/>
                  </a:xfrm>
                  <a:custGeom>
                    <a:rect b="b" l="l" r="r" t="t"/>
                    <a:pathLst>
                      <a:path extrusionOk="0" h="1187638" w="4330411">
                        <a:moveTo>
                          <a:pt x="2424732" y="0"/>
                        </a:moveTo>
                        <a:cubicBezTo>
                          <a:pt x="2309808" y="0"/>
                          <a:pt x="2211204" y="69873"/>
                          <a:pt x="2169084" y="169454"/>
                        </a:cubicBezTo>
                        <a:lnTo>
                          <a:pt x="2150628" y="260873"/>
                        </a:lnTo>
                        <a:lnTo>
                          <a:pt x="2132172" y="169454"/>
                        </a:lnTo>
                        <a:cubicBezTo>
                          <a:pt x="2090052" y="69873"/>
                          <a:pt x="1991448" y="0"/>
                          <a:pt x="1876524" y="0"/>
                        </a:cubicBezTo>
                        <a:cubicBezTo>
                          <a:pt x="1761600" y="0"/>
                          <a:pt x="1662996" y="69873"/>
                          <a:pt x="1620876" y="169454"/>
                        </a:cubicBezTo>
                        <a:lnTo>
                          <a:pt x="1599584" y="274919"/>
                        </a:lnTo>
                        <a:lnTo>
                          <a:pt x="1588827" y="221634"/>
                        </a:lnTo>
                        <a:cubicBezTo>
                          <a:pt x="1546707" y="122053"/>
                          <a:pt x="1448103" y="52180"/>
                          <a:pt x="1333179" y="52180"/>
                        </a:cubicBezTo>
                        <a:cubicBezTo>
                          <a:pt x="1179947" y="52180"/>
                          <a:pt x="1055728" y="176399"/>
                          <a:pt x="1055728" y="329631"/>
                        </a:cubicBezTo>
                        <a:lnTo>
                          <a:pt x="1055728" y="414410"/>
                        </a:lnTo>
                        <a:lnTo>
                          <a:pt x="1033925" y="306418"/>
                        </a:lnTo>
                        <a:cubicBezTo>
                          <a:pt x="991806" y="206837"/>
                          <a:pt x="893202" y="136964"/>
                          <a:pt x="778278" y="136964"/>
                        </a:cubicBezTo>
                        <a:cubicBezTo>
                          <a:pt x="663354" y="136964"/>
                          <a:pt x="564750" y="206837"/>
                          <a:pt x="522630" y="306419"/>
                        </a:cubicBezTo>
                        <a:lnTo>
                          <a:pt x="517439" y="332133"/>
                        </a:lnTo>
                        <a:lnTo>
                          <a:pt x="517439" y="494633"/>
                        </a:lnTo>
                        <a:lnTo>
                          <a:pt x="497110" y="393942"/>
                        </a:lnTo>
                        <a:cubicBezTo>
                          <a:pt x="457835" y="301083"/>
                          <a:pt x="365887" y="235927"/>
                          <a:pt x="258721" y="235927"/>
                        </a:cubicBezTo>
                        <a:cubicBezTo>
                          <a:pt x="115833" y="235927"/>
                          <a:pt x="0" y="351760"/>
                          <a:pt x="0" y="494648"/>
                        </a:cubicBezTo>
                        <a:lnTo>
                          <a:pt x="3810" y="1187638"/>
                        </a:lnTo>
                        <a:cubicBezTo>
                          <a:pt x="678472" y="1104439"/>
                          <a:pt x="1449945" y="1050127"/>
                          <a:pt x="2170283" y="1046306"/>
                        </a:cubicBezTo>
                        <a:cubicBezTo>
                          <a:pt x="2890621" y="1042485"/>
                          <a:pt x="3956320" y="1131951"/>
                          <a:pt x="4325840" y="1164711"/>
                        </a:cubicBezTo>
                        <a:cubicBezTo>
                          <a:pt x="4325840" y="982624"/>
                          <a:pt x="4346737" y="649445"/>
                          <a:pt x="4299172" y="494648"/>
                        </a:cubicBezTo>
                        <a:cubicBezTo>
                          <a:pt x="4251607" y="339851"/>
                          <a:pt x="4183339" y="235927"/>
                          <a:pt x="4040451" y="235927"/>
                        </a:cubicBezTo>
                        <a:cubicBezTo>
                          <a:pt x="3933285" y="235927"/>
                          <a:pt x="3841338" y="301083"/>
                          <a:pt x="3802062" y="393942"/>
                        </a:cubicBezTo>
                        <a:lnTo>
                          <a:pt x="3799179" y="408222"/>
                        </a:lnTo>
                        <a:lnTo>
                          <a:pt x="3778625" y="306419"/>
                        </a:lnTo>
                        <a:cubicBezTo>
                          <a:pt x="3736506" y="206837"/>
                          <a:pt x="3637902" y="136964"/>
                          <a:pt x="3522978" y="136964"/>
                        </a:cubicBezTo>
                        <a:cubicBezTo>
                          <a:pt x="3408054" y="136964"/>
                          <a:pt x="3309450" y="206837"/>
                          <a:pt x="3267331" y="306418"/>
                        </a:cubicBezTo>
                        <a:lnTo>
                          <a:pt x="3245528" y="414410"/>
                        </a:lnTo>
                        <a:lnTo>
                          <a:pt x="3245528" y="329631"/>
                        </a:lnTo>
                        <a:cubicBezTo>
                          <a:pt x="3245528" y="176399"/>
                          <a:pt x="3121309" y="52180"/>
                          <a:pt x="2968077" y="52180"/>
                        </a:cubicBezTo>
                        <a:cubicBezTo>
                          <a:pt x="2853153" y="52180"/>
                          <a:pt x="2754549" y="122053"/>
                          <a:pt x="2712429" y="221634"/>
                        </a:cubicBezTo>
                        <a:lnTo>
                          <a:pt x="2701672" y="274919"/>
                        </a:lnTo>
                        <a:lnTo>
                          <a:pt x="2680380" y="169454"/>
                        </a:lnTo>
                        <a:cubicBezTo>
                          <a:pt x="2638260" y="69873"/>
                          <a:pt x="2539656" y="0"/>
                          <a:pt x="2424732" y="0"/>
                        </a:cubicBezTo>
                        <a:close/>
                      </a:path>
                    </a:pathLst>
                  </a:custGeom>
                  <a:solidFill>
                    <a:srgbClr val="FFD276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cxnSp>
                <p:nvCxnSpPr>
                  <p:cNvPr id="421" name="Google Shape;421;p7"/>
                  <p:cNvCxnSpPr>
                    <a:stCxn id="420" idx="25"/>
                  </p:cNvCxnSpPr>
                  <p:nvPr/>
                </p:nvCxnSpPr>
                <p:spPr>
                  <a:xfrm flipH="1" rot="10800000">
                    <a:off x="10807846" y="4851659"/>
                    <a:ext cx="9300" cy="9393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422" name="Google Shape;422;p7"/>
                  <p:cNvCxnSpPr/>
                  <p:nvPr/>
                </p:nvCxnSpPr>
                <p:spPr>
                  <a:xfrm rot="10800000">
                    <a:off x="9946109" y="4880865"/>
                    <a:ext cx="600" cy="8817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423" name="Google Shape;423;p7"/>
                  <p:cNvCxnSpPr/>
                  <p:nvPr/>
                </p:nvCxnSpPr>
                <p:spPr>
                  <a:xfrm flipH="1" rot="10800000">
                    <a:off x="9088543" y="4959151"/>
                    <a:ext cx="11100" cy="10257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424" name="Google Shape;424;p7"/>
                  <p:cNvCxnSpPr>
                    <a:endCxn id="420" idx="20"/>
                  </p:cNvCxnSpPr>
                  <p:nvPr/>
                </p:nvCxnSpPr>
                <p:spPr>
                  <a:xfrm flipH="1" rot="10800000">
                    <a:off x="8223251" y="4958602"/>
                    <a:ext cx="27900" cy="10323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425" name="Google Shape;425;p7"/>
                  <p:cNvCxnSpPr/>
                  <p:nvPr/>
                </p:nvCxnSpPr>
                <p:spPr>
                  <a:xfrm flipH="1" rot="10800000">
                    <a:off x="5659636" y="4874409"/>
                    <a:ext cx="7800" cy="9384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426" name="Google Shape;426;p7"/>
                  <p:cNvCxnSpPr/>
                  <p:nvPr/>
                </p:nvCxnSpPr>
                <p:spPr>
                  <a:xfrm flipH="1" rot="10800000">
                    <a:off x="6507238" y="4880789"/>
                    <a:ext cx="20400" cy="8637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427" name="Google Shape;427;p7"/>
                  <p:cNvCxnSpPr/>
                  <p:nvPr/>
                </p:nvCxnSpPr>
                <p:spPr>
                  <a:xfrm flipH="1" rot="10800000">
                    <a:off x="7357959" y="4959201"/>
                    <a:ext cx="13500" cy="10317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</p:grpSp>
          </p:grpSp>
        </p:grpSp>
        <p:grpSp>
          <p:nvGrpSpPr>
            <p:cNvPr id="428" name="Google Shape;428;p7"/>
            <p:cNvGrpSpPr/>
            <p:nvPr/>
          </p:nvGrpSpPr>
          <p:grpSpPr>
            <a:xfrm flipH="1" rot="3923401">
              <a:off x="6802019" y="2248331"/>
              <a:ext cx="1085395" cy="625957"/>
              <a:chOff x="606749" y="603681"/>
              <a:chExt cx="2516709" cy="1127574"/>
            </a:xfrm>
          </p:grpSpPr>
          <p:sp>
            <p:nvSpPr>
              <p:cNvPr id="429" name="Google Shape;429;p7"/>
              <p:cNvSpPr/>
              <p:nvPr/>
            </p:nvSpPr>
            <p:spPr>
              <a:xfrm rot="-6875987">
                <a:off x="904736" y="520681"/>
                <a:ext cx="328627" cy="866532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0" name="Google Shape;430;p7"/>
              <p:cNvSpPr/>
              <p:nvPr/>
            </p:nvSpPr>
            <p:spPr>
              <a:xfrm rot="-8673788">
                <a:off x="1091513" y="700161"/>
                <a:ext cx="455843" cy="866488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1" name="Google Shape;431;p7"/>
              <p:cNvSpPr/>
              <p:nvPr/>
            </p:nvSpPr>
            <p:spPr>
              <a:xfrm rot="-9805342">
                <a:off x="1545102" y="820755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2" name="Google Shape;432;p7"/>
              <p:cNvSpPr/>
              <p:nvPr/>
            </p:nvSpPr>
            <p:spPr>
              <a:xfrm rot="10290980">
                <a:off x="1940991" y="818835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3" name="Google Shape;433;p7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4" name="Google Shape;434;p7"/>
              <p:cNvSpPr/>
              <p:nvPr/>
            </p:nvSpPr>
            <p:spPr>
              <a:xfrm rot="6698759">
                <a:off x="2495823" y="482856"/>
                <a:ext cx="328571" cy="86655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5" name="Google Shape;435;p7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6" name="Google Shape;436;p7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37" name="Google Shape;437;p7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38" name="Google Shape;438;p7"/>
            <p:cNvGrpSpPr/>
            <p:nvPr/>
          </p:nvGrpSpPr>
          <p:grpSpPr>
            <a:xfrm rot="-3942655">
              <a:off x="4006847" y="2278108"/>
              <a:ext cx="1205823" cy="565234"/>
              <a:chOff x="661901" y="577391"/>
              <a:chExt cx="2461557" cy="1153865"/>
            </a:xfrm>
          </p:grpSpPr>
          <p:sp>
            <p:nvSpPr>
              <p:cNvPr id="439" name="Google Shape;439;p7"/>
              <p:cNvSpPr/>
              <p:nvPr/>
            </p:nvSpPr>
            <p:spPr>
              <a:xfrm rot="-7197539">
                <a:off x="955097" y="502741"/>
                <a:ext cx="328608" cy="866599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0" name="Google Shape;440;p7"/>
              <p:cNvSpPr/>
              <p:nvPr/>
            </p:nvSpPr>
            <p:spPr>
              <a:xfrm rot="-8674184">
                <a:off x="1184408" y="723231"/>
                <a:ext cx="353452" cy="866488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1" name="Google Shape;441;p7"/>
              <p:cNvSpPr/>
              <p:nvPr/>
            </p:nvSpPr>
            <p:spPr>
              <a:xfrm rot="-9805342">
                <a:off x="1545102" y="820755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2" name="Google Shape;442;p7"/>
              <p:cNvSpPr/>
              <p:nvPr/>
            </p:nvSpPr>
            <p:spPr>
              <a:xfrm rot="10290980">
                <a:off x="1940991" y="818835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3" name="Google Shape;443;p7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4" name="Google Shape;444;p7"/>
              <p:cNvSpPr/>
              <p:nvPr/>
            </p:nvSpPr>
            <p:spPr>
              <a:xfrm rot="6698759">
                <a:off x="2495823" y="482856"/>
                <a:ext cx="328571" cy="86655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5" name="Google Shape;445;p7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6" name="Google Shape;446;p7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47" name="Google Shape;447;p7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48" name="Google Shape;448;p7"/>
            <p:cNvGrpSpPr/>
            <p:nvPr/>
          </p:nvGrpSpPr>
          <p:grpSpPr>
            <a:xfrm rot="-6364505">
              <a:off x="3995577" y="4234040"/>
              <a:ext cx="764542" cy="374844"/>
              <a:chOff x="651207" y="577722"/>
              <a:chExt cx="2470236" cy="1083196"/>
            </a:xfrm>
          </p:grpSpPr>
          <p:sp>
            <p:nvSpPr>
              <p:cNvPr id="449" name="Google Shape;449;p7"/>
              <p:cNvSpPr/>
              <p:nvPr/>
            </p:nvSpPr>
            <p:spPr>
              <a:xfrm rot="-7197539">
                <a:off x="944404" y="526187"/>
                <a:ext cx="328608" cy="866599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0" name="Google Shape;450;p7"/>
              <p:cNvSpPr/>
              <p:nvPr/>
            </p:nvSpPr>
            <p:spPr>
              <a:xfrm rot="-8674184">
                <a:off x="1272151" y="663028"/>
                <a:ext cx="353452" cy="866488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1" name="Google Shape;451;p7"/>
              <p:cNvSpPr/>
              <p:nvPr/>
            </p:nvSpPr>
            <p:spPr>
              <a:xfrm rot="-9805342">
                <a:off x="1577188" y="750417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2" name="Google Shape;452;p7"/>
              <p:cNvSpPr/>
              <p:nvPr/>
            </p:nvSpPr>
            <p:spPr>
              <a:xfrm rot="10290980">
                <a:off x="1930621" y="753462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3" name="Google Shape;453;p7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4" name="Google Shape;454;p7"/>
              <p:cNvSpPr/>
              <p:nvPr/>
            </p:nvSpPr>
            <p:spPr>
              <a:xfrm rot="6970040">
                <a:off x="2495906" y="483046"/>
                <a:ext cx="328576" cy="866452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5" name="Google Shape;455;p7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6" name="Google Shape;456;p7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7" name="Google Shape;457;p7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58" name="Google Shape;458;p7"/>
            <p:cNvGrpSpPr/>
            <p:nvPr/>
          </p:nvGrpSpPr>
          <p:grpSpPr>
            <a:xfrm flipH="1" rot="6364505">
              <a:off x="7202336" y="4185616"/>
              <a:ext cx="764542" cy="437380"/>
              <a:chOff x="651207" y="577722"/>
              <a:chExt cx="2470236" cy="1083196"/>
            </a:xfrm>
          </p:grpSpPr>
          <p:sp>
            <p:nvSpPr>
              <p:cNvPr id="459" name="Google Shape;459;p7"/>
              <p:cNvSpPr/>
              <p:nvPr/>
            </p:nvSpPr>
            <p:spPr>
              <a:xfrm rot="-7197539">
                <a:off x="944404" y="526187"/>
                <a:ext cx="328608" cy="866599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0" name="Google Shape;460;p7"/>
              <p:cNvSpPr/>
              <p:nvPr/>
            </p:nvSpPr>
            <p:spPr>
              <a:xfrm rot="-8674184">
                <a:off x="1272151" y="663028"/>
                <a:ext cx="353452" cy="866488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1" name="Google Shape;461;p7"/>
              <p:cNvSpPr/>
              <p:nvPr/>
            </p:nvSpPr>
            <p:spPr>
              <a:xfrm rot="-9805342">
                <a:off x="1577188" y="750417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2" name="Google Shape;462;p7"/>
              <p:cNvSpPr/>
              <p:nvPr/>
            </p:nvSpPr>
            <p:spPr>
              <a:xfrm rot="10290980">
                <a:off x="1930621" y="753462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3" name="Google Shape;463;p7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4" name="Google Shape;464;p7"/>
              <p:cNvSpPr/>
              <p:nvPr/>
            </p:nvSpPr>
            <p:spPr>
              <a:xfrm rot="6970040">
                <a:off x="2495906" y="483046"/>
                <a:ext cx="328576" cy="866452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5" name="Google Shape;465;p7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6" name="Google Shape;466;p7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7" name="Google Shape;467;p7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68" name="Google Shape;468;p7"/>
            <p:cNvSpPr/>
            <p:nvPr/>
          </p:nvSpPr>
          <p:spPr>
            <a:xfrm rot="10800000">
              <a:off x="5933930" y="2573530"/>
              <a:ext cx="123487" cy="824707"/>
            </a:xfrm>
            <a:custGeom>
              <a:rect b="b" l="l" r="r" t="t"/>
              <a:pathLst>
                <a:path extrusionOk="0" h="2036314" w="609811">
                  <a:moveTo>
                    <a:pt x="7801" y="1810057"/>
                  </a:moveTo>
                  <a:cubicBezTo>
                    <a:pt x="-42850" y="1508381"/>
                    <a:pt x="164588" y="555811"/>
                    <a:pt x="299758" y="0"/>
                  </a:cubicBezTo>
                  <a:cubicBezTo>
                    <a:pt x="399069" y="519682"/>
                    <a:pt x="652325" y="1508381"/>
                    <a:pt x="603666" y="1810057"/>
                  </a:cubicBezTo>
                  <a:cubicBezTo>
                    <a:pt x="555007" y="2111733"/>
                    <a:pt x="58452" y="2111733"/>
                    <a:pt x="7801" y="1810057"/>
                  </a:cubicBezTo>
                  <a:close/>
                </a:path>
              </a:pathLst>
            </a:custGeom>
            <a:solidFill>
              <a:srgbClr val="24CBE5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" name="Google Shape;469;p7"/>
            <p:cNvSpPr/>
            <p:nvPr/>
          </p:nvSpPr>
          <p:spPr>
            <a:xfrm rot="9732967">
              <a:off x="5837796" y="2826575"/>
              <a:ext cx="84855" cy="513564"/>
            </a:xfrm>
            <a:custGeom>
              <a:rect b="b" l="l" r="r" t="t"/>
              <a:pathLst>
                <a:path extrusionOk="0" h="2036314" w="609811">
                  <a:moveTo>
                    <a:pt x="7801" y="1810057"/>
                  </a:moveTo>
                  <a:cubicBezTo>
                    <a:pt x="-42850" y="1508381"/>
                    <a:pt x="164588" y="555811"/>
                    <a:pt x="299758" y="0"/>
                  </a:cubicBezTo>
                  <a:cubicBezTo>
                    <a:pt x="399069" y="519682"/>
                    <a:pt x="652325" y="1508381"/>
                    <a:pt x="603666" y="1810057"/>
                  </a:cubicBezTo>
                  <a:cubicBezTo>
                    <a:pt x="555007" y="2111733"/>
                    <a:pt x="58452" y="2111733"/>
                    <a:pt x="7801" y="1810057"/>
                  </a:cubicBezTo>
                  <a:close/>
                </a:path>
              </a:pathLst>
            </a:cu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0" name="Google Shape;470;p7"/>
            <p:cNvSpPr/>
            <p:nvPr/>
          </p:nvSpPr>
          <p:spPr>
            <a:xfrm flipH="1" rot="-9868553">
              <a:off x="6069917" y="2839066"/>
              <a:ext cx="85442" cy="513968"/>
            </a:xfrm>
            <a:custGeom>
              <a:rect b="b" l="l" r="r" t="t"/>
              <a:pathLst>
                <a:path extrusionOk="0" h="2036314" w="609811">
                  <a:moveTo>
                    <a:pt x="7801" y="1810057"/>
                  </a:moveTo>
                  <a:cubicBezTo>
                    <a:pt x="-42850" y="1508381"/>
                    <a:pt x="164588" y="555811"/>
                    <a:pt x="299758" y="0"/>
                  </a:cubicBezTo>
                  <a:cubicBezTo>
                    <a:pt x="399069" y="519682"/>
                    <a:pt x="652325" y="1508381"/>
                    <a:pt x="603666" y="1810057"/>
                  </a:cubicBezTo>
                  <a:cubicBezTo>
                    <a:pt x="555007" y="2111733"/>
                    <a:pt x="58452" y="2111733"/>
                    <a:pt x="7801" y="1810057"/>
                  </a:cubicBezTo>
                  <a:close/>
                </a:path>
              </a:pathLst>
            </a:cu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1" name="Google Shape;471;p7"/>
            <p:cNvSpPr/>
            <p:nvPr/>
          </p:nvSpPr>
          <p:spPr>
            <a:xfrm>
              <a:off x="5959522" y="1823272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2" name="Google Shape;472;p7"/>
            <p:cNvSpPr/>
            <p:nvPr/>
          </p:nvSpPr>
          <p:spPr>
            <a:xfrm>
              <a:off x="6125315" y="1836504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3" name="Google Shape;473;p7"/>
            <p:cNvSpPr/>
            <p:nvPr/>
          </p:nvSpPr>
          <p:spPr>
            <a:xfrm>
              <a:off x="6270599" y="1811397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4" name="Google Shape;474;p7"/>
            <p:cNvSpPr/>
            <p:nvPr/>
          </p:nvSpPr>
          <p:spPr>
            <a:xfrm>
              <a:off x="6399093" y="1777652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" name="Google Shape;475;p7"/>
            <p:cNvSpPr/>
            <p:nvPr/>
          </p:nvSpPr>
          <p:spPr>
            <a:xfrm>
              <a:off x="6539139" y="1731776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6" name="Google Shape;476;p7"/>
            <p:cNvSpPr/>
            <p:nvPr/>
          </p:nvSpPr>
          <p:spPr>
            <a:xfrm>
              <a:off x="6646188" y="1623415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77" name="Google Shape;477;p7"/>
            <p:cNvGrpSpPr/>
            <p:nvPr/>
          </p:nvGrpSpPr>
          <p:grpSpPr>
            <a:xfrm flipH="1">
              <a:off x="5265389" y="1632233"/>
              <a:ext cx="592873" cy="285089"/>
              <a:chOff x="1954338" y="590996"/>
              <a:chExt cx="592873" cy="285089"/>
            </a:xfrm>
          </p:grpSpPr>
          <p:sp>
            <p:nvSpPr>
              <p:cNvPr id="478" name="Google Shape;478;p7"/>
              <p:cNvSpPr/>
              <p:nvPr/>
            </p:nvSpPr>
            <p:spPr>
              <a:xfrm>
                <a:off x="1954338" y="804085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9" name="Google Shape;479;p7"/>
              <p:cNvSpPr/>
              <p:nvPr/>
            </p:nvSpPr>
            <p:spPr>
              <a:xfrm>
                <a:off x="2099622" y="778978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0" name="Google Shape;480;p7"/>
              <p:cNvSpPr/>
              <p:nvPr/>
            </p:nvSpPr>
            <p:spPr>
              <a:xfrm>
                <a:off x="2228116" y="74523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1" name="Google Shape;481;p7"/>
              <p:cNvSpPr/>
              <p:nvPr/>
            </p:nvSpPr>
            <p:spPr>
              <a:xfrm>
                <a:off x="2368162" y="69935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2" name="Google Shape;482;p7"/>
              <p:cNvSpPr/>
              <p:nvPr/>
            </p:nvSpPr>
            <p:spPr>
              <a:xfrm>
                <a:off x="2475211" y="590996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83" name="Google Shape;483;p7"/>
            <p:cNvSpPr/>
            <p:nvPr/>
          </p:nvSpPr>
          <p:spPr>
            <a:xfrm>
              <a:off x="6476267" y="2369855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4" name="Google Shape;484;p7"/>
            <p:cNvSpPr/>
            <p:nvPr/>
          </p:nvSpPr>
          <p:spPr>
            <a:xfrm>
              <a:off x="6790266" y="2277545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5" name="Google Shape;485;p7"/>
            <p:cNvSpPr/>
            <p:nvPr/>
          </p:nvSpPr>
          <p:spPr>
            <a:xfrm>
              <a:off x="5992036" y="2393814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6" name="Google Shape;486;p7"/>
            <p:cNvSpPr/>
            <p:nvPr/>
          </p:nvSpPr>
          <p:spPr>
            <a:xfrm>
              <a:off x="5444438" y="2361275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7" name="Google Shape;487;p7"/>
            <p:cNvSpPr/>
            <p:nvPr/>
          </p:nvSpPr>
          <p:spPr>
            <a:xfrm>
              <a:off x="5086030" y="2206951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" name="Google Shape;488;p7"/>
            <p:cNvSpPr/>
            <p:nvPr/>
          </p:nvSpPr>
          <p:spPr>
            <a:xfrm>
              <a:off x="5998012" y="2387838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" name="Google Shape;489;p7"/>
            <p:cNvSpPr/>
            <p:nvPr/>
          </p:nvSpPr>
          <p:spPr>
            <a:xfrm>
              <a:off x="6551138" y="2518084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0" name="Google Shape;490;p7"/>
            <p:cNvSpPr/>
            <p:nvPr/>
          </p:nvSpPr>
          <p:spPr>
            <a:xfrm>
              <a:off x="6618697" y="2648429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1" name="Google Shape;491;p7"/>
            <p:cNvSpPr/>
            <p:nvPr/>
          </p:nvSpPr>
          <p:spPr>
            <a:xfrm>
              <a:off x="6676064" y="2786410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92" name="Google Shape;492;p7"/>
            <p:cNvGrpSpPr/>
            <p:nvPr/>
          </p:nvGrpSpPr>
          <p:grpSpPr>
            <a:xfrm>
              <a:off x="6858462" y="2439260"/>
              <a:ext cx="196926" cy="340326"/>
              <a:chOff x="7480896" y="712197"/>
              <a:chExt cx="196926" cy="340326"/>
            </a:xfrm>
          </p:grpSpPr>
          <p:sp>
            <p:nvSpPr>
              <p:cNvPr id="493" name="Google Shape;493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4" name="Google Shape;494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5" name="Google Shape;495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96" name="Google Shape;496;p7"/>
            <p:cNvGrpSpPr/>
            <p:nvPr/>
          </p:nvGrpSpPr>
          <p:grpSpPr>
            <a:xfrm flipH="1">
              <a:off x="5253201" y="2508095"/>
              <a:ext cx="196926" cy="340326"/>
              <a:chOff x="7480896" y="712197"/>
              <a:chExt cx="196926" cy="340326"/>
            </a:xfrm>
          </p:grpSpPr>
          <p:sp>
            <p:nvSpPr>
              <p:cNvPr id="497" name="Google Shape;497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8" name="Google Shape;498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9" name="Google Shape;499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00" name="Google Shape;500;p7"/>
            <p:cNvGrpSpPr/>
            <p:nvPr/>
          </p:nvGrpSpPr>
          <p:grpSpPr>
            <a:xfrm flipH="1">
              <a:off x="4879908" y="2364037"/>
              <a:ext cx="196926" cy="340326"/>
              <a:chOff x="7480896" y="712197"/>
              <a:chExt cx="196926" cy="340326"/>
            </a:xfrm>
          </p:grpSpPr>
          <p:sp>
            <p:nvSpPr>
              <p:cNvPr id="501" name="Google Shape;501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2" name="Google Shape;502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3" name="Google Shape;503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04" name="Google Shape;504;p7"/>
            <p:cNvGrpSpPr/>
            <p:nvPr/>
          </p:nvGrpSpPr>
          <p:grpSpPr>
            <a:xfrm flipH="1" rot="-2546804">
              <a:off x="4924621" y="5252210"/>
              <a:ext cx="196924" cy="340324"/>
              <a:chOff x="7480896" y="712197"/>
              <a:chExt cx="196926" cy="340326"/>
            </a:xfrm>
          </p:grpSpPr>
          <p:sp>
            <p:nvSpPr>
              <p:cNvPr id="505" name="Google Shape;505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6" name="Google Shape;506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7" name="Google Shape;507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08" name="Google Shape;508;p7"/>
            <p:cNvGrpSpPr/>
            <p:nvPr/>
          </p:nvGrpSpPr>
          <p:grpSpPr>
            <a:xfrm flipH="1" rot="537107">
              <a:off x="6917286" y="5308528"/>
              <a:ext cx="196922" cy="340319"/>
              <a:chOff x="7480896" y="712197"/>
              <a:chExt cx="196926" cy="340326"/>
            </a:xfrm>
          </p:grpSpPr>
          <p:sp>
            <p:nvSpPr>
              <p:cNvPr id="509" name="Google Shape;509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0" name="Google Shape;510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1" name="Google Shape;511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12" name="Google Shape;512;p7"/>
            <p:cNvGrpSpPr/>
            <p:nvPr/>
          </p:nvGrpSpPr>
          <p:grpSpPr>
            <a:xfrm flipH="1" rot="-2546804">
              <a:off x="4287181" y="3288895"/>
              <a:ext cx="196924" cy="340324"/>
              <a:chOff x="7480896" y="712197"/>
              <a:chExt cx="196926" cy="340326"/>
            </a:xfrm>
          </p:grpSpPr>
          <p:sp>
            <p:nvSpPr>
              <p:cNvPr id="513" name="Google Shape;513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4" name="Google Shape;514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5" name="Google Shape;515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16" name="Google Shape;516;p7"/>
            <p:cNvGrpSpPr/>
            <p:nvPr/>
          </p:nvGrpSpPr>
          <p:grpSpPr>
            <a:xfrm rot="2546804">
              <a:off x="7497206" y="3225152"/>
              <a:ext cx="196924" cy="340324"/>
              <a:chOff x="7480896" y="712197"/>
              <a:chExt cx="196926" cy="340326"/>
            </a:xfrm>
          </p:grpSpPr>
          <p:sp>
            <p:nvSpPr>
              <p:cNvPr id="517" name="Google Shape;517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8" name="Google Shape;518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9" name="Google Shape;519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20" name="Google Shape;520;p7"/>
            <p:cNvGrpSpPr/>
            <p:nvPr/>
          </p:nvGrpSpPr>
          <p:grpSpPr>
            <a:xfrm>
              <a:off x="4404613" y="2891298"/>
              <a:ext cx="3172833" cy="2833827"/>
              <a:chOff x="1691128" y="2275721"/>
              <a:chExt cx="3172833" cy="2833827"/>
            </a:xfrm>
          </p:grpSpPr>
          <p:sp>
            <p:nvSpPr>
              <p:cNvPr id="521" name="Google Shape;521;p7"/>
              <p:cNvSpPr/>
              <p:nvPr/>
            </p:nvSpPr>
            <p:spPr>
              <a:xfrm flipH="1" rot="1846604">
                <a:off x="3451089" y="2638411"/>
                <a:ext cx="1229446" cy="1055494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2" name="Google Shape;522;p7"/>
              <p:cNvSpPr/>
              <p:nvPr/>
            </p:nvSpPr>
            <p:spPr>
              <a:xfrm>
                <a:off x="1700213" y="2275721"/>
                <a:ext cx="214319" cy="915154"/>
              </a:xfrm>
              <a:custGeom>
                <a:rect b="b" l="l" r="r" t="t"/>
                <a:pathLst>
                  <a:path extrusionOk="0" h="915154" w="214319">
                    <a:moveTo>
                      <a:pt x="0" y="915154"/>
                    </a:moveTo>
                    <a:cubicBezTo>
                      <a:pt x="55959" y="801647"/>
                      <a:pt x="111918" y="688141"/>
                      <a:pt x="147637" y="591304"/>
                    </a:cubicBezTo>
                    <a:cubicBezTo>
                      <a:pt x="183356" y="494467"/>
                      <a:pt x="213518" y="427791"/>
                      <a:pt x="214312" y="334129"/>
                    </a:cubicBezTo>
                    <a:cubicBezTo>
                      <a:pt x="215106" y="240467"/>
                      <a:pt x="152400" y="29329"/>
                      <a:pt x="152400" y="29329"/>
                    </a:cubicBezTo>
                    <a:cubicBezTo>
                      <a:pt x="142875" y="-21471"/>
                      <a:pt x="150018" y="3929"/>
                      <a:pt x="157162" y="29329"/>
                    </a:cubicBezTo>
                  </a:path>
                </a:pathLst>
              </a:custGeom>
              <a:noFill/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3" name="Google Shape;523;p7"/>
              <p:cNvSpPr/>
              <p:nvPr/>
            </p:nvSpPr>
            <p:spPr>
              <a:xfrm flipH="1">
                <a:off x="4633913" y="2285247"/>
                <a:ext cx="214319" cy="915154"/>
              </a:xfrm>
              <a:custGeom>
                <a:rect b="b" l="l" r="r" t="t"/>
                <a:pathLst>
                  <a:path extrusionOk="0" h="915154" w="214319">
                    <a:moveTo>
                      <a:pt x="0" y="915154"/>
                    </a:moveTo>
                    <a:cubicBezTo>
                      <a:pt x="55959" y="801647"/>
                      <a:pt x="111918" y="688141"/>
                      <a:pt x="147637" y="591304"/>
                    </a:cubicBezTo>
                    <a:cubicBezTo>
                      <a:pt x="183356" y="494467"/>
                      <a:pt x="213518" y="427791"/>
                      <a:pt x="214312" y="334129"/>
                    </a:cubicBezTo>
                    <a:cubicBezTo>
                      <a:pt x="215106" y="240467"/>
                      <a:pt x="152400" y="29329"/>
                      <a:pt x="152400" y="29329"/>
                    </a:cubicBezTo>
                    <a:cubicBezTo>
                      <a:pt x="142875" y="-21471"/>
                      <a:pt x="150018" y="3929"/>
                      <a:pt x="157162" y="29329"/>
                    </a:cubicBezTo>
                  </a:path>
                </a:pathLst>
              </a:custGeom>
              <a:noFill/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4" name="Google Shape;524;p7"/>
              <p:cNvSpPr/>
              <p:nvPr/>
            </p:nvSpPr>
            <p:spPr>
              <a:xfrm>
                <a:off x="2019300" y="4300537"/>
                <a:ext cx="334487" cy="56970"/>
              </a:xfrm>
              <a:custGeom>
                <a:rect b="b" l="l" r="r" t="t"/>
                <a:pathLst>
                  <a:path extrusionOk="0" h="56970" w="334487">
                    <a:moveTo>
                      <a:pt x="0" y="0"/>
                    </a:moveTo>
                    <a:lnTo>
                      <a:pt x="176213" y="4763"/>
                    </a:lnTo>
                    <a:cubicBezTo>
                      <a:pt x="229394" y="13494"/>
                      <a:pt x="319088" y="52388"/>
                      <a:pt x="319088" y="52388"/>
                    </a:cubicBezTo>
                    <a:cubicBezTo>
                      <a:pt x="343694" y="60325"/>
                      <a:pt x="333772" y="56356"/>
                      <a:pt x="323850" y="52388"/>
                    </a:cubicBezTo>
                  </a:path>
                </a:pathLst>
              </a:custGeom>
              <a:noFill/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5" name="Google Shape;525;p7"/>
              <p:cNvSpPr/>
              <p:nvPr/>
            </p:nvSpPr>
            <p:spPr>
              <a:xfrm flipH="1">
                <a:off x="4167187" y="4300537"/>
                <a:ext cx="334487" cy="56970"/>
              </a:xfrm>
              <a:custGeom>
                <a:rect b="b" l="l" r="r" t="t"/>
                <a:pathLst>
                  <a:path extrusionOk="0" h="56970" w="334487">
                    <a:moveTo>
                      <a:pt x="0" y="0"/>
                    </a:moveTo>
                    <a:lnTo>
                      <a:pt x="176213" y="4763"/>
                    </a:lnTo>
                    <a:cubicBezTo>
                      <a:pt x="229394" y="13494"/>
                      <a:pt x="319088" y="52388"/>
                      <a:pt x="319088" y="52388"/>
                    </a:cubicBezTo>
                    <a:cubicBezTo>
                      <a:pt x="343694" y="60325"/>
                      <a:pt x="333772" y="56356"/>
                      <a:pt x="323850" y="52388"/>
                    </a:cubicBezTo>
                  </a:path>
                </a:pathLst>
              </a:custGeom>
              <a:noFill/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6" name="Google Shape;526;p7"/>
              <p:cNvSpPr/>
              <p:nvPr/>
            </p:nvSpPr>
            <p:spPr>
              <a:xfrm rot="-1846604">
                <a:off x="1874556" y="2650363"/>
                <a:ext cx="1229446" cy="1055494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7" name="Google Shape;527;p7"/>
              <p:cNvSpPr/>
              <p:nvPr/>
            </p:nvSpPr>
            <p:spPr>
              <a:xfrm>
                <a:off x="2944422" y="3350219"/>
                <a:ext cx="676996" cy="878439"/>
              </a:xfrm>
              <a:custGeom>
                <a:rect b="b" l="l" r="r" t="t"/>
                <a:pathLst>
                  <a:path extrusionOk="0" h="2509826" w="1747086">
                    <a:moveTo>
                      <a:pt x="871002" y="0"/>
                    </a:moveTo>
                    <a:lnTo>
                      <a:pt x="873543" y="8600"/>
                    </a:lnTo>
                    <a:lnTo>
                      <a:pt x="876085" y="0"/>
                    </a:lnTo>
                    <a:lnTo>
                      <a:pt x="876192" y="17562"/>
                    </a:lnTo>
                    <a:lnTo>
                      <a:pt x="927961" y="192733"/>
                    </a:lnTo>
                    <a:cubicBezTo>
                      <a:pt x="982781" y="385175"/>
                      <a:pt x="1034391" y="577180"/>
                      <a:pt x="1111675" y="772681"/>
                    </a:cubicBezTo>
                    <a:cubicBezTo>
                      <a:pt x="1214720" y="1033350"/>
                      <a:pt x="1385828" y="1352892"/>
                      <a:pt x="1489275" y="1564007"/>
                    </a:cubicBezTo>
                    <a:cubicBezTo>
                      <a:pt x="1592722" y="1775122"/>
                      <a:pt x="1704906" y="1916928"/>
                      <a:pt x="1732352" y="2039374"/>
                    </a:cubicBezTo>
                    <a:cubicBezTo>
                      <a:pt x="1759798" y="2161822"/>
                      <a:pt x="1745020" y="2220934"/>
                      <a:pt x="1719686" y="2292712"/>
                    </a:cubicBezTo>
                    <a:cubicBezTo>
                      <a:pt x="1694353" y="2364490"/>
                      <a:pt x="1661971" y="2435276"/>
                      <a:pt x="1580349" y="2470049"/>
                    </a:cubicBezTo>
                    <a:cubicBezTo>
                      <a:pt x="1498728" y="2504822"/>
                      <a:pt x="1321146" y="2520988"/>
                      <a:pt x="1229960" y="2501359"/>
                    </a:cubicBezTo>
                    <a:cubicBezTo>
                      <a:pt x="944264" y="2439858"/>
                      <a:pt x="1008227" y="2337047"/>
                      <a:pt x="934338" y="2267378"/>
                    </a:cubicBezTo>
                    <a:lnTo>
                      <a:pt x="873543" y="2115393"/>
                    </a:lnTo>
                    <a:lnTo>
                      <a:pt x="812749" y="2267378"/>
                    </a:lnTo>
                    <a:cubicBezTo>
                      <a:pt x="738859" y="2337047"/>
                      <a:pt x="802823" y="2439858"/>
                      <a:pt x="517126" y="2501359"/>
                    </a:cubicBezTo>
                    <a:cubicBezTo>
                      <a:pt x="425940" y="2520988"/>
                      <a:pt x="248359" y="2504822"/>
                      <a:pt x="166737" y="2470049"/>
                    </a:cubicBezTo>
                    <a:cubicBezTo>
                      <a:pt x="85116" y="2435276"/>
                      <a:pt x="52734" y="2364490"/>
                      <a:pt x="27400" y="2292712"/>
                    </a:cubicBezTo>
                    <a:cubicBezTo>
                      <a:pt x="2066" y="2220934"/>
                      <a:pt x="-12712" y="2161822"/>
                      <a:pt x="14734" y="2039374"/>
                    </a:cubicBezTo>
                    <a:cubicBezTo>
                      <a:pt x="42180" y="1916928"/>
                      <a:pt x="154364" y="1775122"/>
                      <a:pt x="257812" y="1564007"/>
                    </a:cubicBezTo>
                    <a:cubicBezTo>
                      <a:pt x="361259" y="1352892"/>
                      <a:pt x="532366" y="1033350"/>
                      <a:pt x="635412" y="772681"/>
                    </a:cubicBezTo>
                    <a:cubicBezTo>
                      <a:pt x="712696" y="577180"/>
                      <a:pt x="764306" y="385175"/>
                      <a:pt x="819125" y="192733"/>
                    </a:cubicBezTo>
                    <a:lnTo>
                      <a:pt x="870895" y="17562"/>
                    </a:ln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8" name="Google Shape;528;p7"/>
              <p:cNvSpPr/>
              <p:nvPr/>
            </p:nvSpPr>
            <p:spPr>
              <a:xfrm flipH="1" rot="-2711125">
                <a:off x="2282017" y="4292260"/>
                <a:ext cx="416333" cy="785559"/>
              </a:xfrm>
              <a:custGeom>
                <a:rect b="b" l="l" r="r" t="t"/>
                <a:pathLst>
                  <a:path extrusionOk="0" h="1438114" w="762176">
                    <a:moveTo>
                      <a:pt x="677276" y="743278"/>
                    </a:moveTo>
                    <a:cubicBezTo>
                      <a:pt x="528983" y="264164"/>
                      <a:pt x="250324" y="129839"/>
                      <a:pt x="162482" y="5959"/>
                    </a:cubicBezTo>
                    <a:lnTo>
                      <a:pt x="150223" y="0"/>
                    </a:lnTo>
                    <a:lnTo>
                      <a:pt x="158002" y="18476"/>
                    </a:lnTo>
                    <a:lnTo>
                      <a:pt x="153654" y="30623"/>
                    </a:lnTo>
                    <a:cubicBezTo>
                      <a:pt x="91066" y="160121"/>
                      <a:pt x="-79419" y="331100"/>
                      <a:pt x="43385" y="632768"/>
                    </a:cubicBezTo>
                    <a:cubicBezTo>
                      <a:pt x="139802" y="876220"/>
                      <a:pt x="626348" y="1364481"/>
                      <a:pt x="751205" y="1438114"/>
                    </a:cubicBezTo>
                    <a:lnTo>
                      <a:pt x="744177" y="1410784"/>
                    </a:lnTo>
                    <a:cubicBezTo>
                      <a:pt x="731856" y="1294978"/>
                      <a:pt x="825569" y="1222392"/>
                      <a:pt x="677276" y="743278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9" name="Google Shape;529;p7"/>
              <p:cNvSpPr/>
              <p:nvPr/>
            </p:nvSpPr>
            <p:spPr>
              <a:xfrm rot="2742179">
                <a:off x="3953654" y="4254802"/>
                <a:ext cx="439269" cy="727155"/>
              </a:xfrm>
              <a:custGeom>
                <a:rect b="b" l="l" r="r" t="t"/>
                <a:pathLst>
                  <a:path extrusionOk="0" h="1438114" w="762176">
                    <a:moveTo>
                      <a:pt x="677276" y="743278"/>
                    </a:moveTo>
                    <a:cubicBezTo>
                      <a:pt x="528983" y="264164"/>
                      <a:pt x="250324" y="129839"/>
                      <a:pt x="162482" y="5959"/>
                    </a:cubicBezTo>
                    <a:lnTo>
                      <a:pt x="150223" y="0"/>
                    </a:lnTo>
                    <a:lnTo>
                      <a:pt x="158002" y="18476"/>
                    </a:lnTo>
                    <a:lnTo>
                      <a:pt x="153654" y="30623"/>
                    </a:lnTo>
                    <a:cubicBezTo>
                      <a:pt x="91066" y="160121"/>
                      <a:pt x="-79419" y="331100"/>
                      <a:pt x="43385" y="632768"/>
                    </a:cubicBezTo>
                    <a:cubicBezTo>
                      <a:pt x="139802" y="876220"/>
                      <a:pt x="626348" y="1364481"/>
                      <a:pt x="751205" y="1438114"/>
                    </a:cubicBezTo>
                    <a:lnTo>
                      <a:pt x="744177" y="1410784"/>
                    </a:lnTo>
                    <a:cubicBezTo>
                      <a:pt x="731856" y="1294978"/>
                      <a:pt x="825569" y="1222392"/>
                      <a:pt x="677276" y="743278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30" name="Google Shape;530;p7"/>
            <p:cNvSpPr/>
            <p:nvPr/>
          </p:nvSpPr>
          <p:spPr>
            <a:xfrm>
              <a:off x="5103308" y="4391513"/>
              <a:ext cx="216000" cy="216000"/>
            </a:xfrm>
            <a:prstGeom prst="ellipse">
              <a:avLst/>
            </a:prstGeom>
            <a:solidFill>
              <a:srgbClr val="CB8ECA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1" name="Google Shape;531;p7"/>
            <p:cNvSpPr/>
            <p:nvPr/>
          </p:nvSpPr>
          <p:spPr>
            <a:xfrm>
              <a:off x="5411556" y="4338091"/>
              <a:ext cx="180000" cy="180000"/>
            </a:xfrm>
            <a:prstGeom prst="ellipse">
              <a:avLst/>
            </a:prstGeom>
            <a:solidFill>
              <a:srgbClr val="CB8ECA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2" name="Google Shape;532;p7"/>
            <p:cNvSpPr/>
            <p:nvPr/>
          </p:nvSpPr>
          <p:spPr>
            <a:xfrm>
              <a:off x="4816842" y="4379176"/>
              <a:ext cx="180000" cy="180000"/>
            </a:xfrm>
            <a:prstGeom prst="ellipse">
              <a:avLst/>
            </a:prstGeom>
            <a:solidFill>
              <a:srgbClr val="CB8ECA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3" name="Google Shape;533;p7"/>
            <p:cNvSpPr/>
            <p:nvPr/>
          </p:nvSpPr>
          <p:spPr>
            <a:xfrm>
              <a:off x="5639245" y="4190508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4" name="Google Shape;534;p7"/>
            <p:cNvSpPr/>
            <p:nvPr/>
          </p:nvSpPr>
          <p:spPr>
            <a:xfrm>
              <a:off x="4656484" y="4289794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5" name="Google Shape;535;p7"/>
            <p:cNvSpPr/>
            <p:nvPr/>
          </p:nvSpPr>
          <p:spPr>
            <a:xfrm>
              <a:off x="4556317" y="4107170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36" name="Google Shape;536;p7"/>
            <p:cNvGrpSpPr/>
            <p:nvPr/>
          </p:nvGrpSpPr>
          <p:grpSpPr>
            <a:xfrm flipH="1">
              <a:off x="6239861" y="4101820"/>
              <a:ext cx="1190928" cy="500343"/>
              <a:chOff x="865486" y="3946632"/>
              <a:chExt cx="1190928" cy="500343"/>
            </a:xfrm>
          </p:grpSpPr>
          <p:sp>
            <p:nvSpPr>
              <p:cNvPr id="537" name="Google Shape;537;p7"/>
              <p:cNvSpPr/>
              <p:nvPr/>
            </p:nvSpPr>
            <p:spPr>
              <a:xfrm>
                <a:off x="1412477" y="4230975"/>
                <a:ext cx="216000" cy="216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8" name="Google Shape;538;p7"/>
              <p:cNvSpPr/>
              <p:nvPr/>
            </p:nvSpPr>
            <p:spPr>
              <a:xfrm>
                <a:off x="1720725" y="4177553"/>
                <a:ext cx="180000" cy="180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9" name="Google Shape;539;p7"/>
              <p:cNvSpPr/>
              <p:nvPr/>
            </p:nvSpPr>
            <p:spPr>
              <a:xfrm>
                <a:off x="1126011" y="4218638"/>
                <a:ext cx="180000" cy="180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0" name="Google Shape;540;p7"/>
              <p:cNvSpPr/>
              <p:nvPr/>
            </p:nvSpPr>
            <p:spPr>
              <a:xfrm>
                <a:off x="1948414" y="4029970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1" name="Google Shape;541;p7"/>
              <p:cNvSpPr/>
              <p:nvPr/>
            </p:nvSpPr>
            <p:spPr>
              <a:xfrm>
                <a:off x="965653" y="4129256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2" name="Google Shape;542;p7"/>
              <p:cNvSpPr/>
              <p:nvPr/>
            </p:nvSpPr>
            <p:spPr>
              <a:xfrm>
                <a:off x="865486" y="394663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43" name="Google Shape;543;p7"/>
            <p:cNvGrpSpPr/>
            <p:nvPr/>
          </p:nvGrpSpPr>
          <p:grpSpPr>
            <a:xfrm rot="-10322695">
              <a:off x="6252692" y="2738549"/>
              <a:ext cx="1090787" cy="417015"/>
              <a:chOff x="965653" y="4029970"/>
              <a:chExt cx="1090761" cy="417005"/>
            </a:xfrm>
          </p:grpSpPr>
          <p:sp>
            <p:nvSpPr>
              <p:cNvPr id="544" name="Google Shape;544;p7"/>
              <p:cNvSpPr/>
              <p:nvPr/>
            </p:nvSpPr>
            <p:spPr>
              <a:xfrm>
                <a:off x="1412477" y="4230975"/>
                <a:ext cx="216000" cy="216000"/>
              </a:xfrm>
              <a:prstGeom prst="ellipse">
                <a:avLst/>
              </a:prstGeom>
              <a:solidFill>
                <a:srgbClr val="F3CC71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5" name="Google Shape;545;p7"/>
              <p:cNvSpPr/>
              <p:nvPr/>
            </p:nvSpPr>
            <p:spPr>
              <a:xfrm>
                <a:off x="1720725" y="4177553"/>
                <a:ext cx="180000" cy="1800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6" name="Google Shape;546;p7"/>
              <p:cNvSpPr/>
              <p:nvPr/>
            </p:nvSpPr>
            <p:spPr>
              <a:xfrm>
                <a:off x="1126011" y="4218638"/>
                <a:ext cx="180000" cy="1800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7" name="Google Shape;547;p7"/>
              <p:cNvSpPr/>
              <p:nvPr/>
            </p:nvSpPr>
            <p:spPr>
              <a:xfrm>
                <a:off x="1948414" y="4029970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8" name="Google Shape;548;p7"/>
              <p:cNvSpPr/>
              <p:nvPr/>
            </p:nvSpPr>
            <p:spPr>
              <a:xfrm>
                <a:off x="965653" y="4129256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49" name="Google Shape;549;p7"/>
            <p:cNvGrpSpPr/>
            <p:nvPr/>
          </p:nvGrpSpPr>
          <p:grpSpPr>
            <a:xfrm flipH="1" rot="10322695">
              <a:off x="4643402" y="2788823"/>
              <a:ext cx="1090787" cy="417015"/>
              <a:chOff x="965653" y="4029970"/>
              <a:chExt cx="1090761" cy="417005"/>
            </a:xfrm>
          </p:grpSpPr>
          <p:sp>
            <p:nvSpPr>
              <p:cNvPr id="550" name="Google Shape;550;p7"/>
              <p:cNvSpPr/>
              <p:nvPr/>
            </p:nvSpPr>
            <p:spPr>
              <a:xfrm>
                <a:off x="1412477" y="4230975"/>
                <a:ext cx="216000" cy="216000"/>
              </a:xfrm>
              <a:prstGeom prst="ellipse">
                <a:avLst/>
              </a:prstGeom>
              <a:solidFill>
                <a:srgbClr val="F3CC71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1" name="Google Shape;551;p7"/>
              <p:cNvSpPr/>
              <p:nvPr/>
            </p:nvSpPr>
            <p:spPr>
              <a:xfrm>
                <a:off x="1720725" y="4177553"/>
                <a:ext cx="180000" cy="1800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2" name="Google Shape;552;p7"/>
              <p:cNvSpPr/>
              <p:nvPr/>
            </p:nvSpPr>
            <p:spPr>
              <a:xfrm>
                <a:off x="1126011" y="4218638"/>
                <a:ext cx="180000" cy="1800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3" name="Google Shape;553;p7"/>
              <p:cNvSpPr/>
              <p:nvPr/>
            </p:nvSpPr>
            <p:spPr>
              <a:xfrm>
                <a:off x="1948414" y="4029970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4" name="Google Shape;554;p7"/>
              <p:cNvSpPr/>
              <p:nvPr/>
            </p:nvSpPr>
            <p:spPr>
              <a:xfrm>
                <a:off x="965653" y="4129256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55" name="Google Shape;555;p7"/>
            <p:cNvGrpSpPr/>
            <p:nvPr/>
          </p:nvGrpSpPr>
          <p:grpSpPr>
            <a:xfrm flipH="1" rot="4624446">
              <a:off x="6410441" y="4977060"/>
              <a:ext cx="196934" cy="340340"/>
              <a:chOff x="7480896" y="712197"/>
              <a:chExt cx="196926" cy="340326"/>
            </a:xfrm>
          </p:grpSpPr>
          <p:sp>
            <p:nvSpPr>
              <p:cNvPr id="556" name="Google Shape;556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7" name="Google Shape;557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8" name="Google Shape;558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59" name="Google Shape;559;p7"/>
            <p:cNvGrpSpPr/>
            <p:nvPr/>
          </p:nvGrpSpPr>
          <p:grpSpPr>
            <a:xfrm flipH="1" rot="4017474">
              <a:off x="5972083" y="4931232"/>
              <a:ext cx="196922" cy="340320"/>
              <a:chOff x="7480896" y="712197"/>
              <a:chExt cx="196926" cy="340326"/>
            </a:xfrm>
          </p:grpSpPr>
          <p:sp>
            <p:nvSpPr>
              <p:cNvPr id="560" name="Google Shape;560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1" name="Google Shape;561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2" name="Google Shape;562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63" name="Google Shape;563;p7"/>
            <p:cNvGrpSpPr/>
            <p:nvPr/>
          </p:nvGrpSpPr>
          <p:grpSpPr>
            <a:xfrm flipH="1" rot="3416925">
              <a:off x="5504255" y="4962609"/>
              <a:ext cx="196930" cy="340333"/>
              <a:chOff x="7480896" y="712197"/>
              <a:chExt cx="196926" cy="340326"/>
            </a:xfrm>
          </p:grpSpPr>
          <p:sp>
            <p:nvSpPr>
              <p:cNvPr id="564" name="Google Shape;564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5" name="Google Shape;565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6" name="Google Shape;566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67" name="Google Shape;567;p7"/>
            <p:cNvGrpSpPr/>
            <p:nvPr/>
          </p:nvGrpSpPr>
          <p:grpSpPr>
            <a:xfrm flipH="1" rot="10800000">
              <a:off x="5421848" y="5867650"/>
              <a:ext cx="1290404" cy="363929"/>
              <a:chOff x="6737602" y="5717663"/>
              <a:chExt cx="1290404" cy="363929"/>
            </a:xfrm>
          </p:grpSpPr>
          <p:grpSp>
            <p:nvGrpSpPr>
              <p:cNvPr id="568" name="Google Shape;568;p7"/>
              <p:cNvGrpSpPr/>
              <p:nvPr/>
            </p:nvGrpSpPr>
            <p:grpSpPr>
              <a:xfrm flipH="1" rot="4624446">
                <a:off x="7741655" y="5750538"/>
                <a:ext cx="196934" cy="340340"/>
                <a:chOff x="7480896" y="712197"/>
                <a:chExt cx="196926" cy="340326"/>
              </a:xfrm>
            </p:grpSpPr>
            <p:sp>
              <p:nvSpPr>
                <p:cNvPr id="569" name="Google Shape;569;p7"/>
                <p:cNvSpPr/>
                <p:nvPr/>
              </p:nvSpPr>
              <p:spPr>
                <a:xfrm>
                  <a:off x="7480896" y="712197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70" name="Google Shape;570;p7"/>
                <p:cNvSpPr/>
                <p:nvPr/>
              </p:nvSpPr>
              <p:spPr>
                <a:xfrm>
                  <a:off x="7548455" y="842542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71" name="Google Shape;571;p7"/>
                <p:cNvSpPr/>
                <p:nvPr/>
              </p:nvSpPr>
              <p:spPr>
                <a:xfrm>
                  <a:off x="7605822" y="980523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572" name="Google Shape;572;p7"/>
              <p:cNvGrpSpPr/>
              <p:nvPr/>
            </p:nvGrpSpPr>
            <p:grpSpPr>
              <a:xfrm flipH="1" rot="4017474">
                <a:off x="7303296" y="5704710"/>
                <a:ext cx="196922" cy="340320"/>
                <a:chOff x="7480896" y="712197"/>
                <a:chExt cx="196926" cy="340326"/>
              </a:xfrm>
            </p:grpSpPr>
            <p:sp>
              <p:nvSpPr>
                <p:cNvPr id="573" name="Google Shape;573;p7"/>
                <p:cNvSpPr/>
                <p:nvPr/>
              </p:nvSpPr>
              <p:spPr>
                <a:xfrm>
                  <a:off x="7480896" y="712197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74" name="Google Shape;574;p7"/>
                <p:cNvSpPr/>
                <p:nvPr/>
              </p:nvSpPr>
              <p:spPr>
                <a:xfrm>
                  <a:off x="7548455" y="842542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75" name="Google Shape;575;p7"/>
                <p:cNvSpPr/>
                <p:nvPr/>
              </p:nvSpPr>
              <p:spPr>
                <a:xfrm>
                  <a:off x="7605822" y="980523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576" name="Google Shape;576;p7"/>
              <p:cNvGrpSpPr/>
              <p:nvPr/>
            </p:nvGrpSpPr>
            <p:grpSpPr>
              <a:xfrm flipH="1" rot="3416925">
                <a:off x="6835469" y="5736087"/>
                <a:ext cx="196930" cy="340333"/>
                <a:chOff x="7480896" y="712197"/>
                <a:chExt cx="196926" cy="340326"/>
              </a:xfrm>
            </p:grpSpPr>
            <p:sp>
              <p:nvSpPr>
                <p:cNvPr id="577" name="Google Shape;577;p7"/>
                <p:cNvSpPr/>
                <p:nvPr/>
              </p:nvSpPr>
              <p:spPr>
                <a:xfrm>
                  <a:off x="7480896" y="712197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78" name="Google Shape;578;p7"/>
                <p:cNvSpPr/>
                <p:nvPr/>
              </p:nvSpPr>
              <p:spPr>
                <a:xfrm>
                  <a:off x="7548455" y="842542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79" name="Google Shape;579;p7"/>
                <p:cNvSpPr/>
                <p:nvPr/>
              </p:nvSpPr>
              <p:spPr>
                <a:xfrm>
                  <a:off x="7605822" y="980523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580" name="Google Shape;580;p7"/>
            <p:cNvSpPr/>
            <p:nvPr/>
          </p:nvSpPr>
          <p:spPr>
            <a:xfrm>
              <a:off x="4370724" y="2423480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1" name="Google Shape;581;p7"/>
            <p:cNvSpPr/>
            <p:nvPr/>
          </p:nvSpPr>
          <p:spPr>
            <a:xfrm>
              <a:off x="7481349" y="2412466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82" name="Google Shape;582;p7"/>
            <p:cNvGrpSpPr/>
            <p:nvPr/>
          </p:nvGrpSpPr>
          <p:grpSpPr>
            <a:xfrm flipH="1" rot="-6414006">
              <a:off x="4712806" y="4634508"/>
              <a:ext cx="196923" cy="340321"/>
              <a:chOff x="7480896" y="712197"/>
              <a:chExt cx="196926" cy="340326"/>
            </a:xfrm>
          </p:grpSpPr>
          <p:sp>
            <p:nvSpPr>
              <p:cNvPr id="583" name="Google Shape;583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4" name="Google Shape;584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5" name="Google Shape;585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86" name="Google Shape;586;p7"/>
            <p:cNvGrpSpPr/>
            <p:nvPr/>
          </p:nvGrpSpPr>
          <p:grpSpPr>
            <a:xfrm rot="6414006">
              <a:off x="7108188" y="4620036"/>
              <a:ext cx="196923" cy="340321"/>
              <a:chOff x="7480896" y="712197"/>
              <a:chExt cx="196926" cy="340326"/>
            </a:xfrm>
          </p:grpSpPr>
          <p:sp>
            <p:nvSpPr>
              <p:cNvPr id="587" name="Google Shape;587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8" name="Google Shape;588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89" name="Google Shape;589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90" name="Google Shape;590;p7"/>
            <p:cNvGrpSpPr/>
            <p:nvPr/>
          </p:nvGrpSpPr>
          <p:grpSpPr>
            <a:xfrm>
              <a:off x="6346988" y="3395451"/>
              <a:ext cx="772595" cy="782581"/>
              <a:chOff x="2128834" y="1476719"/>
              <a:chExt cx="926040" cy="938009"/>
            </a:xfrm>
          </p:grpSpPr>
          <p:grpSp>
            <p:nvGrpSpPr>
              <p:cNvPr id="591" name="Google Shape;591;p7"/>
              <p:cNvGrpSpPr/>
              <p:nvPr/>
            </p:nvGrpSpPr>
            <p:grpSpPr>
              <a:xfrm rot="-1837014">
                <a:off x="2497092" y="1496637"/>
                <a:ext cx="205907" cy="926049"/>
                <a:chOff x="2638411" y="1629119"/>
                <a:chExt cx="205905" cy="926040"/>
              </a:xfrm>
            </p:grpSpPr>
            <p:sp>
              <p:nvSpPr>
                <p:cNvPr id="592" name="Google Shape;592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93" name="Google Shape;593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594" name="Google Shape;594;p7"/>
              <p:cNvGrpSpPr/>
              <p:nvPr/>
            </p:nvGrpSpPr>
            <p:grpSpPr>
              <a:xfrm rot="-3661231">
                <a:off x="2488227" y="1488633"/>
                <a:ext cx="205907" cy="926047"/>
                <a:chOff x="2638411" y="1629119"/>
                <a:chExt cx="205905" cy="926040"/>
              </a:xfrm>
            </p:grpSpPr>
            <p:sp>
              <p:nvSpPr>
                <p:cNvPr id="595" name="Google Shape;595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96" name="Google Shape;596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597" name="Google Shape;597;p7"/>
              <p:cNvGrpSpPr/>
              <p:nvPr/>
            </p:nvGrpSpPr>
            <p:grpSpPr>
              <a:xfrm rot="1483651">
                <a:off x="2487747" y="1488085"/>
                <a:ext cx="205903" cy="926033"/>
                <a:chOff x="2638411" y="1629119"/>
                <a:chExt cx="205905" cy="926040"/>
              </a:xfrm>
            </p:grpSpPr>
            <p:sp>
              <p:nvSpPr>
                <p:cNvPr id="598" name="Google Shape;598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99" name="Google Shape;599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00" name="Google Shape;600;p7"/>
              <p:cNvGrpSpPr/>
              <p:nvPr/>
            </p:nvGrpSpPr>
            <p:grpSpPr>
              <a:xfrm rot="3302506">
                <a:off x="2485080" y="1492162"/>
                <a:ext cx="205913" cy="926074"/>
                <a:chOff x="2638411" y="1629119"/>
                <a:chExt cx="205905" cy="926040"/>
              </a:xfrm>
            </p:grpSpPr>
            <p:sp>
              <p:nvSpPr>
                <p:cNvPr id="601" name="Google Shape;601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02" name="Google Shape;602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03" name="Google Shape;603;p7"/>
              <p:cNvGrpSpPr/>
              <p:nvPr/>
            </p:nvGrpSpPr>
            <p:grpSpPr>
              <a:xfrm rot="5400000">
                <a:off x="2488902" y="1478530"/>
                <a:ext cx="205905" cy="926040"/>
                <a:chOff x="2638411" y="1629119"/>
                <a:chExt cx="205905" cy="926040"/>
              </a:xfrm>
            </p:grpSpPr>
            <p:sp>
              <p:nvSpPr>
                <p:cNvPr id="604" name="Google Shape;604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05" name="Google Shape;605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606" name="Google Shape;606;p7"/>
              <p:cNvSpPr/>
              <p:nvPr/>
            </p:nvSpPr>
            <p:spPr>
              <a:xfrm>
                <a:off x="2533918" y="1916512"/>
                <a:ext cx="202762" cy="493806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7" name="Google Shape;607;p7"/>
              <p:cNvSpPr/>
              <p:nvPr/>
            </p:nvSpPr>
            <p:spPr>
              <a:xfrm rot="10800000">
                <a:off x="2489154" y="1476719"/>
                <a:ext cx="202762" cy="493806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8" name="Google Shape;608;p7"/>
              <p:cNvSpPr/>
              <p:nvPr/>
            </p:nvSpPr>
            <p:spPr>
              <a:xfrm>
                <a:off x="2301684" y="1667940"/>
                <a:ext cx="561000" cy="5610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9" name="Google Shape;609;p7"/>
              <p:cNvSpPr/>
              <p:nvPr/>
            </p:nvSpPr>
            <p:spPr>
              <a:xfrm>
                <a:off x="2450879" y="1825101"/>
                <a:ext cx="252000" cy="252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10" name="Google Shape;610;p7"/>
            <p:cNvGrpSpPr/>
            <p:nvPr/>
          </p:nvGrpSpPr>
          <p:grpSpPr>
            <a:xfrm>
              <a:off x="4826869" y="3413819"/>
              <a:ext cx="772595" cy="782581"/>
              <a:chOff x="2128834" y="1476719"/>
              <a:chExt cx="926040" cy="938009"/>
            </a:xfrm>
          </p:grpSpPr>
          <p:grpSp>
            <p:nvGrpSpPr>
              <p:cNvPr id="611" name="Google Shape;611;p7"/>
              <p:cNvGrpSpPr/>
              <p:nvPr/>
            </p:nvGrpSpPr>
            <p:grpSpPr>
              <a:xfrm rot="-1837014">
                <a:off x="2497092" y="1496637"/>
                <a:ext cx="205907" cy="926049"/>
                <a:chOff x="2638411" y="1629119"/>
                <a:chExt cx="205905" cy="926040"/>
              </a:xfrm>
            </p:grpSpPr>
            <p:sp>
              <p:nvSpPr>
                <p:cNvPr id="612" name="Google Shape;612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13" name="Google Shape;613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14" name="Google Shape;614;p7"/>
              <p:cNvGrpSpPr/>
              <p:nvPr/>
            </p:nvGrpSpPr>
            <p:grpSpPr>
              <a:xfrm rot="-3661231">
                <a:off x="2488227" y="1488633"/>
                <a:ext cx="205907" cy="926047"/>
                <a:chOff x="2638411" y="1629119"/>
                <a:chExt cx="205905" cy="926040"/>
              </a:xfrm>
            </p:grpSpPr>
            <p:sp>
              <p:nvSpPr>
                <p:cNvPr id="615" name="Google Shape;615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16" name="Google Shape;616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17" name="Google Shape;617;p7"/>
              <p:cNvGrpSpPr/>
              <p:nvPr/>
            </p:nvGrpSpPr>
            <p:grpSpPr>
              <a:xfrm rot="1483651">
                <a:off x="2487747" y="1488085"/>
                <a:ext cx="205903" cy="926033"/>
                <a:chOff x="2638411" y="1629119"/>
                <a:chExt cx="205905" cy="926040"/>
              </a:xfrm>
            </p:grpSpPr>
            <p:sp>
              <p:nvSpPr>
                <p:cNvPr id="618" name="Google Shape;618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19" name="Google Shape;619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20" name="Google Shape;620;p7"/>
              <p:cNvGrpSpPr/>
              <p:nvPr/>
            </p:nvGrpSpPr>
            <p:grpSpPr>
              <a:xfrm rot="3302506">
                <a:off x="2485080" y="1492162"/>
                <a:ext cx="205913" cy="926074"/>
                <a:chOff x="2638411" y="1629119"/>
                <a:chExt cx="205905" cy="926040"/>
              </a:xfrm>
            </p:grpSpPr>
            <p:sp>
              <p:nvSpPr>
                <p:cNvPr id="621" name="Google Shape;621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22" name="Google Shape;622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23" name="Google Shape;623;p7"/>
              <p:cNvGrpSpPr/>
              <p:nvPr/>
            </p:nvGrpSpPr>
            <p:grpSpPr>
              <a:xfrm rot="5400000">
                <a:off x="2488902" y="1478530"/>
                <a:ext cx="205905" cy="926040"/>
                <a:chOff x="2638411" y="1629119"/>
                <a:chExt cx="205905" cy="926040"/>
              </a:xfrm>
            </p:grpSpPr>
            <p:sp>
              <p:nvSpPr>
                <p:cNvPr id="624" name="Google Shape;624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25" name="Google Shape;625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626" name="Google Shape;626;p7"/>
              <p:cNvSpPr/>
              <p:nvPr/>
            </p:nvSpPr>
            <p:spPr>
              <a:xfrm>
                <a:off x="2533918" y="1916512"/>
                <a:ext cx="202762" cy="493806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7" name="Google Shape;627;p7"/>
              <p:cNvSpPr/>
              <p:nvPr/>
            </p:nvSpPr>
            <p:spPr>
              <a:xfrm rot="10800000">
                <a:off x="2489154" y="1476719"/>
                <a:ext cx="202762" cy="493806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8" name="Google Shape;628;p7"/>
              <p:cNvSpPr/>
              <p:nvPr/>
            </p:nvSpPr>
            <p:spPr>
              <a:xfrm>
                <a:off x="2301684" y="1667940"/>
                <a:ext cx="561000" cy="5610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9" name="Google Shape;629;p7"/>
              <p:cNvSpPr/>
              <p:nvPr/>
            </p:nvSpPr>
            <p:spPr>
              <a:xfrm>
                <a:off x="2450879" y="1825101"/>
                <a:ext cx="252000" cy="252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30" name="Google Shape;630;p7"/>
            <p:cNvGrpSpPr/>
            <p:nvPr/>
          </p:nvGrpSpPr>
          <p:grpSpPr>
            <a:xfrm rot="10800000">
              <a:off x="5404412" y="6187233"/>
              <a:ext cx="1205671" cy="565163"/>
              <a:chOff x="661901" y="577391"/>
              <a:chExt cx="2461557" cy="1153865"/>
            </a:xfrm>
          </p:grpSpPr>
          <p:sp>
            <p:nvSpPr>
              <p:cNvPr id="631" name="Google Shape;631;p7"/>
              <p:cNvSpPr/>
              <p:nvPr/>
            </p:nvSpPr>
            <p:spPr>
              <a:xfrm rot="-7197539">
                <a:off x="955097" y="502741"/>
                <a:ext cx="328608" cy="866599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2" name="Google Shape;632;p7"/>
              <p:cNvSpPr/>
              <p:nvPr/>
            </p:nvSpPr>
            <p:spPr>
              <a:xfrm rot="-8674184">
                <a:off x="1184408" y="723231"/>
                <a:ext cx="353452" cy="866488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3" name="Google Shape;633;p7"/>
              <p:cNvSpPr/>
              <p:nvPr/>
            </p:nvSpPr>
            <p:spPr>
              <a:xfrm rot="-9805342">
                <a:off x="1545102" y="820755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4" name="Google Shape;634;p7"/>
              <p:cNvSpPr/>
              <p:nvPr/>
            </p:nvSpPr>
            <p:spPr>
              <a:xfrm rot="10290980">
                <a:off x="1940991" y="818835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5" name="Google Shape;635;p7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6" name="Google Shape;636;p7"/>
              <p:cNvSpPr/>
              <p:nvPr/>
            </p:nvSpPr>
            <p:spPr>
              <a:xfrm rot="6698759">
                <a:off x="2495823" y="482856"/>
                <a:ext cx="328571" cy="86655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7" name="Google Shape;637;p7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8" name="Google Shape;638;p7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9" name="Google Shape;639;p7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640" name="Google Shape;640;p7"/>
          <p:cNvGrpSpPr/>
          <p:nvPr/>
        </p:nvGrpSpPr>
        <p:grpSpPr>
          <a:xfrm>
            <a:off x="1906618" y="1175442"/>
            <a:ext cx="2002711" cy="1925897"/>
            <a:chOff x="2803410" y="696751"/>
            <a:chExt cx="6468705" cy="6555128"/>
          </a:xfrm>
        </p:grpSpPr>
        <p:sp>
          <p:nvSpPr>
            <p:cNvPr id="641" name="Google Shape;641;p7"/>
            <p:cNvSpPr/>
            <p:nvPr/>
          </p:nvSpPr>
          <p:spPr>
            <a:xfrm rot="-2224232">
              <a:off x="3823970" y="1539036"/>
              <a:ext cx="4427585" cy="4870558"/>
            </a:xfrm>
            <a:custGeom>
              <a:rect b="b" l="l" r="r" t="t"/>
              <a:pathLst>
                <a:path extrusionOk="0" h="4872965" w="4429773">
                  <a:moveTo>
                    <a:pt x="559845" y="4587064"/>
                  </a:moveTo>
                  <a:lnTo>
                    <a:pt x="559845" y="4587065"/>
                  </a:lnTo>
                  <a:lnTo>
                    <a:pt x="559844" y="4587064"/>
                  </a:lnTo>
                  <a:close/>
                  <a:moveTo>
                    <a:pt x="528163" y="4563197"/>
                  </a:moveTo>
                  <a:lnTo>
                    <a:pt x="528164" y="4563197"/>
                  </a:lnTo>
                  <a:lnTo>
                    <a:pt x="528163" y="4563196"/>
                  </a:lnTo>
                  <a:close/>
                  <a:moveTo>
                    <a:pt x="3716481" y="354848"/>
                  </a:moveTo>
                  <a:lnTo>
                    <a:pt x="3720764" y="358414"/>
                  </a:lnTo>
                  <a:lnTo>
                    <a:pt x="3725373" y="361547"/>
                  </a:lnTo>
                  <a:lnTo>
                    <a:pt x="3725048" y="361979"/>
                  </a:lnTo>
                  <a:lnTo>
                    <a:pt x="3847738" y="464107"/>
                  </a:lnTo>
                  <a:cubicBezTo>
                    <a:pt x="4507872" y="1070553"/>
                    <a:pt x="4627826" y="2068353"/>
                    <a:pt x="4097598" y="2772159"/>
                  </a:cubicBezTo>
                  <a:cubicBezTo>
                    <a:pt x="3978296" y="2930516"/>
                    <a:pt x="3835609" y="3061340"/>
                    <a:pt x="3677384" y="3163682"/>
                  </a:cubicBezTo>
                  <a:lnTo>
                    <a:pt x="3537869" y="3243068"/>
                  </a:lnTo>
                  <a:lnTo>
                    <a:pt x="3548386" y="3286934"/>
                  </a:lnTo>
                  <a:cubicBezTo>
                    <a:pt x="3565065" y="3405517"/>
                    <a:pt x="3547817" y="3528872"/>
                    <a:pt x="3494416" y="3641189"/>
                  </a:cubicBezTo>
                  <a:lnTo>
                    <a:pt x="3428882" y="3749241"/>
                  </a:lnTo>
                  <a:lnTo>
                    <a:pt x="3343101" y="3842039"/>
                  </a:lnTo>
                  <a:cubicBezTo>
                    <a:pt x="3152761" y="4010094"/>
                    <a:pt x="2876624" y="4045992"/>
                    <a:pt x="2649244" y="3930806"/>
                  </a:cubicBezTo>
                  <a:lnTo>
                    <a:pt x="2574491" y="3891776"/>
                  </a:lnTo>
                  <a:cubicBezTo>
                    <a:pt x="2549388" y="3916361"/>
                    <a:pt x="2513420" y="3946898"/>
                    <a:pt x="2475853" y="3980024"/>
                  </a:cubicBezTo>
                  <a:lnTo>
                    <a:pt x="2437635" y="4014730"/>
                  </a:lnTo>
                  <a:lnTo>
                    <a:pt x="2421261" y="4039577"/>
                  </a:lnTo>
                  <a:lnTo>
                    <a:pt x="2180543" y="4359099"/>
                  </a:lnTo>
                  <a:cubicBezTo>
                    <a:pt x="1834546" y="4949946"/>
                    <a:pt x="1244044" y="4975800"/>
                    <a:pt x="759833" y="4715385"/>
                  </a:cubicBezTo>
                  <a:lnTo>
                    <a:pt x="559845" y="4587064"/>
                  </a:lnTo>
                  <a:lnTo>
                    <a:pt x="544803" y="4574070"/>
                  </a:lnTo>
                  <a:lnTo>
                    <a:pt x="528163" y="4563197"/>
                  </a:lnTo>
                  <a:lnTo>
                    <a:pt x="349653" y="4406367"/>
                  </a:lnTo>
                  <a:cubicBezTo>
                    <a:pt x="-34232" y="4012782"/>
                    <a:pt x="-172276" y="3438060"/>
                    <a:pt x="300198" y="2942498"/>
                  </a:cubicBezTo>
                  <a:lnTo>
                    <a:pt x="540918" y="2622977"/>
                  </a:lnTo>
                  <a:lnTo>
                    <a:pt x="560284" y="2600385"/>
                  </a:lnTo>
                  <a:lnTo>
                    <a:pt x="583100" y="2554075"/>
                  </a:lnTo>
                  <a:cubicBezTo>
                    <a:pt x="604578" y="2508828"/>
                    <a:pt x="624008" y="2465831"/>
                    <a:pt x="640714" y="2434921"/>
                  </a:cubicBezTo>
                  <a:lnTo>
                    <a:pt x="582577" y="2373835"/>
                  </a:lnTo>
                  <a:cubicBezTo>
                    <a:pt x="409136" y="2187053"/>
                    <a:pt x="367466" y="1911728"/>
                    <a:pt x="476493" y="1682414"/>
                  </a:cubicBezTo>
                  <a:lnTo>
                    <a:pt x="542027" y="1574362"/>
                  </a:lnTo>
                  <a:lnTo>
                    <a:pt x="627808" y="1481564"/>
                  </a:lnTo>
                  <a:cubicBezTo>
                    <a:pt x="721036" y="1399251"/>
                    <a:pt x="834846" y="1348644"/>
                    <a:pt x="953429" y="1331963"/>
                  </a:cubicBezTo>
                  <a:lnTo>
                    <a:pt x="998494" y="1329971"/>
                  </a:lnTo>
                  <a:lnTo>
                    <a:pt x="1036313" y="1173970"/>
                  </a:lnTo>
                  <a:cubicBezTo>
                    <a:pt x="1091036" y="993653"/>
                    <a:pt x="1177423" y="820413"/>
                    <a:pt x="1296724" y="662056"/>
                  </a:cubicBezTo>
                  <a:cubicBezTo>
                    <a:pt x="1826953" y="-41749"/>
                    <a:pt x="2819127" y="-201702"/>
                    <a:pt x="3584145" y="265524"/>
                  </a:cubicBezTo>
                  <a:lnTo>
                    <a:pt x="3716156" y="355280"/>
                  </a:lnTo>
                  <a:close/>
                </a:path>
              </a:pathLst>
            </a:custGeom>
            <a:solidFill>
              <a:srgbClr val="A4C2F4"/>
            </a:solidFill>
            <a:ln cap="flat" cmpd="sng" w="19050">
              <a:solidFill>
                <a:srgbClr val="07376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42" name="Google Shape;642;p7"/>
            <p:cNvGrpSpPr/>
            <p:nvPr/>
          </p:nvGrpSpPr>
          <p:grpSpPr>
            <a:xfrm flipH="1">
              <a:off x="6051346" y="2820691"/>
              <a:ext cx="1428953" cy="1292913"/>
              <a:chOff x="988346" y="1986699"/>
              <a:chExt cx="1783516" cy="1281635"/>
            </a:xfrm>
          </p:grpSpPr>
          <p:sp>
            <p:nvSpPr>
              <p:cNvPr id="643" name="Google Shape;643;p7"/>
              <p:cNvSpPr/>
              <p:nvPr/>
            </p:nvSpPr>
            <p:spPr>
              <a:xfrm rot="5881026">
                <a:off x="1313793" y="2683363"/>
                <a:ext cx="218620" cy="822898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4" name="Google Shape;644;p7"/>
              <p:cNvSpPr/>
              <p:nvPr/>
            </p:nvSpPr>
            <p:spPr>
              <a:xfrm rot="6886508">
                <a:off x="1299115" y="2527212"/>
                <a:ext cx="218279" cy="824534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45" name="Google Shape;645;p7"/>
              <p:cNvSpPr/>
              <p:nvPr/>
            </p:nvSpPr>
            <p:spPr>
              <a:xfrm rot="7862121">
                <a:off x="1374392" y="2382759"/>
                <a:ext cx="218279" cy="822757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646" name="Google Shape;646;p7"/>
              <p:cNvGrpSpPr/>
              <p:nvPr/>
            </p:nvGrpSpPr>
            <p:grpSpPr>
              <a:xfrm rot="3177974">
                <a:off x="1384111" y="2173917"/>
                <a:ext cx="877397" cy="819616"/>
                <a:chOff x="1140746" y="2594401"/>
                <a:chExt cx="877376" cy="819596"/>
              </a:xfrm>
            </p:grpSpPr>
            <p:sp>
              <p:nvSpPr>
                <p:cNvPr id="647" name="Google Shape;647;p7"/>
                <p:cNvSpPr/>
                <p:nvPr/>
              </p:nvSpPr>
              <p:spPr>
                <a:xfrm rot="5881026">
                  <a:off x="1466193" y="2835763"/>
                  <a:ext cx="218620" cy="822898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48" name="Google Shape;648;p7"/>
                <p:cNvSpPr/>
                <p:nvPr/>
              </p:nvSpPr>
              <p:spPr>
                <a:xfrm rot="6886508">
                  <a:off x="1451515" y="2679612"/>
                  <a:ext cx="218279" cy="824534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49" name="Google Shape;649;p7"/>
                <p:cNvSpPr/>
                <p:nvPr/>
              </p:nvSpPr>
              <p:spPr>
                <a:xfrm rot="7862121">
                  <a:off x="1526792" y="2535159"/>
                  <a:ext cx="218279" cy="822757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50" name="Google Shape;650;p7"/>
              <p:cNvGrpSpPr/>
              <p:nvPr/>
            </p:nvGrpSpPr>
            <p:grpSpPr>
              <a:xfrm rot="6361257">
                <a:off x="1818181" y="2323748"/>
                <a:ext cx="877412" cy="819630"/>
                <a:chOff x="1140746" y="2594401"/>
                <a:chExt cx="877376" cy="819596"/>
              </a:xfrm>
            </p:grpSpPr>
            <p:sp>
              <p:nvSpPr>
                <p:cNvPr id="651" name="Google Shape;651;p7"/>
                <p:cNvSpPr/>
                <p:nvPr/>
              </p:nvSpPr>
              <p:spPr>
                <a:xfrm rot="5881026">
                  <a:off x="1466193" y="2835763"/>
                  <a:ext cx="218620" cy="822898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52" name="Google Shape;652;p7"/>
                <p:cNvSpPr/>
                <p:nvPr/>
              </p:nvSpPr>
              <p:spPr>
                <a:xfrm rot="6886508">
                  <a:off x="1451515" y="2679612"/>
                  <a:ext cx="218279" cy="824534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53" name="Google Shape;653;p7"/>
                <p:cNvSpPr/>
                <p:nvPr/>
              </p:nvSpPr>
              <p:spPr>
                <a:xfrm rot="7862121">
                  <a:off x="1526792" y="2535159"/>
                  <a:ext cx="218279" cy="822757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grpSp>
          <p:nvGrpSpPr>
            <p:cNvPr id="654" name="Google Shape;654;p7"/>
            <p:cNvGrpSpPr/>
            <p:nvPr/>
          </p:nvGrpSpPr>
          <p:grpSpPr>
            <a:xfrm>
              <a:off x="4479861" y="2841239"/>
              <a:ext cx="1428953" cy="1292913"/>
              <a:chOff x="988346" y="1986699"/>
              <a:chExt cx="1783516" cy="1281635"/>
            </a:xfrm>
          </p:grpSpPr>
          <p:sp>
            <p:nvSpPr>
              <p:cNvPr id="655" name="Google Shape;655;p7"/>
              <p:cNvSpPr/>
              <p:nvPr/>
            </p:nvSpPr>
            <p:spPr>
              <a:xfrm rot="5881026">
                <a:off x="1313793" y="2683363"/>
                <a:ext cx="218620" cy="822898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6" name="Google Shape;656;p7"/>
              <p:cNvSpPr/>
              <p:nvPr/>
            </p:nvSpPr>
            <p:spPr>
              <a:xfrm rot="6886508">
                <a:off x="1299115" y="2527212"/>
                <a:ext cx="218279" cy="824534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7" name="Google Shape;657;p7"/>
              <p:cNvSpPr/>
              <p:nvPr/>
            </p:nvSpPr>
            <p:spPr>
              <a:xfrm rot="7862121">
                <a:off x="1374392" y="2382759"/>
                <a:ext cx="218279" cy="822757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658" name="Google Shape;658;p7"/>
              <p:cNvGrpSpPr/>
              <p:nvPr/>
            </p:nvGrpSpPr>
            <p:grpSpPr>
              <a:xfrm rot="3177974">
                <a:off x="1384111" y="2173917"/>
                <a:ext cx="877397" cy="819616"/>
                <a:chOff x="1140746" y="2594401"/>
                <a:chExt cx="877376" cy="819596"/>
              </a:xfrm>
            </p:grpSpPr>
            <p:sp>
              <p:nvSpPr>
                <p:cNvPr id="659" name="Google Shape;659;p7"/>
                <p:cNvSpPr/>
                <p:nvPr/>
              </p:nvSpPr>
              <p:spPr>
                <a:xfrm rot="5881026">
                  <a:off x="1466193" y="2835763"/>
                  <a:ext cx="218620" cy="822898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60" name="Google Shape;660;p7"/>
                <p:cNvSpPr/>
                <p:nvPr/>
              </p:nvSpPr>
              <p:spPr>
                <a:xfrm rot="6886508">
                  <a:off x="1451515" y="2679612"/>
                  <a:ext cx="218279" cy="824534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61" name="Google Shape;661;p7"/>
                <p:cNvSpPr/>
                <p:nvPr/>
              </p:nvSpPr>
              <p:spPr>
                <a:xfrm rot="7862121">
                  <a:off x="1526792" y="2535159"/>
                  <a:ext cx="218279" cy="822757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62" name="Google Shape;662;p7"/>
              <p:cNvGrpSpPr/>
              <p:nvPr/>
            </p:nvGrpSpPr>
            <p:grpSpPr>
              <a:xfrm rot="6361257">
                <a:off x="1818181" y="2323748"/>
                <a:ext cx="877412" cy="819630"/>
                <a:chOff x="1140746" y="2594401"/>
                <a:chExt cx="877376" cy="819596"/>
              </a:xfrm>
            </p:grpSpPr>
            <p:sp>
              <p:nvSpPr>
                <p:cNvPr id="663" name="Google Shape;663;p7"/>
                <p:cNvSpPr/>
                <p:nvPr/>
              </p:nvSpPr>
              <p:spPr>
                <a:xfrm rot="5881026">
                  <a:off x="1466193" y="2835763"/>
                  <a:ext cx="218620" cy="822898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64" name="Google Shape;664;p7"/>
                <p:cNvSpPr/>
                <p:nvPr/>
              </p:nvSpPr>
              <p:spPr>
                <a:xfrm rot="6886508">
                  <a:off x="1451515" y="2679612"/>
                  <a:ext cx="218279" cy="824534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65" name="Google Shape;665;p7"/>
                <p:cNvSpPr/>
                <p:nvPr/>
              </p:nvSpPr>
              <p:spPr>
                <a:xfrm rot="7862121">
                  <a:off x="1526792" y="2535159"/>
                  <a:ext cx="218279" cy="822757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666" name="Google Shape;666;p7"/>
            <p:cNvSpPr/>
            <p:nvPr/>
          </p:nvSpPr>
          <p:spPr>
            <a:xfrm rot="-7833354">
              <a:off x="5084503" y="1319384"/>
              <a:ext cx="328520" cy="866594"/>
            </a:xfrm>
            <a:prstGeom prst="heart">
              <a:avLst/>
            </a:pr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7" name="Google Shape;667;p7"/>
            <p:cNvSpPr/>
            <p:nvPr/>
          </p:nvSpPr>
          <p:spPr>
            <a:xfrm rot="-8674184">
              <a:off x="5353898" y="1466070"/>
              <a:ext cx="353452" cy="866488"/>
            </a:xfrm>
            <a:prstGeom prst="heart">
              <a:avLst/>
            </a:pr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8" name="Google Shape;668;p7"/>
            <p:cNvSpPr/>
            <p:nvPr/>
          </p:nvSpPr>
          <p:spPr>
            <a:xfrm rot="-9805342">
              <a:off x="5646619" y="1567354"/>
              <a:ext cx="433207" cy="866701"/>
            </a:xfrm>
            <a:prstGeom prst="heart">
              <a:avLst/>
            </a:pr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9" name="Google Shape;669;p7"/>
            <p:cNvSpPr/>
            <p:nvPr/>
          </p:nvSpPr>
          <p:spPr>
            <a:xfrm rot="10290980">
              <a:off x="6042508" y="1565434"/>
              <a:ext cx="433139" cy="866576"/>
            </a:xfrm>
            <a:prstGeom prst="heart">
              <a:avLst/>
            </a:pr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7"/>
            <p:cNvSpPr/>
            <p:nvPr/>
          </p:nvSpPr>
          <p:spPr>
            <a:xfrm rot="8700222">
              <a:off x="6391100" y="1507652"/>
              <a:ext cx="328496" cy="866559"/>
            </a:xfrm>
            <a:prstGeom prst="heart">
              <a:avLst/>
            </a:pr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7"/>
            <p:cNvSpPr/>
            <p:nvPr/>
          </p:nvSpPr>
          <p:spPr>
            <a:xfrm rot="7646081">
              <a:off x="6606810" y="1341455"/>
              <a:ext cx="328696" cy="866682"/>
            </a:xfrm>
            <a:prstGeom prst="heart">
              <a:avLst/>
            </a:pr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2" name="Google Shape;672;p7"/>
            <p:cNvSpPr/>
            <p:nvPr/>
          </p:nvSpPr>
          <p:spPr>
            <a:xfrm flipH="1" rot="10800000">
              <a:off x="5180319" y="1398105"/>
              <a:ext cx="1585800" cy="556200"/>
            </a:xfrm>
            <a:prstGeom prst="ellipse">
              <a:avLst/>
            </a:prstGeom>
            <a:solidFill>
              <a:srgbClr val="F3CC71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7"/>
            <p:cNvSpPr/>
            <p:nvPr/>
          </p:nvSpPr>
          <p:spPr>
            <a:xfrm flipH="1" rot="10800000">
              <a:off x="5322617" y="1405988"/>
              <a:ext cx="1276500" cy="375000"/>
            </a:xfrm>
            <a:prstGeom prst="ellipse">
              <a:avLst/>
            </a:prstGeom>
            <a:solidFill>
              <a:srgbClr val="CB8ECA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7"/>
            <p:cNvSpPr/>
            <p:nvPr/>
          </p:nvSpPr>
          <p:spPr>
            <a:xfrm flipH="1" rot="10800000">
              <a:off x="5471511" y="1414559"/>
              <a:ext cx="1037100" cy="246600"/>
            </a:xfrm>
            <a:prstGeom prst="ellipse">
              <a:avLst/>
            </a:prstGeom>
            <a:solidFill>
              <a:srgbClr val="134F5C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75" name="Google Shape;675;p7"/>
            <p:cNvGrpSpPr/>
            <p:nvPr/>
          </p:nvGrpSpPr>
          <p:grpSpPr>
            <a:xfrm>
              <a:off x="5339015" y="5193857"/>
              <a:ext cx="1422398" cy="777275"/>
              <a:chOff x="2617143" y="4571760"/>
              <a:chExt cx="1422398" cy="857068"/>
            </a:xfrm>
          </p:grpSpPr>
          <p:grpSp>
            <p:nvGrpSpPr>
              <p:cNvPr id="676" name="Google Shape;676;p7"/>
              <p:cNvGrpSpPr/>
              <p:nvPr/>
            </p:nvGrpSpPr>
            <p:grpSpPr>
              <a:xfrm flipH="1">
                <a:off x="2630484" y="4571760"/>
                <a:ext cx="1402137" cy="308580"/>
                <a:chOff x="6899800" y="3883638"/>
                <a:chExt cx="1505893" cy="417000"/>
              </a:xfrm>
            </p:grpSpPr>
            <p:grpSp>
              <p:nvGrpSpPr>
                <p:cNvPr id="677" name="Google Shape;677;p7"/>
                <p:cNvGrpSpPr/>
                <p:nvPr/>
              </p:nvGrpSpPr>
              <p:grpSpPr>
                <a:xfrm>
                  <a:off x="6899800" y="3883638"/>
                  <a:ext cx="753067" cy="417000"/>
                  <a:chOff x="7786173" y="4176485"/>
                  <a:chExt cx="753067" cy="417000"/>
                </a:xfrm>
              </p:grpSpPr>
              <p:sp>
                <p:nvSpPr>
                  <p:cNvPr id="678" name="Google Shape;678;p7"/>
                  <p:cNvSpPr/>
                  <p:nvPr/>
                </p:nvSpPr>
                <p:spPr>
                  <a:xfrm>
                    <a:off x="7786173" y="4300537"/>
                    <a:ext cx="186300" cy="2928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679" name="Google Shape;679;p7"/>
                  <p:cNvSpPr/>
                  <p:nvPr/>
                </p:nvSpPr>
                <p:spPr>
                  <a:xfrm>
                    <a:off x="7981539" y="4231341"/>
                    <a:ext cx="187200" cy="3621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680" name="Google Shape;680;p7"/>
                  <p:cNvSpPr/>
                  <p:nvPr/>
                </p:nvSpPr>
                <p:spPr>
                  <a:xfrm>
                    <a:off x="8168739" y="4197384"/>
                    <a:ext cx="187200" cy="3960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681" name="Google Shape;681;p7"/>
                  <p:cNvSpPr/>
                  <p:nvPr/>
                </p:nvSpPr>
                <p:spPr>
                  <a:xfrm>
                    <a:off x="8352040" y="4176485"/>
                    <a:ext cx="187200" cy="4170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682" name="Google Shape;682;p7"/>
                <p:cNvGrpSpPr/>
                <p:nvPr/>
              </p:nvGrpSpPr>
              <p:grpSpPr>
                <a:xfrm flipH="1">
                  <a:off x="7652626" y="3883638"/>
                  <a:ext cx="753067" cy="417000"/>
                  <a:chOff x="7786173" y="4176485"/>
                  <a:chExt cx="753067" cy="417000"/>
                </a:xfrm>
              </p:grpSpPr>
              <p:sp>
                <p:nvSpPr>
                  <p:cNvPr id="683" name="Google Shape;683;p7"/>
                  <p:cNvSpPr/>
                  <p:nvPr/>
                </p:nvSpPr>
                <p:spPr>
                  <a:xfrm>
                    <a:off x="7786173" y="4300537"/>
                    <a:ext cx="186300" cy="2928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684" name="Google Shape;684;p7"/>
                  <p:cNvSpPr/>
                  <p:nvPr/>
                </p:nvSpPr>
                <p:spPr>
                  <a:xfrm>
                    <a:off x="7981539" y="4231341"/>
                    <a:ext cx="187200" cy="3621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685" name="Google Shape;685;p7"/>
                  <p:cNvSpPr/>
                  <p:nvPr/>
                </p:nvSpPr>
                <p:spPr>
                  <a:xfrm>
                    <a:off x="8168739" y="4197384"/>
                    <a:ext cx="187200" cy="3960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686" name="Google Shape;686;p7"/>
                  <p:cNvSpPr/>
                  <p:nvPr/>
                </p:nvSpPr>
                <p:spPr>
                  <a:xfrm>
                    <a:off x="8352040" y="4176485"/>
                    <a:ext cx="187200" cy="4170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grpSp>
            <p:nvGrpSpPr>
              <p:cNvPr id="687" name="Google Shape;687;p7"/>
              <p:cNvGrpSpPr/>
              <p:nvPr/>
            </p:nvGrpSpPr>
            <p:grpSpPr>
              <a:xfrm>
                <a:off x="2617143" y="4660338"/>
                <a:ext cx="1422398" cy="768491"/>
                <a:chOff x="2617143" y="4660338"/>
                <a:chExt cx="1422398" cy="768491"/>
              </a:xfrm>
            </p:grpSpPr>
            <p:grpSp>
              <p:nvGrpSpPr>
                <p:cNvPr id="688" name="Google Shape;688;p7"/>
                <p:cNvGrpSpPr/>
                <p:nvPr/>
              </p:nvGrpSpPr>
              <p:grpSpPr>
                <a:xfrm rot="10800000">
                  <a:off x="2633313" y="5078882"/>
                  <a:ext cx="1402137" cy="349946"/>
                  <a:chOff x="6899800" y="3883638"/>
                  <a:chExt cx="1505893" cy="417000"/>
                </a:xfrm>
              </p:grpSpPr>
              <p:grpSp>
                <p:nvGrpSpPr>
                  <p:cNvPr id="689" name="Google Shape;689;p7"/>
                  <p:cNvGrpSpPr/>
                  <p:nvPr/>
                </p:nvGrpSpPr>
                <p:grpSpPr>
                  <a:xfrm>
                    <a:off x="6899800" y="3883638"/>
                    <a:ext cx="753067" cy="417000"/>
                    <a:chOff x="7786173" y="4176485"/>
                    <a:chExt cx="753067" cy="417000"/>
                  </a:xfrm>
                </p:grpSpPr>
                <p:sp>
                  <p:nvSpPr>
                    <p:cNvPr id="690" name="Google Shape;690;p7"/>
                    <p:cNvSpPr/>
                    <p:nvPr/>
                  </p:nvSpPr>
                  <p:spPr>
                    <a:xfrm>
                      <a:off x="7786173" y="4300537"/>
                      <a:ext cx="186300" cy="2928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691" name="Google Shape;691;p7"/>
                    <p:cNvSpPr/>
                    <p:nvPr/>
                  </p:nvSpPr>
                  <p:spPr>
                    <a:xfrm>
                      <a:off x="7981539" y="4231341"/>
                      <a:ext cx="187200" cy="3621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692" name="Google Shape;692;p7"/>
                    <p:cNvSpPr/>
                    <p:nvPr/>
                  </p:nvSpPr>
                  <p:spPr>
                    <a:xfrm>
                      <a:off x="8168739" y="4197384"/>
                      <a:ext cx="187200" cy="3960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693" name="Google Shape;693;p7"/>
                    <p:cNvSpPr/>
                    <p:nvPr/>
                  </p:nvSpPr>
                  <p:spPr>
                    <a:xfrm>
                      <a:off x="8352040" y="4176485"/>
                      <a:ext cx="187200" cy="4170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</p:grpSp>
              <p:grpSp>
                <p:nvGrpSpPr>
                  <p:cNvPr id="694" name="Google Shape;694;p7"/>
                  <p:cNvGrpSpPr/>
                  <p:nvPr/>
                </p:nvGrpSpPr>
                <p:grpSpPr>
                  <a:xfrm flipH="1">
                    <a:off x="7652626" y="3883638"/>
                    <a:ext cx="753067" cy="417000"/>
                    <a:chOff x="7786173" y="4176485"/>
                    <a:chExt cx="753067" cy="417000"/>
                  </a:xfrm>
                </p:grpSpPr>
                <p:sp>
                  <p:nvSpPr>
                    <p:cNvPr id="695" name="Google Shape;695;p7"/>
                    <p:cNvSpPr/>
                    <p:nvPr/>
                  </p:nvSpPr>
                  <p:spPr>
                    <a:xfrm>
                      <a:off x="7786173" y="4300537"/>
                      <a:ext cx="186300" cy="2928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696" name="Google Shape;696;p7"/>
                    <p:cNvSpPr/>
                    <p:nvPr/>
                  </p:nvSpPr>
                  <p:spPr>
                    <a:xfrm>
                      <a:off x="7981539" y="4231341"/>
                      <a:ext cx="187200" cy="3621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697" name="Google Shape;697;p7"/>
                    <p:cNvSpPr/>
                    <p:nvPr/>
                  </p:nvSpPr>
                  <p:spPr>
                    <a:xfrm>
                      <a:off x="8168739" y="4197384"/>
                      <a:ext cx="187200" cy="3960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698" name="Google Shape;698;p7"/>
                    <p:cNvSpPr/>
                    <p:nvPr/>
                  </p:nvSpPr>
                  <p:spPr>
                    <a:xfrm>
                      <a:off x="8352040" y="4176485"/>
                      <a:ext cx="187200" cy="4170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</p:grpSp>
            </p:grpSp>
            <p:grpSp>
              <p:nvGrpSpPr>
                <p:cNvPr id="699" name="Google Shape;699;p7"/>
                <p:cNvGrpSpPr/>
                <p:nvPr/>
              </p:nvGrpSpPr>
              <p:grpSpPr>
                <a:xfrm>
                  <a:off x="2617143" y="4660338"/>
                  <a:ext cx="1422398" cy="327969"/>
                  <a:chOff x="5345411" y="3946224"/>
                  <a:chExt cx="5653411" cy="1536155"/>
                </a:xfrm>
              </p:grpSpPr>
              <p:sp>
                <p:nvSpPr>
                  <p:cNvPr id="700" name="Google Shape;700;p7"/>
                  <p:cNvSpPr/>
                  <p:nvPr/>
                </p:nvSpPr>
                <p:spPr>
                  <a:xfrm flipH="1">
                    <a:off x="5345411" y="3946224"/>
                    <a:ext cx="5653411" cy="1536035"/>
                  </a:xfrm>
                  <a:custGeom>
                    <a:rect b="b" l="l" r="r" t="t"/>
                    <a:pathLst>
                      <a:path extrusionOk="0" h="1193037" w="4299172">
                        <a:moveTo>
                          <a:pt x="2424732" y="0"/>
                        </a:moveTo>
                        <a:cubicBezTo>
                          <a:pt x="2309808" y="0"/>
                          <a:pt x="2211204" y="69873"/>
                          <a:pt x="2169084" y="169454"/>
                        </a:cubicBezTo>
                        <a:lnTo>
                          <a:pt x="2150628" y="260873"/>
                        </a:lnTo>
                        <a:lnTo>
                          <a:pt x="2132172" y="169454"/>
                        </a:lnTo>
                        <a:cubicBezTo>
                          <a:pt x="2090052" y="69873"/>
                          <a:pt x="1991448" y="0"/>
                          <a:pt x="1876524" y="0"/>
                        </a:cubicBezTo>
                        <a:cubicBezTo>
                          <a:pt x="1761600" y="0"/>
                          <a:pt x="1662996" y="69873"/>
                          <a:pt x="1620876" y="169454"/>
                        </a:cubicBezTo>
                        <a:lnTo>
                          <a:pt x="1599584" y="274919"/>
                        </a:lnTo>
                        <a:lnTo>
                          <a:pt x="1588827" y="221634"/>
                        </a:lnTo>
                        <a:cubicBezTo>
                          <a:pt x="1546707" y="122053"/>
                          <a:pt x="1448103" y="52180"/>
                          <a:pt x="1333179" y="52180"/>
                        </a:cubicBezTo>
                        <a:cubicBezTo>
                          <a:pt x="1179947" y="52180"/>
                          <a:pt x="1055728" y="176399"/>
                          <a:pt x="1055728" y="329631"/>
                        </a:cubicBezTo>
                        <a:lnTo>
                          <a:pt x="1055728" y="414410"/>
                        </a:lnTo>
                        <a:lnTo>
                          <a:pt x="1033925" y="306418"/>
                        </a:lnTo>
                        <a:cubicBezTo>
                          <a:pt x="991806" y="206837"/>
                          <a:pt x="893202" y="136964"/>
                          <a:pt x="778278" y="136964"/>
                        </a:cubicBezTo>
                        <a:cubicBezTo>
                          <a:pt x="663354" y="136964"/>
                          <a:pt x="564750" y="206837"/>
                          <a:pt x="522630" y="306419"/>
                        </a:cubicBezTo>
                        <a:lnTo>
                          <a:pt x="517439" y="332133"/>
                        </a:lnTo>
                        <a:lnTo>
                          <a:pt x="517439" y="494633"/>
                        </a:lnTo>
                        <a:lnTo>
                          <a:pt x="497110" y="393942"/>
                        </a:lnTo>
                        <a:cubicBezTo>
                          <a:pt x="457835" y="301083"/>
                          <a:pt x="365887" y="235927"/>
                          <a:pt x="258721" y="235927"/>
                        </a:cubicBezTo>
                        <a:cubicBezTo>
                          <a:pt x="115833" y="235927"/>
                          <a:pt x="0" y="351760"/>
                          <a:pt x="0" y="494648"/>
                        </a:cubicBezTo>
                        <a:lnTo>
                          <a:pt x="0" y="1040908"/>
                        </a:lnTo>
                        <a:cubicBezTo>
                          <a:pt x="358438" y="1131951"/>
                          <a:pt x="1415656" y="1193037"/>
                          <a:pt x="2132184" y="1193037"/>
                        </a:cubicBezTo>
                        <a:cubicBezTo>
                          <a:pt x="2848712" y="1193037"/>
                          <a:pt x="3941080" y="1131952"/>
                          <a:pt x="4299171" y="1040908"/>
                        </a:cubicBezTo>
                        <a:cubicBezTo>
                          <a:pt x="4299171" y="858821"/>
                          <a:pt x="4299172" y="676735"/>
                          <a:pt x="4299172" y="494648"/>
                        </a:cubicBezTo>
                        <a:cubicBezTo>
                          <a:pt x="4299172" y="351760"/>
                          <a:pt x="4183339" y="235927"/>
                          <a:pt x="4040451" y="235927"/>
                        </a:cubicBezTo>
                        <a:cubicBezTo>
                          <a:pt x="3933285" y="235927"/>
                          <a:pt x="3841338" y="301083"/>
                          <a:pt x="3802062" y="393942"/>
                        </a:cubicBezTo>
                        <a:lnTo>
                          <a:pt x="3799179" y="408222"/>
                        </a:lnTo>
                        <a:lnTo>
                          <a:pt x="3778625" y="306419"/>
                        </a:lnTo>
                        <a:cubicBezTo>
                          <a:pt x="3736506" y="206837"/>
                          <a:pt x="3637902" y="136964"/>
                          <a:pt x="3522978" y="136964"/>
                        </a:cubicBezTo>
                        <a:cubicBezTo>
                          <a:pt x="3408054" y="136964"/>
                          <a:pt x="3309450" y="206837"/>
                          <a:pt x="3267331" y="306418"/>
                        </a:cubicBezTo>
                        <a:lnTo>
                          <a:pt x="3245528" y="414410"/>
                        </a:lnTo>
                        <a:lnTo>
                          <a:pt x="3245528" y="329631"/>
                        </a:lnTo>
                        <a:cubicBezTo>
                          <a:pt x="3245528" y="176399"/>
                          <a:pt x="3121309" y="52180"/>
                          <a:pt x="2968077" y="52180"/>
                        </a:cubicBezTo>
                        <a:cubicBezTo>
                          <a:pt x="2853153" y="52180"/>
                          <a:pt x="2754549" y="122053"/>
                          <a:pt x="2712429" y="221634"/>
                        </a:cubicBezTo>
                        <a:lnTo>
                          <a:pt x="2701672" y="274919"/>
                        </a:lnTo>
                        <a:lnTo>
                          <a:pt x="2680380" y="169454"/>
                        </a:lnTo>
                        <a:cubicBezTo>
                          <a:pt x="2638260" y="69873"/>
                          <a:pt x="2539656" y="0"/>
                          <a:pt x="2424732" y="0"/>
                        </a:cubicBezTo>
                        <a:close/>
                      </a:path>
                    </a:pathLst>
                  </a:custGeom>
                  <a:solidFill>
                    <a:srgbClr val="FFD276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cxnSp>
                <p:nvCxnSpPr>
                  <p:cNvPr id="701" name="Google Shape;701;p7"/>
                  <p:cNvCxnSpPr>
                    <a:stCxn id="700" idx="25"/>
                  </p:cNvCxnSpPr>
                  <p:nvPr/>
                </p:nvCxnSpPr>
                <p:spPr>
                  <a:xfrm flipH="1">
                    <a:off x="5995487" y="4471805"/>
                    <a:ext cx="7800" cy="9282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702" name="Google Shape;702;p7"/>
                  <p:cNvCxnSpPr/>
                  <p:nvPr/>
                </p:nvCxnSpPr>
                <p:spPr>
                  <a:xfrm flipH="1">
                    <a:off x="6718821" y="4499852"/>
                    <a:ext cx="6300" cy="9270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703" name="Google Shape;703;p7"/>
                  <p:cNvCxnSpPr/>
                  <p:nvPr/>
                </p:nvCxnSpPr>
                <p:spPr>
                  <a:xfrm>
                    <a:off x="7444461" y="4280279"/>
                    <a:ext cx="0" cy="12021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704" name="Google Shape;704;p7"/>
                  <p:cNvCxnSpPr/>
                  <p:nvPr/>
                </p:nvCxnSpPr>
                <p:spPr>
                  <a:xfrm>
                    <a:off x="8169776" y="4274303"/>
                    <a:ext cx="0" cy="12021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705" name="Google Shape;705;p7"/>
                  <p:cNvCxnSpPr/>
                  <p:nvPr/>
                </p:nvCxnSpPr>
                <p:spPr>
                  <a:xfrm flipH="1">
                    <a:off x="10312379" y="4450220"/>
                    <a:ext cx="6300" cy="9270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706" name="Google Shape;706;p7"/>
                  <p:cNvCxnSpPr/>
                  <p:nvPr/>
                </p:nvCxnSpPr>
                <p:spPr>
                  <a:xfrm flipH="1">
                    <a:off x="9601892" y="4517706"/>
                    <a:ext cx="6300" cy="9270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707" name="Google Shape;707;p7"/>
                  <p:cNvCxnSpPr/>
                  <p:nvPr/>
                </p:nvCxnSpPr>
                <p:spPr>
                  <a:xfrm>
                    <a:off x="8895091" y="4274303"/>
                    <a:ext cx="0" cy="12021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</p:grpSp>
            <p:grpSp>
              <p:nvGrpSpPr>
                <p:cNvPr id="708" name="Google Shape;708;p7"/>
                <p:cNvGrpSpPr/>
                <p:nvPr/>
              </p:nvGrpSpPr>
              <p:grpSpPr>
                <a:xfrm>
                  <a:off x="2617387" y="4966012"/>
                  <a:ext cx="1421390" cy="374504"/>
                  <a:chOff x="4848232" y="4776134"/>
                  <a:chExt cx="6787919" cy="1546898"/>
                </a:xfrm>
              </p:grpSpPr>
              <p:sp>
                <p:nvSpPr>
                  <p:cNvPr id="709" name="Google Shape;709;p7"/>
                  <p:cNvSpPr/>
                  <p:nvPr/>
                </p:nvSpPr>
                <p:spPr>
                  <a:xfrm flipH="1" rot="10800000">
                    <a:off x="4848232" y="4776134"/>
                    <a:ext cx="6787919" cy="1546898"/>
                  </a:xfrm>
                  <a:custGeom>
                    <a:rect b="b" l="l" r="r" t="t"/>
                    <a:pathLst>
                      <a:path extrusionOk="0" h="1187638" w="4330411">
                        <a:moveTo>
                          <a:pt x="2424732" y="0"/>
                        </a:moveTo>
                        <a:cubicBezTo>
                          <a:pt x="2309808" y="0"/>
                          <a:pt x="2211204" y="69873"/>
                          <a:pt x="2169084" y="169454"/>
                        </a:cubicBezTo>
                        <a:lnTo>
                          <a:pt x="2150628" y="260873"/>
                        </a:lnTo>
                        <a:lnTo>
                          <a:pt x="2132172" y="169454"/>
                        </a:lnTo>
                        <a:cubicBezTo>
                          <a:pt x="2090052" y="69873"/>
                          <a:pt x="1991448" y="0"/>
                          <a:pt x="1876524" y="0"/>
                        </a:cubicBezTo>
                        <a:cubicBezTo>
                          <a:pt x="1761600" y="0"/>
                          <a:pt x="1662996" y="69873"/>
                          <a:pt x="1620876" y="169454"/>
                        </a:cubicBezTo>
                        <a:lnTo>
                          <a:pt x="1599584" y="274919"/>
                        </a:lnTo>
                        <a:lnTo>
                          <a:pt x="1588827" y="221634"/>
                        </a:lnTo>
                        <a:cubicBezTo>
                          <a:pt x="1546707" y="122053"/>
                          <a:pt x="1448103" y="52180"/>
                          <a:pt x="1333179" y="52180"/>
                        </a:cubicBezTo>
                        <a:cubicBezTo>
                          <a:pt x="1179947" y="52180"/>
                          <a:pt x="1055728" y="176399"/>
                          <a:pt x="1055728" y="329631"/>
                        </a:cubicBezTo>
                        <a:lnTo>
                          <a:pt x="1055728" y="414410"/>
                        </a:lnTo>
                        <a:lnTo>
                          <a:pt x="1033925" y="306418"/>
                        </a:lnTo>
                        <a:cubicBezTo>
                          <a:pt x="991806" y="206837"/>
                          <a:pt x="893202" y="136964"/>
                          <a:pt x="778278" y="136964"/>
                        </a:cubicBezTo>
                        <a:cubicBezTo>
                          <a:pt x="663354" y="136964"/>
                          <a:pt x="564750" y="206837"/>
                          <a:pt x="522630" y="306419"/>
                        </a:cubicBezTo>
                        <a:lnTo>
                          <a:pt x="517439" y="332133"/>
                        </a:lnTo>
                        <a:lnTo>
                          <a:pt x="517439" y="494633"/>
                        </a:lnTo>
                        <a:lnTo>
                          <a:pt x="497110" y="393942"/>
                        </a:lnTo>
                        <a:cubicBezTo>
                          <a:pt x="457835" y="301083"/>
                          <a:pt x="365887" y="235927"/>
                          <a:pt x="258721" y="235927"/>
                        </a:cubicBezTo>
                        <a:cubicBezTo>
                          <a:pt x="115833" y="235927"/>
                          <a:pt x="0" y="351760"/>
                          <a:pt x="0" y="494648"/>
                        </a:cubicBezTo>
                        <a:lnTo>
                          <a:pt x="3810" y="1187638"/>
                        </a:lnTo>
                        <a:cubicBezTo>
                          <a:pt x="678472" y="1104439"/>
                          <a:pt x="1449945" y="1050127"/>
                          <a:pt x="2170283" y="1046306"/>
                        </a:cubicBezTo>
                        <a:cubicBezTo>
                          <a:pt x="2890621" y="1042485"/>
                          <a:pt x="3956320" y="1131951"/>
                          <a:pt x="4325840" y="1164711"/>
                        </a:cubicBezTo>
                        <a:cubicBezTo>
                          <a:pt x="4325840" y="982624"/>
                          <a:pt x="4346737" y="649445"/>
                          <a:pt x="4299172" y="494648"/>
                        </a:cubicBezTo>
                        <a:cubicBezTo>
                          <a:pt x="4251607" y="339851"/>
                          <a:pt x="4183339" y="235927"/>
                          <a:pt x="4040451" y="235927"/>
                        </a:cubicBezTo>
                        <a:cubicBezTo>
                          <a:pt x="3933285" y="235927"/>
                          <a:pt x="3841338" y="301083"/>
                          <a:pt x="3802062" y="393942"/>
                        </a:cubicBezTo>
                        <a:lnTo>
                          <a:pt x="3799179" y="408222"/>
                        </a:lnTo>
                        <a:lnTo>
                          <a:pt x="3778625" y="306419"/>
                        </a:lnTo>
                        <a:cubicBezTo>
                          <a:pt x="3736506" y="206837"/>
                          <a:pt x="3637902" y="136964"/>
                          <a:pt x="3522978" y="136964"/>
                        </a:cubicBezTo>
                        <a:cubicBezTo>
                          <a:pt x="3408054" y="136964"/>
                          <a:pt x="3309450" y="206837"/>
                          <a:pt x="3267331" y="306418"/>
                        </a:cubicBezTo>
                        <a:lnTo>
                          <a:pt x="3245528" y="414410"/>
                        </a:lnTo>
                        <a:lnTo>
                          <a:pt x="3245528" y="329631"/>
                        </a:lnTo>
                        <a:cubicBezTo>
                          <a:pt x="3245528" y="176399"/>
                          <a:pt x="3121309" y="52180"/>
                          <a:pt x="2968077" y="52180"/>
                        </a:cubicBezTo>
                        <a:cubicBezTo>
                          <a:pt x="2853153" y="52180"/>
                          <a:pt x="2754549" y="122053"/>
                          <a:pt x="2712429" y="221634"/>
                        </a:cubicBezTo>
                        <a:lnTo>
                          <a:pt x="2701672" y="274919"/>
                        </a:lnTo>
                        <a:lnTo>
                          <a:pt x="2680380" y="169454"/>
                        </a:lnTo>
                        <a:cubicBezTo>
                          <a:pt x="2638260" y="69873"/>
                          <a:pt x="2539656" y="0"/>
                          <a:pt x="2424732" y="0"/>
                        </a:cubicBezTo>
                        <a:close/>
                      </a:path>
                    </a:pathLst>
                  </a:custGeom>
                  <a:solidFill>
                    <a:srgbClr val="FFD276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cxnSp>
                <p:nvCxnSpPr>
                  <p:cNvPr id="710" name="Google Shape;710;p7"/>
                  <p:cNvCxnSpPr>
                    <a:stCxn id="709" idx="25"/>
                  </p:cNvCxnSpPr>
                  <p:nvPr/>
                </p:nvCxnSpPr>
                <p:spPr>
                  <a:xfrm flipH="1" rot="10800000">
                    <a:off x="10807846" y="4851659"/>
                    <a:ext cx="9300" cy="9393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711" name="Google Shape;711;p7"/>
                  <p:cNvCxnSpPr/>
                  <p:nvPr/>
                </p:nvCxnSpPr>
                <p:spPr>
                  <a:xfrm rot="10800000">
                    <a:off x="9946109" y="4880865"/>
                    <a:ext cx="600" cy="8817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712" name="Google Shape;712;p7"/>
                  <p:cNvCxnSpPr/>
                  <p:nvPr/>
                </p:nvCxnSpPr>
                <p:spPr>
                  <a:xfrm flipH="1" rot="10800000">
                    <a:off x="9088543" y="4959151"/>
                    <a:ext cx="11100" cy="10257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713" name="Google Shape;713;p7"/>
                  <p:cNvCxnSpPr>
                    <a:endCxn id="709" idx="20"/>
                  </p:cNvCxnSpPr>
                  <p:nvPr/>
                </p:nvCxnSpPr>
                <p:spPr>
                  <a:xfrm flipH="1" rot="10800000">
                    <a:off x="8223251" y="4958602"/>
                    <a:ext cx="27900" cy="10323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714" name="Google Shape;714;p7"/>
                  <p:cNvCxnSpPr/>
                  <p:nvPr/>
                </p:nvCxnSpPr>
                <p:spPr>
                  <a:xfrm flipH="1" rot="10800000">
                    <a:off x="5659636" y="4874409"/>
                    <a:ext cx="7800" cy="9384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715" name="Google Shape;715;p7"/>
                  <p:cNvCxnSpPr/>
                  <p:nvPr/>
                </p:nvCxnSpPr>
                <p:spPr>
                  <a:xfrm flipH="1" rot="10800000">
                    <a:off x="6507238" y="4880789"/>
                    <a:ext cx="20400" cy="8637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716" name="Google Shape;716;p7"/>
                  <p:cNvCxnSpPr/>
                  <p:nvPr/>
                </p:nvCxnSpPr>
                <p:spPr>
                  <a:xfrm flipH="1" rot="10800000">
                    <a:off x="7357959" y="4959201"/>
                    <a:ext cx="13500" cy="10317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</p:grpSp>
          </p:grpSp>
        </p:grpSp>
        <p:grpSp>
          <p:nvGrpSpPr>
            <p:cNvPr id="717" name="Google Shape;717;p7"/>
            <p:cNvGrpSpPr/>
            <p:nvPr/>
          </p:nvGrpSpPr>
          <p:grpSpPr>
            <a:xfrm flipH="1" rot="3923401">
              <a:off x="6802019" y="2248331"/>
              <a:ext cx="1085395" cy="625957"/>
              <a:chOff x="606749" y="603681"/>
              <a:chExt cx="2516709" cy="1127574"/>
            </a:xfrm>
          </p:grpSpPr>
          <p:sp>
            <p:nvSpPr>
              <p:cNvPr id="718" name="Google Shape;718;p7"/>
              <p:cNvSpPr/>
              <p:nvPr/>
            </p:nvSpPr>
            <p:spPr>
              <a:xfrm rot="-6875987">
                <a:off x="904736" y="520681"/>
                <a:ext cx="328627" cy="866532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9" name="Google Shape;719;p7"/>
              <p:cNvSpPr/>
              <p:nvPr/>
            </p:nvSpPr>
            <p:spPr>
              <a:xfrm rot="-8673788">
                <a:off x="1091513" y="700161"/>
                <a:ext cx="455843" cy="866488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0" name="Google Shape;720;p7"/>
              <p:cNvSpPr/>
              <p:nvPr/>
            </p:nvSpPr>
            <p:spPr>
              <a:xfrm rot="-9805342">
                <a:off x="1545102" y="820755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1" name="Google Shape;721;p7"/>
              <p:cNvSpPr/>
              <p:nvPr/>
            </p:nvSpPr>
            <p:spPr>
              <a:xfrm rot="10290980">
                <a:off x="1940991" y="818835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2" name="Google Shape;722;p7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3" name="Google Shape;723;p7"/>
              <p:cNvSpPr/>
              <p:nvPr/>
            </p:nvSpPr>
            <p:spPr>
              <a:xfrm rot="6698759">
                <a:off x="2495823" y="482856"/>
                <a:ext cx="328571" cy="86655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4" name="Google Shape;724;p7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5" name="Google Shape;725;p7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6" name="Google Shape;726;p7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27" name="Google Shape;727;p7"/>
            <p:cNvGrpSpPr/>
            <p:nvPr/>
          </p:nvGrpSpPr>
          <p:grpSpPr>
            <a:xfrm rot="-3942655">
              <a:off x="4006847" y="2278108"/>
              <a:ext cx="1205823" cy="565234"/>
              <a:chOff x="661901" y="577391"/>
              <a:chExt cx="2461557" cy="1153865"/>
            </a:xfrm>
          </p:grpSpPr>
          <p:sp>
            <p:nvSpPr>
              <p:cNvPr id="728" name="Google Shape;728;p7"/>
              <p:cNvSpPr/>
              <p:nvPr/>
            </p:nvSpPr>
            <p:spPr>
              <a:xfrm rot="-7197539">
                <a:off x="955097" y="502741"/>
                <a:ext cx="328608" cy="866599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9" name="Google Shape;729;p7"/>
              <p:cNvSpPr/>
              <p:nvPr/>
            </p:nvSpPr>
            <p:spPr>
              <a:xfrm rot="-8674184">
                <a:off x="1184408" y="723231"/>
                <a:ext cx="353452" cy="866488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0" name="Google Shape;730;p7"/>
              <p:cNvSpPr/>
              <p:nvPr/>
            </p:nvSpPr>
            <p:spPr>
              <a:xfrm rot="-9805342">
                <a:off x="1545102" y="820755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1" name="Google Shape;731;p7"/>
              <p:cNvSpPr/>
              <p:nvPr/>
            </p:nvSpPr>
            <p:spPr>
              <a:xfrm rot="10290980">
                <a:off x="1940991" y="818835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2" name="Google Shape;732;p7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3" name="Google Shape;733;p7"/>
              <p:cNvSpPr/>
              <p:nvPr/>
            </p:nvSpPr>
            <p:spPr>
              <a:xfrm rot="6698759">
                <a:off x="2495823" y="482856"/>
                <a:ext cx="328571" cy="86655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4" name="Google Shape;734;p7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5" name="Google Shape;735;p7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6" name="Google Shape;736;p7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37" name="Google Shape;737;p7"/>
            <p:cNvGrpSpPr/>
            <p:nvPr/>
          </p:nvGrpSpPr>
          <p:grpSpPr>
            <a:xfrm rot="-6364505">
              <a:off x="3995577" y="4234040"/>
              <a:ext cx="764542" cy="374844"/>
              <a:chOff x="651207" y="577722"/>
              <a:chExt cx="2470236" cy="1083196"/>
            </a:xfrm>
          </p:grpSpPr>
          <p:sp>
            <p:nvSpPr>
              <p:cNvPr id="738" name="Google Shape;738;p7"/>
              <p:cNvSpPr/>
              <p:nvPr/>
            </p:nvSpPr>
            <p:spPr>
              <a:xfrm rot="-7197539">
                <a:off x="944404" y="526187"/>
                <a:ext cx="328608" cy="866599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9" name="Google Shape;739;p7"/>
              <p:cNvSpPr/>
              <p:nvPr/>
            </p:nvSpPr>
            <p:spPr>
              <a:xfrm rot="-8674184">
                <a:off x="1272151" y="663028"/>
                <a:ext cx="353452" cy="866488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0" name="Google Shape;740;p7"/>
              <p:cNvSpPr/>
              <p:nvPr/>
            </p:nvSpPr>
            <p:spPr>
              <a:xfrm rot="-9805342">
                <a:off x="1577188" y="750417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1" name="Google Shape;741;p7"/>
              <p:cNvSpPr/>
              <p:nvPr/>
            </p:nvSpPr>
            <p:spPr>
              <a:xfrm rot="10290980">
                <a:off x="1930621" y="753462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2" name="Google Shape;742;p7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3" name="Google Shape;743;p7"/>
              <p:cNvSpPr/>
              <p:nvPr/>
            </p:nvSpPr>
            <p:spPr>
              <a:xfrm rot="6970040">
                <a:off x="2495906" y="483046"/>
                <a:ext cx="328576" cy="866452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4" name="Google Shape;744;p7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5" name="Google Shape;745;p7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6" name="Google Shape;746;p7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47" name="Google Shape;747;p7"/>
            <p:cNvGrpSpPr/>
            <p:nvPr/>
          </p:nvGrpSpPr>
          <p:grpSpPr>
            <a:xfrm flipH="1" rot="6364505">
              <a:off x="7202336" y="4185616"/>
              <a:ext cx="764542" cy="437380"/>
              <a:chOff x="651207" y="577722"/>
              <a:chExt cx="2470236" cy="1083196"/>
            </a:xfrm>
          </p:grpSpPr>
          <p:sp>
            <p:nvSpPr>
              <p:cNvPr id="748" name="Google Shape;748;p7"/>
              <p:cNvSpPr/>
              <p:nvPr/>
            </p:nvSpPr>
            <p:spPr>
              <a:xfrm rot="-7197539">
                <a:off x="944404" y="526187"/>
                <a:ext cx="328608" cy="866599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9" name="Google Shape;749;p7"/>
              <p:cNvSpPr/>
              <p:nvPr/>
            </p:nvSpPr>
            <p:spPr>
              <a:xfrm rot="-8674184">
                <a:off x="1272151" y="663028"/>
                <a:ext cx="353452" cy="866488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0" name="Google Shape;750;p7"/>
              <p:cNvSpPr/>
              <p:nvPr/>
            </p:nvSpPr>
            <p:spPr>
              <a:xfrm rot="-9805342">
                <a:off x="1577188" y="750417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1" name="Google Shape;751;p7"/>
              <p:cNvSpPr/>
              <p:nvPr/>
            </p:nvSpPr>
            <p:spPr>
              <a:xfrm rot="10290980">
                <a:off x="1930621" y="753462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2" name="Google Shape;752;p7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3" name="Google Shape;753;p7"/>
              <p:cNvSpPr/>
              <p:nvPr/>
            </p:nvSpPr>
            <p:spPr>
              <a:xfrm rot="6970040">
                <a:off x="2495906" y="483046"/>
                <a:ext cx="328576" cy="866452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4" name="Google Shape;754;p7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5" name="Google Shape;755;p7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56" name="Google Shape;756;p7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57" name="Google Shape;757;p7"/>
            <p:cNvSpPr/>
            <p:nvPr/>
          </p:nvSpPr>
          <p:spPr>
            <a:xfrm rot="10800000">
              <a:off x="5933930" y="2573530"/>
              <a:ext cx="123487" cy="824707"/>
            </a:xfrm>
            <a:custGeom>
              <a:rect b="b" l="l" r="r" t="t"/>
              <a:pathLst>
                <a:path extrusionOk="0" h="2036314" w="609811">
                  <a:moveTo>
                    <a:pt x="7801" y="1810057"/>
                  </a:moveTo>
                  <a:cubicBezTo>
                    <a:pt x="-42850" y="1508381"/>
                    <a:pt x="164588" y="555811"/>
                    <a:pt x="299758" y="0"/>
                  </a:cubicBezTo>
                  <a:cubicBezTo>
                    <a:pt x="399069" y="519682"/>
                    <a:pt x="652325" y="1508381"/>
                    <a:pt x="603666" y="1810057"/>
                  </a:cubicBezTo>
                  <a:cubicBezTo>
                    <a:pt x="555007" y="2111733"/>
                    <a:pt x="58452" y="2111733"/>
                    <a:pt x="7801" y="1810057"/>
                  </a:cubicBezTo>
                  <a:close/>
                </a:path>
              </a:pathLst>
            </a:custGeom>
            <a:solidFill>
              <a:srgbClr val="24CBE5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7"/>
            <p:cNvSpPr/>
            <p:nvPr/>
          </p:nvSpPr>
          <p:spPr>
            <a:xfrm rot="9732967">
              <a:off x="5837796" y="2826575"/>
              <a:ext cx="84855" cy="513564"/>
            </a:xfrm>
            <a:custGeom>
              <a:rect b="b" l="l" r="r" t="t"/>
              <a:pathLst>
                <a:path extrusionOk="0" h="2036314" w="609811">
                  <a:moveTo>
                    <a:pt x="7801" y="1810057"/>
                  </a:moveTo>
                  <a:cubicBezTo>
                    <a:pt x="-42850" y="1508381"/>
                    <a:pt x="164588" y="555811"/>
                    <a:pt x="299758" y="0"/>
                  </a:cubicBezTo>
                  <a:cubicBezTo>
                    <a:pt x="399069" y="519682"/>
                    <a:pt x="652325" y="1508381"/>
                    <a:pt x="603666" y="1810057"/>
                  </a:cubicBezTo>
                  <a:cubicBezTo>
                    <a:pt x="555007" y="2111733"/>
                    <a:pt x="58452" y="2111733"/>
                    <a:pt x="7801" y="1810057"/>
                  </a:cubicBezTo>
                  <a:close/>
                </a:path>
              </a:pathLst>
            </a:cu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7"/>
            <p:cNvSpPr/>
            <p:nvPr/>
          </p:nvSpPr>
          <p:spPr>
            <a:xfrm flipH="1" rot="-9868553">
              <a:off x="6069917" y="2839066"/>
              <a:ext cx="85442" cy="513968"/>
            </a:xfrm>
            <a:custGeom>
              <a:rect b="b" l="l" r="r" t="t"/>
              <a:pathLst>
                <a:path extrusionOk="0" h="2036314" w="609811">
                  <a:moveTo>
                    <a:pt x="7801" y="1810057"/>
                  </a:moveTo>
                  <a:cubicBezTo>
                    <a:pt x="-42850" y="1508381"/>
                    <a:pt x="164588" y="555811"/>
                    <a:pt x="299758" y="0"/>
                  </a:cubicBezTo>
                  <a:cubicBezTo>
                    <a:pt x="399069" y="519682"/>
                    <a:pt x="652325" y="1508381"/>
                    <a:pt x="603666" y="1810057"/>
                  </a:cubicBezTo>
                  <a:cubicBezTo>
                    <a:pt x="555007" y="2111733"/>
                    <a:pt x="58452" y="2111733"/>
                    <a:pt x="7801" y="1810057"/>
                  </a:cubicBezTo>
                  <a:close/>
                </a:path>
              </a:pathLst>
            </a:cu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0" name="Google Shape;760;p7"/>
            <p:cNvSpPr/>
            <p:nvPr/>
          </p:nvSpPr>
          <p:spPr>
            <a:xfrm>
              <a:off x="5959522" y="1823272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1" name="Google Shape;761;p7"/>
            <p:cNvSpPr/>
            <p:nvPr/>
          </p:nvSpPr>
          <p:spPr>
            <a:xfrm>
              <a:off x="6125315" y="1836504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2" name="Google Shape;762;p7"/>
            <p:cNvSpPr/>
            <p:nvPr/>
          </p:nvSpPr>
          <p:spPr>
            <a:xfrm>
              <a:off x="6270599" y="1811397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7"/>
            <p:cNvSpPr/>
            <p:nvPr/>
          </p:nvSpPr>
          <p:spPr>
            <a:xfrm>
              <a:off x="6399093" y="1777652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7"/>
            <p:cNvSpPr/>
            <p:nvPr/>
          </p:nvSpPr>
          <p:spPr>
            <a:xfrm>
              <a:off x="6539139" y="1731776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5" name="Google Shape;765;p7"/>
            <p:cNvSpPr/>
            <p:nvPr/>
          </p:nvSpPr>
          <p:spPr>
            <a:xfrm>
              <a:off x="6646188" y="1623415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66" name="Google Shape;766;p7"/>
            <p:cNvGrpSpPr/>
            <p:nvPr/>
          </p:nvGrpSpPr>
          <p:grpSpPr>
            <a:xfrm flipH="1">
              <a:off x="5265389" y="1632233"/>
              <a:ext cx="592873" cy="285089"/>
              <a:chOff x="1954338" y="590996"/>
              <a:chExt cx="592873" cy="285089"/>
            </a:xfrm>
          </p:grpSpPr>
          <p:sp>
            <p:nvSpPr>
              <p:cNvPr id="767" name="Google Shape;767;p7"/>
              <p:cNvSpPr/>
              <p:nvPr/>
            </p:nvSpPr>
            <p:spPr>
              <a:xfrm>
                <a:off x="1954338" y="804085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8" name="Google Shape;768;p7"/>
              <p:cNvSpPr/>
              <p:nvPr/>
            </p:nvSpPr>
            <p:spPr>
              <a:xfrm>
                <a:off x="2099622" y="778978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9" name="Google Shape;769;p7"/>
              <p:cNvSpPr/>
              <p:nvPr/>
            </p:nvSpPr>
            <p:spPr>
              <a:xfrm>
                <a:off x="2228116" y="74523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0" name="Google Shape;770;p7"/>
              <p:cNvSpPr/>
              <p:nvPr/>
            </p:nvSpPr>
            <p:spPr>
              <a:xfrm>
                <a:off x="2368162" y="69935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1" name="Google Shape;771;p7"/>
              <p:cNvSpPr/>
              <p:nvPr/>
            </p:nvSpPr>
            <p:spPr>
              <a:xfrm>
                <a:off x="2475211" y="590996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72" name="Google Shape;772;p7"/>
            <p:cNvSpPr/>
            <p:nvPr/>
          </p:nvSpPr>
          <p:spPr>
            <a:xfrm>
              <a:off x="6476267" y="2369855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7"/>
            <p:cNvSpPr/>
            <p:nvPr/>
          </p:nvSpPr>
          <p:spPr>
            <a:xfrm>
              <a:off x="6790266" y="2277545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7"/>
            <p:cNvSpPr/>
            <p:nvPr/>
          </p:nvSpPr>
          <p:spPr>
            <a:xfrm>
              <a:off x="5992036" y="2393814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5" name="Google Shape;775;p7"/>
            <p:cNvSpPr/>
            <p:nvPr/>
          </p:nvSpPr>
          <p:spPr>
            <a:xfrm>
              <a:off x="5444438" y="2361275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6" name="Google Shape;776;p7"/>
            <p:cNvSpPr/>
            <p:nvPr/>
          </p:nvSpPr>
          <p:spPr>
            <a:xfrm>
              <a:off x="5086030" y="2206951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7"/>
            <p:cNvSpPr/>
            <p:nvPr/>
          </p:nvSpPr>
          <p:spPr>
            <a:xfrm>
              <a:off x="5998012" y="2387838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7"/>
            <p:cNvSpPr/>
            <p:nvPr/>
          </p:nvSpPr>
          <p:spPr>
            <a:xfrm>
              <a:off x="6551138" y="2518084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7"/>
            <p:cNvSpPr/>
            <p:nvPr/>
          </p:nvSpPr>
          <p:spPr>
            <a:xfrm>
              <a:off x="6618697" y="2648429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7"/>
            <p:cNvSpPr/>
            <p:nvPr/>
          </p:nvSpPr>
          <p:spPr>
            <a:xfrm>
              <a:off x="6676064" y="2786410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81" name="Google Shape;781;p7"/>
            <p:cNvGrpSpPr/>
            <p:nvPr/>
          </p:nvGrpSpPr>
          <p:grpSpPr>
            <a:xfrm>
              <a:off x="6858462" y="2439260"/>
              <a:ext cx="196926" cy="340326"/>
              <a:chOff x="7480896" y="712197"/>
              <a:chExt cx="196926" cy="340326"/>
            </a:xfrm>
          </p:grpSpPr>
          <p:sp>
            <p:nvSpPr>
              <p:cNvPr id="782" name="Google Shape;782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3" name="Google Shape;783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4" name="Google Shape;784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85" name="Google Shape;785;p7"/>
            <p:cNvGrpSpPr/>
            <p:nvPr/>
          </p:nvGrpSpPr>
          <p:grpSpPr>
            <a:xfrm flipH="1">
              <a:off x="5253201" y="2508095"/>
              <a:ext cx="196926" cy="340326"/>
              <a:chOff x="7480896" y="712197"/>
              <a:chExt cx="196926" cy="340326"/>
            </a:xfrm>
          </p:grpSpPr>
          <p:sp>
            <p:nvSpPr>
              <p:cNvPr id="786" name="Google Shape;786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7" name="Google Shape;787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8" name="Google Shape;788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89" name="Google Shape;789;p7"/>
            <p:cNvGrpSpPr/>
            <p:nvPr/>
          </p:nvGrpSpPr>
          <p:grpSpPr>
            <a:xfrm flipH="1">
              <a:off x="4879908" y="2364037"/>
              <a:ext cx="196926" cy="340326"/>
              <a:chOff x="7480896" y="712197"/>
              <a:chExt cx="196926" cy="340326"/>
            </a:xfrm>
          </p:grpSpPr>
          <p:sp>
            <p:nvSpPr>
              <p:cNvPr id="790" name="Google Shape;790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1" name="Google Shape;791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2" name="Google Shape;792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93" name="Google Shape;793;p7"/>
            <p:cNvGrpSpPr/>
            <p:nvPr/>
          </p:nvGrpSpPr>
          <p:grpSpPr>
            <a:xfrm flipH="1" rot="-2546804">
              <a:off x="4924621" y="5252210"/>
              <a:ext cx="196924" cy="340324"/>
              <a:chOff x="7480896" y="712197"/>
              <a:chExt cx="196926" cy="340326"/>
            </a:xfrm>
          </p:grpSpPr>
          <p:sp>
            <p:nvSpPr>
              <p:cNvPr id="794" name="Google Shape;794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5" name="Google Shape;795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6" name="Google Shape;796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97" name="Google Shape;797;p7"/>
            <p:cNvGrpSpPr/>
            <p:nvPr/>
          </p:nvGrpSpPr>
          <p:grpSpPr>
            <a:xfrm flipH="1" rot="537107">
              <a:off x="6917286" y="5308528"/>
              <a:ext cx="196922" cy="340319"/>
              <a:chOff x="7480896" y="712197"/>
              <a:chExt cx="196926" cy="340326"/>
            </a:xfrm>
          </p:grpSpPr>
          <p:sp>
            <p:nvSpPr>
              <p:cNvPr id="798" name="Google Shape;798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9" name="Google Shape;799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0" name="Google Shape;800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01" name="Google Shape;801;p7"/>
            <p:cNvGrpSpPr/>
            <p:nvPr/>
          </p:nvGrpSpPr>
          <p:grpSpPr>
            <a:xfrm flipH="1" rot="-2546804">
              <a:off x="4287181" y="3288895"/>
              <a:ext cx="196924" cy="340324"/>
              <a:chOff x="7480896" y="712197"/>
              <a:chExt cx="196926" cy="340326"/>
            </a:xfrm>
          </p:grpSpPr>
          <p:sp>
            <p:nvSpPr>
              <p:cNvPr id="802" name="Google Shape;802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3" name="Google Shape;803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4" name="Google Shape;804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05" name="Google Shape;805;p7"/>
            <p:cNvGrpSpPr/>
            <p:nvPr/>
          </p:nvGrpSpPr>
          <p:grpSpPr>
            <a:xfrm rot="2546804">
              <a:off x="7497206" y="3225152"/>
              <a:ext cx="196924" cy="340324"/>
              <a:chOff x="7480896" y="712197"/>
              <a:chExt cx="196926" cy="340326"/>
            </a:xfrm>
          </p:grpSpPr>
          <p:sp>
            <p:nvSpPr>
              <p:cNvPr id="806" name="Google Shape;806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7" name="Google Shape;807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8" name="Google Shape;808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09" name="Google Shape;809;p7"/>
            <p:cNvGrpSpPr/>
            <p:nvPr/>
          </p:nvGrpSpPr>
          <p:grpSpPr>
            <a:xfrm>
              <a:off x="4404613" y="2891298"/>
              <a:ext cx="3172833" cy="2833827"/>
              <a:chOff x="1691128" y="2275721"/>
              <a:chExt cx="3172833" cy="2833827"/>
            </a:xfrm>
          </p:grpSpPr>
          <p:sp>
            <p:nvSpPr>
              <p:cNvPr id="810" name="Google Shape;810;p7"/>
              <p:cNvSpPr/>
              <p:nvPr/>
            </p:nvSpPr>
            <p:spPr>
              <a:xfrm flipH="1" rot="1846604">
                <a:off x="3451089" y="2638411"/>
                <a:ext cx="1229446" cy="1055494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1" name="Google Shape;811;p7"/>
              <p:cNvSpPr/>
              <p:nvPr/>
            </p:nvSpPr>
            <p:spPr>
              <a:xfrm>
                <a:off x="1700213" y="2275721"/>
                <a:ext cx="214319" cy="915154"/>
              </a:xfrm>
              <a:custGeom>
                <a:rect b="b" l="l" r="r" t="t"/>
                <a:pathLst>
                  <a:path extrusionOk="0" h="915154" w="214319">
                    <a:moveTo>
                      <a:pt x="0" y="915154"/>
                    </a:moveTo>
                    <a:cubicBezTo>
                      <a:pt x="55959" y="801647"/>
                      <a:pt x="111918" y="688141"/>
                      <a:pt x="147637" y="591304"/>
                    </a:cubicBezTo>
                    <a:cubicBezTo>
                      <a:pt x="183356" y="494467"/>
                      <a:pt x="213518" y="427791"/>
                      <a:pt x="214312" y="334129"/>
                    </a:cubicBezTo>
                    <a:cubicBezTo>
                      <a:pt x="215106" y="240467"/>
                      <a:pt x="152400" y="29329"/>
                      <a:pt x="152400" y="29329"/>
                    </a:cubicBezTo>
                    <a:cubicBezTo>
                      <a:pt x="142875" y="-21471"/>
                      <a:pt x="150018" y="3929"/>
                      <a:pt x="157162" y="29329"/>
                    </a:cubicBezTo>
                  </a:path>
                </a:pathLst>
              </a:custGeom>
              <a:noFill/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2" name="Google Shape;812;p7"/>
              <p:cNvSpPr/>
              <p:nvPr/>
            </p:nvSpPr>
            <p:spPr>
              <a:xfrm flipH="1">
                <a:off x="4633913" y="2285247"/>
                <a:ext cx="214319" cy="915154"/>
              </a:xfrm>
              <a:custGeom>
                <a:rect b="b" l="l" r="r" t="t"/>
                <a:pathLst>
                  <a:path extrusionOk="0" h="915154" w="214319">
                    <a:moveTo>
                      <a:pt x="0" y="915154"/>
                    </a:moveTo>
                    <a:cubicBezTo>
                      <a:pt x="55959" y="801647"/>
                      <a:pt x="111918" y="688141"/>
                      <a:pt x="147637" y="591304"/>
                    </a:cubicBezTo>
                    <a:cubicBezTo>
                      <a:pt x="183356" y="494467"/>
                      <a:pt x="213518" y="427791"/>
                      <a:pt x="214312" y="334129"/>
                    </a:cubicBezTo>
                    <a:cubicBezTo>
                      <a:pt x="215106" y="240467"/>
                      <a:pt x="152400" y="29329"/>
                      <a:pt x="152400" y="29329"/>
                    </a:cubicBezTo>
                    <a:cubicBezTo>
                      <a:pt x="142875" y="-21471"/>
                      <a:pt x="150018" y="3929"/>
                      <a:pt x="157162" y="29329"/>
                    </a:cubicBezTo>
                  </a:path>
                </a:pathLst>
              </a:custGeom>
              <a:noFill/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3" name="Google Shape;813;p7"/>
              <p:cNvSpPr/>
              <p:nvPr/>
            </p:nvSpPr>
            <p:spPr>
              <a:xfrm>
                <a:off x="2019300" y="4300537"/>
                <a:ext cx="334487" cy="56970"/>
              </a:xfrm>
              <a:custGeom>
                <a:rect b="b" l="l" r="r" t="t"/>
                <a:pathLst>
                  <a:path extrusionOk="0" h="56970" w="334487">
                    <a:moveTo>
                      <a:pt x="0" y="0"/>
                    </a:moveTo>
                    <a:lnTo>
                      <a:pt x="176213" y="4763"/>
                    </a:lnTo>
                    <a:cubicBezTo>
                      <a:pt x="229394" y="13494"/>
                      <a:pt x="319088" y="52388"/>
                      <a:pt x="319088" y="52388"/>
                    </a:cubicBezTo>
                    <a:cubicBezTo>
                      <a:pt x="343694" y="60325"/>
                      <a:pt x="333772" y="56356"/>
                      <a:pt x="323850" y="52388"/>
                    </a:cubicBezTo>
                  </a:path>
                </a:pathLst>
              </a:custGeom>
              <a:noFill/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4" name="Google Shape;814;p7"/>
              <p:cNvSpPr/>
              <p:nvPr/>
            </p:nvSpPr>
            <p:spPr>
              <a:xfrm flipH="1">
                <a:off x="4167187" y="4300537"/>
                <a:ext cx="334487" cy="56970"/>
              </a:xfrm>
              <a:custGeom>
                <a:rect b="b" l="l" r="r" t="t"/>
                <a:pathLst>
                  <a:path extrusionOk="0" h="56970" w="334487">
                    <a:moveTo>
                      <a:pt x="0" y="0"/>
                    </a:moveTo>
                    <a:lnTo>
                      <a:pt x="176213" y="4763"/>
                    </a:lnTo>
                    <a:cubicBezTo>
                      <a:pt x="229394" y="13494"/>
                      <a:pt x="319088" y="52388"/>
                      <a:pt x="319088" y="52388"/>
                    </a:cubicBezTo>
                    <a:cubicBezTo>
                      <a:pt x="343694" y="60325"/>
                      <a:pt x="333772" y="56356"/>
                      <a:pt x="323850" y="52388"/>
                    </a:cubicBezTo>
                  </a:path>
                </a:pathLst>
              </a:custGeom>
              <a:noFill/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5" name="Google Shape;815;p7"/>
              <p:cNvSpPr/>
              <p:nvPr/>
            </p:nvSpPr>
            <p:spPr>
              <a:xfrm rot="-1846604">
                <a:off x="1874556" y="2650363"/>
                <a:ext cx="1229446" cy="1055494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6" name="Google Shape;816;p7"/>
              <p:cNvSpPr/>
              <p:nvPr/>
            </p:nvSpPr>
            <p:spPr>
              <a:xfrm>
                <a:off x="2944422" y="3350219"/>
                <a:ext cx="676996" cy="878439"/>
              </a:xfrm>
              <a:custGeom>
                <a:rect b="b" l="l" r="r" t="t"/>
                <a:pathLst>
                  <a:path extrusionOk="0" h="2509826" w="1747086">
                    <a:moveTo>
                      <a:pt x="871002" y="0"/>
                    </a:moveTo>
                    <a:lnTo>
                      <a:pt x="873543" y="8600"/>
                    </a:lnTo>
                    <a:lnTo>
                      <a:pt x="876085" y="0"/>
                    </a:lnTo>
                    <a:lnTo>
                      <a:pt x="876192" y="17562"/>
                    </a:lnTo>
                    <a:lnTo>
                      <a:pt x="927961" y="192733"/>
                    </a:lnTo>
                    <a:cubicBezTo>
                      <a:pt x="982781" y="385175"/>
                      <a:pt x="1034391" y="577180"/>
                      <a:pt x="1111675" y="772681"/>
                    </a:cubicBezTo>
                    <a:cubicBezTo>
                      <a:pt x="1214720" y="1033350"/>
                      <a:pt x="1385828" y="1352892"/>
                      <a:pt x="1489275" y="1564007"/>
                    </a:cubicBezTo>
                    <a:cubicBezTo>
                      <a:pt x="1592722" y="1775122"/>
                      <a:pt x="1704906" y="1916928"/>
                      <a:pt x="1732352" y="2039374"/>
                    </a:cubicBezTo>
                    <a:cubicBezTo>
                      <a:pt x="1759798" y="2161822"/>
                      <a:pt x="1745020" y="2220934"/>
                      <a:pt x="1719686" y="2292712"/>
                    </a:cubicBezTo>
                    <a:cubicBezTo>
                      <a:pt x="1694353" y="2364490"/>
                      <a:pt x="1661971" y="2435276"/>
                      <a:pt x="1580349" y="2470049"/>
                    </a:cubicBezTo>
                    <a:cubicBezTo>
                      <a:pt x="1498728" y="2504822"/>
                      <a:pt x="1321146" y="2520988"/>
                      <a:pt x="1229960" y="2501359"/>
                    </a:cubicBezTo>
                    <a:cubicBezTo>
                      <a:pt x="944264" y="2439858"/>
                      <a:pt x="1008227" y="2337047"/>
                      <a:pt x="934338" y="2267378"/>
                    </a:cubicBezTo>
                    <a:lnTo>
                      <a:pt x="873543" y="2115393"/>
                    </a:lnTo>
                    <a:lnTo>
                      <a:pt x="812749" y="2267378"/>
                    </a:lnTo>
                    <a:cubicBezTo>
                      <a:pt x="738859" y="2337047"/>
                      <a:pt x="802823" y="2439858"/>
                      <a:pt x="517126" y="2501359"/>
                    </a:cubicBezTo>
                    <a:cubicBezTo>
                      <a:pt x="425940" y="2520988"/>
                      <a:pt x="248359" y="2504822"/>
                      <a:pt x="166737" y="2470049"/>
                    </a:cubicBezTo>
                    <a:cubicBezTo>
                      <a:pt x="85116" y="2435276"/>
                      <a:pt x="52734" y="2364490"/>
                      <a:pt x="27400" y="2292712"/>
                    </a:cubicBezTo>
                    <a:cubicBezTo>
                      <a:pt x="2066" y="2220934"/>
                      <a:pt x="-12712" y="2161822"/>
                      <a:pt x="14734" y="2039374"/>
                    </a:cubicBezTo>
                    <a:cubicBezTo>
                      <a:pt x="42180" y="1916928"/>
                      <a:pt x="154364" y="1775122"/>
                      <a:pt x="257812" y="1564007"/>
                    </a:cubicBezTo>
                    <a:cubicBezTo>
                      <a:pt x="361259" y="1352892"/>
                      <a:pt x="532366" y="1033350"/>
                      <a:pt x="635412" y="772681"/>
                    </a:cubicBezTo>
                    <a:cubicBezTo>
                      <a:pt x="712696" y="577180"/>
                      <a:pt x="764306" y="385175"/>
                      <a:pt x="819125" y="192733"/>
                    </a:cubicBezTo>
                    <a:lnTo>
                      <a:pt x="870895" y="17562"/>
                    </a:ln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7" name="Google Shape;817;p7"/>
              <p:cNvSpPr/>
              <p:nvPr/>
            </p:nvSpPr>
            <p:spPr>
              <a:xfrm flipH="1" rot="-2711125">
                <a:off x="2282017" y="4292260"/>
                <a:ext cx="416333" cy="785559"/>
              </a:xfrm>
              <a:custGeom>
                <a:rect b="b" l="l" r="r" t="t"/>
                <a:pathLst>
                  <a:path extrusionOk="0" h="1438114" w="762176">
                    <a:moveTo>
                      <a:pt x="677276" y="743278"/>
                    </a:moveTo>
                    <a:cubicBezTo>
                      <a:pt x="528983" y="264164"/>
                      <a:pt x="250324" y="129839"/>
                      <a:pt x="162482" y="5959"/>
                    </a:cubicBezTo>
                    <a:lnTo>
                      <a:pt x="150223" y="0"/>
                    </a:lnTo>
                    <a:lnTo>
                      <a:pt x="158002" y="18476"/>
                    </a:lnTo>
                    <a:lnTo>
                      <a:pt x="153654" y="30623"/>
                    </a:lnTo>
                    <a:cubicBezTo>
                      <a:pt x="91066" y="160121"/>
                      <a:pt x="-79419" y="331100"/>
                      <a:pt x="43385" y="632768"/>
                    </a:cubicBezTo>
                    <a:cubicBezTo>
                      <a:pt x="139802" y="876220"/>
                      <a:pt x="626348" y="1364481"/>
                      <a:pt x="751205" y="1438114"/>
                    </a:cubicBezTo>
                    <a:lnTo>
                      <a:pt x="744177" y="1410784"/>
                    </a:lnTo>
                    <a:cubicBezTo>
                      <a:pt x="731856" y="1294978"/>
                      <a:pt x="825569" y="1222392"/>
                      <a:pt x="677276" y="743278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8" name="Google Shape;818;p7"/>
              <p:cNvSpPr/>
              <p:nvPr/>
            </p:nvSpPr>
            <p:spPr>
              <a:xfrm rot="2742179">
                <a:off x="3953654" y="4254802"/>
                <a:ext cx="439269" cy="727155"/>
              </a:xfrm>
              <a:custGeom>
                <a:rect b="b" l="l" r="r" t="t"/>
                <a:pathLst>
                  <a:path extrusionOk="0" h="1438114" w="762176">
                    <a:moveTo>
                      <a:pt x="677276" y="743278"/>
                    </a:moveTo>
                    <a:cubicBezTo>
                      <a:pt x="528983" y="264164"/>
                      <a:pt x="250324" y="129839"/>
                      <a:pt x="162482" y="5959"/>
                    </a:cubicBezTo>
                    <a:lnTo>
                      <a:pt x="150223" y="0"/>
                    </a:lnTo>
                    <a:lnTo>
                      <a:pt x="158002" y="18476"/>
                    </a:lnTo>
                    <a:lnTo>
                      <a:pt x="153654" y="30623"/>
                    </a:lnTo>
                    <a:cubicBezTo>
                      <a:pt x="91066" y="160121"/>
                      <a:pt x="-79419" y="331100"/>
                      <a:pt x="43385" y="632768"/>
                    </a:cubicBezTo>
                    <a:cubicBezTo>
                      <a:pt x="139802" y="876220"/>
                      <a:pt x="626348" y="1364481"/>
                      <a:pt x="751205" y="1438114"/>
                    </a:cubicBezTo>
                    <a:lnTo>
                      <a:pt x="744177" y="1410784"/>
                    </a:lnTo>
                    <a:cubicBezTo>
                      <a:pt x="731856" y="1294978"/>
                      <a:pt x="825569" y="1222392"/>
                      <a:pt x="677276" y="743278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819" name="Google Shape;819;p7"/>
            <p:cNvSpPr/>
            <p:nvPr/>
          </p:nvSpPr>
          <p:spPr>
            <a:xfrm>
              <a:off x="5103308" y="4391513"/>
              <a:ext cx="216000" cy="216000"/>
            </a:xfrm>
            <a:prstGeom prst="ellipse">
              <a:avLst/>
            </a:prstGeom>
            <a:solidFill>
              <a:srgbClr val="CB8ECA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7"/>
            <p:cNvSpPr/>
            <p:nvPr/>
          </p:nvSpPr>
          <p:spPr>
            <a:xfrm>
              <a:off x="5411556" y="4338091"/>
              <a:ext cx="180000" cy="180000"/>
            </a:xfrm>
            <a:prstGeom prst="ellipse">
              <a:avLst/>
            </a:prstGeom>
            <a:solidFill>
              <a:srgbClr val="CB8ECA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7"/>
            <p:cNvSpPr/>
            <p:nvPr/>
          </p:nvSpPr>
          <p:spPr>
            <a:xfrm>
              <a:off x="4816842" y="4379176"/>
              <a:ext cx="180000" cy="180000"/>
            </a:xfrm>
            <a:prstGeom prst="ellipse">
              <a:avLst/>
            </a:prstGeom>
            <a:solidFill>
              <a:srgbClr val="CB8ECA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7"/>
            <p:cNvSpPr/>
            <p:nvPr/>
          </p:nvSpPr>
          <p:spPr>
            <a:xfrm>
              <a:off x="5639245" y="4190508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7"/>
            <p:cNvSpPr/>
            <p:nvPr/>
          </p:nvSpPr>
          <p:spPr>
            <a:xfrm>
              <a:off x="4656484" y="4289794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7"/>
            <p:cNvSpPr/>
            <p:nvPr/>
          </p:nvSpPr>
          <p:spPr>
            <a:xfrm>
              <a:off x="4556317" y="4107170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25" name="Google Shape;825;p7"/>
            <p:cNvGrpSpPr/>
            <p:nvPr/>
          </p:nvGrpSpPr>
          <p:grpSpPr>
            <a:xfrm flipH="1">
              <a:off x="6239861" y="4101820"/>
              <a:ext cx="1190928" cy="500343"/>
              <a:chOff x="865486" y="3946632"/>
              <a:chExt cx="1190928" cy="500343"/>
            </a:xfrm>
          </p:grpSpPr>
          <p:sp>
            <p:nvSpPr>
              <p:cNvPr id="826" name="Google Shape;826;p7"/>
              <p:cNvSpPr/>
              <p:nvPr/>
            </p:nvSpPr>
            <p:spPr>
              <a:xfrm>
                <a:off x="1412477" y="4230975"/>
                <a:ext cx="216000" cy="216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7" name="Google Shape;827;p7"/>
              <p:cNvSpPr/>
              <p:nvPr/>
            </p:nvSpPr>
            <p:spPr>
              <a:xfrm>
                <a:off x="1720725" y="4177553"/>
                <a:ext cx="180000" cy="180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8" name="Google Shape;828;p7"/>
              <p:cNvSpPr/>
              <p:nvPr/>
            </p:nvSpPr>
            <p:spPr>
              <a:xfrm>
                <a:off x="1126011" y="4218638"/>
                <a:ext cx="180000" cy="180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9" name="Google Shape;829;p7"/>
              <p:cNvSpPr/>
              <p:nvPr/>
            </p:nvSpPr>
            <p:spPr>
              <a:xfrm>
                <a:off x="1948414" y="4029970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0" name="Google Shape;830;p7"/>
              <p:cNvSpPr/>
              <p:nvPr/>
            </p:nvSpPr>
            <p:spPr>
              <a:xfrm>
                <a:off x="965653" y="4129256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1" name="Google Shape;831;p7"/>
              <p:cNvSpPr/>
              <p:nvPr/>
            </p:nvSpPr>
            <p:spPr>
              <a:xfrm>
                <a:off x="865486" y="394663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32" name="Google Shape;832;p7"/>
            <p:cNvGrpSpPr/>
            <p:nvPr/>
          </p:nvGrpSpPr>
          <p:grpSpPr>
            <a:xfrm rot="-10322695">
              <a:off x="6252692" y="2738549"/>
              <a:ext cx="1090787" cy="417015"/>
              <a:chOff x="965653" y="4029970"/>
              <a:chExt cx="1090761" cy="417005"/>
            </a:xfrm>
          </p:grpSpPr>
          <p:sp>
            <p:nvSpPr>
              <p:cNvPr id="833" name="Google Shape;833;p7"/>
              <p:cNvSpPr/>
              <p:nvPr/>
            </p:nvSpPr>
            <p:spPr>
              <a:xfrm>
                <a:off x="1412477" y="4230975"/>
                <a:ext cx="216000" cy="216000"/>
              </a:xfrm>
              <a:prstGeom prst="ellipse">
                <a:avLst/>
              </a:prstGeom>
              <a:solidFill>
                <a:srgbClr val="F3CC71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4" name="Google Shape;834;p7"/>
              <p:cNvSpPr/>
              <p:nvPr/>
            </p:nvSpPr>
            <p:spPr>
              <a:xfrm>
                <a:off x="1720725" y="4177553"/>
                <a:ext cx="180000" cy="1800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5" name="Google Shape;835;p7"/>
              <p:cNvSpPr/>
              <p:nvPr/>
            </p:nvSpPr>
            <p:spPr>
              <a:xfrm>
                <a:off x="1126011" y="4218638"/>
                <a:ext cx="180000" cy="1800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6" name="Google Shape;836;p7"/>
              <p:cNvSpPr/>
              <p:nvPr/>
            </p:nvSpPr>
            <p:spPr>
              <a:xfrm>
                <a:off x="1948414" y="4029970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7" name="Google Shape;837;p7"/>
              <p:cNvSpPr/>
              <p:nvPr/>
            </p:nvSpPr>
            <p:spPr>
              <a:xfrm>
                <a:off x="965653" y="4129256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38" name="Google Shape;838;p7"/>
            <p:cNvGrpSpPr/>
            <p:nvPr/>
          </p:nvGrpSpPr>
          <p:grpSpPr>
            <a:xfrm flipH="1" rot="10322695">
              <a:off x="4643402" y="2788823"/>
              <a:ext cx="1090787" cy="417015"/>
              <a:chOff x="965653" y="4029970"/>
              <a:chExt cx="1090761" cy="417005"/>
            </a:xfrm>
          </p:grpSpPr>
          <p:sp>
            <p:nvSpPr>
              <p:cNvPr id="839" name="Google Shape;839;p7"/>
              <p:cNvSpPr/>
              <p:nvPr/>
            </p:nvSpPr>
            <p:spPr>
              <a:xfrm>
                <a:off x="1412477" y="4230975"/>
                <a:ext cx="216000" cy="216000"/>
              </a:xfrm>
              <a:prstGeom prst="ellipse">
                <a:avLst/>
              </a:prstGeom>
              <a:solidFill>
                <a:srgbClr val="F3CC71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0" name="Google Shape;840;p7"/>
              <p:cNvSpPr/>
              <p:nvPr/>
            </p:nvSpPr>
            <p:spPr>
              <a:xfrm>
                <a:off x="1720725" y="4177553"/>
                <a:ext cx="180000" cy="1800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1" name="Google Shape;841;p7"/>
              <p:cNvSpPr/>
              <p:nvPr/>
            </p:nvSpPr>
            <p:spPr>
              <a:xfrm>
                <a:off x="1126011" y="4218638"/>
                <a:ext cx="180000" cy="1800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2" name="Google Shape;842;p7"/>
              <p:cNvSpPr/>
              <p:nvPr/>
            </p:nvSpPr>
            <p:spPr>
              <a:xfrm>
                <a:off x="1948414" y="4029970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3" name="Google Shape;843;p7"/>
              <p:cNvSpPr/>
              <p:nvPr/>
            </p:nvSpPr>
            <p:spPr>
              <a:xfrm>
                <a:off x="965653" y="4129256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44" name="Google Shape;844;p7"/>
            <p:cNvGrpSpPr/>
            <p:nvPr/>
          </p:nvGrpSpPr>
          <p:grpSpPr>
            <a:xfrm flipH="1" rot="4624446">
              <a:off x="6410441" y="4977060"/>
              <a:ext cx="196934" cy="340340"/>
              <a:chOff x="7480896" y="712197"/>
              <a:chExt cx="196926" cy="340326"/>
            </a:xfrm>
          </p:grpSpPr>
          <p:sp>
            <p:nvSpPr>
              <p:cNvPr id="845" name="Google Shape;845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6" name="Google Shape;846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7" name="Google Shape;847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48" name="Google Shape;848;p7"/>
            <p:cNvGrpSpPr/>
            <p:nvPr/>
          </p:nvGrpSpPr>
          <p:grpSpPr>
            <a:xfrm flipH="1" rot="4017474">
              <a:off x="5972083" y="4931232"/>
              <a:ext cx="196922" cy="340320"/>
              <a:chOff x="7480896" y="712197"/>
              <a:chExt cx="196926" cy="340326"/>
            </a:xfrm>
          </p:grpSpPr>
          <p:sp>
            <p:nvSpPr>
              <p:cNvPr id="849" name="Google Shape;849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0" name="Google Shape;850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1" name="Google Shape;851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52" name="Google Shape;852;p7"/>
            <p:cNvGrpSpPr/>
            <p:nvPr/>
          </p:nvGrpSpPr>
          <p:grpSpPr>
            <a:xfrm flipH="1" rot="3416925">
              <a:off x="5504255" y="4962609"/>
              <a:ext cx="196930" cy="340333"/>
              <a:chOff x="7480896" y="712197"/>
              <a:chExt cx="196926" cy="340326"/>
            </a:xfrm>
          </p:grpSpPr>
          <p:sp>
            <p:nvSpPr>
              <p:cNvPr id="853" name="Google Shape;853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4" name="Google Shape;854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5" name="Google Shape;855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56" name="Google Shape;856;p7"/>
            <p:cNvGrpSpPr/>
            <p:nvPr/>
          </p:nvGrpSpPr>
          <p:grpSpPr>
            <a:xfrm flipH="1" rot="10800000">
              <a:off x="5421848" y="5867650"/>
              <a:ext cx="1290404" cy="363929"/>
              <a:chOff x="6737602" y="5717663"/>
              <a:chExt cx="1290404" cy="363929"/>
            </a:xfrm>
          </p:grpSpPr>
          <p:grpSp>
            <p:nvGrpSpPr>
              <p:cNvPr id="857" name="Google Shape;857;p7"/>
              <p:cNvGrpSpPr/>
              <p:nvPr/>
            </p:nvGrpSpPr>
            <p:grpSpPr>
              <a:xfrm flipH="1" rot="4624446">
                <a:off x="7741655" y="5750538"/>
                <a:ext cx="196934" cy="340340"/>
                <a:chOff x="7480896" y="712197"/>
                <a:chExt cx="196926" cy="340326"/>
              </a:xfrm>
            </p:grpSpPr>
            <p:sp>
              <p:nvSpPr>
                <p:cNvPr id="858" name="Google Shape;858;p7"/>
                <p:cNvSpPr/>
                <p:nvPr/>
              </p:nvSpPr>
              <p:spPr>
                <a:xfrm>
                  <a:off x="7480896" y="712197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59" name="Google Shape;859;p7"/>
                <p:cNvSpPr/>
                <p:nvPr/>
              </p:nvSpPr>
              <p:spPr>
                <a:xfrm>
                  <a:off x="7548455" y="842542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60" name="Google Shape;860;p7"/>
                <p:cNvSpPr/>
                <p:nvPr/>
              </p:nvSpPr>
              <p:spPr>
                <a:xfrm>
                  <a:off x="7605822" y="980523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861" name="Google Shape;861;p7"/>
              <p:cNvGrpSpPr/>
              <p:nvPr/>
            </p:nvGrpSpPr>
            <p:grpSpPr>
              <a:xfrm flipH="1" rot="4017474">
                <a:off x="7303296" y="5704710"/>
                <a:ext cx="196922" cy="340320"/>
                <a:chOff x="7480896" y="712197"/>
                <a:chExt cx="196926" cy="340326"/>
              </a:xfrm>
            </p:grpSpPr>
            <p:sp>
              <p:nvSpPr>
                <p:cNvPr id="862" name="Google Shape;862;p7"/>
                <p:cNvSpPr/>
                <p:nvPr/>
              </p:nvSpPr>
              <p:spPr>
                <a:xfrm>
                  <a:off x="7480896" y="712197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63" name="Google Shape;863;p7"/>
                <p:cNvSpPr/>
                <p:nvPr/>
              </p:nvSpPr>
              <p:spPr>
                <a:xfrm>
                  <a:off x="7548455" y="842542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64" name="Google Shape;864;p7"/>
                <p:cNvSpPr/>
                <p:nvPr/>
              </p:nvSpPr>
              <p:spPr>
                <a:xfrm>
                  <a:off x="7605822" y="980523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865" name="Google Shape;865;p7"/>
              <p:cNvGrpSpPr/>
              <p:nvPr/>
            </p:nvGrpSpPr>
            <p:grpSpPr>
              <a:xfrm flipH="1" rot="3416925">
                <a:off x="6835469" y="5736087"/>
                <a:ext cx="196930" cy="340333"/>
                <a:chOff x="7480896" y="712197"/>
                <a:chExt cx="196926" cy="340326"/>
              </a:xfrm>
            </p:grpSpPr>
            <p:sp>
              <p:nvSpPr>
                <p:cNvPr id="866" name="Google Shape;866;p7"/>
                <p:cNvSpPr/>
                <p:nvPr/>
              </p:nvSpPr>
              <p:spPr>
                <a:xfrm>
                  <a:off x="7480896" y="712197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67" name="Google Shape;867;p7"/>
                <p:cNvSpPr/>
                <p:nvPr/>
              </p:nvSpPr>
              <p:spPr>
                <a:xfrm>
                  <a:off x="7548455" y="842542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68" name="Google Shape;868;p7"/>
                <p:cNvSpPr/>
                <p:nvPr/>
              </p:nvSpPr>
              <p:spPr>
                <a:xfrm>
                  <a:off x="7605822" y="980523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869" name="Google Shape;869;p7"/>
            <p:cNvSpPr/>
            <p:nvPr/>
          </p:nvSpPr>
          <p:spPr>
            <a:xfrm>
              <a:off x="4370724" y="2423480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7"/>
            <p:cNvSpPr/>
            <p:nvPr/>
          </p:nvSpPr>
          <p:spPr>
            <a:xfrm>
              <a:off x="7481349" y="2412466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71" name="Google Shape;871;p7"/>
            <p:cNvGrpSpPr/>
            <p:nvPr/>
          </p:nvGrpSpPr>
          <p:grpSpPr>
            <a:xfrm flipH="1" rot="-6414006">
              <a:off x="4712806" y="4634508"/>
              <a:ext cx="196923" cy="340321"/>
              <a:chOff x="7480896" y="712197"/>
              <a:chExt cx="196926" cy="340326"/>
            </a:xfrm>
          </p:grpSpPr>
          <p:sp>
            <p:nvSpPr>
              <p:cNvPr id="872" name="Google Shape;872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3" name="Google Shape;873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4" name="Google Shape;874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75" name="Google Shape;875;p7"/>
            <p:cNvGrpSpPr/>
            <p:nvPr/>
          </p:nvGrpSpPr>
          <p:grpSpPr>
            <a:xfrm rot="6414006">
              <a:off x="7108188" y="4620036"/>
              <a:ext cx="196923" cy="340321"/>
              <a:chOff x="7480896" y="712197"/>
              <a:chExt cx="196926" cy="340326"/>
            </a:xfrm>
          </p:grpSpPr>
          <p:sp>
            <p:nvSpPr>
              <p:cNvPr id="876" name="Google Shape;876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7" name="Google Shape;877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8" name="Google Shape;878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79" name="Google Shape;879;p7"/>
            <p:cNvGrpSpPr/>
            <p:nvPr/>
          </p:nvGrpSpPr>
          <p:grpSpPr>
            <a:xfrm>
              <a:off x="6346988" y="3395451"/>
              <a:ext cx="772595" cy="782581"/>
              <a:chOff x="2128834" y="1476719"/>
              <a:chExt cx="926040" cy="938009"/>
            </a:xfrm>
          </p:grpSpPr>
          <p:grpSp>
            <p:nvGrpSpPr>
              <p:cNvPr id="880" name="Google Shape;880;p7"/>
              <p:cNvGrpSpPr/>
              <p:nvPr/>
            </p:nvGrpSpPr>
            <p:grpSpPr>
              <a:xfrm rot="-1837014">
                <a:off x="2497092" y="1496637"/>
                <a:ext cx="205907" cy="926049"/>
                <a:chOff x="2638411" y="1629119"/>
                <a:chExt cx="205905" cy="926040"/>
              </a:xfrm>
            </p:grpSpPr>
            <p:sp>
              <p:nvSpPr>
                <p:cNvPr id="881" name="Google Shape;881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82" name="Google Shape;882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883" name="Google Shape;883;p7"/>
              <p:cNvGrpSpPr/>
              <p:nvPr/>
            </p:nvGrpSpPr>
            <p:grpSpPr>
              <a:xfrm rot="-3661231">
                <a:off x="2488227" y="1488633"/>
                <a:ext cx="205907" cy="926047"/>
                <a:chOff x="2638411" y="1629119"/>
                <a:chExt cx="205905" cy="926040"/>
              </a:xfrm>
            </p:grpSpPr>
            <p:sp>
              <p:nvSpPr>
                <p:cNvPr id="884" name="Google Shape;884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85" name="Google Shape;885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886" name="Google Shape;886;p7"/>
              <p:cNvGrpSpPr/>
              <p:nvPr/>
            </p:nvGrpSpPr>
            <p:grpSpPr>
              <a:xfrm rot="1483651">
                <a:off x="2487747" y="1488085"/>
                <a:ext cx="205903" cy="926033"/>
                <a:chOff x="2638411" y="1629119"/>
                <a:chExt cx="205905" cy="926040"/>
              </a:xfrm>
            </p:grpSpPr>
            <p:sp>
              <p:nvSpPr>
                <p:cNvPr id="887" name="Google Shape;887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88" name="Google Shape;888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889" name="Google Shape;889;p7"/>
              <p:cNvGrpSpPr/>
              <p:nvPr/>
            </p:nvGrpSpPr>
            <p:grpSpPr>
              <a:xfrm rot="3302506">
                <a:off x="2485080" y="1492162"/>
                <a:ext cx="205913" cy="926074"/>
                <a:chOff x="2638411" y="1629119"/>
                <a:chExt cx="205905" cy="926040"/>
              </a:xfrm>
            </p:grpSpPr>
            <p:sp>
              <p:nvSpPr>
                <p:cNvPr id="890" name="Google Shape;890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91" name="Google Shape;891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892" name="Google Shape;892;p7"/>
              <p:cNvGrpSpPr/>
              <p:nvPr/>
            </p:nvGrpSpPr>
            <p:grpSpPr>
              <a:xfrm rot="5400000">
                <a:off x="2488902" y="1478530"/>
                <a:ext cx="205905" cy="926040"/>
                <a:chOff x="2638411" y="1629119"/>
                <a:chExt cx="205905" cy="926040"/>
              </a:xfrm>
            </p:grpSpPr>
            <p:sp>
              <p:nvSpPr>
                <p:cNvPr id="893" name="Google Shape;893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94" name="Google Shape;894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895" name="Google Shape;895;p7"/>
              <p:cNvSpPr/>
              <p:nvPr/>
            </p:nvSpPr>
            <p:spPr>
              <a:xfrm>
                <a:off x="2533918" y="1916512"/>
                <a:ext cx="202762" cy="493806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6" name="Google Shape;896;p7"/>
              <p:cNvSpPr/>
              <p:nvPr/>
            </p:nvSpPr>
            <p:spPr>
              <a:xfrm rot="10800000">
                <a:off x="2489154" y="1476719"/>
                <a:ext cx="202762" cy="493806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7" name="Google Shape;897;p7"/>
              <p:cNvSpPr/>
              <p:nvPr/>
            </p:nvSpPr>
            <p:spPr>
              <a:xfrm>
                <a:off x="2301684" y="1667940"/>
                <a:ext cx="561000" cy="5610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8" name="Google Shape;898;p7"/>
              <p:cNvSpPr/>
              <p:nvPr/>
            </p:nvSpPr>
            <p:spPr>
              <a:xfrm>
                <a:off x="2450879" y="1825101"/>
                <a:ext cx="252000" cy="252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99" name="Google Shape;899;p7"/>
            <p:cNvGrpSpPr/>
            <p:nvPr/>
          </p:nvGrpSpPr>
          <p:grpSpPr>
            <a:xfrm>
              <a:off x="4826869" y="3413819"/>
              <a:ext cx="772595" cy="782581"/>
              <a:chOff x="2128834" y="1476719"/>
              <a:chExt cx="926040" cy="938009"/>
            </a:xfrm>
          </p:grpSpPr>
          <p:grpSp>
            <p:nvGrpSpPr>
              <p:cNvPr id="900" name="Google Shape;900;p7"/>
              <p:cNvGrpSpPr/>
              <p:nvPr/>
            </p:nvGrpSpPr>
            <p:grpSpPr>
              <a:xfrm rot="-1837014">
                <a:off x="2497092" y="1496637"/>
                <a:ext cx="205907" cy="926049"/>
                <a:chOff x="2638411" y="1629119"/>
                <a:chExt cx="205905" cy="926040"/>
              </a:xfrm>
            </p:grpSpPr>
            <p:sp>
              <p:nvSpPr>
                <p:cNvPr id="901" name="Google Shape;901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02" name="Google Shape;902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03" name="Google Shape;903;p7"/>
              <p:cNvGrpSpPr/>
              <p:nvPr/>
            </p:nvGrpSpPr>
            <p:grpSpPr>
              <a:xfrm rot="-3661231">
                <a:off x="2488227" y="1488633"/>
                <a:ext cx="205907" cy="926047"/>
                <a:chOff x="2638411" y="1629119"/>
                <a:chExt cx="205905" cy="926040"/>
              </a:xfrm>
            </p:grpSpPr>
            <p:sp>
              <p:nvSpPr>
                <p:cNvPr id="904" name="Google Shape;904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05" name="Google Shape;905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06" name="Google Shape;906;p7"/>
              <p:cNvGrpSpPr/>
              <p:nvPr/>
            </p:nvGrpSpPr>
            <p:grpSpPr>
              <a:xfrm rot="1483651">
                <a:off x="2487747" y="1488085"/>
                <a:ext cx="205903" cy="926033"/>
                <a:chOff x="2638411" y="1629119"/>
                <a:chExt cx="205905" cy="926040"/>
              </a:xfrm>
            </p:grpSpPr>
            <p:sp>
              <p:nvSpPr>
                <p:cNvPr id="907" name="Google Shape;907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08" name="Google Shape;908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09" name="Google Shape;909;p7"/>
              <p:cNvGrpSpPr/>
              <p:nvPr/>
            </p:nvGrpSpPr>
            <p:grpSpPr>
              <a:xfrm rot="3302506">
                <a:off x="2485080" y="1492162"/>
                <a:ext cx="205913" cy="926074"/>
                <a:chOff x="2638411" y="1629119"/>
                <a:chExt cx="205905" cy="926040"/>
              </a:xfrm>
            </p:grpSpPr>
            <p:sp>
              <p:nvSpPr>
                <p:cNvPr id="910" name="Google Shape;910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11" name="Google Shape;911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12" name="Google Shape;912;p7"/>
              <p:cNvGrpSpPr/>
              <p:nvPr/>
            </p:nvGrpSpPr>
            <p:grpSpPr>
              <a:xfrm rot="5400000">
                <a:off x="2488902" y="1478530"/>
                <a:ext cx="205905" cy="926040"/>
                <a:chOff x="2638411" y="1629119"/>
                <a:chExt cx="205905" cy="926040"/>
              </a:xfrm>
            </p:grpSpPr>
            <p:sp>
              <p:nvSpPr>
                <p:cNvPr id="913" name="Google Shape;913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14" name="Google Shape;914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915" name="Google Shape;915;p7"/>
              <p:cNvSpPr/>
              <p:nvPr/>
            </p:nvSpPr>
            <p:spPr>
              <a:xfrm>
                <a:off x="2533918" y="1916512"/>
                <a:ext cx="202762" cy="493806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6" name="Google Shape;916;p7"/>
              <p:cNvSpPr/>
              <p:nvPr/>
            </p:nvSpPr>
            <p:spPr>
              <a:xfrm rot="10800000">
                <a:off x="2489154" y="1476719"/>
                <a:ext cx="202762" cy="493806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7" name="Google Shape;917;p7"/>
              <p:cNvSpPr/>
              <p:nvPr/>
            </p:nvSpPr>
            <p:spPr>
              <a:xfrm>
                <a:off x="2301684" y="1667940"/>
                <a:ext cx="561000" cy="5610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8" name="Google Shape;918;p7"/>
              <p:cNvSpPr/>
              <p:nvPr/>
            </p:nvSpPr>
            <p:spPr>
              <a:xfrm>
                <a:off x="2450879" y="1825101"/>
                <a:ext cx="252000" cy="252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19" name="Google Shape;919;p7"/>
            <p:cNvGrpSpPr/>
            <p:nvPr/>
          </p:nvGrpSpPr>
          <p:grpSpPr>
            <a:xfrm rot="10800000">
              <a:off x="5404412" y="6187233"/>
              <a:ext cx="1205671" cy="565163"/>
              <a:chOff x="661901" y="577391"/>
              <a:chExt cx="2461557" cy="1153865"/>
            </a:xfrm>
          </p:grpSpPr>
          <p:sp>
            <p:nvSpPr>
              <p:cNvPr id="920" name="Google Shape;920;p7"/>
              <p:cNvSpPr/>
              <p:nvPr/>
            </p:nvSpPr>
            <p:spPr>
              <a:xfrm rot="-7197539">
                <a:off x="955097" y="502741"/>
                <a:ext cx="328608" cy="866599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1" name="Google Shape;921;p7"/>
              <p:cNvSpPr/>
              <p:nvPr/>
            </p:nvSpPr>
            <p:spPr>
              <a:xfrm rot="-8674184">
                <a:off x="1184408" y="723231"/>
                <a:ext cx="353452" cy="866488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2" name="Google Shape;922;p7"/>
              <p:cNvSpPr/>
              <p:nvPr/>
            </p:nvSpPr>
            <p:spPr>
              <a:xfrm rot="-9805342">
                <a:off x="1545102" y="820755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3" name="Google Shape;923;p7"/>
              <p:cNvSpPr/>
              <p:nvPr/>
            </p:nvSpPr>
            <p:spPr>
              <a:xfrm rot="10290980">
                <a:off x="1940991" y="818835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4" name="Google Shape;924;p7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5" name="Google Shape;925;p7"/>
              <p:cNvSpPr/>
              <p:nvPr/>
            </p:nvSpPr>
            <p:spPr>
              <a:xfrm rot="6698759">
                <a:off x="2495823" y="482856"/>
                <a:ext cx="328571" cy="86655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6" name="Google Shape;926;p7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7" name="Google Shape;927;p7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8" name="Google Shape;928;p7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29" name="Google Shape;929;p7"/>
          <p:cNvGrpSpPr/>
          <p:nvPr/>
        </p:nvGrpSpPr>
        <p:grpSpPr>
          <a:xfrm>
            <a:off x="3599391" y="1104576"/>
            <a:ext cx="2002711" cy="1925897"/>
            <a:chOff x="2803410" y="696751"/>
            <a:chExt cx="6468705" cy="6555128"/>
          </a:xfrm>
        </p:grpSpPr>
        <p:sp>
          <p:nvSpPr>
            <p:cNvPr id="930" name="Google Shape;930;p7"/>
            <p:cNvSpPr/>
            <p:nvPr/>
          </p:nvSpPr>
          <p:spPr>
            <a:xfrm rot="-2224232">
              <a:off x="3823970" y="1539036"/>
              <a:ext cx="4427585" cy="4870558"/>
            </a:xfrm>
            <a:custGeom>
              <a:rect b="b" l="l" r="r" t="t"/>
              <a:pathLst>
                <a:path extrusionOk="0" h="4872965" w="4429773">
                  <a:moveTo>
                    <a:pt x="559845" y="4587064"/>
                  </a:moveTo>
                  <a:lnTo>
                    <a:pt x="559845" y="4587065"/>
                  </a:lnTo>
                  <a:lnTo>
                    <a:pt x="559844" y="4587064"/>
                  </a:lnTo>
                  <a:close/>
                  <a:moveTo>
                    <a:pt x="528163" y="4563197"/>
                  </a:moveTo>
                  <a:lnTo>
                    <a:pt x="528164" y="4563197"/>
                  </a:lnTo>
                  <a:lnTo>
                    <a:pt x="528163" y="4563196"/>
                  </a:lnTo>
                  <a:close/>
                  <a:moveTo>
                    <a:pt x="3716481" y="354848"/>
                  </a:moveTo>
                  <a:lnTo>
                    <a:pt x="3720764" y="358414"/>
                  </a:lnTo>
                  <a:lnTo>
                    <a:pt x="3725373" y="361547"/>
                  </a:lnTo>
                  <a:lnTo>
                    <a:pt x="3725048" y="361979"/>
                  </a:lnTo>
                  <a:lnTo>
                    <a:pt x="3847738" y="464107"/>
                  </a:lnTo>
                  <a:cubicBezTo>
                    <a:pt x="4507872" y="1070553"/>
                    <a:pt x="4627826" y="2068353"/>
                    <a:pt x="4097598" y="2772159"/>
                  </a:cubicBezTo>
                  <a:cubicBezTo>
                    <a:pt x="3978296" y="2930516"/>
                    <a:pt x="3835609" y="3061340"/>
                    <a:pt x="3677384" y="3163682"/>
                  </a:cubicBezTo>
                  <a:lnTo>
                    <a:pt x="3537869" y="3243068"/>
                  </a:lnTo>
                  <a:lnTo>
                    <a:pt x="3548386" y="3286934"/>
                  </a:lnTo>
                  <a:cubicBezTo>
                    <a:pt x="3565065" y="3405517"/>
                    <a:pt x="3547817" y="3528872"/>
                    <a:pt x="3494416" y="3641189"/>
                  </a:cubicBezTo>
                  <a:lnTo>
                    <a:pt x="3428882" y="3749241"/>
                  </a:lnTo>
                  <a:lnTo>
                    <a:pt x="3343101" y="3842039"/>
                  </a:lnTo>
                  <a:cubicBezTo>
                    <a:pt x="3152761" y="4010094"/>
                    <a:pt x="2876624" y="4045992"/>
                    <a:pt x="2649244" y="3930806"/>
                  </a:cubicBezTo>
                  <a:lnTo>
                    <a:pt x="2574491" y="3891776"/>
                  </a:lnTo>
                  <a:cubicBezTo>
                    <a:pt x="2549388" y="3916361"/>
                    <a:pt x="2513420" y="3946898"/>
                    <a:pt x="2475853" y="3980024"/>
                  </a:cubicBezTo>
                  <a:lnTo>
                    <a:pt x="2437635" y="4014730"/>
                  </a:lnTo>
                  <a:lnTo>
                    <a:pt x="2421261" y="4039577"/>
                  </a:lnTo>
                  <a:lnTo>
                    <a:pt x="2180543" y="4359099"/>
                  </a:lnTo>
                  <a:cubicBezTo>
                    <a:pt x="1834546" y="4949946"/>
                    <a:pt x="1244044" y="4975800"/>
                    <a:pt x="759833" y="4715385"/>
                  </a:cubicBezTo>
                  <a:lnTo>
                    <a:pt x="559845" y="4587064"/>
                  </a:lnTo>
                  <a:lnTo>
                    <a:pt x="544803" y="4574070"/>
                  </a:lnTo>
                  <a:lnTo>
                    <a:pt x="528163" y="4563197"/>
                  </a:lnTo>
                  <a:lnTo>
                    <a:pt x="349653" y="4406367"/>
                  </a:lnTo>
                  <a:cubicBezTo>
                    <a:pt x="-34232" y="4012782"/>
                    <a:pt x="-172276" y="3438060"/>
                    <a:pt x="300198" y="2942498"/>
                  </a:cubicBezTo>
                  <a:lnTo>
                    <a:pt x="540918" y="2622977"/>
                  </a:lnTo>
                  <a:lnTo>
                    <a:pt x="560284" y="2600385"/>
                  </a:lnTo>
                  <a:lnTo>
                    <a:pt x="583100" y="2554075"/>
                  </a:lnTo>
                  <a:cubicBezTo>
                    <a:pt x="604578" y="2508828"/>
                    <a:pt x="624008" y="2465831"/>
                    <a:pt x="640714" y="2434921"/>
                  </a:cubicBezTo>
                  <a:lnTo>
                    <a:pt x="582577" y="2373835"/>
                  </a:lnTo>
                  <a:cubicBezTo>
                    <a:pt x="409136" y="2187053"/>
                    <a:pt x="367466" y="1911728"/>
                    <a:pt x="476493" y="1682414"/>
                  </a:cubicBezTo>
                  <a:lnTo>
                    <a:pt x="542027" y="1574362"/>
                  </a:lnTo>
                  <a:lnTo>
                    <a:pt x="627808" y="1481564"/>
                  </a:lnTo>
                  <a:cubicBezTo>
                    <a:pt x="721036" y="1399251"/>
                    <a:pt x="834846" y="1348644"/>
                    <a:pt x="953429" y="1331963"/>
                  </a:cubicBezTo>
                  <a:lnTo>
                    <a:pt x="998494" y="1329971"/>
                  </a:lnTo>
                  <a:lnTo>
                    <a:pt x="1036313" y="1173970"/>
                  </a:lnTo>
                  <a:cubicBezTo>
                    <a:pt x="1091036" y="993653"/>
                    <a:pt x="1177423" y="820413"/>
                    <a:pt x="1296724" y="662056"/>
                  </a:cubicBezTo>
                  <a:cubicBezTo>
                    <a:pt x="1826953" y="-41749"/>
                    <a:pt x="2819127" y="-201702"/>
                    <a:pt x="3584145" y="265524"/>
                  </a:cubicBezTo>
                  <a:lnTo>
                    <a:pt x="3716156" y="355280"/>
                  </a:lnTo>
                  <a:close/>
                </a:path>
              </a:pathLst>
            </a:custGeom>
            <a:solidFill>
              <a:srgbClr val="F4CCCC"/>
            </a:solidFill>
            <a:ln cap="flat" cmpd="sng" w="19050">
              <a:solidFill>
                <a:srgbClr val="66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31" name="Google Shape;931;p7"/>
            <p:cNvGrpSpPr/>
            <p:nvPr/>
          </p:nvGrpSpPr>
          <p:grpSpPr>
            <a:xfrm flipH="1">
              <a:off x="6051346" y="2820691"/>
              <a:ext cx="1428953" cy="1292913"/>
              <a:chOff x="988346" y="1986699"/>
              <a:chExt cx="1783516" cy="1281635"/>
            </a:xfrm>
          </p:grpSpPr>
          <p:sp>
            <p:nvSpPr>
              <p:cNvPr id="932" name="Google Shape;932;p7"/>
              <p:cNvSpPr/>
              <p:nvPr/>
            </p:nvSpPr>
            <p:spPr>
              <a:xfrm rot="5881026">
                <a:off x="1313793" y="2683363"/>
                <a:ext cx="218620" cy="822898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3" name="Google Shape;933;p7"/>
              <p:cNvSpPr/>
              <p:nvPr/>
            </p:nvSpPr>
            <p:spPr>
              <a:xfrm rot="6886508">
                <a:off x="1299115" y="2527212"/>
                <a:ext cx="218279" cy="824534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4" name="Google Shape;934;p7"/>
              <p:cNvSpPr/>
              <p:nvPr/>
            </p:nvSpPr>
            <p:spPr>
              <a:xfrm rot="7862121">
                <a:off x="1374392" y="2382759"/>
                <a:ext cx="218279" cy="822757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935" name="Google Shape;935;p7"/>
              <p:cNvGrpSpPr/>
              <p:nvPr/>
            </p:nvGrpSpPr>
            <p:grpSpPr>
              <a:xfrm rot="3177974">
                <a:off x="1384111" y="2173917"/>
                <a:ext cx="877397" cy="819616"/>
                <a:chOff x="1140746" y="2594401"/>
                <a:chExt cx="877376" cy="819596"/>
              </a:xfrm>
            </p:grpSpPr>
            <p:sp>
              <p:nvSpPr>
                <p:cNvPr id="936" name="Google Shape;936;p7"/>
                <p:cNvSpPr/>
                <p:nvPr/>
              </p:nvSpPr>
              <p:spPr>
                <a:xfrm rot="5881026">
                  <a:off x="1466193" y="2835763"/>
                  <a:ext cx="218620" cy="822898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37" name="Google Shape;937;p7"/>
                <p:cNvSpPr/>
                <p:nvPr/>
              </p:nvSpPr>
              <p:spPr>
                <a:xfrm rot="6886508">
                  <a:off x="1451515" y="2679612"/>
                  <a:ext cx="218279" cy="824534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38" name="Google Shape;938;p7"/>
                <p:cNvSpPr/>
                <p:nvPr/>
              </p:nvSpPr>
              <p:spPr>
                <a:xfrm rot="7862121">
                  <a:off x="1526792" y="2535159"/>
                  <a:ext cx="218279" cy="822757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39" name="Google Shape;939;p7"/>
              <p:cNvGrpSpPr/>
              <p:nvPr/>
            </p:nvGrpSpPr>
            <p:grpSpPr>
              <a:xfrm rot="6361257">
                <a:off x="1818181" y="2323748"/>
                <a:ext cx="877412" cy="819630"/>
                <a:chOff x="1140746" y="2594401"/>
                <a:chExt cx="877376" cy="819596"/>
              </a:xfrm>
            </p:grpSpPr>
            <p:sp>
              <p:nvSpPr>
                <p:cNvPr id="940" name="Google Shape;940;p7"/>
                <p:cNvSpPr/>
                <p:nvPr/>
              </p:nvSpPr>
              <p:spPr>
                <a:xfrm rot="5881026">
                  <a:off x="1466193" y="2835763"/>
                  <a:ext cx="218620" cy="822898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41" name="Google Shape;941;p7"/>
                <p:cNvSpPr/>
                <p:nvPr/>
              </p:nvSpPr>
              <p:spPr>
                <a:xfrm rot="6886508">
                  <a:off x="1451515" y="2679612"/>
                  <a:ext cx="218279" cy="824534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42" name="Google Shape;942;p7"/>
                <p:cNvSpPr/>
                <p:nvPr/>
              </p:nvSpPr>
              <p:spPr>
                <a:xfrm rot="7862121">
                  <a:off x="1526792" y="2535159"/>
                  <a:ext cx="218279" cy="822757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grpSp>
          <p:nvGrpSpPr>
            <p:cNvPr id="943" name="Google Shape;943;p7"/>
            <p:cNvGrpSpPr/>
            <p:nvPr/>
          </p:nvGrpSpPr>
          <p:grpSpPr>
            <a:xfrm>
              <a:off x="4479861" y="2841239"/>
              <a:ext cx="1428953" cy="1292913"/>
              <a:chOff x="988346" y="1986699"/>
              <a:chExt cx="1783516" cy="1281635"/>
            </a:xfrm>
          </p:grpSpPr>
          <p:sp>
            <p:nvSpPr>
              <p:cNvPr id="944" name="Google Shape;944;p7"/>
              <p:cNvSpPr/>
              <p:nvPr/>
            </p:nvSpPr>
            <p:spPr>
              <a:xfrm rot="5881026">
                <a:off x="1313793" y="2683363"/>
                <a:ext cx="218620" cy="822898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5" name="Google Shape;945;p7"/>
              <p:cNvSpPr/>
              <p:nvPr/>
            </p:nvSpPr>
            <p:spPr>
              <a:xfrm rot="6886508">
                <a:off x="1299115" y="2527212"/>
                <a:ext cx="218279" cy="824534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6" name="Google Shape;946;p7"/>
              <p:cNvSpPr/>
              <p:nvPr/>
            </p:nvSpPr>
            <p:spPr>
              <a:xfrm rot="7862121">
                <a:off x="1374392" y="2382759"/>
                <a:ext cx="218279" cy="822757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947" name="Google Shape;947;p7"/>
              <p:cNvGrpSpPr/>
              <p:nvPr/>
            </p:nvGrpSpPr>
            <p:grpSpPr>
              <a:xfrm rot="3177974">
                <a:off x="1384111" y="2173917"/>
                <a:ext cx="877397" cy="819616"/>
                <a:chOff x="1140746" y="2594401"/>
                <a:chExt cx="877376" cy="819596"/>
              </a:xfrm>
            </p:grpSpPr>
            <p:sp>
              <p:nvSpPr>
                <p:cNvPr id="948" name="Google Shape;948;p7"/>
                <p:cNvSpPr/>
                <p:nvPr/>
              </p:nvSpPr>
              <p:spPr>
                <a:xfrm rot="5881026">
                  <a:off x="1466193" y="2835763"/>
                  <a:ext cx="218620" cy="822898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49" name="Google Shape;949;p7"/>
                <p:cNvSpPr/>
                <p:nvPr/>
              </p:nvSpPr>
              <p:spPr>
                <a:xfrm rot="6886508">
                  <a:off x="1451515" y="2679612"/>
                  <a:ext cx="218279" cy="824534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50" name="Google Shape;950;p7"/>
                <p:cNvSpPr/>
                <p:nvPr/>
              </p:nvSpPr>
              <p:spPr>
                <a:xfrm rot="7862121">
                  <a:off x="1526792" y="2535159"/>
                  <a:ext cx="218279" cy="822757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51" name="Google Shape;951;p7"/>
              <p:cNvGrpSpPr/>
              <p:nvPr/>
            </p:nvGrpSpPr>
            <p:grpSpPr>
              <a:xfrm rot="6361257">
                <a:off x="1818181" y="2323748"/>
                <a:ext cx="877412" cy="819630"/>
                <a:chOff x="1140746" y="2594401"/>
                <a:chExt cx="877376" cy="819596"/>
              </a:xfrm>
            </p:grpSpPr>
            <p:sp>
              <p:nvSpPr>
                <p:cNvPr id="952" name="Google Shape;952;p7"/>
                <p:cNvSpPr/>
                <p:nvPr/>
              </p:nvSpPr>
              <p:spPr>
                <a:xfrm rot="5881026">
                  <a:off x="1466193" y="2835763"/>
                  <a:ext cx="218620" cy="822898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53" name="Google Shape;953;p7"/>
                <p:cNvSpPr/>
                <p:nvPr/>
              </p:nvSpPr>
              <p:spPr>
                <a:xfrm rot="6886508">
                  <a:off x="1451515" y="2679612"/>
                  <a:ext cx="218279" cy="824534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54" name="Google Shape;954;p7"/>
                <p:cNvSpPr/>
                <p:nvPr/>
              </p:nvSpPr>
              <p:spPr>
                <a:xfrm rot="7862121">
                  <a:off x="1526792" y="2535159"/>
                  <a:ext cx="218279" cy="822757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955" name="Google Shape;955;p7"/>
            <p:cNvSpPr/>
            <p:nvPr/>
          </p:nvSpPr>
          <p:spPr>
            <a:xfrm rot="-7833354">
              <a:off x="5084503" y="1319384"/>
              <a:ext cx="328520" cy="866594"/>
            </a:xfrm>
            <a:prstGeom prst="heart">
              <a:avLst/>
            </a:pr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7"/>
            <p:cNvSpPr/>
            <p:nvPr/>
          </p:nvSpPr>
          <p:spPr>
            <a:xfrm rot="-8674184">
              <a:off x="5353898" y="1466070"/>
              <a:ext cx="353452" cy="866488"/>
            </a:xfrm>
            <a:prstGeom prst="heart">
              <a:avLst/>
            </a:pr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7"/>
            <p:cNvSpPr/>
            <p:nvPr/>
          </p:nvSpPr>
          <p:spPr>
            <a:xfrm rot="-9805342">
              <a:off x="5646619" y="1567354"/>
              <a:ext cx="433207" cy="866701"/>
            </a:xfrm>
            <a:prstGeom prst="heart">
              <a:avLst/>
            </a:pr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7"/>
            <p:cNvSpPr/>
            <p:nvPr/>
          </p:nvSpPr>
          <p:spPr>
            <a:xfrm rot="10290980">
              <a:off x="6042508" y="1565434"/>
              <a:ext cx="433139" cy="866576"/>
            </a:xfrm>
            <a:prstGeom prst="heart">
              <a:avLst/>
            </a:pr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7"/>
            <p:cNvSpPr/>
            <p:nvPr/>
          </p:nvSpPr>
          <p:spPr>
            <a:xfrm rot="8700222">
              <a:off x="6391100" y="1507652"/>
              <a:ext cx="328496" cy="866559"/>
            </a:xfrm>
            <a:prstGeom prst="heart">
              <a:avLst/>
            </a:pr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7"/>
            <p:cNvSpPr/>
            <p:nvPr/>
          </p:nvSpPr>
          <p:spPr>
            <a:xfrm rot="7646081">
              <a:off x="6606810" y="1341455"/>
              <a:ext cx="328696" cy="866682"/>
            </a:xfrm>
            <a:prstGeom prst="heart">
              <a:avLst/>
            </a:pr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7"/>
            <p:cNvSpPr/>
            <p:nvPr/>
          </p:nvSpPr>
          <p:spPr>
            <a:xfrm flipH="1" rot="10800000">
              <a:off x="5180319" y="1398105"/>
              <a:ext cx="1585800" cy="556200"/>
            </a:xfrm>
            <a:prstGeom prst="ellipse">
              <a:avLst/>
            </a:prstGeom>
            <a:solidFill>
              <a:srgbClr val="F3CC71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7"/>
            <p:cNvSpPr/>
            <p:nvPr/>
          </p:nvSpPr>
          <p:spPr>
            <a:xfrm flipH="1" rot="10800000">
              <a:off x="5322617" y="1405988"/>
              <a:ext cx="1276500" cy="375000"/>
            </a:xfrm>
            <a:prstGeom prst="ellipse">
              <a:avLst/>
            </a:prstGeom>
            <a:solidFill>
              <a:srgbClr val="CB8ECA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7"/>
            <p:cNvSpPr/>
            <p:nvPr/>
          </p:nvSpPr>
          <p:spPr>
            <a:xfrm flipH="1" rot="10800000">
              <a:off x="5471511" y="1414559"/>
              <a:ext cx="1037100" cy="246600"/>
            </a:xfrm>
            <a:prstGeom prst="ellipse">
              <a:avLst/>
            </a:prstGeom>
            <a:solidFill>
              <a:srgbClr val="38761D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64" name="Google Shape;964;p7"/>
            <p:cNvGrpSpPr/>
            <p:nvPr/>
          </p:nvGrpSpPr>
          <p:grpSpPr>
            <a:xfrm>
              <a:off x="5339015" y="5193857"/>
              <a:ext cx="1422398" cy="777275"/>
              <a:chOff x="2617143" y="4571760"/>
              <a:chExt cx="1422398" cy="857068"/>
            </a:xfrm>
          </p:grpSpPr>
          <p:grpSp>
            <p:nvGrpSpPr>
              <p:cNvPr id="965" name="Google Shape;965;p7"/>
              <p:cNvGrpSpPr/>
              <p:nvPr/>
            </p:nvGrpSpPr>
            <p:grpSpPr>
              <a:xfrm flipH="1">
                <a:off x="2630484" y="4571760"/>
                <a:ext cx="1402137" cy="308580"/>
                <a:chOff x="6899800" y="3883638"/>
                <a:chExt cx="1505893" cy="417000"/>
              </a:xfrm>
            </p:grpSpPr>
            <p:grpSp>
              <p:nvGrpSpPr>
                <p:cNvPr id="966" name="Google Shape;966;p7"/>
                <p:cNvGrpSpPr/>
                <p:nvPr/>
              </p:nvGrpSpPr>
              <p:grpSpPr>
                <a:xfrm>
                  <a:off x="6899800" y="3883638"/>
                  <a:ext cx="753067" cy="417000"/>
                  <a:chOff x="7786173" y="4176485"/>
                  <a:chExt cx="753067" cy="417000"/>
                </a:xfrm>
              </p:grpSpPr>
              <p:sp>
                <p:nvSpPr>
                  <p:cNvPr id="967" name="Google Shape;967;p7"/>
                  <p:cNvSpPr/>
                  <p:nvPr/>
                </p:nvSpPr>
                <p:spPr>
                  <a:xfrm>
                    <a:off x="7786173" y="4300537"/>
                    <a:ext cx="186300" cy="2928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968" name="Google Shape;968;p7"/>
                  <p:cNvSpPr/>
                  <p:nvPr/>
                </p:nvSpPr>
                <p:spPr>
                  <a:xfrm>
                    <a:off x="7981539" y="4231341"/>
                    <a:ext cx="187200" cy="3621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969" name="Google Shape;969;p7"/>
                  <p:cNvSpPr/>
                  <p:nvPr/>
                </p:nvSpPr>
                <p:spPr>
                  <a:xfrm>
                    <a:off x="8168739" y="4197384"/>
                    <a:ext cx="187200" cy="3960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970" name="Google Shape;970;p7"/>
                  <p:cNvSpPr/>
                  <p:nvPr/>
                </p:nvSpPr>
                <p:spPr>
                  <a:xfrm>
                    <a:off x="8352040" y="4176485"/>
                    <a:ext cx="187200" cy="4170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971" name="Google Shape;971;p7"/>
                <p:cNvGrpSpPr/>
                <p:nvPr/>
              </p:nvGrpSpPr>
              <p:grpSpPr>
                <a:xfrm flipH="1">
                  <a:off x="7652626" y="3883638"/>
                  <a:ext cx="753067" cy="417000"/>
                  <a:chOff x="7786173" y="4176485"/>
                  <a:chExt cx="753067" cy="417000"/>
                </a:xfrm>
              </p:grpSpPr>
              <p:sp>
                <p:nvSpPr>
                  <p:cNvPr id="972" name="Google Shape;972;p7"/>
                  <p:cNvSpPr/>
                  <p:nvPr/>
                </p:nvSpPr>
                <p:spPr>
                  <a:xfrm>
                    <a:off x="7786173" y="4300537"/>
                    <a:ext cx="186300" cy="2928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973" name="Google Shape;973;p7"/>
                  <p:cNvSpPr/>
                  <p:nvPr/>
                </p:nvSpPr>
                <p:spPr>
                  <a:xfrm>
                    <a:off x="7981539" y="4231341"/>
                    <a:ext cx="187200" cy="3621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974" name="Google Shape;974;p7"/>
                  <p:cNvSpPr/>
                  <p:nvPr/>
                </p:nvSpPr>
                <p:spPr>
                  <a:xfrm>
                    <a:off x="8168739" y="4197384"/>
                    <a:ext cx="187200" cy="3960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975" name="Google Shape;975;p7"/>
                  <p:cNvSpPr/>
                  <p:nvPr/>
                </p:nvSpPr>
                <p:spPr>
                  <a:xfrm>
                    <a:off x="8352040" y="4176485"/>
                    <a:ext cx="187200" cy="4170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grpSp>
            <p:nvGrpSpPr>
              <p:cNvPr id="976" name="Google Shape;976;p7"/>
              <p:cNvGrpSpPr/>
              <p:nvPr/>
            </p:nvGrpSpPr>
            <p:grpSpPr>
              <a:xfrm>
                <a:off x="2617143" y="4660338"/>
                <a:ext cx="1422398" cy="768491"/>
                <a:chOff x="2617143" y="4660338"/>
                <a:chExt cx="1422398" cy="768491"/>
              </a:xfrm>
            </p:grpSpPr>
            <p:grpSp>
              <p:nvGrpSpPr>
                <p:cNvPr id="977" name="Google Shape;977;p7"/>
                <p:cNvGrpSpPr/>
                <p:nvPr/>
              </p:nvGrpSpPr>
              <p:grpSpPr>
                <a:xfrm rot="10800000">
                  <a:off x="2633313" y="5078882"/>
                  <a:ext cx="1402137" cy="349946"/>
                  <a:chOff x="6899800" y="3883638"/>
                  <a:chExt cx="1505893" cy="417000"/>
                </a:xfrm>
              </p:grpSpPr>
              <p:grpSp>
                <p:nvGrpSpPr>
                  <p:cNvPr id="978" name="Google Shape;978;p7"/>
                  <p:cNvGrpSpPr/>
                  <p:nvPr/>
                </p:nvGrpSpPr>
                <p:grpSpPr>
                  <a:xfrm>
                    <a:off x="6899800" y="3883638"/>
                    <a:ext cx="753067" cy="417000"/>
                    <a:chOff x="7786173" y="4176485"/>
                    <a:chExt cx="753067" cy="417000"/>
                  </a:xfrm>
                </p:grpSpPr>
                <p:sp>
                  <p:nvSpPr>
                    <p:cNvPr id="979" name="Google Shape;979;p7"/>
                    <p:cNvSpPr/>
                    <p:nvPr/>
                  </p:nvSpPr>
                  <p:spPr>
                    <a:xfrm>
                      <a:off x="7786173" y="4300537"/>
                      <a:ext cx="186300" cy="2928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980" name="Google Shape;980;p7"/>
                    <p:cNvSpPr/>
                    <p:nvPr/>
                  </p:nvSpPr>
                  <p:spPr>
                    <a:xfrm>
                      <a:off x="7981539" y="4231341"/>
                      <a:ext cx="187200" cy="3621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981" name="Google Shape;981;p7"/>
                    <p:cNvSpPr/>
                    <p:nvPr/>
                  </p:nvSpPr>
                  <p:spPr>
                    <a:xfrm>
                      <a:off x="8168739" y="4197384"/>
                      <a:ext cx="187200" cy="3960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982" name="Google Shape;982;p7"/>
                    <p:cNvSpPr/>
                    <p:nvPr/>
                  </p:nvSpPr>
                  <p:spPr>
                    <a:xfrm>
                      <a:off x="8352040" y="4176485"/>
                      <a:ext cx="187200" cy="4170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</p:grpSp>
              <p:grpSp>
                <p:nvGrpSpPr>
                  <p:cNvPr id="983" name="Google Shape;983;p7"/>
                  <p:cNvGrpSpPr/>
                  <p:nvPr/>
                </p:nvGrpSpPr>
                <p:grpSpPr>
                  <a:xfrm flipH="1">
                    <a:off x="7652626" y="3883638"/>
                    <a:ext cx="753067" cy="417000"/>
                    <a:chOff x="7786173" y="4176485"/>
                    <a:chExt cx="753067" cy="417000"/>
                  </a:xfrm>
                </p:grpSpPr>
                <p:sp>
                  <p:nvSpPr>
                    <p:cNvPr id="984" name="Google Shape;984;p7"/>
                    <p:cNvSpPr/>
                    <p:nvPr/>
                  </p:nvSpPr>
                  <p:spPr>
                    <a:xfrm>
                      <a:off x="7786173" y="4300537"/>
                      <a:ext cx="186300" cy="2928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985" name="Google Shape;985;p7"/>
                    <p:cNvSpPr/>
                    <p:nvPr/>
                  </p:nvSpPr>
                  <p:spPr>
                    <a:xfrm>
                      <a:off x="7981539" y="4231341"/>
                      <a:ext cx="187200" cy="3621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986" name="Google Shape;986;p7"/>
                    <p:cNvSpPr/>
                    <p:nvPr/>
                  </p:nvSpPr>
                  <p:spPr>
                    <a:xfrm>
                      <a:off x="8168739" y="4197384"/>
                      <a:ext cx="187200" cy="3960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987" name="Google Shape;987;p7"/>
                    <p:cNvSpPr/>
                    <p:nvPr/>
                  </p:nvSpPr>
                  <p:spPr>
                    <a:xfrm>
                      <a:off x="8352040" y="4176485"/>
                      <a:ext cx="187200" cy="4170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</p:grpSp>
            </p:grpSp>
            <p:grpSp>
              <p:nvGrpSpPr>
                <p:cNvPr id="988" name="Google Shape;988;p7"/>
                <p:cNvGrpSpPr/>
                <p:nvPr/>
              </p:nvGrpSpPr>
              <p:grpSpPr>
                <a:xfrm>
                  <a:off x="2617143" y="4660338"/>
                  <a:ext cx="1422398" cy="327969"/>
                  <a:chOff x="5345411" y="3946224"/>
                  <a:chExt cx="5653411" cy="1536155"/>
                </a:xfrm>
              </p:grpSpPr>
              <p:sp>
                <p:nvSpPr>
                  <p:cNvPr id="989" name="Google Shape;989;p7"/>
                  <p:cNvSpPr/>
                  <p:nvPr/>
                </p:nvSpPr>
                <p:spPr>
                  <a:xfrm flipH="1">
                    <a:off x="5345411" y="3946224"/>
                    <a:ext cx="5653411" cy="1536035"/>
                  </a:xfrm>
                  <a:custGeom>
                    <a:rect b="b" l="l" r="r" t="t"/>
                    <a:pathLst>
                      <a:path extrusionOk="0" h="1193037" w="4299172">
                        <a:moveTo>
                          <a:pt x="2424732" y="0"/>
                        </a:moveTo>
                        <a:cubicBezTo>
                          <a:pt x="2309808" y="0"/>
                          <a:pt x="2211204" y="69873"/>
                          <a:pt x="2169084" y="169454"/>
                        </a:cubicBezTo>
                        <a:lnTo>
                          <a:pt x="2150628" y="260873"/>
                        </a:lnTo>
                        <a:lnTo>
                          <a:pt x="2132172" y="169454"/>
                        </a:lnTo>
                        <a:cubicBezTo>
                          <a:pt x="2090052" y="69873"/>
                          <a:pt x="1991448" y="0"/>
                          <a:pt x="1876524" y="0"/>
                        </a:cubicBezTo>
                        <a:cubicBezTo>
                          <a:pt x="1761600" y="0"/>
                          <a:pt x="1662996" y="69873"/>
                          <a:pt x="1620876" y="169454"/>
                        </a:cubicBezTo>
                        <a:lnTo>
                          <a:pt x="1599584" y="274919"/>
                        </a:lnTo>
                        <a:lnTo>
                          <a:pt x="1588827" y="221634"/>
                        </a:lnTo>
                        <a:cubicBezTo>
                          <a:pt x="1546707" y="122053"/>
                          <a:pt x="1448103" y="52180"/>
                          <a:pt x="1333179" y="52180"/>
                        </a:cubicBezTo>
                        <a:cubicBezTo>
                          <a:pt x="1179947" y="52180"/>
                          <a:pt x="1055728" y="176399"/>
                          <a:pt x="1055728" y="329631"/>
                        </a:cubicBezTo>
                        <a:lnTo>
                          <a:pt x="1055728" y="414410"/>
                        </a:lnTo>
                        <a:lnTo>
                          <a:pt x="1033925" y="306418"/>
                        </a:lnTo>
                        <a:cubicBezTo>
                          <a:pt x="991806" y="206837"/>
                          <a:pt x="893202" y="136964"/>
                          <a:pt x="778278" y="136964"/>
                        </a:cubicBezTo>
                        <a:cubicBezTo>
                          <a:pt x="663354" y="136964"/>
                          <a:pt x="564750" y="206837"/>
                          <a:pt x="522630" y="306419"/>
                        </a:cubicBezTo>
                        <a:lnTo>
                          <a:pt x="517439" y="332133"/>
                        </a:lnTo>
                        <a:lnTo>
                          <a:pt x="517439" y="494633"/>
                        </a:lnTo>
                        <a:lnTo>
                          <a:pt x="497110" y="393942"/>
                        </a:lnTo>
                        <a:cubicBezTo>
                          <a:pt x="457835" y="301083"/>
                          <a:pt x="365887" y="235927"/>
                          <a:pt x="258721" y="235927"/>
                        </a:cubicBezTo>
                        <a:cubicBezTo>
                          <a:pt x="115833" y="235927"/>
                          <a:pt x="0" y="351760"/>
                          <a:pt x="0" y="494648"/>
                        </a:cubicBezTo>
                        <a:lnTo>
                          <a:pt x="0" y="1040908"/>
                        </a:lnTo>
                        <a:cubicBezTo>
                          <a:pt x="358438" y="1131951"/>
                          <a:pt x="1415656" y="1193037"/>
                          <a:pt x="2132184" y="1193037"/>
                        </a:cubicBezTo>
                        <a:cubicBezTo>
                          <a:pt x="2848712" y="1193037"/>
                          <a:pt x="3941080" y="1131952"/>
                          <a:pt x="4299171" y="1040908"/>
                        </a:cubicBezTo>
                        <a:cubicBezTo>
                          <a:pt x="4299171" y="858821"/>
                          <a:pt x="4299172" y="676735"/>
                          <a:pt x="4299172" y="494648"/>
                        </a:cubicBezTo>
                        <a:cubicBezTo>
                          <a:pt x="4299172" y="351760"/>
                          <a:pt x="4183339" y="235927"/>
                          <a:pt x="4040451" y="235927"/>
                        </a:cubicBezTo>
                        <a:cubicBezTo>
                          <a:pt x="3933285" y="235927"/>
                          <a:pt x="3841338" y="301083"/>
                          <a:pt x="3802062" y="393942"/>
                        </a:cubicBezTo>
                        <a:lnTo>
                          <a:pt x="3799179" y="408222"/>
                        </a:lnTo>
                        <a:lnTo>
                          <a:pt x="3778625" y="306419"/>
                        </a:lnTo>
                        <a:cubicBezTo>
                          <a:pt x="3736506" y="206837"/>
                          <a:pt x="3637902" y="136964"/>
                          <a:pt x="3522978" y="136964"/>
                        </a:cubicBezTo>
                        <a:cubicBezTo>
                          <a:pt x="3408054" y="136964"/>
                          <a:pt x="3309450" y="206837"/>
                          <a:pt x="3267331" y="306418"/>
                        </a:cubicBezTo>
                        <a:lnTo>
                          <a:pt x="3245528" y="414410"/>
                        </a:lnTo>
                        <a:lnTo>
                          <a:pt x="3245528" y="329631"/>
                        </a:lnTo>
                        <a:cubicBezTo>
                          <a:pt x="3245528" y="176399"/>
                          <a:pt x="3121309" y="52180"/>
                          <a:pt x="2968077" y="52180"/>
                        </a:cubicBezTo>
                        <a:cubicBezTo>
                          <a:pt x="2853153" y="52180"/>
                          <a:pt x="2754549" y="122053"/>
                          <a:pt x="2712429" y="221634"/>
                        </a:cubicBezTo>
                        <a:lnTo>
                          <a:pt x="2701672" y="274919"/>
                        </a:lnTo>
                        <a:lnTo>
                          <a:pt x="2680380" y="169454"/>
                        </a:lnTo>
                        <a:cubicBezTo>
                          <a:pt x="2638260" y="69873"/>
                          <a:pt x="2539656" y="0"/>
                          <a:pt x="2424732" y="0"/>
                        </a:cubicBezTo>
                        <a:close/>
                      </a:path>
                    </a:pathLst>
                  </a:custGeom>
                  <a:solidFill>
                    <a:srgbClr val="FFD276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cxnSp>
                <p:nvCxnSpPr>
                  <p:cNvPr id="990" name="Google Shape;990;p7"/>
                  <p:cNvCxnSpPr>
                    <a:stCxn id="989" idx="25"/>
                  </p:cNvCxnSpPr>
                  <p:nvPr/>
                </p:nvCxnSpPr>
                <p:spPr>
                  <a:xfrm flipH="1">
                    <a:off x="5995487" y="4471805"/>
                    <a:ext cx="7800" cy="9282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991" name="Google Shape;991;p7"/>
                  <p:cNvCxnSpPr/>
                  <p:nvPr/>
                </p:nvCxnSpPr>
                <p:spPr>
                  <a:xfrm flipH="1">
                    <a:off x="6718821" y="4499852"/>
                    <a:ext cx="6300" cy="9270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992" name="Google Shape;992;p7"/>
                  <p:cNvCxnSpPr/>
                  <p:nvPr/>
                </p:nvCxnSpPr>
                <p:spPr>
                  <a:xfrm>
                    <a:off x="7444461" y="4280279"/>
                    <a:ext cx="0" cy="12021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993" name="Google Shape;993;p7"/>
                  <p:cNvCxnSpPr/>
                  <p:nvPr/>
                </p:nvCxnSpPr>
                <p:spPr>
                  <a:xfrm>
                    <a:off x="8169776" y="4274303"/>
                    <a:ext cx="0" cy="12021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994" name="Google Shape;994;p7"/>
                  <p:cNvCxnSpPr/>
                  <p:nvPr/>
                </p:nvCxnSpPr>
                <p:spPr>
                  <a:xfrm flipH="1">
                    <a:off x="10312379" y="4450220"/>
                    <a:ext cx="6300" cy="9270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995" name="Google Shape;995;p7"/>
                  <p:cNvCxnSpPr/>
                  <p:nvPr/>
                </p:nvCxnSpPr>
                <p:spPr>
                  <a:xfrm flipH="1">
                    <a:off x="9601892" y="4517706"/>
                    <a:ext cx="6300" cy="9270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996" name="Google Shape;996;p7"/>
                  <p:cNvCxnSpPr/>
                  <p:nvPr/>
                </p:nvCxnSpPr>
                <p:spPr>
                  <a:xfrm>
                    <a:off x="8895091" y="4274303"/>
                    <a:ext cx="0" cy="12021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</p:grpSp>
            <p:grpSp>
              <p:nvGrpSpPr>
                <p:cNvPr id="997" name="Google Shape;997;p7"/>
                <p:cNvGrpSpPr/>
                <p:nvPr/>
              </p:nvGrpSpPr>
              <p:grpSpPr>
                <a:xfrm>
                  <a:off x="2617387" y="4966012"/>
                  <a:ext cx="1421390" cy="374504"/>
                  <a:chOff x="4848232" y="4776134"/>
                  <a:chExt cx="6787919" cy="1546898"/>
                </a:xfrm>
              </p:grpSpPr>
              <p:sp>
                <p:nvSpPr>
                  <p:cNvPr id="998" name="Google Shape;998;p7"/>
                  <p:cNvSpPr/>
                  <p:nvPr/>
                </p:nvSpPr>
                <p:spPr>
                  <a:xfrm flipH="1" rot="10800000">
                    <a:off x="4848232" y="4776134"/>
                    <a:ext cx="6787919" cy="1546898"/>
                  </a:xfrm>
                  <a:custGeom>
                    <a:rect b="b" l="l" r="r" t="t"/>
                    <a:pathLst>
                      <a:path extrusionOk="0" h="1187638" w="4330411">
                        <a:moveTo>
                          <a:pt x="2424732" y="0"/>
                        </a:moveTo>
                        <a:cubicBezTo>
                          <a:pt x="2309808" y="0"/>
                          <a:pt x="2211204" y="69873"/>
                          <a:pt x="2169084" y="169454"/>
                        </a:cubicBezTo>
                        <a:lnTo>
                          <a:pt x="2150628" y="260873"/>
                        </a:lnTo>
                        <a:lnTo>
                          <a:pt x="2132172" y="169454"/>
                        </a:lnTo>
                        <a:cubicBezTo>
                          <a:pt x="2090052" y="69873"/>
                          <a:pt x="1991448" y="0"/>
                          <a:pt x="1876524" y="0"/>
                        </a:cubicBezTo>
                        <a:cubicBezTo>
                          <a:pt x="1761600" y="0"/>
                          <a:pt x="1662996" y="69873"/>
                          <a:pt x="1620876" y="169454"/>
                        </a:cubicBezTo>
                        <a:lnTo>
                          <a:pt x="1599584" y="274919"/>
                        </a:lnTo>
                        <a:lnTo>
                          <a:pt x="1588827" y="221634"/>
                        </a:lnTo>
                        <a:cubicBezTo>
                          <a:pt x="1546707" y="122053"/>
                          <a:pt x="1448103" y="52180"/>
                          <a:pt x="1333179" y="52180"/>
                        </a:cubicBezTo>
                        <a:cubicBezTo>
                          <a:pt x="1179947" y="52180"/>
                          <a:pt x="1055728" y="176399"/>
                          <a:pt x="1055728" y="329631"/>
                        </a:cubicBezTo>
                        <a:lnTo>
                          <a:pt x="1055728" y="414410"/>
                        </a:lnTo>
                        <a:lnTo>
                          <a:pt x="1033925" y="306418"/>
                        </a:lnTo>
                        <a:cubicBezTo>
                          <a:pt x="991806" y="206837"/>
                          <a:pt x="893202" y="136964"/>
                          <a:pt x="778278" y="136964"/>
                        </a:cubicBezTo>
                        <a:cubicBezTo>
                          <a:pt x="663354" y="136964"/>
                          <a:pt x="564750" y="206837"/>
                          <a:pt x="522630" y="306419"/>
                        </a:cubicBezTo>
                        <a:lnTo>
                          <a:pt x="517439" y="332133"/>
                        </a:lnTo>
                        <a:lnTo>
                          <a:pt x="517439" y="494633"/>
                        </a:lnTo>
                        <a:lnTo>
                          <a:pt x="497110" y="393942"/>
                        </a:lnTo>
                        <a:cubicBezTo>
                          <a:pt x="457835" y="301083"/>
                          <a:pt x="365887" y="235927"/>
                          <a:pt x="258721" y="235927"/>
                        </a:cubicBezTo>
                        <a:cubicBezTo>
                          <a:pt x="115833" y="235927"/>
                          <a:pt x="0" y="351760"/>
                          <a:pt x="0" y="494648"/>
                        </a:cubicBezTo>
                        <a:lnTo>
                          <a:pt x="3810" y="1187638"/>
                        </a:lnTo>
                        <a:cubicBezTo>
                          <a:pt x="678472" y="1104439"/>
                          <a:pt x="1449945" y="1050127"/>
                          <a:pt x="2170283" y="1046306"/>
                        </a:cubicBezTo>
                        <a:cubicBezTo>
                          <a:pt x="2890621" y="1042485"/>
                          <a:pt x="3956320" y="1131951"/>
                          <a:pt x="4325840" y="1164711"/>
                        </a:cubicBezTo>
                        <a:cubicBezTo>
                          <a:pt x="4325840" y="982624"/>
                          <a:pt x="4346737" y="649445"/>
                          <a:pt x="4299172" y="494648"/>
                        </a:cubicBezTo>
                        <a:cubicBezTo>
                          <a:pt x="4251607" y="339851"/>
                          <a:pt x="4183339" y="235927"/>
                          <a:pt x="4040451" y="235927"/>
                        </a:cubicBezTo>
                        <a:cubicBezTo>
                          <a:pt x="3933285" y="235927"/>
                          <a:pt x="3841338" y="301083"/>
                          <a:pt x="3802062" y="393942"/>
                        </a:cubicBezTo>
                        <a:lnTo>
                          <a:pt x="3799179" y="408222"/>
                        </a:lnTo>
                        <a:lnTo>
                          <a:pt x="3778625" y="306419"/>
                        </a:lnTo>
                        <a:cubicBezTo>
                          <a:pt x="3736506" y="206837"/>
                          <a:pt x="3637902" y="136964"/>
                          <a:pt x="3522978" y="136964"/>
                        </a:cubicBezTo>
                        <a:cubicBezTo>
                          <a:pt x="3408054" y="136964"/>
                          <a:pt x="3309450" y="206837"/>
                          <a:pt x="3267331" y="306418"/>
                        </a:cubicBezTo>
                        <a:lnTo>
                          <a:pt x="3245528" y="414410"/>
                        </a:lnTo>
                        <a:lnTo>
                          <a:pt x="3245528" y="329631"/>
                        </a:lnTo>
                        <a:cubicBezTo>
                          <a:pt x="3245528" y="176399"/>
                          <a:pt x="3121309" y="52180"/>
                          <a:pt x="2968077" y="52180"/>
                        </a:cubicBezTo>
                        <a:cubicBezTo>
                          <a:pt x="2853153" y="52180"/>
                          <a:pt x="2754549" y="122053"/>
                          <a:pt x="2712429" y="221634"/>
                        </a:cubicBezTo>
                        <a:lnTo>
                          <a:pt x="2701672" y="274919"/>
                        </a:lnTo>
                        <a:lnTo>
                          <a:pt x="2680380" y="169454"/>
                        </a:lnTo>
                        <a:cubicBezTo>
                          <a:pt x="2638260" y="69873"/>
                          <a:pt x="2539656" y="0"/>
                          <a:pt x="2424732" y="0"/>
                        </a:cubicBezTo>
                        <a:close/>
                      </a:path>
                    </a:pathLst>
                  </a:custGeom>
                  <a:solidFill>
                    <a:srgbClr val="FFD276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cxnSp>
                <p:nvCxnSpPr>
                  <p:cNvPr id="999" name="Google Shape;999;p7"/>
                  <p:cNvCxnSpPr>
                    <a:stCxn id="998" idx="25"/>
                  </p:cNvCxnSpPr>
                  <p:nvPr/>
                </p:nvCxnSpPr>
                <p:spPr>
                  <a:xfrm flipH="1" rot="10800000">
                    <a:off x="10807846" y="4851659"/>
                    <a:ext cx="9300" cy="9393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1000" name="Google Shape;1000;p7"/>
                  <p:cNvCxnSpPr/>
                  <p:nvPr/>
                </p:nvCxnSpPr>
                <p:spPr>
                  <a:xfrm rot="10800000">
                    <a:off x="9946109" y="4880865"/>
                    <a:ext cx="600" cy="8817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1001" name="Google Shape;1001;p7"/>
                  <p:cNvCxnSpPr/>
                  <p:nvPr/>
                </p:nvCxnSpPr>
                <p:spPr>
                  <a:xfrm flipH="1" rot="10800000">
                    <a:off x="9088543" y="4959151"/>
                    <a:ext cx="11100" cy="10257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1002" name="Google Shape;1002;p7"/>
                  <p:cNvCxnSpPr>
                    <a:endCxn id="998" idx="20"/>
                  </p:cNvCxnSpPr>
                  <p:nvPr/>
                </p:nvCxnSpPr>
                <p:spPr>
                  <a:xfrm flipH="1" rot="10800000">
                    <a:off x="8223251" y="4958602"/>
                    <a:ext cx="27900" cy="10323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1003" name="Google Shape;1003;p7"/>
                  <p:cNvCxnSpPr/>
                  <p:nvPr/>
                </p:nvCxnSpPr>
                <p:spPr>
                  <a:xfrm flipH="1" rot="10800000">
                    <a:off x="5659636" y="4874409"/>
                    <a:ext cx="7800" cy="9384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1004" name="Google Shape;1004;p7"/>
                  <p:cNvCxnSpPr/>
                  <p:nvPr/>
                </p:nvCxnSpPr>
                <p:spPr>
                  <a:xfrm flipH="1" rot="10800000">
                    <a:off x="6507238" y="4880789"/>
                    <a:ext cx="20400" cy="8637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1005" name="Google Shape;1005;p7"/>
                  <p:cNvCxnSpPr/>
                  <p:nvPr/>
                </p:nvCxnSpPr>
                <p:spPr>
                  <a:xfrm flipH="1" rot="10800000">
                    <a:off x="7357959" y="4959201"/>
                    <a:ext cx="13500" cy="10317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</p:grpSp>
          </p:grpSp>
        </p:grpSp>
        <p:grpSp>
          <p:nvGrpSpPr>
            <p:cNvPr id="1006" name="Google Shape;1006;p7"/>
            <p:cNvGrpSpPr/>
            <p:nvPr/>
          </p:nvGrpSpPr>
          <p:grpSpPr>
            <a:xfrm flipH="1" rot="3923401">
              <a:off x="6802019" y="2248331"/>
              <a:ext cx="1085395" cy="625957"/>
              <a:chOff x="606749" y="603681"/>
              <a:chExt cx="2516709" cy="1127574"/>
            </a:xfrm>
          </p:grpSpPr>
          <p:sp>
            <p:nvSpPr>
              <p:cNvPr id="1007" name="Google Shape;1007;p7"/>
              <p:cNvSpPr/>
              <p:nvPr/>
            </p:nvSpPr>
            <p:spPr>
              <a:xfrm rot="-6875987">
                <a:off x="904736" y="520681"/>
                <a:ext cx="328627" cy="866532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8" name="Google Shape;1008;p7"/>
              <p:cNvSpPr/>
              <p:nvPr/>
            </p:nvSpPr>
            <p:spPr>
              <a:xfrm rot="-8673788">
                <a:off x="1091513" y="700161"/>
                <a:ext cx="455843" cy="866488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9" name="Google Shape;1009;p7"/>
              <p:cNvSpPr/>
              <p:nvPr/>
            </p:nvSpPr>
            <p:spPr>
              <a:xfrm rot="-9805342">
                <a:off x="1545102" y="820755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0" name="Google Shape;1010;p7"/>
              <p:cNvSpPr/>
              <p:nvPr/>
            </p:nvSpPr>
            <p:spPr>
              <a:xfrm rot="10290980">
                <a:off x="1940991" y="818835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1" name="Google Shape;1011;p7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2" name="Google Shape;1012;p7"/>
              <p:cNvSpPr/>
              <p:nvPr/>
            </p:nvSpPr>
            <p:spPr>
              <a:xfrm rot="6698759">
                <a:off x="2495823" y="482856"/>
                <a:ext cx="328571" cy="86655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3" name="Google Shape;1013;p7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4" name="Google Shape;1014;p7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5" name="Google Shape;1015;p7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16" name="Google Shape;1016;p7"/>
            <p:cNvGrpSpPr/>
            <p:nvPr/>
          </p:nvGrpSpPr>
          <p:grpSpPr>
            <a:xfrm rot="-3942655">
              <a:off x="4006847" y="2278108"/>
              <a:ext cx="1205823" cy="565234"/>
              <a:chOff x="661901" y="577391"/>
              <a:chExt cx="2461557" cy="1153865"/>
            </a:xfrm>
          </p:grpSpPr>
          <p:sp>
            <p:nvSpPr>
              <p:cNvPr id="1017" name="Google Shape;1017;p7"/>
              <p:cNvSpPr/>
              <p:nvPr/>
            </p:nvSpPr>
            <p:spPr>
              <a:xfrm rot="-7197539">
                <a:off x="955097" y="502741"/>
                <a:ext cx="328608" cy="866599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8" name="Google Shape;1018;p7"/>
              <p:cNvSpPr/>
              <p:nvPr/>
            </p:nvSpPr>
            <p:spPr>
              <a:xfrm rot="-8674184">
                <a:off x="1184408" y="723231"/>
                <a:ext cx="353452" cy="866488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19" name="Google Shape;1019;p7"/>
              <p:cNvSpPr/>
              <p:nvPr/>
            </p:nvSpPr>
            <p:spPr>
              <a:xfrm rot="-9805342">
                <a:off x="1545102" y="820755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0" name="Google Shape;1020;p7"/>
              <p:cNvSpPr/>
              <p:nvPr/>
            </p:nvSpPr>
            <p:spPr>
              <a:xfrm rot="10290980">
                <a:off x="1940991" y="818835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1" name="Google Shape;1021;p7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2" name="Google Shape;1022;p7"/>
              <p:cNvSpPr/>
              <p:nvPr/>
            </p:nvSpPr>
            <p:spPr>
              <a:xfrm rot="6698759">
                <a:off x="2495823" y="482856"/>
                <a:ext cx="328571" cy="86655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3" name="Google Shape;1023;p7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4" name="Google Shape;1024;p7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5" name="Google Shape;1025;p7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26" name="Google Shape;1026;p7"/>
            <p:cNvGrpSpPr/>
            <p:nvPr/>
          </p:nvGrpSpPr>
          <p:grpSpPr>
            <a:xfrm rot="-6364505">
              <a:off x="3995577" y="4234040"/>
              <a:ext cx="764542" cy="374844"/>
              <a:chOff x="651207" y="577722"/>
              <a:chExt cx="2470236" cy="1083196"/>
            </a:xfrm>
          </p:grpSpPr>
          <p:sp>
            <p:nvSpPr>
              <p:cNvPr id="1027" name="Google Shape;1027;p7"/>
              <p:cNvSpPr/>
              <p:nvPr/>
            </p:nvSpPr>
            <p:spPr>
              <a:xfrm rot="-7197539">
                <a:off x="944404" y="526187"/>
                <a:ext cx="328608" cy="866599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8" name="Google Shape;1028;p7"/>
              <p:cNvSpPr/>
              <p:nvPr/>
            </p:nvSpPr>
            <p:spPr>
              <a:xfrm rot="-8674184">
                <a:off x="1272151" y="663028"/>
                <a:ext cx="353452" cy="866488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9" name="Google Shape;1029;p7"/>
              <p:cNvSpPr/>
              <p:nvPr/>
            </p:nvSpPr>
            <p:spPr>
              <a:xfrm rot="-9805342">
                <a:off x="1577188" y="750417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0" name="Google Shape;1030;p7"/>
              <p:cNvSpPr/>
              <p:nvPr/>
            </p:nvSpPr>
            <p:spPr>
              <a:xfrm rot="10290980">
                <a:off x="1930621" y="753462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1" name="Google Shape;1031;p7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2" name="Google Shape;1032;p7"/>
              <p:cNvSpPr/>
              <p:nvPr/>
            </p:nvSpPr>
            <p:spPr>
              <a:xfrm rot="6970040">
                <a:off x="2495906" y="483046"/>
                <a:ext cx="328576" cy="866452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3" name="Google Shape;1033;p7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4" name="Google Shape;1034;p7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5" name="Google Shape;1035;p7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36" name="Google Shape;1036;p7"/>
            <p:cNvGrpSpPr/>
            <p:nvPr/>
          </p:nvGrpSpPr>
          <p:grpSpPr>
            <a:xfrm flipH="1" rot="6364505">
              <a:off x="7202336" y="4185616"/>
              <a:ext cx="764542" cy="437380"/>
              <a:chOff x="651207" y="577722"/>
              <a:chExt cx="2470236" cy="1083196"/>
            </a:xfrm>
          </p:grpSpPr>
          <p:sp>
            <p:nvSpPr>
              <p:cNvPr id="1037" name="Google Shape;1037;p7"/>
              <p:cNvSpPr/>
              <p:nvPr/>
            </p:nvSpPr>
            <p:spPr>
              <a:xfrm rot="-7197539">
                <a:off x="944404" y="526187"/>
                <a:ext cx="328608" cy="866599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8" name="Google Shape;1038;p7"/>
              <p:cNvSpPr/>
              <p:nvPr/>
            </p:nvSpPr>
            <p:spPr>
              <a:xfrm rot="-8674184">
                <a:off x="1272151" y="663028"/>
                <a:ext cx="353452" cy="866488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9" name="Google Shape;1039;p7"/>
              <p:cNvSpPr/>
              <p:nvPr/>
            </p:nvSpPr>
            <p:spPr>
              <a:xfrm rot="-9805342">
                <a:off x="1577188" y="750417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0" name="Google Shape;1040;p7"/>
              <p:cNvSpPr/>
              <p:nvPr/>
            </p:nvSpPr>
            <p:spPr>
              <a:xfrm rot="10290980">
                <a:off x="1930621" y="753462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1" name="Google Shape;1041;p7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2" name="Google Shape;1042;p7"/>
              <p:cNvSpPr/>
              <p:nvPr/>
            </p:nvSpPr>
            <p:spPr>
              <a:xfrm rot="6970040">
                <a:off x="2495906" y="483046"/>
                <a:ext cx="328576" cy="866452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3" name="Google Shape;1043;p7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4" name="Google Shape;1044;p7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5" name="Google Shape;1045;p7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046" name="Google Shape;1046;p7"/>
            <p:cNvSpPr/>
            <p:nvPr/>
          </p:nvSpPr>
          <p:spPr>
            <a:xfrm rot="10800000">
              <a:off x="5933930" y="2573530"/>
              <a:ext cx="123487" cy="824707"/>
            </a:xfrm>
            <a:custGeom>
              <a:rect b="b" l="l" r="r" t="t"/>
              <a:pathLst>
                <a:path extrusionOk="0" h="2036314" w="609811">
                  <a:moveTo>
                    <a:pt x="7801" y="1810057"/>
                  </a:moveTo>
                  <a:cubicBezTo>
                    <a:pt x="-42850" y="1508381"/>
                    <a:pt x="164588" y="555811"/>
                    <a:pt x="299758" y="0"/>
                  </a:cubicBezTo>
                  <a:cubicBezTo>
                    <a:pt x="399069" y="519682"/>
                    <a:pt x="652325" y="1508381"/>
                    <a:pt x="603666" y="1810057"/>
                  </a:cubicBezTo>
                  <a:cubicBezTo>
                    <a:pt x="555007" y="2111733"/>
                    <a:pt x="58452" y="2111733"/>
                    <a:pt x="7801" y="1810057"/>
                  </a:cubicBezTo>
                  <a:close/>
                </a:path>
              </a:pathLst>
            </a:custGeom>
            <a:solidFill>
              <a:srgbClr val="24CBE5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7"/>
            <p:cNvSpPr/>
            <p:nvPr/>
          </p:nvSpPr>
          <p:spPr>
            <a:xfrm rot="9732967">
              <a:off x="5837796" y="2826575"/>
              <a:ext cx="84855" cy="513564"/>
            </a:xfrm>
            <a:custGeom>
              <a:rect b="b" l="l" r="r" t="t"/>
              <a:pathLst>
                <a:path extrusionOk="0" h="2036314" w="609811">
                  <a:moveTo>
                    <a:pt x="7801" y="1810057"/>
                  </a:moveTo>
                  <a:cubicBezTo>
                    <a:pt x="-42850" y="1508381"/>
                    <a:pt x="164588" y="555811"/>
                    <a:pt x="299758" y="0"/>
                  </a:cubicBezTo>
                  <a:cubicBezTo>
                    <a:pt x="399069" y="519682"/>
                    <a:pt x="652325" y="1508381"/>
                    <a:pt x="603666" y="1810057"/>
                  </a:cubicBezTo>
                  <a:cubicBezTo>
                    <a:pt x="555007" y="2111733"/>
                    <a:pt x="58452" y="2111733"/>
                    <a:pt x="7801" y="1810057"/>
                  </a:cubicBezTo>
                  <a:close/>
                </a:path>
              </a:pathLst>
            </a:cu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8" name="Google Shape;1048;p7"/>
            <p:cNvSpPr/>
            <p:nvPr/>
          </p:nvSpPr>
          <p:spPr>
            <a:xfrm flipH="1" rot="-9868553">
              <a:off x="6069917" y="2839066"/>
              <a:ext cx="85442" cy="513968"/>
            </a:xfrm>
            <a:custGeom>
              <a:rect b="b" l="l" r="r" t="t"/>
              <a:pathLst>
                <a:path extrusionOk="0" h="2036314" w="609811">
                  <a:moveTo>
                    <a:pt x="7801" y="1810057"/>
                  </a:moveTo>
                  <a:cubicBezTo>
                    <a:pt x="-42850" y="1508381"/>
                    <a:pt x="164588" y="555811"/>
                    <a:pt x="299758" y="0"/>
                  </a:cubicBezTo>
                  <a:cubicBezTo>
                    <a:pt x="399069" y="519682"/>
                    <a:pt x="652325" y="1508381"/>
                    <a:pt x="603666" y="1810057"/>
                  </a:cubicBezTo>
                  <a:cubicBezTo>
                    <a:pt x="555007" y="2111733"/>
                    <a:pt x="58452" y="2111733"/>
                    <a:pt x="7801" y="1810057"/>
                  </a:cubicBezTo>
                  <a:close/>
                </a:path>
              </a:pathLst>
            </a:cu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9" name="Google Shape;1049;p7"/>
            <p:cNvSpPr/>
            <p:nvPr/>
          </p:nvSpPr>
          <p:spPr>
            <a:xfrm>
              <a:off x="5959522" y="1823272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7"/>
            <p:cNvSpPr/>
            <p:nvPr/>
          </p:nvSpPr>
          <p:spPr>
            <a:xfrm>
              <a:off x="6125315" y="1836504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7"/>
            <p:cNvSpPr/>
            <p:nvPr/>
          </p:nvSpPr>
          <p:spPr>
            <a:xfrm>
              <a:off x="6270599" y="1811397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7"/>
            <p:cNvSpPr/>
            <p:nvPr/>
          </p:nvSpPr>
          <p:spPr>
            <a:xfrm>
              <a:off x="6399093" y="1777652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7"/>
            <p:cNvSpPr/>
            <p:nvPr/>
          </p:nvSpPr>
          <p:spPr>
            <a:xfrm>
              <a:off x="6539139" y="1731776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7"/>
            <p:cNvSpPr/>
            <p:nvPr/>
          </p:nvSpPr>
          <p:spPr>
            <a:xfrm>
              <a:off x="6646188" y="1623415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55" name="Google Shape;1055;p7"/>
            <p:cNvGrpSpPr/>
            <p:nvPr/>
          </p:nvGrpSpPr>
          <p:grpSpPr>
            <a:xfrm flipH="1">
              <a:off x="5265389" y="1632233"/>
              <a:ext cx="592873" cy="285089"/>
              <a:chOff x="1954338" y="590996"/>
              <a:chExt cx="592873" cy="285089"/>
            </a:xfrm>
          </p:grpSpPr>
          <p:sp>
            <p:nvSpPr>
              <p:cNvPr id="1056" name="Google Shape;1056;p7"/>
              <p:cNvSpPr/>
              <p:nvPr/>
            </p:nvSpPr>
            <p:spPr>
              <a:xfrm>
                <a:off x="1954338" y="804085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7" name="Google Shape;1057;p7"/>
              <p:cNvSpPr/>
              <p:nvPr/>
            </p:nvSpPr>
            <p:spPr>
              <a:xfrm>
                <a:off x="2099622" y="778978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8" name="Google Shape;1058;p7"/>
              <p:cNvSpPr/>
              <p:nvPr/>
            </p:nvSpPr>
            <p:spPr>
              <a:xfrm>
                <a:off x="2228116" y="74523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9" name="Google Shape;1059;p7"/>
              <p:cNvSpPr/>
              <p:nvPr/>
            </p:nvSpPr>
            <p:spPr>
              <a:xfrm>
                <a:off x="2368162" y="69935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0" name="Google Shape;1060;p7"/>
              <p:cNvSpPr/>
              <p:nvPr/>
            </p:nvSpPr>
            <p:spPr>
              <a:xfrm>
                <a:off x="2475211" y="590996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061" name="Google Shape;1061;p7"/>
            <p:cNvSpPr/>
            <p:nvPr/>
          </p:nvSpPr>
          <p:spPr>
            <a:xfrm>
              <a:off x="6476267" y="2369855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7"/>
            <p:cNvSpPr/>
            <p:nvPr/>
          </p:nvSpPr>
          <p:spPr>
            <a:xfrm>
              <a:off x="6790266" y="2277545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7"/>
            <p:cNvSpPr/>
            <p:nvPr/>
          </p:nvSpPr>
          <p:spPr>
            <a:xfrm>
              <a:off x="5992036" y="2393814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4" name="Google Shape;1064;p7"/>
            <p:cNvSpPr/>
            <p:nvPr/>
          </p:nvSpPr>
          <p:spPr>
            <a:xfrm>
              <a:off x="5444438" y="2361275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7"/>
            <p:cNvSpPr/>
            <p:nvPr/>
          </p:nvSpPr>
          <p:spPr>
            <a:xfrm>
              <a:off x="5086030" y="2206951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7"/>
            <p:cNvSpPr/>
            <p:nvPr/>
          </p:nvSpPr>
          <p:spPr>
            <a:xfrm>
              <a:off x="5998012" y="2387838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7"/>
            <p:cNvSpPr/>
            <p:nvPr/>
          </p:nvSpPr>
          <p:spPr>
            <a:xfrm>
              <a:off x="6551138" y="2518084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7"/>
            <p:cNvSpPr/>
            <p:nvPr/>
          </p:nvSpPr>
          <p:spPr>
            <a:xfrm>
              <a:off x="6618697" y="2648429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9" name="Google Shape;1069;p7"/>
            <p:cNvSpPr/>
            <p:nvPr/>
          </p:nvSpPr>
          <p:spPr>
            <a:xfrm>
              <a:off x="6676064" y="2786410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70" name="Google Shape;1070;p7"/>
            <p:cNvGrpSpPr/>
            <p:nvPr/>
          </p:nvGrpSpPr>
          <p:grpSpPr>
            <a:xfrm>
              <a:off x="6858462" y="2439260"/>
              <a:ext cx="196926" cy="340326"/>
              <a:chOff x="7480896" y="712197"/>
              <a:chExt cx="196926" cy="340326"/>
            </a:xfrm>
          </p:grpSpPr>
          <p:sp>
            <p:nvSpPr>
              <p:cNvPr id="1071" name="Google Shape;1071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2" name="Google Shape;1072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3" name="Google Shape;1073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74" name="Google Shape;1074;p7"/>
            <p:cNvGrpSpPr/>
            <p:nvPr/>
          </p:nvGrpSpPr>
          <p:grpSpPr>
            <a:xfrm flipH="1">
              <a:off x="5253201" y="2508095"/>
              <a:ext cx="196926" cy="340326"/>
              <a:chOff x="7480896" y="712197"/>
              <a:chExt cx="196926" cy="340326"/>
            </a:xfrm>
          </p:grpSpPr>
          <p:sp>
            <p:nvSpPr>
              <p:cNvPr id="1075" name="Google Shape;1075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6" name="Google Shape;1076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77" name="Google Shape;1077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78" name="Google Shape;1078;p7"/>
            <p:cNvGrpSpPr/>
            <p:nvPr/>
          </p:nvGrpSpPr>
          <p:grpSpPr>
            <a:xfrm flipH="1">
              <a:off x="4879908" y="2364037"/>
              <a:ext cx="196926" cy="340326"/>
              <a:chOff x="7480896" y="712197"/>
              <a:chExt cx="196926" cy="340326"/>
            </a:xfrm>
          </p:grpSpPr>
          <p:sp>
            <p:nvSpPr>
              <p:cNvPr id="1079" name="Google Shape;1079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0" name="Google Shape;1080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1" name="Google Shape;1081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82" name="Google Shape;1082;p7"/>
            <p:cNvGrpSpPr/>
            <p:nvPr/>
          </p:nvGrpSpPr>
          <p:grpSpPr>
            <a:xfrm flipH="1" rot="-2546804">
              <a:off x="4924621" y="5252210"/>
              <a:ext cx="196924" cy="340324"/>
              <a:chOff x="7480896" y="712197"/>
              <a:chExt cx="196926" cy="340326"/>
            </a:xfrm>
          </p:grpSpPr>
          <p:sp>
            <p:nvSpPr>
              <p:cNvPr id="1083" name="Google Shape;1083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4" name="Google Shape;1084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5" name="Google Shape;1085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86" name="Google Shape;1086;p7"/>
            <p:cNvGrpSpPr/>
            <p:nvPr/>
          </p:nvGrpSpPr>
          <p:grpSpPr>
            <a:xfrm flipH="1" rot="537107">
              <a:off x="6917286" y="5308528"/>
              <a:ext cx="196922" cy="340319"/>
              <a:chOff x="7480896" y="712197"/>
              <a:chExt cx="196926" cy="340326"/>
            </a:xfrm>
          </p:grpSpPr>
          <p:sp>
            <p:nvSpPr>
              <p:cNvPr id="1087" name="Google Shape;1087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8" name="Google Shape;1088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89" name="Google Shape;1089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90" name="Google Shape;1090;p7"/>
            <p:cNvGrpSpPr/>
            <p:nvPr/>
          </p:nvGrpSpPr>
          <p:grpSpPr>
            <a:xfrm flipH="1" rot="-2546804">
              <a:off x="4287181" y="3288895"/>
              <a:ext cx="196924" cy="340324"/>
              <a:chOff x="7480896" y="712197"/>
              <a:chExt cx="196926" cy="340326"/>
            </a:xfrm>
          </p:grpSpPr>
          <p:sp>
            <p:nvSpPr>
              <p:cNvPr id="1091" name="Google Shape;1091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2" name="Google Shape;1092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3" name="Google Shape;1093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94" name="Google Shape;1094;p7"/>
            <p:cNvGrpSpPr/>
            <p:nvPr/>
          </p:nvGrpSpPr>
          <p:grpSpPr>
            <a:xfrm rot="2546804">
              <a:off x="7497206" y="3225152"/>
              <a:ext cx="196924" cy="340324"/>
              <a:chOff x="7480896" y="712197"/>
              <a:chExt cx="196926" cy="340326"/>
            </a:xfrm>
          </p:grpSpPr>
          <p:sp>
            <p:nvSpPr>
              <p:cNvPr id="1095" name="Google Shape;1095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6" name="Google Shape;1096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7" name="Google Shape;1097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98" name="Google Shape;1098;p7"/>
            <p:cNvGrpSpPr/>
            <p:nvPr/>
          </p:nvGrpSpPr>
          <p:grpSpPr>
            <a:xfrm>
              <a:off x="4404613" y="2891298"/>
              <a:ext cx="3172833" cy="2833827"/>
              <a:chOff x="1691128" y="2275721"/>
              <a:chExt cx="3172833" cy="2833827"/>
            </a:xfrm>
          </p:grpSpPr>
          <p:sp>
            <p:nvSpPr>
              <p:cNvPr id="1099" name="Google Shape;1099;p7"/>
              <p:cNvSpPr/>
              <p:nvPr/>
            </p:nvSpPr>
            <p:spPr>
              <a:xfrm flipH="1" rot="1846604">
                <a:off x="3451089" y="2638411"/>
                <a:ext cx="1229446" cy="1055494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0" name="Google Shape;1100;p7"/>
              <p:cNvSpPr/>
              <p:nvPr/>
            </p:nvSpPr>
            <p:spPr>
              <a:xfrm>
                <a:off x="1700213" y="2275721"/>
                <a:ext cx="214319" cy="915154"/>
              </a:xfrm>
              <a:custGeom>
                <a:rect b="b" l="l" r="r" t="t"/>
                <a:pathLst>
                  <a:path extrusionOk="0" h="915154" w="214319">
                    <a:moveTo>
                      <a:pt x="0" y="915154"/>
                    </a:moveTo>
                    <a:cubicBezTo>
                      <a:pt x="55959" y="801647"/>
                      <a:pt x="111918" y="688141"/>
                      <a:pt x="147637" y="591304"/>
                    </a:cubicBezTo>
                    <a:cubicBezTo>
                      <a:pt x="183356" y="494467"/>
                      <a:pt x="213518" y="427791"/>
                      <a:pt x="214312" y="334129"/>
                    </a:cubicBezTo>
                    <a:cubicBezTo>
                      <a:pt x="215106" y="240467"/>
                      <a:pt x="152400" y="29329"/>
                      <a:pt x="152400" y="29329"/>
                    </a:cubicBezTo>
                    <a:cubicBezTo>
                      <a:pt x="142875" y="-21471"/>
                      <a:pt x="150018" y="3929"/>
                      <a:pt x="157162" y="29329"/>
                    </a:cubicBezTo>
                  </a:path>
                </a:pathLst>
              </a:custGeom>
              <a:noFill/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1" name="Google Shape;1101;p7"/>
              <p:cNvSpPr/>
              <p:nvPr/>
            </p:nvSpPr>
            <p:spPr>
              <a:xfrm flipH="1">
                <a:off x="4633913" y="2285247"/>
                <a:ext cx="214319" cy="915154"/>
              </a:xfrm>
              <a:custGeom>
                <a:rect b="b" l="l" r="r" t="t"/>
                <a:pathLst>
                  <a:path extrusionOk="0" h="915154" w="214319">
                    <a:moveTo>
                      <a:pt x="0" y="915154"/>
                    </a:moveTo>
                    <a:cubicBezTo>
                      <a:pt x="55959" y="801647"/>
                      <a:pt x="111918" y="688141"/>
                      <a:pt x="147637" y="591304"/>
                    </a:cubicBezTo>
                    <a:cubicBezTo>
                      <a:pt x="183356" y="494467"/>
                      <a:pt x="213518" y="427791"/>
                      <a:pt x="214312" y="334129"/>
                    </a:cubicBezTo>
                    <a:cubicBezTo>
                      <a:pt x="215106" y="240467"/>
                      <a:pt x="152400" y="29329"/>
                      <a:pt x="152400" y="29329"/>
                    </a:cubicBezTo>
                    <a:cubicBezTo>
                      <a:pt x="142875" y="-21471"/>
                      <a:pt x="150018" y="3929"/>
                      <a:pt x="157162" y="29329"/>
                    </a:cubicBezTo>
                  </a:path>
                </a:pathLst>
              </a:custGeom>
              <a:noFill/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2" name="Google Shape;1102;p7"/>
              <p:cNvSpPr/>
              <p:nvPr/>
            </p:nvSpPr>
            <p:spPr>
              <a:xfrm>
                <a:off x="2019300" y="4300537"/>
                <a:ext cx="334487" cy="56970"/>
              </a:xfrm>
              <a:custGeom>
                <a:rect b="b" l="l" r="r" t="t"/>
                <a:pathLst>
                  <a:path extrusionOk="0" h="56970" w="334487">
                    <a:moveTo>
                      <a:pt x="0" y="0"/>
                    </a:moveTo>
                    <a:lnTo>
                      <a:pt x="176213" y="4763"/>
                    </a:lnTo>
                    <a:cubicBezTo>
                      <a:pt x="229394" y="13494"/>
                      <a:pt x="319088" y="52388"/>
                      <a:pt x="319088" y="52388"/>
                    </a:cubicBezTo>
                    <a:cubicBezTo>
                      <a:pt x="343694" y="60325"/>
                      <a:pt x="333772" y="56356"/>
                      <a:pt x="323850" y="52388"/>
                    </a:cubicBezTo>
                  </a:path>
                </a:pathLst>
              </a:custGeom>
              <a:noFill/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3" name="Google Shape;1103;p7"/>
              <p:cNvSpPr/>
              <p:nvPr/>
            </p:nvSpPr>
            <p:spPr>
              <a:xfrm flipH="1">
                <a:off x="4167187" y="4300537"/>
                <a:ext cx="334487" cy="56970"/>
              </a:xfrm>
              <a:custGeom>
                <a:rect b="b" l="l" r="r" t="t"/>
                <a:pathLst>
                  <a:path extrusionOk="0" h="56970" w="334487">
                    <a:moveTo>
                      <a:pt x="0" y="0"/>
                    </a:moveTo>
                    <a:lnTo>
                      <a:pt x="176213" y="4763"/>
                    </a:lnTo>
                    <a:cubicBezTo>
                      <a:pt x="229394" y="13494"/>
                      <a:pt x="319088" y="52388"/>
                      <a:pt x="319088" y="52388"/>
                    </a:cubicBezTo>
                    <a:cubicBezTo>
                      <a:pt x="343694" y="60325"/>
                      <a:pt x="333772" y="56356"/>
                      <a:pt x="323850" y="52388"/>
                    </a:cubicBezTo>
                  </a:path>
                </a:pathLst>
              </a:custGeom>
              <a:noFill/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4" name="Google Shape;1104;p7"/>
              <p:cNvSpPr/>
              <p:nvPr/>
            </p:nvSpPr>
            <p:spPr>
              <a:xfrm rot="-1846604">
                <a:off x="1874556" y="2650363"/>
                <a:ext cx="1229446" cy="1055494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5" name="Google Shape;1105;p7"/>
              <p:cNvSpPr/>
              <p:nvPr/>
            </p:nvSpPr>
            <p:spPr>
              <a:xfrm>
                <a:off x="2944422" y="3350219"/>
                <a:ext cx="676996" cy="878439"/>
              </a:xfrm>
              <a:custGeom>
                <a:rect b="b" l="l" r="r" t="t"/>
                <a:pathLst>
                  <a:path extrusionOk="0" h="2509826" w="1747086">
                    <a:moveTo>
                      <a:pt x="871002" y="0"/>
                    </a:moveTo>
                    <a:lnTo>
                      <a:pt x="873543" y="8600"/>
                    </a:lnTo>
                    <a:lnTo>
                      <a:pt x="876085" y="0"/>
                    </a:lnTo>
                    <a:lnTo>
                      <a:pt x="876192" y="17562"/>
                    </a:lnTo>
                    <a:lnTo>
                      <a:pt x="927961" y="192733"/>
                    </a:lnTo>
                    <a:cubicBezTo>
                      <a:pt x="982781" y="385175"/>
                      <a:pt x="1034391" y="577180"/>
                      <a:pt x="1111675" y="772681"/>
                    </a:cubicBezTo>
                    <a:cubicBezTo>
                      <a:pt x="1214720" y="1033350"/>
                      <a:pt x="1385828" y="1352892"/>
                      <a:pt x="1489275" y="1564007"/>
                    </a:cubicBezTo>
                    <a:cubicBezTo>
                      <a:pt x="1592722" y="1775122"/>
                      <a:pt x="1704906" y="1916928"/>
                      <a:pt x="1732352" y="2039374"/>
                    </a:cubicBezTo>
                    <a:cubicBezTo>
                      <a:pt x="1759798" y="2161822"/>
                      <a:pt x="1745020" y="2220934"/>
                      <a:pt x="1719686" y="2292712"/>
                    </a:cubicBezTo>
                    <a:cubicBezTo>
                      <a:pt x="1694353" y="2364490"/>
                      <a:pt x="1661971" y="2435276"/>
                      <a:pt x="1580349" y="2470049"/>
                    </a:cubicBezTo>
                    <a:cubicBezTo>
                      <a:pt x="1498728" y="2504822"/>
                      <a:pt x="1321146" y="2520988"/>
                      <a:pt x="1229960" y="2501359"/>
                    </a:cubicBezTo>
                    <a:cubicBezTo>
                      <a:pt x="944264" y="2439858"/>
                      <a:pt x="1008227" y="2337047"/>
                      <a:pt x="934338" y="2267378"/>
                    </a:cubicBezTo>
                    <a:lnTo>
                      <a:pt x="873543" y="2115393"/>
                    </a:lnTo>
                    <a:lnTo>
                      <a:pt x="812749" y="2267378"/>
                    </a:lnTo>
                    <a:cubicBezTo>
                      <a:pt x="738859" y="2337047"/>
                      <a:pt x="802823" y="2439858"/>
                      <a:pt x="517126" y="2501359"/>
                    </a:cubicBezTo>
                    <a:cubicBezTo>
                      <a:pt x="425940" y="2520988"/>
                      <a:pt x="248359" y="2504822"/>
                      <a:pt x="166737" y="2470049"/>
                    </a:cubicBezTo>
                    <a:cubicBezTo>
                      <a:pt x="85116" y="2435276"/>
                      <a:pt x="52734" y="2364490"/>
                      <a:pt x="27400" y="2292712"/>
                    </a:cubicBezTo>
                    <a:cubicBezTo>
                      <a:pt x="2066" y="2220934"/>
                      <a:pt x="-12712" y="2161822"/>
                      <a:pt x="14734" y="2039374"/>
                    </a:cubicBezTo>
                    <a:cubicBezTo>
                      <a:pt x="42180" y="1916928"/>
                      <a:pt x="154364" y="1775122"/>
                      <a:pt x="257812" y="1564007"/>
                    </a:cubicBezTo>
                    <a:cubicBezTo>
                      <a:pt x="361259" y="1352892"/>
                      <a:pt x="532366" y="1033350"/>
                      <a:pt x="635412" y="772681"/>
                    </a:cubicBezTo>
                    <a:cubicBezTo>
                      <a:pt x="712696" y="577180"/>
                      <a:pt x="764306" y="385175"/>
                      <a:pt x="819125" y="192733"/>
                    </a:cubicBezTo>
                    <a:lnTo>
                      <a:pt x="870895" y="17562"/>
                    </a:ln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6" name="Google Shape;1106;p7"/>
              <p:cNvSpPr/>
              <p:nvPr/>
            </p:nvSpPr>
            <p:spPr>
              <a:xfrm flipH="1" rot="-2711125">
                <a:off x="2282017" y="4292260"/>
                <a:ext cx="416333" cy="785559"/>
              </a:xfrm>
              <a:custGeom>
                <a:rect b="b" l="l" r="r" t="t"/>
                <a:pathLst>
                  <a:path extrusionOk="0" h="1438114" w="762176">
                    <a:moveTo>
                      <a:pt x="677276" y="743278"/>
                    </a:moveTo>
                    <a:cubicBezTo>
                      <a:pt x="528983" y="264164"/>
                      <a:pt x="250324" y="129839"/>
                      <a:pt x="162482" y="5959"/>
                    </a:cubicBezTo>
                    <a:lnTo>
                      <a:pt x="150223" y="0"/>
                    </a:lnTo>
                    <a:lnTo>
                      <a:pt x="158002" y="18476"/>
                    </a:lnTo>
                    <a:lnTo>
                      <a:pt x="153654" y="30623"/>
                    </a:lnTo>
                    <a:cubicBezTo>
                      <a:pt x="91066" y="160121"/>
                      <a:pt x="-79419" y="331100"/>
                      <a:pt x="43385" y="632768"/>
                    </a:cubicBezTo>
                    <a:cubicBezTo>
                      <a:pt x="139802" y="876220"/>
                      <a:pt x="626348" y="1364481"/>
                      <a:pt x="751205" y="1438114"/>
                    </a:cubicBezTo>
                    <a:lnTo>
                      <a:pt x="744177" y="1410784"/>
                    </a:lnTo>
                    <a:cubicBezTo>
                      <a:pt x="731856" y="1294978"/>
                      <a:pt x="825569" y="1222392"/>
                      <a:pt x="677276" y="743278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7" name="Google Shape;1107;p7"/>
              <p:cNvSpPr/>
              <p:nvPr/>
            </p:nvSpPr>
            <p:spPr>
              <a:xfrm rot="2742179">
                <a:off x="3953654" y="4254802"/>
                <a:ext cx="439269" cy="727155"/>
              </a:xfrm>
              <a:custGeom>
                <a:rect b="b" l="l" r="r" t="t"/>
                <a:pathLst>
                  <a:path extrusionOk="0" h="1438114" w="762176">
                    <a:moveTo>
                      <a:pt x="677276" y="743278"/>
                    </a:moveTo>
                    <a:cubicBezTo>
                      <a:pt x="528983" y="264164"/>
                      <a:pt x="250324" y="129839"/>
                      <a:pt x="162482" y="5959"/>
                    </a:cubicBezTo>
                    <a:lnTo>
                      <a:pt x="150223" y="0"/>
                    </a:lnTo>
                    <a:lnTo>
                      <a:pt x="158002" y="18476"/>
                    </a:lnTo>
                    <a:lnTo>
                      <a:pt x="153654" y="30623"/>
                    </a:lnTo>
                    <a:cubicBezTo>
                      <a:pt x="91066" y="160121"/>
                      <a:pt x="-79419" y="331100"/>
                      <a:pt x="43385" y="632768"/>
                    </a:cubicBezTo>
                    <a:cubicBezTo>
                      <a:pt x="139802" y="876220"/>
                      <a:pt x="626348" y="1364481"/>
                      <a:pt x="751205" y="1438114"/>
                    </a:cubicBezTo>
                    <a:lnTo>
                      <a:pt x="744177" y="1410784"/>
                    </a:lnTo>
                    <a:cubicBezTo>
                      <a:pt x="731856" y="1294978"/>
                      <a:pt x="825569" y="1222392"/>
                      <a:pt x="677276" y="743278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108" name="Google Shape;1108;p7"/>
            <p:cNvSpPr/>
            <p:nvPr/>
          </p:nvSpPr>
          <p:spPr>
            <a:xfrm>
              <a:off x="5103308" y="4391513"/>
              <a:ext cx="216000" cy="216000"/>
            </a:xfrm>
            <a:prstGeom prst="ellipse">
              <a:avLst/>
            </a:prstGeom>
            <a:solidFill>
              <a:srgbClr val="CB8ECA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7"/>
            <p:cNvSpPr/>
            <p:nvPr/>
          </p:nvSpPr>
          <p:spPr>
            <a:xfrm>
              <a:off x="5411556" y="4338091"/>
              <a:ext cx="180000" cy="180000"/>
            </a:xfrm>
            <a:prstGeom prst="ellipse">
              <a:avLst/>
            </a:prstGeom>
            <a:solidFill>
              <a:srgbClr val="CB8ECA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7"/>
            <p:cNvSpPr/>
            <p:nvPr/>
          </p:nvSpPr>
          <p:spPr>
            <a:xfrm>
              <a:off x="4816842" y="4379176"/>
              <a:ext cx="180000" cy="180000"/>
            </a:xfrm>
            <a:prstGeom prst="ellipse">
              <a:avLst/>
            </a:prstGeom>
            <a:solidFill>
              <a:srgbClr val="CB8ECA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1" name="Google Shape;1111;p7"/>
            <p:cNvSpPr/>
            <p:nvPr/>
          </p:nvSpPr>
          <p:spPr>
            <a:xfrm>
              <a:off x="5639245" y="4190508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2" name="Google Shape;1112;p7"/>
            <p:cNvSpPr/>
            <p:nvPr/>
          </p:nvSpPr>
          <p:spPr>
            <a:xfrm>
              <a:off x="4656484" y="4289794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3" name="Google Shape;1113;p7"/>
            <p:cNvSpPr/>
            <p:nvPr/>
          </p:nvSpPr>
          <p:spPr>
            <a:xfrm>
              <a:off x="4556317" y="4107170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14" name="Google Shape;1114;p7"/>
            <p:cNvGrpSpPr/>
            <p:nvPr/>
          </p:nvGrpSpPr>
          <p:grpSpPr>
            <a:xfrm flipH="1">
              <a:off x="6239861" y="4101820"/>
              <a:ext cx="1190928" cy="500343"/>
              <a:chOff x="865486" y="3946632"/>
              <a:chExt cx="1190928" cy="500343"/>
            </a:xfrm>
          </p:grpSpPr>
          <p:sp>
            <p:nvSpPr>
              <p:cNvPr id="1115" name="Google Shape;1115;p7"/>
              <p:cNvSpPr/>
              <p:nvPr/>
            </p:nvSpPr>
            <p:spPr>
              <a:xfrm>
                <a:off x="1412477" y="4230975"/>
                <a:ext cx="216000" cy="216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6" name="Google Shape;1116;p7"/>
              <p:cNvSpPr/>
              <p:nvPr/>
            </p:nvSpPr>
            <p:spPr>
              <a:xfrm>
                <a:off x="1720725" y="4177553"/>
                <a:ext cx="180000" cy="180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7" name="Google Shape;1117;p7"/>
              <p:cNvSpPr/>
              <p:nvPr/>
            </p:nvSpPr>
            <p:spPr>
              <a:xfrm>
                <a:off x="1126011" y="4218638"/>
                <a:ext cx="180000" cy="180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8" name="Google Shape;1118;p7"/>
              <p:cNvSpPr/>
              <p:nvPr/>
            </p:nvSpPr>
            <p:spPr>
              <a:xfrm>
                <a:off x="1948414" y="4029970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19" name="Google Shape;1119;p7"/>
              <p:cNvSpPr/>
              <p:nvPr/>
            </p:nvSpPr>
            <p:spPr>
              <a:xfrm>
                <a:off x="965653" y="4129256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0" name="Google Shape;1120;p7"/>
              <p:cNvSpPr/>
              <p:nvPr/>
            </p:nvSpPr>
            <p:spPr>
              <a:xfrm>
                <a:off x="865486" y="394663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21" name="Google Shape;1121;p7"/>
            <p:cNvGrpSpPr/>
            <p:nvPr/>
          </p:nvGrpSpPr>
          <p:grpSpPr>
            <a:xfrm rot="-10322695">
              <a:off x="6252692" y="2738549"/>
              <a:ext cx="1090787" cy="417015"/>
              <a:chOff x="965653" y="4029970"/>
              <a:chExt cx="1090761" cy="417005"/>
            </a:xfrm>
          </p:grpSpPr>
          <p:sp>
            <p:nvSpPr>
              <p:cNvPr id="1122" name="Google Shape;1122;p7"/>
              <p:cNvSpPr/>
              <p:nvPr/>
            </p:nvSpPr>
            <p:spPr>
              <a:xfrm>
                <a:off x="1412477" y="4230975"/>
                <a:ext cx="216000" cy="216000"/>
              </a:xfrm>
              <a:prstGeom prst="ellipse">
                <a:avLst/>
              </a:prstGeom>
              <a:solidFill>
                <a:srgbClr val="F3CC71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3" name="Google Shape;1123;p7"/>
              <p:cNvSpPr/>
              <p:nvPr/>
            </p:nvSpPr>
            <p:spPr>
              <a:xfrm>
                <a:off x="1720725" y="4177553"/>
                <a:ext cx="180000" cy="1800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4" name="Google Shape;1124;p7"/>
              <p:cNvSpPr/>
              <p:nvPr/>
            </p:nvSpPr>
            <p:spPr>
              <a:xfrm>
                <a:off x="1126011" y="4218638"/>
                <a:ext cx="180000" cy="1800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5" name="Google Shape;1125;p7"/>
              <p:cNvSpPr/>
              <p:nvPr/>
            </p:nvSpPr>
            <p:spPr>
              <a:xfrm>
                <a:off x="1948414" y="4029970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6" name="Google Shape;1126;p7"/>
              <p:cNvSpPr/>
              <p:nvPr/>
            </p:nvSpPr>
            <p:spPr>
              <a:xfrm>
                <a:off x="965653" y="4129256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27" name="Google Shape;1127;p7"/>
            <p:cNvGrpSpPr/>
            <p:nvPr/>
          </p:nvGrpSpPr>
          <p:grpSpPr>
            <a:xfrm flipH="1" rot="10322695">
              <a:off x="4643402" y="2788823"/>
              <a:ext cx="1090787" cy="417015"/>
              <a:chOff x="965653" y="4029970"/>
              <a:chExt cx="1090761" cy="417005"/>
            </a:xfrm>
          </p:grpSpPr>
          <p:sp>
            <p:nvSpPr>
              <p:cNvPr id="1128" name="Google Shape;1128;p7"/>
              <p:cNvSpPr/>
              <p:nvPr/>
            </p:nvSpPr>
            <p:spPr>
              <a:xfrm>
                <a:off x="1412477" y="4230975"/>
                <a:ext cx="216000" cy="216000"/>
              </a:xfrm>
              <a:prstGeom prst="ellipse">
                <a:avLst/>
              </a:prstGeom>
              <a:solidFill>
                <a:srgbClr val="F3CC71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29" name="Google Shape;1129;p7"/>
              <p:cNvSpPr/>
              <p:nvPr/>
            </p:nvSpPr>
            <p:spPr>
              <a:xfrm>
                <a:off x="1720725" y="4177553"/>
                <a:ext cx="180000" cy="1800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0" name="Google Shape;1130;p7"/>
              <p:cNvSpPr/>
              <p:nvPr/>
            </p:nvSpPr>
            <p:spPr>
              <a:xfrm>
                <a:off x="1126011" y="4218638"/>
                <a:ext cx="180000" cy="1800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1" name="Google Shape;1131;p7"/>
              <p:cNvSpPr/>
              <p:nvPr/>
            </p:nvSpPr>
            <p:spPr>
              <a:xfrm>
                <a:off x="1948414" y="4029970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2" name="Google Shape;1132;p7"/>
              <p:cNvSpPr/>
              <p:nvPr/>
            </p:nvSpPr>
            <p:spPr>
              <a:xfrm>
                <a:off x="965653" y="4129256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33" name="Google Shape;1133;p7"/>
            <p:cNvGrpSpPr/>
            <p:nvPr/>
          </p:nvGrpSpPr>
          <p:grpSpPr>
            <a:xfrm flipH="1" rot="4624446">
              <a:off x="6410441" y="4977060"/>
              <a:ext cx="196934" cy="340340"/>
              <a:chOff x="7480896" y="712197"/>
              <a:chExt cx="196926" cy="340326"/>
            </a:xfrm>
          </p:grpSpPr>
          <p:sp>
            <p:nvSpPr>
              <p:cNvPr id="1134" name="Google Shape;1134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5" name="Google Shape;1135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6" name="Google Shape;1136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37" name="Google Shape;1137;p7"/>
            <p:cNvGrpSpPr/>
            <p:nvPr/>
          </p:nvGrpSpPr>
          <p:grpSpPr>
            <a:xfrm flipH="1" rot="4017474">
              <a:off x="5972083" y="4931232"/>
              <a:ext cx="196922" cy="340320"/>
              <a:chOff x="7480896" y="712197"/>
              <a:chExt cx="196926" cy="340326"/>
            </a:xfrm>
          </p:grpSpPr>
          <p:sp>
            <p:nvSpPr>
              <p:cNvPr id="1138" name="Google Shape;1138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39" name="Google Shape;1139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0" name="Google Shape;1140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41" name="Google Shape;1141;p7"/>
            <p:cNvGrpSpPr/>
            <p:nvPr/>
          </p:nvGrpSpPr>
          <p:grpSpPr>
            <a:xfrm flipH="1" rot="3416925">
              <a:off x="5504255" y="4962609"/>
              <a:ext cx="196930" cy="340333"/>
              <a:chOff x="7480896" y="712197"/>
              <a:chExt cx="196926" cy="340326"/>
            </a:xfrm>
          </p:grpSpPr>
          <p:sp>
            <p:nvSpPr>
              <p:cNvPr id="1142" name="Google Shape;1142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3" name="Google Shape;1143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44" name="Google Shape;1144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45" name="Google Shape;1145;p7"/>
            <p:cNvGrpSpPr/>
            <p:nvPr/>
          </p:nvGrpSpPr>
          <p:grpSpPr>
            <a:xfrm flipH="1" rot="10800000">
              <a:off x="5421848" y="5867650"/>
              <a:ext cx="1290404" cy="363929"/>
              <a:chOff x="6737602" y="5717663"/>
              <a:chExt cx="1290404" cy="363929"/>
            </a:xfrm>
          </p:grpSpPr>
          <p:grpSp>
            <p:nvGrpSpPr>
              <p:cNvPr id="1146" name="Google Shape;1146;p7"/>
              <p:cNvGrpSpPr/>
              <p:nvPr/>
            </p:nvGrpSpPr>
            <p:grpSpPr>
              <a:xfrm flipH="1" rot="4624446">
                <a:off x="7741655" y="5750538"/>
                <a:ext cx="196934" cy="340340"/>
                <a:chOff x="7480896" y="712197"/>
                <a:chExt cx="196926" cy="340326"/>
              </a:xfrm>
            </p:grpSpPr>
            <p:sp>
              <p:nvSpPr>
                <p:cNvPr id="1147" name="Google Shape;1147;p7"/>
                <p:cNvSpPr/>
                <p:nvPr/>
              </p:nvSpPr>
              <p:spPr>
                <a:xfrm>
                  <a:off x="7480896" y="712197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48" name="Google Shape;1148;p7"/>
                <p:cNvSpPr/>
                <p:nvPr/>
              </p:nvSpPr>
              <p:spPr>
                <a:xfrm>
                  <a:off x="7548455" y="842542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49" name="Google Shape;1149;p7"/>
                <p:cNvSpPr/>
                <p:nvPr/>
              </p:nvSpPr>
              <p:spPr>
                <a:xfrm>
                  <a:off x="7605822" y="980523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50" name="Google Shape;1150;p7"/>
              <p:cNvGrpSpPr/>
              <p:nvPr/>
            </p:nvGrpSpPr>
            <p:grpSpPr>
              <a:xfrm flipH="1" rot="4017474">
                <a:off x="7303296" y="5704710"/>
                <a:ext cx="196922" cy="340320"/>
                <a:chOff x="7480896" y="712197"/>
                <a:chExt cx="196926" cy="340326"/>
              </a:xfrm>
            </p:grpSpPr>
            <p:sp>
              <p:nvSpPr>
                <p:cNvPr id="1151" name="Google Shape;1151;p7"/>
                <p:cNvSpPr/>
                <p:nvPr/>
              </p:nvSpPr>
              <p:spPr>
                <a:xfrm>
                  <a:off x="7480896" y="712197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52" name="Google Shape;1152;p7"/>
                <p:cNvSpPr/>
                <p:nvPr/>
              </p:nvSpPr>
              <p:spPr>
                <a:xfrm>
                  <a:off x="7548455" y="842542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53" name="Google Shape;1153;p7"/>
                <p:cNvSpPr/>
                <p:nvPr/>
              </p:nvSpPr>
              <p:spPr>
                <a:xfrm>
                  <a:off x="7605822" y="980523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54" name="Google Shape;1154;p7"/>
              <p:cNvGrpSpPr/>
              <p:nvPr/>
            </p:nvGrpSpPr>
            <p:grpSpPr>
              <a:xfrm flipH="1" rot="3416925">
                <a:off x="6835469" y="5736087"/>
                <a:ext cx="196930" cy="340333"/>
                <a:chOff x="7480896" y="712197"/>
                <a:chExt cx="196926" cy="340326"/>
              </a:xfrm>
            </p:grpSpPr>
            <p:sp>
              <p:nvSpPr>
                <p:cNvPr id="1155" name="Google Shape;1155;p7"/>
                <p:cNvSpPr/>
                <p:nvPr/>
              </p:nvSpPr>
              <p:spPr>
                <a:xfrm>
                  <a:off x="7480896" y="712197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56" name="Google Shape;1156;p7"/>
                <p:cNvSpPr/>
                <p:nvPr/>
              </p:nvSpPr>
              <p:spPr>
                <a:xfrm>
                  <a:off x="7548455" y="842542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57" name="Google Shape;1157;p7"/>
                <p:cNvSpPr/>
                <p:nvPr/>
              </p:nvSpPr>
              <p:spPr>
                <a:xfrm>
                  <a:off x="7605822" y="980523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158" name="Google Shape;1158;p7"/>
            <p:cNvSpPr/>
            <p:nvPr/>
          </p:nvSpPr>
          <p:spPr>
            <a:xfrm>
              <a:off x="4370724" y="2423480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9" name="Google Shape;1159;p7"/>
            <p:cNvSpPr/>
            <p:nvPr/>
          </p:nvSpPr>
          <p:spPr>
            <a:xfrm>
              <a:off x="7481349" y="2412466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60" name="Google Shape;1160;p7"/>
            <p:cNvGrpSpPr/>
            <p:nvPr/>
          </p:nvGrpSpPr>
          <p:grpSpPr>
            <a:xfrm flipH="1" rot="-6414006">
              <a:off x="4712806" y="4634508"/>
              <a:ext cx="196923" cy="340321"/>
              <a:chOff x="7480896" y="712197"/>
              <a:chExt cx="196926" cy="340326"/>
            </a:xfrm>
          </p:grpSpPr>
          <p:sp>
            <p:nvSpPr>
              <p:cNvPr id="1161" name="Google Shape;1161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2" name="Google Shape;1162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3" name="Google Shape;1163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64" name="Google Shape;1164;p7"/>
            <p:cNvGrpSpPr/>
            <p:nvPr/>
          </p:nvGrpSpPr>
          <p:grpSpPr>
            <a:xfrm rot="6414006">
              <a:off x="7108188" y="4620036"/>
              <a:ext cx="196923" cy="340321"/>
              <a:chOff x="7480896" y="712197"/>
              <a:chExt cx="196926" cy="340326"/>
            </a:xfrm>
          </p:grpSpPr>
          <p:sp>
            <p:nvSpPr>
              <p:cNvPr id="1165" name="Google Shape;1165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6" name="Google Shape;1166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7" name="Google Shape;1167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68" name="Google Shape;1168;p7"/>
            <p:cNvGrpSpPr/>
            <p:nvPr/>
          </p:nvGrpSpPr>
          <p:grpSpPr>
            <a:xfrm>
              <a:off x="6346988" y="3395451"/>
              <a:ext cx="772595" cy="782581"/>
              <a:chOff x="2128834" y="1476719"/>
              <a:chExt cx="926040" cy="938009"/>
            </a:xfrm>
          </p:grpSpPr>
          <p:grpSp>
            <p:nvGrpSpPr>
              <p:cNvPr id="1169" name="Google Shape;1169;p7"/>
              <p:cNvGrpSpPr/>
              <p:nvPr/>
            </p:nvGrpSpPr>
            <p:grpSpPr>
              <a:xfrm rot="-1837014">
                <a:off x="2497092" y="1496637"/>
                <a:ext cx="205907" cy="926049"/>
                <a:chOff x="2638411" y="1629119"/>
                <a:chExt cx="205905" cy="926040"/>
              </a:xfrm>
            </p:grpSpPr>
            <p:sp>
              <p:nvSpPr>
                <p:cNvPr id="1170" name="Google Shape;1170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71" name="Google Shape;1171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72" name="Google Shape;1172;p7"/>
              <p:cNvGrpSpPr/>
              <p:nvPr/>
            </p:nvGrpSpPr>
            <p:grpSpPr>
              <a:xfrm rot="-3661231">
                <a:off x="2488227" y="1488633"/>
                <a:ext cx="205907" cy="926047"/>
                <a:chOff x="2638411" y="1629119"/>
                <a:chExt cx="205905" cy="926040"/>
              </a:xfrm>
            </p:grpSpPr>
            <p:sp>
              <p:nvSpPr>
                <p:cNvPr id="1173" name="Google Shape;1173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74" name="Google Shape;1174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75" name="Google Shape;1175;p7"/>
              <p:cNvGrpSpPr/>
              <p:nvPr/>
            </p:nvGrpSpPr>
            <p:grpSpPr>
              <a:xfrm rot="1483651">
                <a:off x="2487747" y="1488085"/>
                <a:ext cx="205903" cy="926033"/>
                <a:chOff x="2638411" y="1629119"/>
                <a:chExt cx="205905" cy="926040"/>
              </a:xfrm>
            </p:grpSpPr>
            <p:sp>
              <p:nvSpPr>
                <p:cNvPr id="1176" name="Google Shape;1176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77" name="Google Shape;1177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78" name="Google Shape;1178;p7"/>
              <p:cNvGrpSpPr/>
              <p:nvPr/>
            </p:nvGrpSpPr>
            <p:grpSpPr>
              <a:xfrm rot="3302506">
                <a:off x="2485080" y="1492162"/>
                <a:ext cx="205913" cy="926074"/>
                <a:chOff x="2638411" y="1629119"/>
                <a:chExt cx="205905" cy="926040"/>
              </a:xfrm>
            </p:grpSpPr>
            <p:sp>
              <p:nvSpPr>
                <p:cNvPr id="1179" name="Google Shape;1179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80" name="Google Shape;1180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81" name="Google Shape;1181;p7"/>
              <p:cNvGrpSpPr/>
              <p:nvPr/>
            </p:nvGrpSpPr>
            <p:grpSpPr>
              <a:xfrm rot="5400000">
                <a:off x="2488902" y="1478530"/>
                <a:ext cx="205905" cy="926040"/>
                <a:chOff x="2638411" y="1629119"/>
                <a:chExt cx="205905" cy="926040"/>
              </a:xfrm>
            </p:grpSpPr>
            <p:sp>
              <p:nvSpPr>
                <p:cNvPr id="1182" name="Google Shape;1182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83" name="Google Shape;1183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184" name="Google Shape;1184;p7"/>
              <p:cNvSpPr/>
              <p:nvPr/>
            </p:nvSpPr>
            <p:spPr>
              <a:xfrm>
                <a:off x="2533918" y="1916512"/>
                <a:ext cx="202762" cy="493806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5" name="Google Shape;1185;p7"/>
              <p:cNvSpPr/>
              <p:nvPr/>
            </p:nvSpPr>
            <p:spPr>
              <a:xfrm rot="10800000">
                <a:off x="2489154" y="1476719"/>
                <a:ext cx="202762" cy="493806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6" name="Google Shape;1186;p7"/>
              <p:cNvSpPr/>
              <p:nvPr/>
            </p:nvSpPr>
            <p:spPr>
              <a:xfrm>
                <a:off x="2301684" y="1667940"/>
                <a:ext cx="561000" cy="5610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87" name="Google Shape;1187;p7"/>
              <p:cNvSpPr/>
              <p:nvPr/>
            </p:nvSpPr>
            <p:spPr>
              <a:xfrm>
                <a:off x="2450879" y="1825101"/>
                <a:ext cx="252000" cy="252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88" name="Google Shape;1188;p7"/>
            <p:cNvGrpSpPr/>
            <p:nvPr/>
          </p:nvGrpSpPr>
          <p:grpSpPr>
            <a:xfrm>
              <a:off x="4826869" y="3413819"/>
              <a:ext cx="772595" cy="782581"/>
              <a:chOff x="2128834" y="1476719"/>
              <a:chExt cx="926040" cy="938009"/>
            </a:xfrm>
          </p:grpSpPr>
          <p:grpSp>
            <p:nvGrpSpPr>
              <p:cNvPr id="1189" name="Google Shape;1189;p7"/>
              <p:cNvGrpSpPr/>
              <p:nvPr/>
            </p:nvGrpSpPr>
            <p:grpSpPr>
              <a:xfrm rot="-1837014">
                <a:off x="2497092" y="1496637"/>
                <a:ext cx="205907" cy="926049"/>
                <a:chOff x="2638411" y="1629119"/>
                <a:chExt cx="205905" cy="926040"/>
              </a:xfrm>
            </p:grpSpPr>
            <p:sp>
              <p:nvSpPr>
                <p:cNvPr id="1190" name="Google Shape;1190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91" name="Google Shape;1191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92" name="Google Shape;1192;p7"/>
              <p:cNvGrpSpPr/>
              <p:nvPr/>
            </p:nvGrpSpPr>
            <p:grpSpPr>
              <a:xfrm rot="-3661231">
                <a:off x="2488227" y="1488633"/>
                <a:ext cx="205907" cy="926047"/>
                <a:chOff x="2638411" y="1629119"/>
                <a:chExt cx="205905" cy="926040"/>
              </a:xfrm>
            </p:grpSpPr>
            <p:sp>
              <p:nvSpPr>
                <p:cNvPr id="1193" name="Google Shape;1193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94" name="Google Shape;1194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95" name="Google Shape;1195;p7"/>
              <p:cNvGrpSpPr/>
              <p:nvPr/>
            </p:nvGrpSpPr>
            <p:grpSpPr>
              <a:xfrm rot="1483651">
                <a:off x="2487747" y="1488085"/>
                <a:ext cx="205903" cy="926033"/>
                <a:chOff x="2638411" y="1629119"/>
                <a:chExt cx="205905" cy="926040"/>
              </a:xfrm>
            </p:grpSpPr>
            <p:sp>
              <p:nvSpPr>
                <p:cNvPr id="1196" name="Google Shape;1196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97" name="Google Shape;1197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98" name="Google Shape;1198;p7"/>
              <p:cNvGrpSpPr/>
              <p:nvPr/>
            </p:nvGrpSpPr>
            <p:grpSpPr>
              <a:xfrm rot="3302506">
                <a:off x="2485080" y="1492162"/>
                <a:ext cx="205913" cy="926074"/>
                <a:chOff x="2638411" y="1629119"/>
                <a:chExt cx="205905" cy="926040"/>
              </a:xfrm>
            </p:grpSpPr>
            <p:sp>
              <p:nvSpPr>
                <p:cNvPr id="1199" name="Google Shape;1199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00" name="Google Shape;1200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01" name="Google Shape;1201;p7"/>
              <p:cNvGrpSpPr/>
              <p:nvPr/>
            </p:nvGrpSpPr>
            <p:grpSpPr>
              <a:xfrm rot="5400000">
                <a:off x="2488902" y="1478530"/>
                <a:ext cx="205905" cy="926040"/>
                <a:chOff x="2638411" y="1629119"/>
                <a:chExt cx="205905" cy="926040"/>
              </a:xfrm>
            </p:grpSpPr>
            <p:sp>
              <p:nvSpPr>
                <p:cNvPr id="1202" name="Google Shape;1202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03" name="Google Shape;1203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204" name="Google Shape;1204;p7"/>
              <p:cNvSpPr/>
              <p:nvPr/>
            </p:nvSpPr>
            <p:spPr>
              <a:xfrm>
                <a:off x="2533918" y="1916512"/>
                <a:ext cx="202762" cy="493806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5" name="Google Shape;1205;p7"/>
              <p:cNvSpPr/>
              <p:nvPr/>
            </p:nvSpPr>
            <p:spPr>
              <a:xfrm rot="10800000">
                <a:off x="2489154" y="1476719"/>
                <a:ext cx="202762" cy="493806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6" name="Google Shape;1206;p7"/>
              <p:cNvSpPr/>
              <p:nvPr/>
            </p:nvSpPr>
            <p:spPr>
              <a:xfrm>
                <a:off x="2301684" y="1667940"/>
                <a:ext cx="561000" cy="5610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07" name="Google Shape;1207;p7"/>
              <p:cNvSpPr/>
              <p:nvPr/>
            </p:nvSpPr>
            <p:spPr>
              <a:xfrm>
                <a:off x="2450879" y="1825101"/>
                <a:ext cx="252000" cy="252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08" name="Google Shape;1208;p7"/>
            <p:cNvGrpSpPr/>
            <p:nvPr/>
          </p:nvGrpSpPr>
          <p:grpSpPr>
            <a:xfrm rot="10800000">
              <a:off x="5404412" y="6187233"/>
              <a:ext cx="1205671" cy="565163"/>
              <a:chOff x="661901" y="577391"/>
              <a:chExt cx="2461557" cy="1153865"/>
            </a:xfrm>
          </p:grpSpPr>
          <p:sp>
            <p:nvSpPr>
              <p:cNvPr id="1209" name="Google Shape;1209;p7"/>
              <p:cNvSpPr/>
              <p:nvPr/>
            </p:nvSpPr>
            <p:spPr>
              <a:xfrm rot="-7197539">
                <a:off x="955097" y="502741"/>
                <a:ext cx="328608" cy="866599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0" name="Google Shape;1210;p7"/>
              <p:cNvSpPr/>
              <p:nvPr/>
            </p:nvSpPr>
            <p:spPr>
              <a:xfrm rot="-8674184">
                <a:off x="1184408" y="723231"/>
                <a:ext cx="353452" cy="866488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1" name="Google Shape;1211;p7"/>
              <p:cNvSpPr/>
              <p:nvPr/>
            </p:nvSpPr>
            <p:spPr>
              <a:xfrm rot="-9805342">
                <a:off x="1545102" y="820755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2" name="Google Shape;1212;p7"/>
              <p:cNvSpPr/>
              <p:nvPr/>
            </p:nvSpPr>
            <p:spPr>
              <a:xfrm rot="10290980">
                <a:off x="1940991" y="818835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3" name="Google Shape;1213;p7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4" name="Google Shape;1214;p7"/>
              <p:cNvSpPr/>
              <p:nvPr/>
            </p:nvSpPr>
            <p:spPr>
              <a:xfrm rot="6698759">
                <a:off x="2495823" y="482856"/>
                <a:ext cx="328571" cy="86655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5" name="Google Shape;1215;p7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6" name="Google Shape;1216;p7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7" name="Google Shape;1217;p7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218" name="Google Shape;1218;p7"/>
          <p:cNvGrpSpPr/>
          <p:nvPr/>
        </p:nvGrpSpPr>
        <p:grpSpPr>
          <a:xfrm>
            <a:off x="5292143" y="1104576"/>
            <a:ext cx="2002711" cy="1925897"/>
            <a:chOff x="2803410" y="696751"/>
            <a:chExt cx="6468705" cy="6555128"/>
          </a:xfrm>
        </p:grpSpPr>
        <p:sp>
          <p:nvSpPr>
            <p:cNvPr id="1219" name="Google Shape;1219;p7"/>
            <p:cNvSpPr/>
            <p:nvPr/>
          </p:nvSpPr>
          <p:spPr>
            <a:xfrm rot="-2224232">
              <a:off x="3823970" y="1539036"/>
              <a:ext cx="4427585" cy="4870558"/>
            </a:xfrm>
            <a:custGeom>
              <a:rect b="b" l="l" r="r" t="t"/>
              <a:pathLst>
                <a:path extrusionOk="0" h="4872965" w="4429773">
                  <a:moveTo>
                    <a:pt x="559845" y="4587064"/>
                  </a:moveTo>
                  <a:lnTo>
                    <a:pt x="559845" y="4587065"/>
                  </a:lnTo>
                  <a:lnTo>
                    <a:pt x="559844" y="4587064"/>
                  </a:lnTo>
                  <a:close/>
                  <a:moveTo>
                    <a:pt x="528163" y="4563197"/>
                  </a:moveTo>
                  <a:lnTo>
                    <a:pt x="528164" y="4563197"/>
                  </a:lnTo>
                  <a:lnTo>
                    <a:pt x="528163" y="4563196"/>
                  </a:lnTo>
                  <a:close/>
                  <a:moveTo>
                    <a:pt x="3716481" y="354848"/>
                  </a:moveTo>
                  <a:lnTo>
                    <a:pt x="3720764" y="358414"/>
                  </a:lnTo>
                  <a:lnTo>
                    <a:pt x="3725373" y="361547"/>
                  </a:lnTo>
                  <a:lnTo>
                    <a:pt x="3725048" y="361979"/>
                  </a:lnTo>
                  <a:lnTo>
                    <a:pt x="3847738" y="464107"/>
                  </a:lnTo>
                  <a:cubicBezTo>
                    <a:pt x="4507872" y="1070553"/>
                    <a:pt x="4627826" y="2068353"/>
                    <a:pt x="4097598" y="2772159"/>
                  </a:cubicBezTo>
                  <a:cubicBezTo>
                    <a:pt x="3978296" y="2930516"/>
                    <a:pt x="3835609" y="3061340"/>
                    <a:pt x="3677384" y="3163682"/>
                  </a:cubicBezTo>
                  <a:lnTo>
                    <a:pt x="3537869" y="3243068"/>
                  </a:lnTo>
                  <a:lnTo>
                    <a:pt x="3548386" y="3286934"/>
                  </a:lnTo>
                  <a:cubicBezTo>
                    <a:pt x="3565065" y="3405517"/>
                    <a:pt x="3547817" y="3528872"/>
                    <a:pt x="3494416" y="3641189"/>
                  </a:cubicBezTo>
                  <a:lnTo>
                    <a:pt x="3428882" y="3749241"/>
                  </a:lnTo>
                  <a:lnTo>
                    <a:pt x="3343101" y="3842039"/>
                  </a:lnTo>
                  <a:cubicBezTo>
                    <a:pt x="3152761" y="4010094"/>
                    <a:pt x="2876624" y="4045992"/>
                    <a:pt x="2649244" y="3930806"/>
                  </a:cubicBezTo>
                  <a:lnTo>
                    <a:pt x="2574491" y="3891776"/>
                  </a:lnTo>
                  <a:cubicBezTo>
                    <a:pt x="2549388" y="3916361"/>
                    <a:pt x="2513420" y="3946898"/>
                    <a:pt x="2475853" y="3980024"/>
                  </a:cubicBezTo>
                  <a:lnTo>
                    <a:pt x="2437635" y="4014730"/>
                  </a:lnTo>
                  <a:lnTo>
                    <a:pt x="2421261" y="4039577"/>
                  </a:lnTo>
                  <a:lnTo>
                    <a:pt x="2180543" y="4359099"/>
                  </a:lnTo>
                  <a:cubicBezTo>
                    <a:pt x="1834546" y="4949946"/>
                    <a:pt x="1244044" y="4975800"/>
                    <a:pt x="759833" y="4715385"/>
                  </a:cubicBezTo>
                  <a:lnTo>
                    <a:pt x="559845" y="4587064"/>
                  </a:lnTo>
                  <a:lnTo>
                    <a:pt x="544803" y="4574070"/>
                  </a:lnTo>
                  <a:lnTo>
                    <a:pt x="528163" y="4563197"/>
                  </a:lnTo>
                  <a:lnTo>
                    <a:pt x="349653" y="4406367"/>
                  </a:lnTo>
                  <a:cubicBezTo>
                    <a:pt x="-34232" y="4012782"/>
                    <a:pt x="-172276" y="3438060"/>
                    <a:pt x="300198" y="2942498"/>
                  </a:cubicBezTo>
                  <a:lnTo>
                    <a:pt x="540918" y="2622977"/>
                  </a:lnTo>
                  <a:lnTo>
                    <a:pt x="560284" y="2600385"/>
                  </a:lnTo>
                  <a:lnTo>
                    <a:pt x="583100" y="2554075"/>
                  </a:lnTo>
                  <a:cubicBezTo>
                    <a:pt x="604578" y="2508828"/>
                    <a:pt x="624008" y="2465831"/>
                    <a:pt x="640714" y="2434921"/>
                  </a:cubicBezTo>
                  <a:lnTo>
                    <a:pt x="582577" y="2373835"/>
                  </a:lnTo>
                  <a:cubicBezTo>
                    <a:pt x="409136" y="2187053"/>
                    <a:pt x="367466" y="1911728"/>
                    <a:pt x="476493" y="1682414"/>
                  </a:cubicBezTo>
                  <a:lnTo>
                    <a:pt x="542027" y="1574362"/>
                  </a:lnTo>
                  <a:lnTo>
                    <a:pt x="627808" y="1481564"/>
                  </a:lnTo>
                  <a:cubicBezTo>
                    <a:pt x="721036" y="1399251"/>
                    <a:pt x="834846" y="1348644"/>
                    <a:pt x="953429" y="1331963"/>
                  </a:cubicBezTo>
                  <a:lnTo>
                    <a:pt x="998494" y="1329971"/>
                  </a:lnTo>
                  <a:lnTo>
                    <a:pt x="1036313" y="1173970"/>
                  </a:lnTo>
                  <a:cubicBezTo>
                    <a:pt x="1091036" y="993653"/>
                    <a:pt x="1177423" y="820413"/>
                    <a:pt x="1296724" y="662056"/>
                  </a:cubicBezTo>
                  <a:cubicBezTo>
                    <a:pt x="1826953" y="-41749"/>
                    <a:pt x="2819127" y="-201702"/>
                    <a:pt x="3584145" y="265524"/>
                  </a:cubicBezTo>
                  <a:lnTo>
                    <a:pt x="3716156" y="355280"/>
                  </a:lnTo>
                  <a:close/>
                </a:path>
              </a:pathLst>
            </a:custGeom>
            <a:solidFill>
              <a:srgbClr val="FFF2CC"/>
            </a:solidFill>
            <a:ln cap="flat" cmpd="sng" w="19050">
              <a:solidFill>
                <a:srgbClr val="7F6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220" name="Google Shape;1220;p7"/>
            <p:cNvGrpSpPr/>
            <p:nvPr/>
          </p:nvGrpSpPr>
          <p:grpSpPr>
            <a:xfrm flipH="1">
              <a:off x="6051346" y="2820691"/>
              <a:ext cx="1428953" cy="1292913"/>
              <a:chOff x="988346" y="1986699"/>
              <a:chExt cx="1783516" cy="1281635"/>
            </a:xfrm>
          </p:grpSpPr>
          <p:sp>
            <p:nvSpPr>
              <p:cNvPr id="1221" name="Google Shape;1221;p7"/>
              <p:cNvSpPr/>
              <p:nvPr/>
            </p:nvSpPr>
            <p:spPr>
              <a:xfrm rot="5881026">
                <a:off x="1313793" y="2683363"/>
                <a:ext cx="218620" cy="822898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2" name="Google Shape;1222;p7"/>
              <p:cNvSpPr/>
              <p:nvPr/>
            </p:nvSpPr>
            <p:spPr>
              <a:xfrm rot="6886508">
                <a:off x="1299115" y="2527212"/>
                <a:ext cx="218279" cy="824534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3" name="Google Shape;1223;p7"/>
              <p:cNvSpPr/>
              <p:nvPr/>
            </p:nvSpPr>
            <p:spPr>
              <a:xfrm rot="7862121">
                <a:off x="1374392" y="2382759"/>
                <a:ext cx="218279" cy="822757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224" name="Google Shape;1224;p7"/>
              <p:cNvGrpSpPr/>
              <p:nvPr/>
            </p:nvGrpSpPr>
            <p:grpSpPr>
              <a:xfrm rot="3177974">
                <a:off x="1384111" y="2173917"/>
                <a:ext cx="877397" cy="819616"/>
                <a:chOff x="1140746" y="2594401"/>
                <a:chExt cx="877376" cy="819596"/>
              </a:xfrm>
            </p:grpSpPr>
            <p:sp>
              <p:nvSpPr>
                <p:cNvPr id="1225" name="Google Shape;1225;p7"/>
                <p:cNvSpPr/>
                <p:nvPr/>
              </p:nvSpPr>
              <p:spPr>
                <a:xfrm rot="5881026">
                  <a:off x="1466193" y="2835763"/>
                  <a:ext cx="218620" cy="822898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26" name="Google Shape;1226;p7"/>
                <p:cNvSpPr/>
                <p:nvPr/>
              </p:nvSpPr>
              <p:spPr>
                <a:xfrm rot="6886508">
                  <a:off x="1451515" y="2679612"/>
                  <a:ext cx="218279" cy="824534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27" name="Google Shape;1227;p7"/>
                <p:cNvSpPr/>
                <p:nvPr/>
              </p:nvSpPr>
              <p:spPr>
                <a:xfrm rot="7862121">
                  <a:off x="1526792" y="2535159"/>
                  <a:ext cx="218279" cy="822757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28" name="Google Shape;1228;p7"/>
              <p:cNvGrpSpPr/>
              <p:nvPr/>
            </p:nvGrpSpPr>
            <p:grpSpPr>
              <a:xfrm rot="6361257">
                <a:off x="1818181" y="2323748"/>
                <a:ext cx="877412" cy="819630"/>
                <a:chOff x="1140746" y="2594401"/>
                <a:chExt cx="877376" cy="819596"/>
              </a:xfrm>
            </p:grpSpPr>
            <p:sp>
              <p:nvSpPr>
                <p:cNvPr id="1229" name="Google Shape;1229;p7"/>
                <p:cNvSpPr/>
                <p:nvPr/>
              </p:nvSpPr>
              <p:spPr>
                <a:xfrm rot="5881026">
                  <a:off x="1466193" y="2835763"/>
                  <a:ext cx="218620" cy="822898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30" name="Google Shape;1230;p7"/>
                <p:cNvSpPr/>
                <p:nvPr/>
              </p:nvSpPr>
              <p:spPr>
                <a:xfrm rot="6886508">
                  <a:off x="1451515" y="2679612"/>
                  <a:ext cx="218279" cy="824534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31" name="Google Shape;1231;p7"/>
                <p:cNvSpPr/>
                <p:nvPr/>
              </p:nvSpPr>
              <p:spPr>
                <a:xfrm rot="7862121">
                  <a:off x="1526792" y="2535159"/>
                  <a:ext cx="218279" cy="822757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grpSp>
          <p:nvGrpSpPr>
            <p:cNvPr id="1232" name="Google Shape;1232;p7"/>
            <p:cNvGrpSpPr/>
            <p:nvPr/>
          </p:nvGrpSpPr>
          <p:grpSpPr>
            <a:xfrm>
              <a:off x="4479861" y="2841239"/>
              <a:ext cx="1428953" cy="1292913"/>
              <a:chOff x="988346" y="1986699"/>
              <a:chExt cx="1783516" cy="1281635"/>
            </a:xfrm>
          </p:grpSpPr>
          <p:sp>
            <p:nvSpPr>
              <p:cNvPr id="1233" name="Google Shape;1233;p7"/>
              <p:cNvSpPr/>
              <p:nvPr/>
            </p:nvSpPr>
            <p:spPr>
              <a:xfrm rot="5881026">
                <a:off x="1313793" y="2683363"/>
                <a:ext cx="218620" cy="822898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4" name="Google Shape;1234;p7"/>
              <p:cNvSpPr/>
              <p:nvPr/>
            </p:nvSpPr>
            <p:spPr>
              <a:xfrm rot="6886508">
                <a:off x="1299115" y="2527212"/>
                <a:ext cx="218279" cy="824534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35" name="Google Shape;1235;p7"/>
              <p:cNvSpPr/>
              <p:nvPr/>
            </p:nvSpPr>
            <p:spPr>
              <a:xfrm rot="7862121">
                <a:off x="1374392" y="2382759"/>
                <a:ext cx="218279" cy="822757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236" name="Google Shape;1236;p7"/>
              <p:cNvGrpSpPr/>
              <p:nvPr/>
            </p:nvGrpSpPr>
            <p:grpSpPr>
              <a:xfrm rot="3177974">
                <a:off x="1384111" y="2173917"/>
                <a:ext cx="877397" cy="819616"/>
                <a:chOff x="1140746" y="2594401"/>
                <a:chExt cx="877376" cy="819596"/>
              </a:xfrm>
            </p:grpSpPr>
            <p:sp>
              <p:nvSpPr>
                <p:cNvPr id="1237" name="Google Shape;1237;p7"/>
                <p:cNvSpPr/>
                <p:nvPr/>
              </p:nvSpPr>
              <p:spPr>
                <a:xfrm rot="5881026">
                  <a:off x="1466193" y="2835763"/>
                  <a:ext cx="218620" cy="822898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38" name="Google Shape;1238;p7"/>
                <p:cNvSpPr/>
                <p:nvPr/>
              </p:nvSpPr>
              <p:spPr>
                <a:xfrm rot="6886508">
                  <a:off x="1451515" y="2679612"/>
                  <a:ext cx="218279" cy="824534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39" name="Google Shape;1239;p7"/>
                <p:cNvSpPr/>
                <p:nvPr/>
              </p:nvSpPr>
              <p:spPr>
                <a:xfrm rot="7862121">
                  <a:off x="1526792" y="2535159"/>
                  <a:ext cx="218279" cy="822757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40" name="Google Shape;1240;p7"/>
              <p:cNvGrpSpPr/>
              <p:nvPr/>
            </p:nvGrpSpPr>
            <p:grpSpPr>
              <a:xfrm rot="6361257">
                <a:off x="1818181" y="2323748"/>
                <a:ext cx="877412" cy="819630"/>
                <a:chOff x="1140746" y="2594401"/>
                <a:chExt cx="877376" cy="819596"/>
              </a:xfrm>
            </p:grpSpPr>
            <p:sp>
              <p:nvSpPr>
                <p:cNvPr id="1241" name="Google Shape;1241;p7"/>
                <p:cNvSpPr/>
                <p:nvPr/>
              </p:nvSpPr>
              <p:spPr>
                <a:xfrm rot="5881026">
                  <a:off x="1466193" y="2835763"/>
                  <a:ext cx="218620" cy="822898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42" name="Google Shape;1242;p7"/>
                <p:cNvSpPr/>
                <p:nvPr/>
              </p:nvSpPr>
              <p:spPr>
                <a:xfrm rot="6886508">
                  <a:off x="1451515" y="2679612"/>
                  <a:ext cx="218279" cy="824534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43" name="Google Shape;1243;p7"/>
                <p:cNvSpPr/>
                <p:nvPr/>
              </p:nvSpPr>
              <p:spPr>
                <a:xfrm rot="7862121">
                  <a:off x="1526792" y="2535159"/>
                  <a:ext cx="218279" cy="822757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244" name="Google Shape;1244;p7"/>
            <p:cNvSpPr/>
            <p:nvPr/>
          </p:nvSpPr>
          <p:spPr>
            <a:xfrm rot="-7833354">
              <a:off x="5084503" y="1319384"/>
              <a:ext cx="328520" cy="866594"/>
            </a:xfrm>
            <a:prstGeom prst="heart">
              <a:avLst/>
            </a:pr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5" name="Google Shape;1245;p7"/>
            <p:cNvSpPr/>
            <p:nvPr/>
          </p:nvSpPr>
          <p:spPr>
            <a:xfrm rot="-8674184">
              <a:off x="5353898" y="1466070"/>
              <a:ext cx="353452" cy="866488"/>
            </a:xfrm>
            <a:prstGeom prst="heart">
              <a:avLst/>
            </a:pr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6" name="Google Shape;1246;p7"/>
            <p:cNvSpPr/>
            <p:nvPr/>
          </p:nvSpPr>
          <p:spPr>
            <a:xfrm rot="-9805342">
              <a:off x="5646619" y="1567354"/>
              <a:ext cx="433207" cy="866701"/>
            </a:xfrm>
            <a:prstGeom prst="heart">
              <a:avLst/>
            </a:pr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7" name="Google Shape;1247;p7"/>
            <p:cNvSpPr/>
            <p:nvPr/>
          </p:nvSpPr>
          <p:spPr>
            <a:xfrm rot="10290980">
              <a:off x="6042508" y="1565434"/>
              <a:ext cx="433139" cy="866576"/>
            </a:xfrm>
            <a:prstGeom prst="heart">
              <a:avLst/>
            </a:pr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8" name="Google Shape;1248;p7"/>
            <p:cNvSpPr/>
            <p:nvPr/>
          </p:nvSpPr>
          <p:spPr>
            <a:xfrm rot="8700222">
              <a:off x="6391100" y="1507652"/>
              <a:ext cx="328496" cy="866559"/>
            </a:xfrm>
            <a:prstGeom prst="heart">
              <a:avLst/>
            </a:pr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49" name="Google Shape;1249;p7"/>
            <p:cNvSpPr/>
            <p:nvPr/>
          </p:nvSpPr>
          <p:spPr>
            <a:xfrm rot="7646081">
              <a:off x="6606810" y="1341455"/>
              <a:ext cx="328696" cy="866682"/>
            </a:xfrm>
            <a:prstGeom prst="heart">
              <a:avLst/>
            </a:pr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0" name="Google Shape;1250;p7"/>
            <p:cNvSpPr/>
            <p:nvPr/>
          </p:nvSpPr>
          <p:spPr>
            <a:xfrm flipH="1" rot="10800000">
              <a:off x="5180319" y="1398105"/>
              <a:ext cx="1585800" cy="556200"/>
            </a:xfrm>
            <a:prstGeom prst="ellipse">
              <a:avLst/>
            </a:prstGeom>
            <a:solidFill>
              <a:srgbClr val="F3CC71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1" name="Google Shape;1251;p7"/>
            <p:cNvSpPr/>
            <p:nvPr/>
          </p:nvSpPr>
          <p:spPr>
            <a:xfrm flipH="1" rot="10800000">
              <a:off x="5322617" y="1405988"/>
              <a:ext cx="1276500" cy="375000"/>
            </a:xfrm>
            <a:prstGeom prst="ellipse">
              <a:avLst/>
            </a:prstGeom>
            <a:solidFill>
              <a:srgbClr val="CB8ECA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2" name="Google Shape;1252;p7"/>
            <p:cNvSpPr/>
            <p:nvPr/>
          </p:nvSpPr>
          <p:spPr>
            <a:xfrm flipH="1" rot="10800000">
              <a:off x="5471511" y="1414559"/>
              <a:ext cx="1037100" cy="246600"/>
            </a:xfrm>
            <a:prstGeom prst="ellipse">
              <a:avLst/>
            </a:prstGeom>
            <a:solidFill>
              <a:srgbClr val="FEFDDF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253" name="Google Shape;1253;p7"/>
            <p:cNvGrpSpPr/>
            <p:nvPr/>
          </p:nvGrpSpPr>
          <p:grpSpPr>
            <a:xfrm>
              <a:off x="5339015" y="5193857"/>
              <a:ext cx="1422398" cy="777275"/>
              <a:chOff x="2617143" y="4571760"/>
              <a:chExt cx="1422398" cy="857068"/>
            </a:xfrm>
          </p:grpSpPr>
          <p:grpSp>
            <p:nvGrpSpPr>
              <p:cNvPr id="1254" name="Google Shape;1254;p7"/>
              <p:cNvGrpSpPr/>
              <p:nvPr/>
            </p:nvGrpSpPr>
            <p:grpSpPr>
              <a:xfrm flipH="1">
                <a:off x="2630484" y="4571760"/>
                <a:ext cx="1402137" cy="308580"/>
                <a:chOff x="6899800" y="3883638"/>
                <a:chExt cx="1505893" cy="417000"/>
              </a:xfrm>
            </p:grpSpPr>
            <p:grpSp>
              <p:nvGrpSpPr>
                <p:cNvPr id="1255" name="Google Shape;1255;p7"/>
                <p:cNvGrpSpPr/>
                <p:nvPr/>
              </p:nvGrpSpPr>
              <p:grpSpPr>
                <a:xfrm>
                  <a:off x="6899800" y="3883638"/>
                  <a:ext cx="753067" cy="417000"/>
                  <a:chOff x="7786173" y="4176485"/>
                  <a:chExt cx="753067" cy="417000"/>
                </a:xfrm>
              </p:grpSpPr>
              <p:sp>
                <p:nvSpPr>
                  <p:cNvPr id="1256" name="Google Shape;1256;p7"/>
                  <p:cNvSpPr/>
                  <p:nvPr/>
                </p:nvSpPr>
                <p:spPr>
                  <a:xfrm>
                    <a:off x="7786173" y="4300537"/>
                    <a:ext cx="186300" cy="2928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257" name="Google Shape;1257;p7"/>
                  <p:cNvSpPr/>
                  <p:nvPr/>
                </p:nvSpPr>
                <p:spPr>
                  <a:xfrm>
                    <a:off x="7981539" y="4231341"/>
                    <a:ext cx="187200" cy="3621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258" name="Google Shape;1258;p7"/>
                  <p:cNvSpPr/>
                  <p:nvPr/>
                </p:nvSpPr>
                <p:spPr>
                  <a:xfrm>
                    <a:off x="8168739" y="4197384"/>
                    <a:ext cx="187200" cy="3960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259" name="Google Shape;1259;p7"/>
                  <p:cNvSpPr/>
                  <p:nvPr/>
                </p:nvSpPr>
                <p:spPr>
                  <a:xfrm>
                    <a:off x="8352040" y="4176485"/>
                    <a:ext cx="187200" cy="4170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260" name="Google Shape;1260;p7"/>
                <p:cNvGrpSpPr/>
                <p:nvPr/>
              </p:nvGrpSpPr>
              <p:grpSpPr>
                <a:xfrm flipH="1">
                  <a:off x="7652626" y="3883638"/>
                  <a:ext cx="753067" cy="417000"/>
                  <a:chOff x="7786173" y="4176485"/>
                  <a:chExt cx="753067" cy="417000"/>
                </a:xfrm>
              </p:grpSpPr>
              <p:sp>
                <p:nvSpPr>
                  <p:cNvPr id="1261" name="Google Shape;1261;p7"/>
                  <p:cNvSpPr/>
                  <p:nvPr/>
                </p:nvSpPr>
                <p:spPr>
                  <a:xfrm>
                    <a:off x="7786173" y="4300537"/>
                    <a:ext cx="186300" cy="2928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262" name="Google Shape;1262;p7"/>
                  <p:cNvSpPr/>
                  <p:nvPr/>
                </p:nvSpPr>
                <p:spPr>
                  <a:xfrm>
                    <a:off x="7981539" y="4231341"/>
                    <a:ext cx="187200" cy="3621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263" name="Google Shape;1263;p7"/>
                  <p:cNvSpPr/>
                  <p:nvPr/>
                </p:nvSpPr>
                <p:spPr>
                  <a:xfrm>
                    <a:off x="8168739" y="4197384"/>
                    <a:ext cx="187200" cy="3960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264" name="Google Shape;1264;p7"/>
                  <p:cNvSpPr/>
                  <p:nvPr/>
                </p:nvSpPr>
                <p:spPr>
                  <a:xfrm>
                    <a:off x="8352040" y="4176485"/>
                    <a:ext cx="187200" cy="4170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grpSp>
            <p:nvGrpSpPr>
              <p:cNvPr id="1265" name="Google Shape;1265;p7"/>
              <p:cNvGrpSpPr/>
              <p:nvPr/>
            </p:nvGrpSpPr>
            <p:grpSpPr>
              <a:xfrm>
                <a:off x="2617143" y="4660338"/>
                <a:ext cx="1422398" cy="768491"/>
                <a:chOff x="2617143" y="4660338"/>
                <a:chExt cx="1422398" cy="768491"/>
              </a:xfrm>
            </p:grpSpPr>
            <p:grpSp>
              <p:nvGrpSpPr>
                <p:cNvPr id="1266" name="Google Shape;1266;p7"/>
                <p:cNvGrpSpPr/>
                <p:nvPr/>
              </p:nvGrpSpPr>
              <p:grpSpPr>
                <a:xfrm rot="10800000">
                  <a:off x="2633313" y="5078882"/>
                  <a:ext cx="1402137" cy="349946"/>
                  <a:chOff x="6899800" y="3883638"/>
                  <a:chExt cx="1505893" cy="417000"/>
                </a:xfrm>
              </p:grpSpPr>
              <p:grpSp>
                <p:nvGrpSpPr>
                  <p:cNvPr id="1267" name="Google Shape;1267;p7"/>
                  <p:cNvGrpSpPr/>
                  <p:nvPr/>
                </p:nvGrpSpPr>
                <p:grpSpPr>
                  <a:xfrm>
                    <a:off x="6899800" y="3883638"/>
                    <a:ext cx="753067" cy="417000"/>
                    <a:chOff x="7786173" y="4176485"/>
                    <a:chExt cx="753067" cy="417000"/>
                  </a:xfrm>
                </p:grpSpPr>
                <p:sp>
                  <p:nvSpPr>
                    <p:cNvPr id="1268" name="Google Shape;1268;p7"/>
                    <p:cNvSpPr/>
                    <p:nvPr/>
                  </p:nvSpPr>
                  <p:spPr>
                    <a:xfrm>
                      <a:off x="7786173" y="4300537"/>
                      <a:ext cx="186300" cy="2928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1269" name="Google Shape;1269;p7"/>
                    <p:cNvSpPr/>
                    <p:nvPr/>
                  </p:nvSpPr>
                  <p:spPr>
                    <a:xfrm>
                      <a:off x="7981539" y="4231341"/>
                      <a:ext cx="187200" cy="3621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1270" name="Google Shape;1270;p7"/>
                    <p:cNvSpPr/>
                    <p:nvPr/>
                  </p:nvSpPr>
                  <p:spPr>
                    <a:xfrm>
                      <a:off x="8168739" y="4197384"/>
                      <a:ext cx="187200" cy="3960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1271" name="Google Shape;1271;p7"/>
                    <p:cNvSpPr/>
                    <p:nvPr/>
                  </p:nvSpPr>
                  <p:spPr>
                    <a:xfrm>
                      <a:off x="8352040" y="4176485"/>
                      <a:ext cx="187200" cy="4170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</p:grpSp>
              <p:grpSp>
                <p:nvGrpSpPr>
                  <p:cNvPr id="1272" name="Google Shape;1272;p7"/>
                  <p:cNvGrpSpPr/>
                  <p:nvPr/>
                </p:nvGrpSpPr>
                <p:grpSpPr>
                  <a:xfrm flipH="1">
                    <a:off x="7652626" y="3883638"/>
                    <a:ext cx="753067" cy="417000"/>
                    <a:chOff x="7786173" y="4176485"/>
                    <a:chExt cx="753067" cy="417000"/>
                  </a:xfrm>
                </p:grpSpPr>
                <p:sp>
                  <p:nvSpPr>
                    <p:cNvPr id="1273" name="Google Shape;1273;p7"/>
                    <p:cNvSpPr/>
                    <p:nvPr/>
                  </p:nvSpPr>
                  <p:spPr>
                    <a:xfrm>
                      <a:off x="7786173" y="4300537"/>
                      <a:ext cx="186300" cy="2928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1274" name="Google Shape;1274;p7"/>
                    <p:cNvSpPr/>
                    <p:nvPr/>
                  </p:nvSpPr>
                  <p:spPr>
                    <a:xfrm>
                      <a:off x="7981539" y="4231341"/>
                      <a:ext cx="187200" cy="3621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1275" name="Google Shape;1275;p7"/>
                    <p:cNvSpPr/>
                    <p:nvPr/>
                  </p:nvSpPr>
                  <p:spPr>
                    <a:xfrm>
                      <a:off x="8168739" y="4197384"/>
                      <a:ext cx="187200" cy="3960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1276" name="Google Shape;1276;p7"/>
                    <p:cNvSpPr/>
                    <p:nvPr/>
                  </p:nvSpPr>
                  <p:spPr>
                    <a:xfrm>
                      <a:off x="8352040" y="4176485"/>
                      <a:ext cx="187200" cy="4170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</p:grpSp>
            </p:grpSp>
            <p:grpSp>
              <p:nvGrpSpPr>
                <p:cNvPr id="1277" name="Google Shape;1277;p7"/>
                <p:cNvGrpSpPr/>
                <p:nvPr/>
              </p:nvGrpSpPr>
              <p:grpSpPr>
                <a:xfrm>
                  <a:off x="2617143" y="4660338"/>
                  <a:ext cx="1422398" cy="327969"/>
                  <a:chOff x="5345411" y="3946224"/>
                  <a:chExt cx="5653411" cy="1536155"/>
                </a:xfrm>
              </p:grpSpPr>
              <p:sp>
                <p:nvSpPr>
                  <p:cNvPr id="1278" name="Google Shape;1278;p7"/>
                  <p:cNvSpPr/>
                  <p:nvPr/>
                </p:nvSpPr>
                <p:spPr>
                  <a:xfrm flipH="1">
                    <a:off x="5345411" y="3946224"/>
                    <a:ext cx="5653411" cy="1536035"/>
                  </a:xfrm>
                  <a:custGeom>
                    <a:rect b="b" l="l" r="r" t="t"/>
                    <a:pathLst>
                      <a:path extrusionOk="0" h="1193037" w="4299172">
                        <a:moveTo>
                          <a:pt x="2424732" y="0"/>
                        </a:moveTo>
                        <a:cubicBezTo>
                          <a:pt x="2309808" y="0"/>
                          <a:pt x="2211204" y="69873"/>
                          <a:pt x="2169084" y="169454"/>
                        </a:cubicBezTo>
                        <a:lnTo>
                          <a:pt x="2150628" y="260873"/>
                        </a:lnTo>
                        <a:lnTo>
                          <a:pt x="2132172" y="169454"/>
                        </a:lnTo>
                        <a:cubicBezTo>
                          <a:pt x="2090052" y="69873"/>
                          <a:pt x="1991448" y="0"/>
                          <a:pt x="1876524" y="0"/>
                        </a:cubicBezTo>
                        <a:cubicBezTo>
                          <a:pt x="1761600" y="0"/>
                          <a:pt x="1662996" y="69873"/>
                          <a:pt x="1620876" y="169454"/>
                        </a:cubicBezTo>
                        <a:lnTo>
                          <a:pt x="1599584" y="274919"/>
                        </a:lnTo>
                        <a:lnTo>
                          <a:pt x="1588827" y="221634"/>
                        </a:lnTo>
                        <a:cubicBezTo>
                          <a:pt x="1546707" y="122053"/>
                          <a:pt x="1448103" y="52180"/>
                          <a:pt x="1333179" y="52180"/>
                        </a:cubicBezTo>
                        <a:cubicBezTo>
                          <a:pt x="1179947" y="52180"/>
                          <a:pt x="1055728" y="176399"/>
                          <a:pt x="1055728" y="329631"/>
                        </a:cubicBezTo>
                        <a:lnTo>
                          <a:pt x="1055728" y="414410"/>
                        </a:lnTo>
                        <a:lnTo>
                          <a:pt x="1033925" y="306418"/>
                        </a:lnTo>
                        <a:cubicBezTo>
                          <a:pt x="991806" y="206837"/>
                          <a:pt x="893202" y="136964"/>
                          <a:pt x="778278" y="136964"/>
                        </a:cubicBezTo>
                        <a:cubicBezTo>
                          <a:pt x="663354" y="136964"/>
                          <a:pt x="564750" y="206837"/>
                          <a:pt x="522630" y="306419"/>
                        </a:cubicBezTo>
                        <a:lnTo>
                          <a:pt x="517439" y="332133"/>
                        </a:lnTo>
                        <a:lnTo>
                          <a:pt x="517439" y="494633"/>
                        </a:lnTo>
                        <a:lnTo>
                          <a:pt x="497110" y="393942"/>
                        </a:lnTo>
                        <a:cubicBezTo>
                          <a:pt x="457835" y="301083"/>
                          <a:pt x="365887" y="235927"/>
                          <a:pt x="258721" y="235927"/>
                        </a:cubicBezTo>
                        <a:cubicBezTo>
                          <a:pt x="115833" y="235927"/>
                          <a:pt x="0" y="351760"/>
                          <a:pt x="0" y="494648"/>
                        </a:cubicBezTo>
                        <a:lnTo>
                          <a:pt x="0" y="1040908"/>
                        </a:lnTo>
                        <a:cubicBezTo>
                          <a:pt x="358438" y="1131951"/>
                          <a:pt x="1415656" y="1193037"/>
                          <a:pt x="2132184" y="1193037"/>
                        </a:cubicBezTo>
                        <a:cubicBezTo>
                          <a:pt x="2848712" y="1193037"/>
                          <a:pt x="3941080" y="1131952"/>
                          <a:pt x="4299171" y="1040908"/>
                        </a:cubicBezTo>
                        <a:cubicBezTo>
                          <a:pt x="4299171" y="858821"/>
                          <a:pt x="4299172" y="676735"/>
                          <a:pt x="4299172" y="494648"/>
                        </a:cubicBezTo>
                        <a:cubicBezTo>
                          <a:pt x="4299172" y="351760"/>
                          <a:pt x="4183339" y="235927"/>
                          <a:pt x="4040451" y="235927"/>
                        </a:cubicBezTo>
                        <a:cubicBezTo>
                          <a:pt x="3933285" y="235927"/>
                          <a:pt x="3841338" y="301083"/>
                          <a:pt x="3802062" y="393942"/>
                        </a:cubicBezTo>
                        <a:lnTo>
                          <a:pt x="3799179" y="408222"/>
                        </a:lnTo>
                        <a:lnTo>
                          <a:pt x="3778625" y="306419"/>
                        </a:lnTo>
                        <a:cubicBezTo>
                          <a:pt x="3736506" y="206837"/>
                          <a:pt x="3637902" y="136964"/>
                          <a:pt x="3522978" y="136964"/>
                        </a:cubicBezTo>
                        <a:cubicBezTo>
                          <a:pt x="3408054" y="136964"/>
                          <a:pt x="3309450" y="206837"/>
                          <a:pt x="3267331" y="306418"/>
                        </a:cubicBezTo>
                        <a:lnTo>
                          <a:pt x="3245528" y="414410"/>
                        </a:lnTo>
                        <a:lnTo>
                          <a:pt x="3245528" y="329631"/>
                        </a:lnTo>
                        <a:cubicBezTo>
                          <a:pt x="3245528" y="176399"/>
                          <a:pt x="3121309" y="52180"/>
                          <a:pt x="2968077" y="52180"/>
                        </a:cubicBezTo>
                        <a:cubicBezTo>
                          <a:pt x="2853153" y="52180"/>
                          <a:pt x="2754549" y="122053"/>
                          <a:pt x="2712429" y="221634"/>
                        </a:cubicBezTo>
                        <a:lnTo>
                          <a:pt x="2701672" y="274919"/>
                        </a:lnTo>
                        <a:lnTo>
                          <a:pt x="2680380" y="169454"/>
                        </a:lnTo>
                        <a:cubicBezTo>
                          <a:pt x="2638260" y="69873"/>
                          <a:pt x="2539656" y="0"/>
                          <a:pt x="2424732" y="0"/>
                        </a:cubicBezTo>
                        <a:close/>
                      </a:path>
                    </a:pathLst>
                  </a:custGeom>
                  <a:solidFill>
                    <a:srgbClr val="FFD276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cxnSp>
                <p:nvCxnSpPr>
                  <p:cNvPr id="1279" name="Google Shape;1279;p7"/>
                  <p:cNvCxnSpPr>
                    <a:stCxn id="1278" idx="25"/>
                  </p:cNvCxnSpPr>
                  <p:nvPr/>
                </p:nvCxnSpPr>
                <p:spPr>
                  <a:xfrm flipH="1">
                    <a:off x="5995487" y="4471805"/>
                    <a:ext cx="7800" cy="9282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1280" name="Google Shape;1280;p7"/>
                  <p:cNvCxnSpPr/>
                  <p:nvPr/>
                </p:nvCxnSpPr>
                <p:spPr>
                  <a:xfrm flipH="1">
                    <a:off x="6718821" y="4499852"/>
                    <a:ext cx="6300" cy="9270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1281" name="Google Shape;1281;p7"/>
                  <p:cNvCxnSpPr/>
                  <p:nvPr/>
                </p:nvCxnSpPr>
                <p:spPr>
                  <a:xfrm>
                    <a:off x="7444461" y="4280279"/>
                    <a:ext cx="0" cy="12021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1282" name="Google Shape;1282;p7"/>
                  <p:cNvCxnSpPr/>
                  <p:nvPr/>
                </p:nvCxnSpPr>
                <p:spPr>
                  <a:xfrm>
                    <a:off x="8169776" y="4274303"/>
                    <a:ext cx="0" cy="12021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1283" name="Google Shape;1283;p7"/>
                  <p:cNvCxnSpPr/>
                  <p:nvPr/>
                </p:nvCxnSpPr>
                <p:spPr>
                  <a:xfrm flipH="1">
                    <a:off x="10312379" y="4450220"/>
                    <a:ext cx="6300" cy="9270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1284" name="Google Shape;1284;p7"/>
                  <p:cNvCxnSpPr/>
                  <p:nvPr/>
                </p:nvCxnSpPr>
                <p:spPr>
                  <a:xfrm flipH="1">
                    <a:off x="9601892" y="4517706"/>
                    <a:ext cx="6300" cy="9270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1285" name="Google Shape;1285;p7"/>
                  <p:cNvCxnSpPr/>
                  <p:nvPr/>
                </p:nvCxnSpPr>
                <p:spPr>
                  <a:xfrm>
                    <a:off x="8895091" y="4274303"/>
                    <a:ext cx="0" cy="12021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</p:grpSp>
            <p:grpSp>
              <p:nvGrpSpPr>
                <p:cNvPr id="1286" name="Google Shape;1286;p7"/>
                <p:cNvGrpSpPr/>
                <p:nvPr/>
              </p:nvGrpSpPr>
              <p:grpSpPr>
                <a:xfrm>
                  <a:off x="2617387" y="4966012"/>
                  <a:ext cx="1421390" cy="374504"/>
                  <a:chOff x="4848232" y="4776134"/>
                  <a:chExt cx="6787919" cy="1546898"/>
                </a:xfrm>
              </p:grpSpPr>
              <p:sp>
                <p:nvSpPr>
                  <p:cNvPr id="1287" name="Google Shape;1287;p7"/>
                  <p:cNvSpPr/>
                  <p:nvPr/>
                </p:nvSpPr>
                <p:spPr>
                  <a:xfrm flipH="1" rot="10800000">
                    <a:off x="4848232" y="4776134"/>
                    <a:ext cx="6787919" cy="1546898"/>
                  </a:xfrm>
                  <a:custGeom>
                    <a:rect b="b" l="l" r="r" t="t"/>
                    <a:pathLst>
                      <a:path extrusionOk="0" h="1187638" w="4330411">
                        <a:moveTo>
                          <a:pt x="2424732" y="0"/>
                        </a:moveTo>
                        <a:cubicBezTo>
                          <a:pt x="2309808" y="0"/>
                          <a:pt x="2211204" y="69873"/>
                          <a:pt x="2169084" y="169454"/>
                        </a:cubicBezTo>
                        <a:lnTo>
                          <a:pt x="2150628" y="260873"/>
                        </a:lnTo>
                        <a:lnTo>
                          <a:pt x="2132172" y="169454"/>
                        </a:lnTo>
                        <a:cubicBezTo>
                          <a:pt x="2090052" y="69873"/>
                          <a:pt x="1991448" y="0"/>
                          <a:pt x="1876524" y="0"/>
                        </a:cubicBezTo>
                        <a:cubicBezTo>
                          <a:pt x="1761600" y="0"/>
                          <a:pt x="1662996" y="69873"/>
                          <a:pt x="1620876" y="169454"/>
                        </a:cubicBezTo>
                        <a:lnTo>
                          <a:pt x="1599584" y="274919"/>
                        </a:lnTo>
                        <a:lnTo>
                          <a:pt x="1588827" y="221634"/>
                        </a:lnTo>
                        <a:cubicBezTo>
                          <a:pt x="1546707" y="122053"/>
                          <a:pt x="1448103" y="52180"/>
                          <a:pt x="1333179" y="52180"/>
                        </a:cubicBezTo>
                        <a:cubicBezTo>
                          <a:pt x="1179947" y="52180"/>
                          <a:pt x="1055728" y="176399"/>
                          <a:pt x="1055728" y="329631"/>
                        </a:cubicBezTo>
                        <a:lnTo>
                          <a:pt x="1055728" y="414410"/>
                        </a:lnTo>
                        <a:lnTo>
                          <a:pt x="1033925" y="306418"/>
                        </a:lnTo>
                        <a:cubicBezTo>
                          <a:pt x="991806" y="206837"/>
                          <a:pt x="893202" y="136964"/>
                          <a:pt x="778278" y="136964"/>
                        </a:cubicBezTo>
                        <a:cubicBezTo>
                          <a:pt x="663354" y="136964"/>
                          <a:pt x="564750" y="206837"/>
                          <a:pt x="522630" y="306419"/>
                        </a:cubicBezTo>
                        <a:lnTo>
                          <a:pt x="517439" y="332133"/>
                        </a:lnTo>
                        <a:lnTo>
                          <a:pt x="517439" y="494633"/>
                        </a:lnTo>
                        <a:lnTo>
                          <a:pt x="497110" y="393942"/>
                        </a:lnTo>
                        <a:cubicBezTo>
                          <a:pt x="457835" y="301083"/>
                          <a:pt x="365887" y="235927"/>
                          <a:pt x="258721" y="235927"/>
                        </a:cubicBezTo>
                        <a:cubicBezTo>
                          <a:pt x="115833" y="235927"/>
                          <a:pt x="0" y="351760"/>
                          <a:pt x="0" y="494648"/>
                        </a:cubicBezTo>
                        <a:lnTo>
                          <a:pt x="3810" y="1187638"/>
                        </a:lnTo>
                        <a:cubicBezTo>
                          <a:pt x="678472" y="1104439"/>
                          <a:pt x="1449945" y="1050127"/>
                          <a:pt x="2170283" y="1046306"/>
                        </a:cubicBezTo>
                        <a:cubicBezTo>
                          <a:pt x="2890621" y="1042485"/>
                          <a:pt x="3956320" y="1131951"/>
                          <a:pt x="4325840" y="1164711"/>
                        </a:cubicBezTo>
                        <a:cubicBezTo>
                          <a:pt x="4325840" y="982624"/>
                          <a:pt x="4346737" y="649445"/>
                          <a:pt x="4299172" y="494648"/>
                        </a:cubicBezTo>
                        <a:cubicBezTo>
                          <a:pt x="4251607" y="339851"/>
                          <a:pt x="4183339" y="235927"/>
                          <a:pt x="4040451" y="235927"/>
                        </a:cubicBezTo>
                        <a:cubicBezTo>
                          <a:pt x="3933285" y="235927"/>
                          <a:pt x="3841338" y="301083"/>
                          <a:pt x="3802062" y="393942"/>
                        </a:cubicBezTo>
                        <a:lnTo>
                          <a:pt x="3799179" y="408222"/>
                        </a:lnTo>
                        <a:lnTo>
                          <a:pt x="3778625" y="306419"/>
                        </a:lnTo>
                        <a:cubicBezTo>
                          <a:pt x="3736506" y="206837"/>
                          <a:pt x="3637902" y="136964"/>
                          <a:pt x="3522978" y="136964"/>
                        </a:cubicBezTo>
                        <a:cubicBezTo>
                          <a:pt x="3408054" y="136964"/>
                          <a:pt x="3309450" y="206837"/>
                          <a:pt x="3267331" y="306418"/>
                        </a:cubicBezTo>
                        <a:lnTo>
                          <a:pt x="3245528" y="414410"/>
                        </a:lnTo>
                        <a:lnTo>
                          <a:pt x="3245528" y="329631"/>
                        </a:lnTo>
                        <a:cubicBezTo>
                          <a:pt x="3245528" y="176399"/>
                          <a:pt x="3121309" y="52180"/>
                          <a:pt x="2968077" y="52180"/>
                        </a:cubicBezTo>
                        <a:cubicBezTo>
                          <a:pt x="2853153" y="52180"/>
                          <a:pt x="2754549" y="122053"/>
                          <a:pt x="2712429" y="221634"/>
                        </a:cubicBezTo>
                        <a:lnTo>
                          <a:pt x="2701672" y="274919"/>
                        </a:lnTo>
                        <a:lnTo>
                          <a:pt x="2680380" y="169454"/>
                        </a:lnTo>
                        <a:cubicBezTo>
                          <a:pt x="2638260" y="69873"/>
                          <a:pt x="2539656" y="0"/>
                          <a:pt x="2424732" y="0"/>
                        </a:cubicBezTo>
                        <a:close/>
                      </a:path>
                    </a:pathLst>
                  </a:custGeom>
                  <a:solidFill>
                    <a:srgbClr val="FFD276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cxnSp>
                <p:nvCxnSpPr>
                  <p:cNvPr id="1288" name="Google Shape;1288;p7"/>
                  <p:cNvCxnSpPr>
                    <a:stCxn id="1287" idx="25"/>
                  </p:cNvCxnSpPr>
                  <p:nvPr/>
                </p:nvCxnSpPr>
                <p:spPr>
                  <a:xfrm flipH="1" rot="10800000">
                    <a:off x="10807846" y="4851659"/>
                    <a:ext cx="9300" cy="9393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1289" name="Google Shape;1289;p7"/>
                  <p:cNvCxnSpPr/>
                  <p:nvPr/>
                </p:nvCxnSpPr>
                <p:spPr>
                  <a:xfrm rot="10800000">
                    <a:off x="9946109" y="4880865"/>
                    <a:ext cx="600" cy="8817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1290" name="Google Shape;1290;p7"/>
                  <p:cNvCxnSpPr/>
                  <p:nvPr/>
                </p:nvCxnSpPr>
                <p:spPr>
                  <a:xfrm flipH="1" rot="10800000">
                    <a:off x="9088543" y="4959151"/>
                    <a:ext cx="11100" cy="10257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1291" name="Google Shape;1291;p7"/>
                  <p:cNvCxnSpPr>
                    <a:endCxn id="1287" idx="20"/>
                  </p:cNvCxnSpPr>
                  <p:nvPr/>
                </p:nvCxnSpPr>
                <p:spPr>
                  <a:xfrm flipH="1" rot="10800000">
                    <a:off x="8223251" y="4958602"/>
                    <a:ext cx="27900" cy="10323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1292" name="Google Shape;1292;p7"/>
                  <p:cNvCxnSpPr/>
                  <p:nvPr/>
                </p:nvCxnSpPr>
                <p:spPr>
                  <a:xfrm flipH="1" rot="10800000">
                    <a:off x="5659636" y="4874409"/>
                    <a:ext cx="7800" cy="9384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1293" name="Google Shape;1293;p7"/>
                  <p:cNvCxnSpPr/>
                  <p:nvPr/>
                </p:nvCxnSpPr>
                <p:spPr>
                  <a:xfrm flipH="1" rot="10800000">
                    <a:off x="6507238" y="4880789"/>
                    <a:ext cx="20400" cy="8637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1294" name="Google Shape;1294;p7"/>
                  <p:cNvCxnSpPr/>
                  <p:nvPr/>
                </p:nvCxnSpPr>
                <p:spPr>
                  <a:xfrm flipH="1" rot="10800000">
                    <a:off x="7357959" y="4959201"/>
                    <a:ext cx="13500" cy="10317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</p:grpSp>
          </p:grpSp>
        </p:grpSp>
        <p:grpSp>
          <p:nvGrpSpPr>
            <p:cNvPr id="1295" name="Google Shape;1295;p7"/>
            <p:cNvGrpSpPr/>
            <p:nvPr/>
          </p:nvGrpSpPr>
          <p:grpSpPr>
            <a:xfrm flipH="1" rot="3923401">
              <a:off x="6802019" y="2248331"/>
              <a:ext cx="1085395" cy="625957"/>
              <a:chOff x="606749" y="603681"/>
              <a:chExt cx="2516709" cy="1127574"/>
            </a:xfrm>
          </p:grpSpPr>
          <p:sp>
            <p:nvSpPr>
              <p:cNvPr id="1296" name="Google Shape;1296;p7"/>
              <p:cNvSpPr/>
              <p:nvPr/>
            </p:nvSpPr>
            <p:spPr>
              <a:xfrm rot="-6875987">
                <a:off x="904736" y="520681"/>
                <a:ext cx="328627" cy="866532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7" name="Google Shape;1297;p7"/>
              <p:cNvSpPr/>
              <p:nvPr/>
            </p:nvSpPr>
            <p:spPr>
              <a:xfrm rot="-8673788">
                <a:off x="1091513" y="700161"/>
                <a:ext cx="455843" cy="866488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8" name="Google Shape;1298;p7"/>
              <p:cNvSpPr/>
              <p:nvPr/>
            </p:nvSpPr>
            <p:spPr>
              <a:xfrm rot="-9805342">
                <a:off x="1545102" y="820755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99" name="Google Shape;1299;p7"/>
              <p:cNvSpPr/>
              <p:nvPr/>
            </p:nvSpPr>
            <p:spPr>
              <a:xfrm rot="10290980">
                <a:off x="1940991" y="818835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0" name="Google Shape;1300;p7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1" name="Google Shape;1301;p7"/>
              <p:cNvSpPr/>
              <p:nvPr/>
            </p:nvSpPr>
            <p:spPr>
              <a:xfrm rot="6698759">
                <a:off x="2495823" y="482856"/>
                <a:ext cx="328571" cy="86655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2" name="Google Shape;1302;p7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3" name="Google Shape;1303;p7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4" name="Google Shape;1304;p7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05" name="Google Shape;1305;p7"/>
            <p:cNvGrpSpPr/>
            <p:nvPr/>
          </p:nvGrpSpPr>
          <p:grpSpPr>
            <a:xfrm rot="-3942655">
              <a:off x="4006847" y="2278108"/>
              <a:ext cx="1205823" cy="565234"/>
              <a:chOff x="661901" y="577391"/>
              <a:chExt cx="2461557" cy="1153865"/>
            </a:xfrm>
          </p:grpSpPr>
          <p:sp>
            <p:nvSpPr>
              <p:cNvPr id="1306" name="Google Shape;1306;p7"/>
              <p:cNvSpPr/>
              <p:nvPr/>
            </p:nvSpPr>
            <p:spPr>
              <a:xfrm rot="-7197539">
                <a:off x="955097" y="502741"/>
                <a:ext cx="328608" cy="866599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7" name="Google Shape;1307;p7"/>
              <p:cNvSpPr/>
              <p:nvPr/>
            </p:nvSpPr>
            <p:spPr>
              <a:xfrm rot="-8674184">
                <a:off x="1184408" y="723231"/>
                <a:ext cx="353452" cy="866488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8" name="Google Shape;1308;p7"/>
              <p:cNvSpPr/>
              <p:nvPr/>
            </p:nvSpPr>
            <p:spPr>
              <a:xfrm rot="-9805342">
                <a:off x="1545102" y="820755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09" name="Google Shape;1309;p7"/>
              <p:cNvSpPr/>
              <p:nvPr/>
            </p:nvSpPr>
            <p:spPr>
              <a:xfrm rot="10290980">
                <a:off x="1940991" y="818835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0" name="Google Shape;1310;p7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1" name="Google Shape;1311;p7"/>
              <p:cNvSpPr/>
              <p:nvPr/>
            </p:nvSpPr>
            <p:spPr>
              <a:xfrm rot="6698759">
                <a:off x="2495823" y="482856"/>
                <a:ext cx="328571" cy="86655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2" name="Google Shape;1312;p7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3" name="Google Shape;1313;p7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4" name="Google Shape;1314;p7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15" name="Google Shape;1315;p7"/>
            <p:cNvGrpSpPr/>
            <p:nvPr/>
          </p:nvGrpSpPr>
          <p:grpSpPr>
            <a:xfrm rot="-6364505">
              <a:off x="3995577" y="4234040"/>
              <a:ext cx="764542" cy="374844"/>
              <a:chOff x="651207" y="577722"/>
              <a:chExt cx="2470236" cy="1083196"/>
            </a:xfrm>
          </p:grpSpPr>
          <p:sp>
            <p:nvSpPr>
              <p:cNvPr id="1316" name="Google Shape;1316;p7"/>
              <p:cNvSpPr/>
              <p:nvPr/>
            </p:nvSpPr>
            <p:spPr>
              <a:xfrm rot="-7197539">
                <a:off x="944404" y="526187"/>
                <a:ext cx="328608" cy="866599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7" name="Google Shape;1317;p7"/>
              <p:cNvSpPr/>
              <p:nvPr/>
            </p:nvSpPr>
            <p:spPr>
              <a:xfrm rot="-8674184">
                <a:off x="1272151" y="663028"/>
                <a:ext cx="353452" cy="866488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8" name="Google Shape;1318;p7"/>
              <p:cNvSpPr/>
              <p:nvPr/>
            </p:nvSpPr>
            <p:spPr>
              <a:xfrm rot="-9805342">
                <a:off x="1577188" y="750417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19" name="Google Shape;1319;p7"/>
              <p:cNvSpPr/>
              <p:nvPr/>
            </p:nvSpPr>
            <p:spPr>
              <a:xfrm rot="10290980">
                <a:off x="1930621" y="753462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0" name="Google Shape;1320;p7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1" name="Google Shape;1321;p7"/>
              <p:cNvSpPr/>
              <p:nvPr/>
            </p:nvSpPr>
            <p:spPr>
              <a:xfrm rot="6970040">
                <a:off x="2495906" y="483046"/>
                <a:ext cx="328576" cy="866452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2" name="Google Shape;1322;p7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3" name="Google Shape;1323;p7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4" name="Google Shape;1324;p7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25" name="Google Shape;1325;p7"/>
            <p:cNvGrpSpPr/>
            <p:nvPr/>
          </p:nvGrpSpPr>
          <p:grpSpPr>
            <a:xfrm flipH="1" rot="6364505">
              <a:off x="7202336" y="4185616"/>
              <a:ext cx="764542" cy="437380"/>
              <a:chOff x="651207" y="577722"/>
              <a:chExt cx="2470236" cy="1083196"/>
            </a:xfrm>
          </p:grpSpPr>
          <p:sp>
            <p:nvSpPr>
              <p:cNvPr id="1326" name="Google Shape;1326;p7"/>
              <p:cNvSpPr/>
              <p:nvPr/>
            </p:nvSpPr>
            <p:spPr>
              <a:xfrm rot="-7197539">
                <a:off x="944404" y="526187"/>
                <a:ext cx="328608" cy="866599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7" name="Google Shape;1327;p7"/>
              <p:cNvSpPr/>
              <p:nvPr/>
            </p:nvSpPr>
            <p:spPr>
              <a:xfrm rot="-8674184">
                <a:off x="1272151" y="663028"/>
                <a:ext cx="353452" cy="866488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8" name="Google Shape;1328;p7"/>
              <p:cNvSpPr/>
              <p:nvPr/>
            </p:nvSpPr>
            <p:spPr>
              <a:xfrm rot="-9805342">
                <a:off x="1577188" y="750417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29" name="Google Shape;1329;p7"/>
              <p:cNvSpPr/>
              <p:nvPr/>
            </p:nvSpPr>
            <p:spPr>
              <a:xfrm rot="10290980">
                <a:off x="1930621" y="753462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30" name="Google Shape;1330;p7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31" name="Google Shape;1331;p7"/>
              <p:cNvSpPr/>
              <p:nvPr/>
            </p:nvSpPr>
            <p:spPr>
              <a:xfrm rot="6970040">
                <a:off x="2495906" y="483046"/>
                <a:ext cx="328576" cy="866452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32" name="Google Shape;1332;p7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33" name="Google Shape;1333;p7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34" name="Google Shape;1334;p7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335" name="Google Shape;1335;p7"/>
            <p:cNvSpPr/>
            <p:nvPr/>
          </p:nvSpPr>
          <p:spPr>
            <a:xfrm rot="10800000">
              <a:off x="5933930" y="2573530"/>
              <a:ext cx="123487" cy="824707"/>
            </a:xfrm>
            <a:custGeom>
              <a:rect b="b" l="l" r="r" t="t"/>
              <a:pathLst>
                <a:path extrusionOk="0" h="2036314" w="609811">
                  <a:moveTo>
                    <a:pt x="7801" y="1810057"/>
                  </a:moveTo>
                  <a:cubicBezTo>
                    <a:pt x="-42850" y="1508381"/>
                    <a:pt x="164588" y="555811"/>
                    <a:pt x="299758" y="0"/>
                  </a:cubicBezTo>
                  <a:cubicBezTo>
                    <a:pt x="399069" y="519682"/>
                    <a:pt x="652325" y="1508381"/>
                    <a:pt x="603666" y="1810057"/>
                  </a:cubicBezTo>
                  <a:cubicBezTo>
                    <a:pt x="555007" y="2111733"/>
                    <a:pt x="58452" y="2111733"/>
                    <a:pt x="7801" y="1810057"/>
                  </a:cubicBezTo>
                  <a:close/>
                </a:path>
              </a:pathLst>
            </a:custGeom>
            <a:solidFill>
              <a:srgbClr val="24CBE5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6" name="Google Shape;1336;p7"/>
            <p:cNvSpPr/>
            <p:nvPr/>
          </p:nvSpPr>
          <p:spPr>
            <a:xfrm rot="9732967">
              <a:off x="5837796" y="2826575"/>
              <a:ext cx="84855" cy="513564"/>
            </a:xfrm>
            <a:custGeom>
              <a:rect b="b" l="l" r="r" t="t"/>
              <a:pathLst>
                <a:path extrusionOk="0" h="2036314" w="609811">
                  <a:moveTo>
                    <a:pt x="7801" y="1810057"/>
                  </a:moveTo>
                  <a:cubicBezTo>
                    <a:pt x="-42850" y="1508381"/>
                    <a:pt x="164588" y="555811"/>
                    <a:pt x="299758" y="0"/>
                  </a:cubicBezTo>
                  <a:cubicBezTo>
                    <a:pt x="399069" y="519682"/>
                    <a:pt x="652325" y="1508381"/>
                    <a:pt x="603666" y="1810057"/>
                  </a:cubicBezTo>
                  <a:cubicBezTo>
                    <a:pt x="555007" y="2111733"/>
                    <a:pt x="58452" y="2111733"/>
                    <a:pt x="7801" y="1810057"/>
                  </a:cubicBezTo>
                  <a:close/>
                </a:path>
              </a:pathLst>
            </a:cu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7" name="Google Shape;1337;p7"/>
            <p:cNvSpPr/>
            <p:nvPr/>
          </p:nvSpPr>
          <p:spPr>
            <a:xfrm flipH="1" rot="-9868553">
              <a:off x="6069917" y="2839066"/>
              <a:ext cx="85442" cy="513968"/>
            </a:xfrm>
            <a:custGeom>
              <a:rect b="b" l="l" r="r" t="t"/>
              <a:pathLst>
                <a:path extrusionOk="0" h="2036314" w="609811">
                  <a:moveTo>
                    <a:pt x="7801" y="1810057"/>
                  </a:moveTo>
                  <a:cubicBezTo>
                    <a:pt x="-42850" y="1508381"/>
                    <a:pt x="164588" y="555811"/>
                    <a:pt x="299758" y="0"/>
                  </a:cubicBezTo>
                  <a:cubicBezTo>
                    <a:pt x="399069" y="519682"/>
                    <a:pt x="652325" y="1508381"/>
                    <a:pt x="603666" y="1810057"/>
                  </a:cubicBezTo>
                  <a:cubicBezTo>
                    <a:pt x="555007" y="2111733"/>
                    <a:pt x="58452" y="2111733"/>
                    <a:pt x="7801" y="1810057"/>
                  </a:cubicBezTo>
                  <a:close/>
                </a:path>
              </a:pathLst>
            </a:cu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8" name="Google Shape;1338;p7"/>
            <p:cNvSpPr/>
            <p:nvPr/>
          </p:nvSpPr>
          <p:spPr>
            <a:xfrm>
              <a:off x="5959522" y="1823272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9" name="Google Shape;1339;p7"/>
            <p:cNvSpPr/>
            <p:nvPr/>
          </p:nvSpPr>
          <p:spPr>
            <a:xfrm>
              <a:off x="6125315" y="1836504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0" name="Google Shape;1340;p7"/>
            <p:cNvSpPr/>
            <p:nvPr/>
          </p:nvSpPr>
          <p:spPr>
            <a:xfrm>
              <a:off x="6270599" y="1811397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1" name="Google Shape;1341;p7"/>
            <p:cNvSpPr/>
            <p:nvPr/>
          </p:nvSpPr>
          <p:spPr>
            <a:xfrm>
              <a:off x="6399093" y="1777652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2" name="Google Shape;1342;p7"/>
            <p:cNvSpPr/>
            <p:nvPr/>
          </p:nvSpPr>
          <p:spPr>
            <a:xfrm>
              <a:off x="6539139" y="1731776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3" name="Google Shape;1343;p7"/>
            <p:cNvSpPr/>
            <p:nvPr/>
          </p:nvSpPr>
          <p:spPr>
            <a:xfrm>
              <a:off x="6646188" y="1623415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344" name="Google Shape;1344;p7"/>
            <p:cNvGrpSpPr/>
            <p:nvPr/>
          </p:nvGrpSpPr>
          <p:grpSpPr>
            <a:xfrm flipH="1">
              <a:off x="5265389" y="1632233"/>
              <a:ext cx="592873" cy="285089"/>
              <a:chOff x="1954338" y="590996"/>
              <a:chExt cx="592873" cy="285089"/>
            </a:xfrm>
          </p:grpSpPr>
          <p:sp>
            <p:nvSpPr>
              <p:cNvPr id="1345" name="Google Shape;1345;p7"/>
              <p:cNvSpPr/>
              <p:nvPr/>
            </p:nvSpPr>
            <p:spPr>
              <a:xfrm>
                <a:off x="1954338" y="804085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6" name="Google Shape;1346;p7"/>
              <p:cNvSpPr/>
              <p:nvPr/>
            </p:nvSpPr>
            <p:spPr>
              <a:xfrm>
                <a:off x="2099622" y="778978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7" name="Google Shape;1347;p7"/>
              <p:cNvSpPr/>
              <p:nvPr/>
            </p:nvSpPr>
            <p:spPr>
              <a:xfrm>
                <a:off x="2228116" y="74523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8" name="Google Shape;1348;p7"/>
              <p:cNvSpPr/>
              <p:nvPr/>
            </p:nvSpPr>
            <p:spPr>
              <a:xfrm>
                <a:off x="2368162" y="69935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49" name="Google Shape;1349;p7"/>
              <p:cNvSpPr/>
              <p:nvPr/>
            </p:nvSpPr>
            <p:spPr>
              <a:xfrm>
                <a:off x="2475211" y="590996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350" name="Google Shape;1350;p7"/>
            <p:cNvSpPr/>
            <p:nvPr/>
          </p:nvSpPr>
          <p:spPr>
            <a:xfrm>
              <a:off x="6476267" y="2369855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1" name="Google Shape;1351;p7"/>
            <p:cNvSpPr/>
            <p:nvPr/>
          </p:nvSpPr>
          <p:spPr>
            <a:xfrm>
              <a:off x="6790266" y="2277545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2" name="Google Shape;1352;p7"/>
            <p:cNvSpPr/>
            <p:nvPr/>
          </p:nvSpPr>
          <p:spPr>
            <a:xfrm>
              <a:off x="5992036" y="2393814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3" name="Google Shape;1353;p7"/>
            <p:cNvSpPr/>
            <p:nvPr/>
          </p:nvSpPr>
          <p:spPr>
            <a:xfrm>
              <a:off x="5444438" y="2361275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4" name="Google Shape;1354;p7"/>
            <p:cNvSpPr/>
            <p:nvPr/>
          </p:nvSpPr>
          <p:spPr>
            <a:xfrm>
              <a:off x="5086030" y="2206951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5" name="Google Shape;1355;p7"/>
            <p:cNvSpPr/>
            <p:nvPr/>
          </p:nvSpPr>
          <p:spPr>
            <a:xfrm>
              <a:off x="5998012" y="2387838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6" name="Google Shape;1356;p7"/>
            <p:cNvSpPr/>
            <p:nvPr/>
          </p:nvSpPr>
          <p:spPr>
            <a:xfrm>
              <a:off x="6551138" y="2518084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7" name="Google Shape;1357;p7"/>
            <p:cNvSpPr/>
            <p:nvPr/>
          </p:nvSpPr>
          <p:spPr>
            <a:xfrm>
              <a:off x="6618697" y="2648429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8" name="Google Shape;1358;p7"/>
            <p:cNvSpPr/>
            <p:nvPr/>
          </p:nvSpPr>
          <p:spPr>
            <a:xfrm>
              <a:off x="6676064" y="2786410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359" name="Google Shape;1359;p7"/>
            <p:cNvGrpSpPr/>
            <p:nvPr/>
          </p:nvGrpSpPr>
          <p:grpSpPr>
            <a:xfrm>
              <a:off x="6858462" y="2439260"/>
              <a:ext cx="196926" cy="340326"/>
              <a:chOff x="7480896" y="712197"/>
              <a:chExt cx="196926" cy="340326"/>
            </a:xfrm>
          </p:grpSpPr>
          <p:sp>
            <p:nvSpPr>
              <p:cNvPr id="1360" name="Google Shape;1360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61" name="Google Shape;1361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62" name="Google Shape;1362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63" name="Google Shape;1363;p7"/>
            <p:cNvGrpSpPr/>
            <p:nvPr/>
          </p:nvGrpSpPr>
          <p:grpSpPr>
            <a:xfrm flipH="1">
              <a:off x="5253201" y="2508095"/>
              <a:ext cx="196926" cy="340326"/>
              <a:chOff x="7480896" y="712197"/>
              <a:chExt cx="196926" cy="340326"/>
            </a:xfrm>
          </p:grpSpPr>
          <p:sp>
            <p:nvSpPr>
              <p:cNvPr id="1364" name="Google Shape;1364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65" name="Google Shape;1365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66" name="Google Shape;1366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67" name="Google Shape;1367;p7"/>
            <p:cNvGrpSpPr/>
            <p:nvPr/>
          </p:nvGrpSpPr>
          <p:grpSpPr>
            <a:xfrm flipH="1">
              <a:off x="4879908" y="2364037"/>
              <a:ext cx="196926" cy="340326"/>
              <a:chOff x="7480896" y="712197"/>
              <a:chExt cx="196926" cy="340326"/>
            </a:xfrm>
          </p:grpSpPr>
          <p:sp>
            <p:nvSpPr>
              <p:cNvPr id="1368" name="Google Shape;1368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69" name="Google Shape;1369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70" name="Google Shape;1370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71" name="Google Shape;1371;p7"/>
            <p:cNvGrpSpPr/>
            <p:nvPr/>
          </p:nvGrpSpPr>
          <p:grpSpPr>
            <a:xfrm flipH="1" rot="-2546804">
              <a:off x="4924621" y="5252210"/>
              <a:ext cx="196924" cy="340324"/>
              <a:chOff x="7480896" y="712197"/>
              <a:chExt cx="196926" cy="340326"/>
            </a:xfrm>
          </p:grpSpPr>
          <p:sp>
            <p:nvSpPr>
              <p:cNvPr id="1372" name="Google Shape;1372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73" name="Google Shape;1373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74" name="Google Shape;1374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75" name="Google Shape;1375;p7"/>
            <p:cNvGrpSpPr/>
            <p:nvPr/>
          </p:nvGrpSpPr>
          <p:grpSpPr>
            <a:xfrm flipH="1" rot="537107">
              <a:off x="6917286" y="5308528"/>
              <a:ext cx="196922" cy="340319"/>
              <a:chOff x="7480896" y="712197"/>
              <a:chExt cx="196926" cy="340326"/>
            </a:xfrm>
          </p:grpSpPr>
          <p:sp>
            <p:nvSpPr>
              <p:cNvPr id="1376" name="Google Shape;1376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77" name="Google Shape;1377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78" name="Google Shape;1378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79" name="Google Shape;1379;p7"/>
            <p:cNvGrpSpPr/>
            <p:nvPr/>
          </p:nvGrpSpPr>
          <p:grpSpPr>
            <a:xfrm flipH="1" rot="-2546804">
              <a:off x="4287181" y="3288895"/>
              <a:ext cx="196924" cy="340324"/>
              <a:chOff x="7480896" y="712197"/>
              <a:chExt cx="196926" cy="340326"/>
            </a:xfrm>
          </p:grpSpPr>
          <p:sp>
            <p:nvSpPr>
              <p:cNvPr id="1380" name="Google Shape;1380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1" name="Google Shape;1381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2" name="Google Shape;1382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83" name="Google Shape;1383;p7"/>
            <p:cNvGrpSpPr/>
            <p:nvPr/>
          </p:nvGrpSpPr>
          <p:grpSpPr>
            <a:xfrm rot="2546804">
              <a:off x="7497206" y="3225152"/>
              <a:ext cx="196924" cy="340324"/>
              <a:chOff x="7480896" y="712197"/>
              <a:chExt cx="196926" cy="340326"/>
            </a:xfrm>
          </p:grpSpPr>
          <p:sp>
            <p:nvSpPr>
              <p:cNvPr id="1384" name="Google Shape;1384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5" name="Google Shape;1385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6" name="Google Shape;1386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87" name="Google Shape;1387;p7"/>
            <p:cNvGrpSpPr/>
            <p:nvPr/>
          </p:nvGrpSpPr>
          <p:grpSpPr>
            <a:xfrm>
              <a:off x="4404613" y="2891298"/>
              <a:ext cx="3172833" cy="2833827"/>
              <a:chOff x="1691128" y="2275721"/>
              <a:chExt cx="3172833" cy="2833827"/>
            </a:xfrm>
          </p:grpSpPr>
          <p:sp>
            <p:nvSpPr>
              <p:cNvPr id="1388" name="Google Shape;1388;p7"/>
              <p:cNvSpPr/>
              <p:nvPr/>
            </p:nvSpPr>
            <p:spPr>
              <a:xfrm flipH="1" rot="1846604">
                <a:off x="3451089" y="2638411"/>
                <a:ext cx="1229446" cy="1055494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89" name="Google Shape;1389;p7"/>
              <p:cNvSpPr/>
              <p:nvPr/>
            </p:nvSpPr>
            <p:spPr>
              <a:xfrm>
                <a:off x="1700213" y="2275721"/>
                <a:ext cx="214319" cy="915154"/>
              </a:xfrm>
              <a:custGeom>
                <a:rect b="b" l="l" r="r" t="t"/>
                <a:pathLst>
                  <a:path extrusionOk="0" h="915154" w="214319">
                    <a:moveTo>
                      <a:pt x="0" y="915154"/>
                    </a:moveTo>
                    <a:cubicBezTo>
                      <a:pt x="55959" y="801647"/>
                      <a:pt x="111918" y="688141"/>
                      <a:pt x="147637" y="591304"/>
                    </a:cubicBezTo>
                    <a:cubicBezTo>
                      <a:pt x="183356" y="494467"/>
                      <a:pt x="213518" y="427791"/>
                      <a:pt x="214312" y="334129"/>
                    </a:cubicBezTo>
                    <a:cubicBezTo>
                      <a:pt x="215106" y="240467"/>
                      <a:pt x="152400" y="29329"/>
                      <a:pt x="152400" y="29329"/>
                    </a:cubicBezTo>
                    <a:cubicBezTo>
                      <a:pt x="142875" y="-21471"/>
                      <a:pt x="150018" y="3929"/>
                      <a:pt x="157162" y="29329"/>
                    </a:cubicBezTo>
                  </a:path>
                </a:pathLst>
              </a:custGeom>
              <a:noFill/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90" name="Google Shape;1390;p7"/>
              <p:cNvSpPr/>
              <p:nvPr/>
            </p:nvSpPr>
            <p:spPr>
              <a:xfrm flipH="1">
                <a:off x="4633913" y="2285247"/>
                <a:ext cx="214319" cy="915154"/>
              </a:xfrm>
              <a:custGeom>
                <a:rect b="b" l="l" r="r" t="t"/>
                <a:pathLst>
                  <a:path extrusionOk="0" h="915154" w="214319">
                    <a:moveTo>
                      <a:pt x="0" y="915154"/>
                    </a:moveTo>
                    <a:cubicBezTo>
                      <a:pt x="55959" y="801647"/>
                      <a:pt x="111918" y="688141"/>
                      <a:pt x="147637" y="591304"/>
                    </a:cubicBezTo>
                    <a:cubicBezTo>
                      <a:pt x="183356" y="494467"/>
                      <a:pt x="213518" y="427791"/>
                      <a:pt x="214312" y="334129"/>
                    </a:cubicBezTo>
                    <a:cubicBezTo>
                      <a:pt x="215106" y="240467"/>
                      <a:pt x="152400" y="29329"/>
                      <a:pt x="152400" y="29329"/>
                    </a:cubicBezTo>
                    <a:cubicBezTo>
                      <a:pt x="142875" y="-21471"/>
                      <a:pt x="150018" y="3929"/>
                      <a:pt x="157162" y="29329"/>
                    </a:cubicBezTo>
                  </a:path>
                </a:pathLst>
              </a:custGeom>
              <a:noFill/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91" name="Google Shape;1391;p7"/>
              <p:cNvSpPr/>
              <p:nvPr/>
            </p:nvSpPr>
            <p:spPr>
              <a:xfrm>
                <a:off x="2019300" y="4300537"/>
                <a:ext cx="334487" cy="56970"/>
              </a:xfrm>
              <a:custGeom>
                <a:rect b="b" l="l" r="r" t="t"/>
                <a:pathLst>
                  <a:path extrusionOk="0" h="56970" w="334487">
                    <a:moveTo>
                      <a:pt x="0" y="0"/>
                    </a:moveTo>
                    <a:lnTo>
                      <a:pt x="176213" y="4763"/>
                    </a:lnTo>
                    <a:cubicBezTo>
                      <a:pt x="229394" y="13494"/>
                      <a:pt x="319088" y="52388"/>
                      <a:pt x="319088" y="52388"/>
                    </a:cubicBezTo>
                    <a:cubicBezTo>
                      <a:pt x="343694" y="60325"/>
                      <a:pt x="333772" y="56356"/>
                      <a:pt x="323850" y="52388"/>
                    </a:cubicBezTo>
                  </a:path>
                </a:pathLst>
              </a:custGeom>
              <a:noFill/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92" name="Google Shape;1392;p7"/>
              <p:cNvSpPr/>
              <p:nvPr/>
            </p:nvSpPr>
            <p:spPr>
              <a:xfrm flipH="1">
                <a:off x="4167187" y="4300537"/>
                <a:ext cx="334487" cy="56970"/>
              </a:xfrm>
              <a:custGeom>
                <a:rect b="b" l="l" r="r" t="t"/>
                <a:pathLst>
                  <a:path extrusionOk="0" h="56970" w="334487">
                    <a:moveTo>
                      <a:pt x="0" y="0"/>
                    </a:moveTo>
                    <a:lnTo>
                      <a:pt x="176213" y="4763"/>
                    </a:lnTo>
                    <a:cubicBezTo>
                      <a:pt x="229394" y="13494"/>
                      <a:pt x="319088" y="52388"/>
                      <a:pt x="319088" y="52388"/>
                    </a:cubicBezTo>
                    <a:cubicBezTo>
                      <a:pt x="343694" y="60325"/>
                      <a:pt x="333772" y="56356"/>
                      <a:pt x="323850" y="52388"/>
                    </a:cubicBezTo>
                  </a:path>
                </a:pathLst>
              </a:custGeom>
              <a:noFill/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93" name="Google Shape;1393;p7"/>
              <p:cNvSpPr/>
              <p:nvPr/>
            </p:nvSpPr>
            <p:spPr>
              <a:xfrm rot="-1846604">
                <a:off x="1874556" y="2650363"/>
                <a:ext cx="1229446" cy="1055494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94" name="Google Shape;1394;p7"/>
              <p:cNvSpPr/>
              <p:nvPr/>
            </p:nvSpPr>
            <p:spPr>
              <a:xfrm>
                <a:off x="2944422" y="3350219"/>
                <a:ext cx="676996" cy="878439"/>
              </a:xfrm>
              <a:custGeom>
                <a:rect b="b" l="l" r="r" t="t"/>
                <a:pathLst>
                  <a:path extrusionOk="0" h="2509826" w="1747086">
                    <a:moveTo>
                      <a:pt x="871002" y="0"/>
                    </a:moveTo>
                    <a:lnTo>
                      <a:pt x="873543" y="8600"/>
                    </a:lnTo>
                    <a:lnTo>
                      <a:pt x="876085" y="0"/>
                    </a:lnTo>
                    <a:lnTo>
                      <a:pt x="876192" y="17562"/>
                    </a:lnTo>
                    <a:lnTo>
                      <a:pt x="927961" y="192733"/>
                    </a:lnTo>
                    <a:cubicBezTo>
                      <a:pt x="982781" y="385175"/>
                      <a:pt x="1034391" y="577180"/>
                      <a:pt x="1111675" y="772681"/>
                    </a:cubicBezTo>
                    <a:cubicBezTo>
                      <a:pt x="1214720" y="1033350"/>
                      <a:pt x="1385828" y="1352892"/>
                      <a:pt x="1489275" y="1564007"/>
                    </a:cubicBezTo>
                    <a:cubicBezTo>
                      <a:pt x="1592722" y="1775122"/>
                      <a:pt x="1704906" y="1916928"/>
                      <a:pt x="1732352" y="2039374"/>
                    </a:cubicBezTo>
                    <a:cubicBezTo>
                      <a:pt x="1759798" y="2161822"/>
                      <a:pt x="1745020" y="2220934"/>
                      <a:pt x="1719686" y="2292712"/>
                    </a:cubicBezTo>
                    <a:cubicBezTo>
                      <a:pt x="1694353" y="2364490"/>
                      <a:pt x="1661971" y="2435276"/>
                      <a:pt x="1580349" y="2470049"/>
                    </a:cubicBezTo>
                    <a:cubicBezTo>
                      <a:pt x="1498728" y="2504822"/>
                      <a:pt x="1321146" y="2520988"/>
                      <a:pt x="1229960" y="2501359"/>
                    </a:cubicBezTo>
                    <a:cubicBezTo>
                      <a:pt x="944264" y="2439858"/>
                      <a:pt x="1008227" y="2337047"/>
                      <a:pt x="934338" y="2267378"/>
                    </a:cubicBezTo>
                    <a:lnTo>
                      <a:pt x="873543" y="2115393"/>
                    </a:lnTo>
                    <a:lnTo>
                      <a:pt x="812749" y="2267378"/>
                    </a:lnTo>
                    <a:cubicBezTo>
                      <a:pt x="738859" y="2337047"/>
                      <a:pt x="802823" y="2439858"/>
                      <a:pt x="517126" y="2501359"/>
                    </a:cubicBezTo>
                    <a:cubicBezTo>
                      <a:pt x="425940" y="2520988"/>
                      <a:pt x="248359" y="2504822"/>
                      <a:pt x="166737" y="2470049"/>
                    </a:cubicBezTo>
                    <a:cubicBezTo>
                      <a:pt x="85116" y="2435276"/>
                      <a:pt x="52734" y="2364490"/>
                      <a:pt x="27400" y="2292712"/>
                    </a:cubicBezTo>
                    <a:cubicBezTo>
                      <a:pt x="2066" y="2220934"/>
                      <a:pt x="-12712" y="2161822"/>
                      <a:pt x="14734" y="2039374"/>
                    </a:cubicBezTo>
                    <a:cubicBezTo>
                      <a:pt x="42180" y="1916928"/>
                      <a:pt x="154364" y="1775122"/>
                      <a:pt x="257812" y="1564007"/>
                    </a:cubicBezTo>
                    <a:cubicBezTo>
                      <a:pt x="361259" y="1352892"/>
                      <a:pt x="532366" y="1033350"/>
                      <a:pt x="635412" y="772681"/>
                    </a:cubicBezTo>
                    <a:cubicBezTo>
                      <a:pt x="712696" y="577180"/>
                      <a:pt x="764306" y="385175"/>
                      <a:pt x="819125" y="192733"/>
                    </a:cubicBezTo>
                    <a:lnTo>
                      <a:pt x="870895" y="17562"/>
                    </a:ln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95" name="Google Shape;1395;p7"/>
              <p:cNvSpPr/>
              <p:nvPr/>
            </p:nvSpPr>
            <p:spPr>
              <a:xfrm flipH="1" rot="-2711125">
                <a:off x="2282017" y="4292260"/>
                <a:ext cx="416333" cy="785559"/>
              </a:xfrm>
              <a:custGeom>
                <a:rect b="b" l="l" r="r" t="t"/>
                <a:pathLst>
                  <a:path extrusionOk="0" h="1438114" w="762176">
                    <a:moveTo>
                      <a:pt x="677276" y="743278"/>
                    </a:moveTo>
                    <a:cubicBezTo>
                      <a:pt x="528983" y="264164"/>
                      <a:pt x="250324" y="129839"/>
                      <a:pt x="162482" y="5959"/>
                    </a:cubicBezTo>
                    <a:lnTo>
                      <a:pt x="150223" y="0"/>
                    </a:lnTo>
                    <a:lnTo>
                      <a:pt x="158002" y="18476"/>
                    </a:lnTo>
                    <a:lnTo>
                      <a:pt x="153654" y="30623"/>
                    </a:lnTo>
                    <a:cubicBezTo>
                      <a:pt x="91066" y="160121"/>
                      <a:pt x="-79419" y="331100"/>
                      <a:pt x="43385" y="632768"/>
                    </a:cubicBezTo>
                    <a:cubicBezTo>
                      <a:pt x="139802" y="876220"/>
                      <a:pt x="626348" y="1364481"/>
                      <a:pt x="751205" y="1438114"/>
                    </a:cubicBezTo>
                    <a:lnTo>
                      <a:pt x="744177" y="1410784"/>
                    </a:lnTo>
                    <a:cubicBezTo>
                      <a:pt x="731856" y="1294978"/>
                      <a:pt x="825569" y="1222392"/>
                      <a:pt x="677276" y="743278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96" name="Google Shape;1396;p7"/>
              <p:cNvSpPr/>
              <p:nvPr/>
            </p:nvSpPr>
            <p:spPr>
              <a:xfrm rot="2742179">
                <a:off x="3953654" y="4254802"/>
                <a:ext cx="439269" cy="727155"/>
              </a:xfrm>
              <a:custGeom>
                <a:rect b="b" l="l" r="r" t="t"/>
                <a:pathLst>
                  <a:path extrusionOk="0" h="1438114" w="762176">
                    <a:moveTo>
                      <a:pt x="677276" y="743278"/>
                    </a:moveTo>
                    <a:cubicBezTo>
                      <a:pt x="528983" y="264164"/>
                      <a:pt x="250324" y="129839"/>
                      <a:pt x="162482" y="5959"/>
                    </a:cubicBezTo>
                    <a:lnTo>
                      <a:pt x="150223" y="0"/>
                    </a:lnTo>
                    <a:lnTo>
                      <a:pt x="158002" y="18476"/>
                    </a:lnTo>
                    <a:lnTo>
                      <a:pt x="153654" y="30623"/>
                    </a:lnTo>
                    <a:cubicBezTo>
                      <a:pt x="91066" y="160121"/>
                      <a:pt x="-79419" y="331100"/>
                      <a:pt x="43385" y="632768"/>
                    </a:cubicBezTo>
                    <a:cubicBezTo>
                      <a:pt x="139802" y="876220"/>
                      <a:pt x="626348" y="1364481"/>
                      <a:pt x="751205" y="1438114"/>
                    </a:cubicBezTo>
                    <a:lnTo>
                      <a:pt x="744177" y="1410784"/>
                    </a:lnTo>
                    <a:cubicBezTo>
                      <a:pt x="731856" y="1294978"/>
                      <a:pt x="825569" y="1222392"/>
                      <a:pt x="677276" y="743278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397" name="Google Shape;1397;p7"/>
            <p:cNvSpPr/>
            <p:nvPr/>
          </p:nvSpPr>
          <p:spPr>
            <a:xfrm>
              <a:off x="5103308" y="4391513"/>
              <a:ext cx="216000" cy="216000"/>
            </a:xfrm>
            <a:prstGeom prst="ellipse">
              <a:avLst/>
            </a:prstGeom>
            <a:solidFill>
              <a:srgbClr val="CB8ECA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8" name="Google Shape;1398;p7"/>
            <p:cNvSpPr/>
            <p:nvPr/>
          </p:nvSpPr>
          <p:spPr>
            <a:xfrm>
              <a:off x="5411556" y="4338091"/>
              <a:ext cx="180000" cy="180000"/>
            </a:xfrm>
            <a:prstGeom prst="ellipse">
              <a:avLst/>
            </a:prstGeom>
            <a:solidFill>
              <a:srgbClr val="CB8ECA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9" name="Google Shape;1399;p7"/>
            <p:cNvSpPr/>
            <p:nvPr/>
          </p:nvSpPr>
          <p:spPr>
            <a:xfrm>
              <a:off x="4816842" y="4379176"/>
              <a:ext cx="180000" cy="180000"/>
            </a:xfrm>
            <a:prstGeom prst="ellipse">
              <a:avLst/>
            </a:prstGeom>
            <a:solidFill>
              <a:srgbClr val="CB8ECA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0" name="Google Shape;1400;p7"/>
            <p:cNvSpPr/>
            <p:nvPr/>
          </p:nvSpPr>
          <p:spPr>
            <a:xfrm>
              <a:off x="5639245" y="4190508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1" name="Google Shape;1401;p7"/>
            <p:cNvSpPr/>
            <p:nvPr/>
          </p:nvSpPr>
          <p:spPr>
            <a:xfrm>
              <a:off x="4656484" y="4289794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2" name="Google Shape;1402;p7"/>
            <p:cNvSpPr/>
            <p:nvPr/>
          </p:nvSpPr>
          <p:spPr>
            <a:xfrm>
              <a:off x="4556317" y="4107170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403" name="Google Shape;1403;p7"/>
            <p:cNvGrpSpPr/>
            <p:nvPr/>
          </p:nvGrpSpPr>
          <p:grpSpPr>
            <a:xfrm flipH="1">
              <a:off x="6239861" y="4101820"/>
              <a:ext cx="1190928" cy="500343"/>
              <a:chOff x="865486" y="3946632"/>
              <a:chExt cx="1190928" cy="500343"/>
            </a:xfrm>
          </p:grpSpPr>
          <p:sp>
            <p:nvSpPr>
              <p:cNvPr id="1404" name="Google Shape;1404;p7"/>
              <p:cNvSpPr/>
              <p:nvPr/>
            </p:nvSpPr>
            <p:spPr>
              <a:xfrm>
                <a:off x="1412477" y="4230975"/>
                <a:ext cx="216000" cy="216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05" name="Google Shape;1405;p7"/>
              <p:cNvSpPr/>
              <p:nvPr/>
            </p:nvSpPr>
            <p:spPr>
              <a:xfrm>
                <a:off x="1720725" y="4177553"/>
                <a:ext cx="180000" cy="180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06" name="Google Shape;1406;p7"/>
              <p:cNvSpPr/>
              <p:nvPr/>
            </p:nvSpPr>
            <p:spPr>
              <a:xfrm>
                <a:off x="1126011" y="4218638"/>
                <a:ext cx="180000" cy="180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07" name="Google Shape;1407;p7"/>
              <p:cNvSpPr/>
              <p:nvPr/>
            </p:nvSpPr>
            <p:spPr>
              <a:xfrm>
                <a:off x="1948414" y="4029970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08" name="Google Shape;1408;p7"/>
              <p:cNvSpPr/>
              <p:nvPr/>
            </p:nvSpPr>
            <p:spPr>
              <a:xfrm>
                <a:off x="965653" y="4129256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09" name="Google Shape;1409;p7"/>
              <p:cNvSpPr/>
              <p:nvPr/>
            </p:nvSpPr>
            <p:spPr>
              <a:xfrm>
                <a:off x="865486" y="394663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10" name="Google Shape;1410;p7"/>
            <p:cNvGrpSpPr/>
            <p:nvPr/>
          </p:nvGrpSpPr>
          <p:grpSpPr>
            <a:xfrm rot="-10322695">
              <a:off x="6252692" y="2738549"/>
              <a:ext cx="1090787" cy="417015"/>
              <a:chOff x="965653" y="4029970"/>
              <a:chExt cx="1090761" cy="417005"/>
            </a:xfrm>
          </p:grpSpPr>
          <p:sp>
            <p:nvSpPr>
              <p:cNvPr id="1411" name="Google Shape;1411;p7"/>
              <p:cNvSpPr/>
              <p:nvPr/>
            </p:nvSpPr>
            <p:spPr>
              <a:xfrm>
                <a:off x="1412477" y="4230975"/>
                <a:ext cx="216000" cy="216000"/>
              </a:xfrm>
              <a:prstGeom prst="ellipse">
                <a:avLst/>
              </a:prstGeom>
              <a:solidFill>
                <a:srgbClr val="F3CC71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12" name="Google Shape;1412;p7"/>
              <p:cNvSpPr/>
              <p:nvPr/>
            </p:nvSpPr>
            <p:spPr>
              <a:xfrm>
                <a:off x="1720725" y="4177553"/>
                <a:ext cx="180000" cy="1800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13" name="Google Shape;1413;p7"/>
              <p:cNvSpPr/>
              <p:nvPr/>
            </p:nvSpPr>
            <p:spPr>
              <a:xfrm>
                <a:off x="1126011" y="4218638"/>
                <a:ext cx="180000" cy="1800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14" name="Google Shape;1414;p7"/>
              <p:cNvSpPr/>
              <p:nvPr/>
            </p:nvSpPr>
            <p:spPr>
              <a:xfrm>
                <a:off x="1948414" y="4029970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15" name="Google Shape;1415;p7"/>
              <p:cNvSpPr/>
              <p:nvPr/>
            </p:nvSpPr>
            <p:spPr>
              <a:xfrm>
                <a:off x="965653" y="4129256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16" name="Google Shape;1416;p7"/>
            <p:cNvGrpSpPr/>
            <p:nvPr/>
          </p:nvGrpSpPr>
          <p:grpSpPr>
            <a:xfrm flipH="1" rot="10322695">
              <a:off x="4643402" y="2788823"/>
              <a:ext cx="1090787" cy="417015"/>
              <a:chOff x="965653" y="4029970"/>
              <a:chExt cx="1090761" cy="417005"/>
            </a:xfrm>
          </p:grpSpPr>
          <p:sp>
            <p:nvSpPr>
              <p:cNvPr id="1417" name="Google Shape;1417;p7"/>
              <p:cNvSpPr/>
              <p:nvPr/>
            </p:nvSpPr>
            <p:spPr>
              <a:xfrm>
                <a:off x="1412477" y="4230975"/>
                <a:ext cx="216000" cy="216000"/>
              </a:xfrm>
              <a:prstGeom prst="ellipse">
                <a:avLst/>
              </a:prstGeom>
              <a:solidFill>
                <a:srgbClr val="F3CC71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18" name="Google Shape;1418;p7"/>
              <p:cNvSpPr/>
              <p:nvPr/>
            </p:nvSpPr>
            <p:spPr>
              <a:xfrm>
                <a:off x="1720725" y="4177553"/>
                <a:ext cx="180000" cy="1800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19" name="Google Shape;1419;p7"/>
              <p:cNvSpPr/>
              <p:nvPr/>
            </p:nvSpPr>
            <p:spPr>
              <a:xfrm>
                <a:off x="1126011" y="4218638"/>
                <a:ext cx="180000" cy="1800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20" name="Google Shape;1420;p7"/>
              <p:cNvSpPr/>
              <p:nvPr/>
            </p:nvSpPr>
            <p:spPr>
              <a:xfrm>
                <a:off x="1948414" y="4029970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21" name="Google Shape;1421;p7"/>
              <p:cNvSpPr/>
              <p:nvPr/>
            </p:nvSpPr>
            <p:spPr>
              <a:xfrm>
                <a:off x="965653" y="4129256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22" name="Google Shape;1422;p7"/>
            <p:cNvGrpSpPr/>
            <p:nvPr/>
          </p:nvGrpSpPr>
          <p:grpSpPr>
            <a:xfrm flipH="1" rot="4624446">
              <a:off x="6410441" y="4977060"/>
              <a:ext cx="196934" cy="340340"/>
              <a:chOff x="7480896" y="712197"/>
              <a:chExt cx="196926" cy="340326"/>
            </a:xfrm>
          </p:grpSpPr>
          <p:sp>
            <p:nvSpPr>
              <p:cNvPr id="1423" name="Google Shape;1423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24" name="Google Shape;1424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25" name="Google Shape;1425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26" name="Google Shape;1426;p7"/>
            <p:cNvGrpSpPr/>
            <p:nvPr/>
          </p:nvGrpSpPr>
          <p:grpSpPr>
            <a:xfrm flipH="1" rot="4017474">
              <a:off x="5972083" y="4931232"/>
              <a:ext cx="196922" cy="340320"/>
              <a:chOff x="7480896" y="712197"/>
              <a:chExt cx="196926" cy="340326"/>
            </a:xfrm>
          </p:grpSpPr>
          <p:sp>
            <p:nvSpPr>
              <p:cNvPr id="1427" name="Google Shape;1427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28" name="Google Shape;1428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29" name="Google Shape;1429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30" name="Google Shape;1430;p7"/>
            <p:cNvGrpSpPr/>
            <p:nvPr/>
          </p:nvGrpSpPr>
          <p:grpSpPr>
            <a:xfrm flipH="1" rot="3416925">
              <a:off x="5504255" y="4962609"/>
              <a:ext cx="196930" cy="340333"/>
              <a:chOff x="7480896" y="712197"/>
              <a:chExt cx="196926" cy="340326"/>
            </a:xfrm>
          </p:grpSpPr>
          <p:sp>
            <p:nvSpPr>
              <p:cNvPr id="1431" name="Google Shape;1431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32" name="Google Shape;1432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33" name="Google Shape;1433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34" name="Google Shape;1434;p7"/>
            <p:cNvGrpSpPr/>
            <p:nvPr/>
          </p:nvGrpSpPr>
          <p:grpSpPr>
            <a:xfrm flipH="1" rot="10800000">
              <a:off x="5421848" y="5867650"/>
              <a:ext cx="1290404" cy="363929"/>
              <a:chOff x="6737602" y="5717663"/>
              <a:chExt cx="1290404" cy="363929"/>
            </a:xfrm>
          </p:grpSpPr>
          <p:grpSp>
            <p:nvGrpSpPr>
              <p:cNvPr id="1435" name="Google Shape;1435;p7"/>
              <p:cNvGrpSpPr/>
              <p:nvPr/>
            </p:nvGrpSpPr>
            <p:grpSpPr>
              <a:xfrm flipH="1" rot="4624446">
                <a:off x="7741655" y="5750538"/>
                <a:ext cx="196934" cy="340340"/>
                <a:chOff x="7480896" y="712197"/>
                <a:chExt cx="196926" cy="340326"/>
              </a:xfrm>
            </p:grpSpPr>
            <p:sp>
              <p:nvSpPr>
                <p:cNvPr id="1436" name="Google Shape;1436;p7"/>
                <p:cNvSpPr/>
                <p:nvPr/>
              </p:nvSpPr>
              <p:spPr>
                <a:xfrm>
                  <a:off x="7480896" y="712197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37" name="Google Shape;1437;p7"/>
                <p:cNvSpPr/>
                <p:nvPr/>
              </p:nvSpPr>
              <p:spPr>
                <a:xfrm>
                  <a:off x="7548455" y="842542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38" name="Google Shape;1438;p7"/>
                <p:cNvSpPr/>
                <p:nvPr/>
              </p:nvSpPr>
              <p:spPr>
                <a:xfrm>
                  <a:off x="7605822" y="980523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39" name="Google Shape;1439;p7"/>
              <p:cNvGrpSpPr/>
              <p:nvPr/>
            </p:nvGrpSpPr>
            <p:grpSpPr>
              <a:xfrm flipH="1" rot="4017474">
                <a:off x="7303296" y="5704710"/>
                <a:ext cx="196922" cy="340320"/>
                <a:chOff x="7480896" y="712197"/>
                <a:chExt cx="196926" cy="340326"/>
              </a:xfrm>
            </p:grpSpPr>
            <p:sp>
              <p:nvSpPr>
                <p:cNvPr id="1440" name="Google Shape;1440;p7"/>
                <p:cNvSpPr/>
                <p:nvPr/>
              </p:nvSpPr>
              <p:spPr>
                <a:xfrm>
                  <a:off x="7480896" y="712197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41" name="Google Shape;1441;p7"/>
                <p:cNvSpPr/>
                <p:nvPr/>
              </p:nvSpPr>
              <p:spPr>
                <a:xfrm>
                  <a:off x="7548455" y="842542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42" name="Google Shape;1442;p7"/>
                <p:cNvSpPr/>
                <p:nvPr/>
              </p:nvSpPr>
              <p:spPr>
                <a:xfrm>
                  <a:off x="7605822" y="980523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43" name="Google Shape;1443;p7"/>
              <p:cNvGrpSpPr/>
              <p:nvPr/>
            </p:nvGrpSpPr>
            <p:grpSpPr>
              <a:xfrm flipH="1" rot="3416925">
                <a:off x="6835469" y="5736087"/>
                <a:ext cx="196930" cy="340333"/>
                <a:chOff x="7480896" y="712197"/>
                <a:chExt cx="196926" cy="340326"/>
              </a:xfrm>
            </p:grpSpPr>
            <p:sp>
              <p:nvSpPr>
                <p:cNvPr id="1444" name="Google Shape;1444;p7"/>
                <p:cNvSpPr/>
                <p:nvPr/>
              </p:nvSpPr>
              <p:spPr>
                <a:xfrm>
                  <a:off x="7480896" y="712197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45" name="Google Shape;1445;p7"/>
                <p:cNvSpPr/>
                <p:nvPr/>
              </p:nvSpPr>
              <p:spPr>
                <a:xfrm>
                  <a:off x="7548455" y="842542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46" name="Google Shape;1446;p7"/>
                <p:cNvSpPr/>
                <p:nvPr/>
              </p:nvSpPr>
              <p:spPr>
                <a:xfrm>
                  <a:off x="7605822" y="980523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447" name="Google Shape;1447;p7"/>
            <p:cNvSpPr/>
            <p:nvPr/>
          </p:nvSpPr>
          <p:spPr>
            <a:xfrm>
              <a:off x="4370724" y="2423480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8" name="Google Shape;1448;p7"/>
            <p:cNvSpPr/>
            <p:nvPr/>
          </p:nvSpPr>
          <p:spPr>
            <a:xfrm>
              <a:off x="7481349" y="2412466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449" name="Google Shape;1449;p7"/>
            <p:cNvGrpSpPr/>
            <p:nvPr/>
          </p:nvGrpSpPr>
          <p:grpSpPr>
            <a:xfrm flipH="1" rot="-6414006">
              <a:off x="4712806" y="4634508"/>
              <a:ext cx="196923" cy="340321"/>
              <a:chOff x="7480896" y="712197"/>
              <a:chExt cx="196926" cy="340326"/>
            </a:xfrm>
          </p:grpSpPr>
          <p:sp>
            <p:nvSpPr>
              <p:cNvPr id="1450" name="Google Shape;1450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1" name="Google Shape;1451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2" name="Google Shape;1452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53" name="Google Shape;1453;p7"/>
            <p:cNvGrpSpPr/>
            <p:nvPr/>
          </p:nvGrpSpPr>
          <p:grpSpPr>
            <a:xfrm rot="6414006">
              <a:off x="7108188" y="4620036"/>
              <a:ext cx="196923" cy="340321"/>
              <a:chOff x="7480896" y="712197"/>
              <a:chExt cx="196926" cy="340326"/>
            </a:xfrm>
          </p:grpSpPr>
          <p:sp>
            <p:nvSpPr>
              <p:cNvPr id="1454" name="Google Shape;1454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5" name="Google Shape;1455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6" name="Google Shape;1456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57" name="Google Shape;1457;p7"/>
            <p:cNvGrpSpPr/>
            <p:nvPr/>
          </p:nvGrpSpPr>
          <p:grpSpPr>
            <a:xfrm>
              <a:off x="6346988" y="3395451"/>
              <a:ext cx="772595" cy="782581"/>
              <a:chOff x="2128834" y="1476719"/>
              <a:chExt cx="926040" cy="938009"/>
            </a:xfrm>
          </p:grpSpPr>
          <p:grpSp>
            <p:nvGrpSpPr>
              <p:cNvPr id="1458" name="Google Shape;1458;p7"/>
              <p:cNvGrpSpPr/>
              <p:nvPr/>
            </p:nvGrpSpPr>
            <p:grpSpPr>
              <a:xfrm rot="-1837014">
                <a:off x="2497092" y="1496637"/>
                <a:ext cx="205907" cy="926049"/>
                <a:chOff x="2638411" y="1629119"/>
                <a:chExt cx="205905" cy="926040"/>
              </a:xfrm>
            </p:grpSpPr>
            <p:sp>
              <p:nvSpPr>
                <p:cNvPr id="1459" name="Google Shape;1459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60" name="Google Shape;1460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61" name="Google Shape;1461;p7"/>
              <p:cNvGrpSpPr/>
              <p:nvPr/>
            </p:nvGrpSpPr>
            <p:grpSpPr>
              <a:xfrm rot="-3661231">
                <a:off x="2488227" y="1488633"/>
                <a:ext cx="205907" cy="926047"/>
                <a:chOff x="2638411" y="1629119"/>
                <a:chExt cx="205905" cy="926040"/>
              </a:xfrm>
            </p:grpSpPr>
            <p:sp>
              <p:nvSpPr>
                <p:cNvPr id="1462" name="Google Shape;1462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63" name="Google Shape;1463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64" name="Google Shape;1464;p7"/>
              <p:cNvGrpSpPr/>
              <p:nvPr/>
            </p:nvGrpSpPr>
            <p:grpSpPr>
              <a:xfrm rot="1483651">
                <a:off x="2487747" y="1488085"/>
                <a:ext cx="205903" cy="926033"/>
                <a:chOff x="2638411" y="1629119"/>
                <a:chExt cx="205905" cy="926040"/>
              </a:xfrm>
            </p:grpSpPr>
            <p:sp>
              <p:nvSpPr>
                <p:cNvPr id="1465" name="Google Shape;1465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66" name="Google Shape;1466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67" name="Google Shape;1467;p7"/>
              <p:cNvGrpSpPr/>
              <p:nvPr/>
            </p:nvGrpSpPr>
            <p:grpSpPr>
              <a:xfrm rot="3302506">
                <a:off x="2485080" y="1492162"/>
                <a:ext cx="205913" cy="926074"/>
                <a:chOff x="2638411" y="1629119"/>
                <a:chExt cx="205905" cy="926040"/>
              </a:xfrm>
            </p:grpSpPr>
            <p:sp>
              <p:nvSpPr>
                <p:cNvPr id="1468" name="Google Shape;1468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69" name="Google Shape;1469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70" name="Google Shape;1470;p7"/>
              <p:cNvGrpSpPr/>
              <p:nvPr/>
            </p:nvGrpSpPr>
            <p:grpSpPr>
              <a:xfrm rot="5400000">
                <a:off x="2488902" y="1478530"/>
                <a:ext cx="205905" cy="926040"/>
                <a:chOff x="2638411" y="1629119"/>
                <a:chExt cx="205905" cy="926040"/>
              </a:xfrm>
            </p:grpSpPr>
            <p:sp>
              <p:nvSpPr>
                <p:cNvPr id="1471" name="Google Shape;1471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72" name="Google Shape;1472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473" name="Google Shape;1473;p7"/>
              <p:cNvSpPr/>
              <p:nvPr/>
            </p:nvSpPr>
            <p:spPr>
              <a:xfrm>
                <a:off x="2533918" y="1916512"/>
                <a:ext cx="202762" cy="493806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74" name="Google Shape;1474;p7"/>
              <p:cNvSpPr/>
              <p:nvPr/>
            </p:nvSpPr>
            <p:spPr>
              <a:xfrm rot="10800000">
                <a:off x="2489154" y="1476719"/>
                <a:ext cx="202762" cy="493806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75" name="Google Shape;1475;p7"/>
              <p:cNvSpPr/>
              <p:nvPr/>
            </p:nvSpPr>
            <p:spPr>
              <a:xfrm>
                <a:off x="2301684" y="1667940"/>
                <a:ext cx="561000" cy="5610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76" name="Google Shape;1476;p7"/>
              <p:cNvSpPr/>
              <p:nvPr/>
            </p:nvSpPr>
            <p:spPr>
              <a:xfrm>
                <a:off x="2450879" y="1825101"/>
                <a:ext cx="252000" cy="252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77" name="Google Shape;1477;p7"/>
            <p:cNvGrpSpPr/>
            <p:nvPr/>
          </p:nvGrpSpPr>
          <p:grpSpPr>
            <a:xfrm>
              <a:off x="4826869" y="3413819"/>
              <a:ext cx="772595" cy="782581"/>
              <a:chOff x="2128834" y="1476719"/>
              <a:chExt cx="926040" cy="938009"/>
            </a:xfrm>
          </p:grpSpPr>
          <p:grpSp>
            <p:nvGrpSpPr>
              <p:cNvPr id="1478" name="Google Shape;1478;p7"/>
              <p:cNvGrpSpPr/>
              <p:nvPr/>
            </p:nvGrpSpPr>
            <p:grpSpPr>
              <a:xfrm rot="-1837014">
                <a:off x="2497092" y="1496637"/>
                <a:ext cx="205907" cy="926049"/>
                <a:chOff x="2638411" y="1629119"/>
                <a:chExt cx="205905" cy="926040"/>
              </a:xfrm>
            </p:grpSpPr>
            <p:sp>
              <p:nvSpPr>
                <p:cNvPr id="1479" name="Google Shape;1479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80" name="Google Shape;1480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81" name="Google Shape;1481;p7"/>
              <p:cNvGrpSpPr/>
              <p:nvPr/>
            </p:nvGrpSpPr>
            <p:grpSpPr>
              <a:xfrm rot="-3661231">
                <a:off x="2488227" y="1488633"/>
                <a:ext cx="205907" cy="926047"/>
                <a:chOff x="2638411" y="1629119"/>
                <a:chExt cx="205905" cy="926040"/>
              </a:xfrm>
            </p:grpSpPr>
            <p:sp>
              <p:nvSpPr>
                <p:cNvPr id="1482" name="Google Shape;1482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83" name="Google Shape;1483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84" name="Google Shape;1484;p7"/>
              <p:cNvGrpSpPr/>
              <p:nvPr/>
            </p:nvGrpSpPr>
            <p:grpSpPr>
              <a:xfrm rot="1483651">
                <a:off x="2487747" y="1488085"/>
                <a:ext cx="205903" cy="926033"/>
                <a:chOff x="2638411" y="1629119"/>
                <a:chExt cx="205905" cy="926040"/>
              </a:xfrm>
            </p:grpSpPr>
            <p:sp>
              <p:nvSpPr>
                <p:cNvPr id="1485" name="Google Shape;1485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86" name="Google Shape;1486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87" name="Google Shape;1487;p7"/>
              <p:cNvGrpSpPr/>
              <p:nvPr/>
            </p:nvGrpSpPr>
            <p:grpSpPr>
              <a:xfrm rot="3302506">
                <a:off x="2485080" y="1492162"/>
                <a:ext cx="205913" cy="926074"/>
                <a:chOff x="2638411" y="1629119"/>
                <a:chExt cx="205905" cy="926040"/>
              </a:xfrm>
            </p:grpSpPr>
            <p:sp>
              <p:nvSpPr>
                <p:cNvPr id="1488" name="Google Shape;1488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89" name="Google Shape;1489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90" name="Google Shape;1490;p7"/>
              <p:cNvGrpSpPr/>
              <p:nvPr/>
            </p:nvGrpSpPr>
            <p:grpSpPr>
              <a:xfrm rot="5400000">
                <a:off x="2488902" y="1478530"/>
                <a:ext cx="205905" cy="926040"/>
                <a:chOff x="2638411" y="1629119"/>
                <a:chExt cx="205905" cy="926040"/>
              </a:xfrm>
            </p:grpSpPr>
            <p:sp>
              <p:nvSpPr>
                <p:cNvPr id="1491" name="Google Shape;1491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92" name="Google Shape;1492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493" name="Google Shape;1493;p7"/>
              <p:cNvSpPr/>
              <p:nvPr/>
            </p:nvSpPr>
            <p:spPr>
              <a:xfrm>
                <a:off x="2533918" y="1916512"/>
                <a:ext cx="202762" cy="493806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4" name="Google Shape;1494;p7"/>
              <p:cNvSpPr/>
              <p:nvPr/>
            </p:nvSpPr>
            <p:spPr>
              <a:xfrm rot="10800000">
                <a:off x="2489154" y="1476719"/>
                <a:ext cx="202762" cy="493806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5" name="Google Shape;1495;p7"/>
              <p:cNvSpPr/>
              <p:nvPr/>
            </p:nvSpPr>
            <p:spPr>
              <a:xfrm>
                <a:off x="2301684" y="1667940"/>
                <a:ext cx="561000" cy="5610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6" name="Google Shape;1496;p7"/>
              <p:cNvSpPr/>
              <p:nvPr/>
            </p:nvSpPr>
            <p:spPr>
              <a:xfrm>
                <a:off x="2450879" y="1825101"/>
                <a:ext cx="252000" cy="252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97" name="Google Shape;1497;p7"/>
            <p:cNvGrpSpPr/>
            <p:nvPr/>
          </p:nvGrpSpPr>
          <p:grpSpPr>
            <a:xfrm rot="10800000">
              <a:off x="5404412" y="6187233"/>
              <a:ext cx="1205671" cy="565163"/>
              <a:chOff x="661901" y="577391"/>
              <a:chExt cx="2461557" cy="1153865"/>
            </a:xfrm>
          </p:grpSpPr>
          <p:sp>
            <p:nvSpPr>
              <p:cNvPr id="1498" name="Google Shape;1498;p7"/>
              <p:cNvSpPr/>
              <p:nvPr/>
            </p:nvSpPr>
            <p:spPr>
              <a:xfrm rot="-7197539">
                <a:off x="955097" y="502741"/>
                <a:ext cx="328608" cy="866599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99" name="Google Shape;1499;p7"/>
              <p:cNvSpPr/>
              <p:nvPr/>
            </p:nvSpPr>
            <p:spPr>
              <a:xfrm rot="-8674184">
                <a:off x="1184408" y="723231"/>
                <a:ext cx="353452" cy="866488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0" name="Google Shape;1500;p7"/>
              <p:cNvSpPr/>
              <p:nvPr/>
            </p:nvSpPr>
            <p:spPr>
              <a:xfrm rot="-9805342">
                <a:off x="1545102" y="820755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1" name="Google Shape;1501;p7"/>
              <p:cNvSpPr/>
              <p:nvPr/>
            </p:nvSpPr>
            <p:spPr>
              <a:xfrm rot="10290980">
                <a:off x="1940991" y="818835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2" name="Google Shape;1502;p7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3" name="Google Shape;1503;p7"/>
              <p:cNvSpPr/>
              <p:nvPr/>
            </p:nvSpPr>
            <p:spPr>
              <a:xfrm rot="6698759">
                <a:off x="2495823" y="482856"/>
                <a:ext cx="328571" cy="86655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4" name="Google Shape;1504;p7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5" name="Google Shape;1505;p7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6" name="Google Shape;1506;p7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507" name="Google Shape;1507;p7"/>
          <p:cNvGrpSpPr/>
          <p:nvPr/>
        </p:nvGrpSpPr>
        <p:grpSpPr>
          <a:xfrm>
            <a:off x="6958443" y="1104576"/>
            <a:ext cx="2002711" cy="1925897"/>
            <a:chOff x="2803410" y="696751"/>
            <a:chExt cx="6468705" cy="6555128"/>
          </a:xfrm>
        </p:grpSpPr>
        <p:sp>
          <p:nvSpPr>
            <p:cNvPr id="1508" name="Google Shape;1508;p7"/>
            <p:cNvSpPr/>
            <p:nvPr/>
          </p:nvSpPr>
          <p:spPr>
            <a:xfrm rot="-2224232">
              <a:off x="3823970" y="1539036"/>
              <a:ext cx="4427585" cy="4870558"/>
            </a:xfrm>
            <a:custGeom>
              <a:rect b="b" l="l" r="r" t="t"/>
              <a:pathLst>
                <a:path extrusionOk="0" h="4872965" w="4429773">
                  <a:moveTo>
                    <a:pt x="559845" y="4587064"/>
                  </a:moveTo>
                  <a:lnTo>
                    <a:pt x="559845" y="4587065"/>
                  </a:lnTo>
                  <a:lnTo>
                    <a:pt x="559844" y="4587064"/>
                  </a:lnTo>
                  <a:close/>
                  <a:moveTo>
                    <a:pt x="528163" y="4563197"/>
                  </a:moveTo>
                  <a:lnTo>
                    <a:pt x="528164" y="4563197"/>
                  </a:lnTo>
                  <a:lnTo>
                    <a:pt x="528163" y="4563196"/>
                  </a:lnTo>
                  <a:close/>
                  <a:moveTo>
                    <a:pt x="3716481" y="354848"/>
                  </a:moveTo>
                  <a:lnTo>
                    <a:pt x="3720764" y="358414"/>
                  </a:lnTo>
                  <a:lnTo>
                    <a:pt x="3725373" y="361547"/>
                  </a:lnTo>
                  <a:lnTo>
                    <a:pt x="3725048" y="361979"/>
                  </a:lnTo>
                  <a:lnTo>
                    <a:pt x="3847738" y="464107"/>
                  </a:lnTo>
                  <a:cubicBezTo>
                    <a:pt x="4507872" y="1070553"/>
                    <a:pt x="4627826" y="2068353"/>
                    <a:pt x="4097598" y="2772159"/>
                  </a:cubicBezTo>
                  <a:cubicBezTo>
                    <a:pt x="3978296" y="2930516"/>
                    <a:pt x="3835609" y="3061340"/>
                    <a:pt x="3677384" y="3163682"/>
                  </a:cubicBezTo>
                  <a:lnTo>
                    <a:pt x="3537869" y="3243068"/>
                  </a:lnTo>
                  <a:lnTo>
                    <a:pt x="3548386" y="3286934"/>
                  </a:lnTo>
                  <a:cubicBezTo>
                    <a:pt x="3565065" y="3405517"/>
                    <a:pt x="3547817" y="3528872"/>
                    <a:pt x="3494416" y="3641189"/>
                  </a:cubicBezTo>
                  <a:lnTo>
                    <a:pt x="3428882" y="3749241"/>
                  </a:lnTo>
                  <a:lnTo>
                    <a:pt x="3343101" y="3842039"/>
                  </a:lnTo>
                  <a:cubicBezTo>
                    <a:pt x="3152761" y="4010094"/>
                    <a:pt x="2876624" y="4045992"/>
                    <a:pt x="2649244" y="3930806"/>
                  </a:cubicBezTo>
                  <a:lnTo>
                    <a:pt x="2574491" y="3891776"/>
                  </a:lnTo>
                  <a:cubicBezTo>
                    <a:pt x="2549388" y="3916361"/>
                    <a:pt x="2513420" y="3946898"/>
                    <a:pt x="2475853" y="3980024"/>
                  </a:cubicBezTo>
                  <a:lnTo>
                    <a:pt x="2437635" y="4014730"/>
                  </a:lnTo>
                  <a:lnTo>
                    <a:pt x="2421261" y="4039577"/>
                  </a:lnTo>
                  <a:lnTo>
                    <a:pt x="2180543" y="4359099"/>
                  </a:lnTo>
                  <a:cubicBezTo>
                    <a:pt x="1834546" y="4949946"/>
                    <a:pt x="1244044" y="4975800"/>
                    <a:pt x="759833" y="4715385"/>
                  </a:cubicBezTo>
                  <a:lnTo>
                    <a:pt x="559845" y="4587064"/>
                  </a:lnTo>
                  <a:lnTo>
                    <a:pt x="544803" y="4574070"/>
                  </a:lnTo>
                  <a:lnTo>
                    <a:pt x="528163" y="4563197"/>
                  </a:lnTo>
                  <a:lnTo>
                    <a:pt x="349653" y="4406367"/>
                  </a:lnTo>
                  <a:cubicBezTo>
                    <a:pt x="-34232" y="4012782"/>
                    <a:pt x="-172276" y="3438060"/>
                    <a:pt x="300198" y="2942498"/>
                  </a:cubicBezTo>
                  <a:lnTo>
                    <a:pt x="540918" y="2622977"/>
                  </a:lnTo>
                  <a:lnTo>
                    <a:pt x="560284" y="2600385"/>
                  </a:lnTo>
                  <a:lnTo>
                    <a:pt x="583100" y="2554075"/>
                  </a:lnTo>
                  <a:cubicBezTo>
                    <a:pt x="604578" y="2508828"/>
                    <a:pt x="624008" y="2465831"/>
                    <a:pt x="640714" y="2434921"/>
                  </a:cubicBezTo>
                  <a:lnTo>
                    <a:pt x="582577" y="2373835"/>
                  </a:lnTo>
                  <a:cubicBezTo>
                    <a:pt x="409136" y="2187053"/>
                    <a:pt x="367466" y="1911728"/>
                    <a:pt x="476493" y="1682414"/>
                  </a:cubicBezTo>
                  <a:lnTo>
                    <a:pt x="542027" y="1574362"/>
                  </a:lnTo>
                  <a:lnTo>
                    <a:pt x="627808" y="1481564"/>
                  </a:lnTo>
                  <a:cubicBezTo>
                    <a:pt x="721036" y="1399251"/>
                    <a:pt x="834846" y="1348644"/>
                    <a:pt x="953429" y="1331963"/>
                  </a:cubicBezTo>
                  <a:lnTo>
                    <a:pt x="998494" y="1329971"/>
                  </a:lnTo>
                  <a:lnTo>
                    <a:pt x="1036313" y="1173970"/>
                  </a:lnTo>
                  <a:cubicBezTo>
                    <a:pt x="1091036" y="993653"/>
                    <a:pt x="1177423" y="820413"/>
                    <a:pt x="1296724" y="662056"/>
                  </a:cubicBezTo>
                  <a:cubicBezTo>
                    <a:pt x="1826953" y="-41749"/>
                    <a:pt x="2819127" y="-201702"/>
                    <a:pt x="3584145" y="265524"/>
                  </a:cubicBezTo>
                  <a:lnTo>
                    <a:pt x="3716156" y="355280"/>
                  </a:lnTo>
                  <a:close/>
                </a:path>
              </a:pathLst>
            </a:custGeom>
            <a:solidFill>
              <a:srgbClr val="B6D7A8"/>
            </a:solidFill>
            <a:ln cap="flat" cmpd="sng" w="19050">
              <a:solidFill>
                <a:srgbClr val="274E1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509" name="Google Shape;1509;p7"/>
            <p:cNvGrpSpPr/>
            <p:nvPr/>
          </p:nvGrpSpPr>
          <p:grpSpPr>
            <a:xfrm flipH="1">
              <a:off x="6051346" y="2820691"/>
              <a:ext cx="1428953" cy="1292913"/>
              <a:chOff x="988346" y="1986699"/>
              <a:chExt cx="1783516" cy="1281635"/>
            </a:xfrm>
          </p:grpSpPr>
          <p:sp>
            <p:nvSpPr>
              <p:cNvPr id="1510" name="Google Shape;1510;p7"/>
              <p:cNvSpPr/>
              <p:nvPr/>
            </p:nvSpPr>
            <p:spPr>
              <a:xfrm rot="5881026">
                <a:off x="1313793" y="2683363"/>
                <a:ext cx="218620" cy="822898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11" name="Google Shape;1511;p7"/>
              <p:cNvSpPr/>
              <p:nvPr/>
            </p:nvSpPr>
            <p:spPr>
              <a:xfrm rot="6886508">
                <a:off x="1299115" y="2527212"/>
                <a:ext cx="218279" cy="824534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12" name="Google Shape;1512;p7"/>
              <p:cNvSpPr/>
              <p:nvPr/>
            </p:nvSpPr>
            <p:spPr>
              <a:xfrm rot="7862121">
                <a:off x="1374392" y="2382759"/>
                <a:ext cx="218279" cy="822757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513" name="Google Shape;1513;p7"/>
              <p:cNvGrpSpPr/>
              <p:nvPr/>
            </p:nvGrpSpPr>
            <p:grpSpPr>
              <a:xfrm rot="3177974">
                <a:off x="1384111" y="2173917"/>
                <a:ext cx="877397" cy="819616"/>
                <a:chOff x="1140746" y="2594401"/>
                <a:chExt cx="877376" cy="819596"/>
              </a:xfrm>
            </p:grpSpPr>
            <p:sp>
              <p:nvSpPr>
                <p:cNvPr id="1514" name="Google Shape;1514;p7"/>
                <p:cNvSpPr/>
                <p:nvPr/>
              </p:nvSpPr>
              <p:spPr>
                <a:xfrm rot="5881026">
                  <a:off x="1466193" y="2835763"/>
                  <a:ext cx="218620" cy="822898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15" name="Google Shape;1515;p7"/>
                <p:cNvSpPr/>
                <p:nvPr/>
              </p:nvSpPr>
              <p:spPr>
                <a:xfrm rot="6886508">
                  <a:off x="1451515" y="2679612"/>
                  <a:ext cx="218279" cy="824534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16" name="Google Shape;1516;p7"/>
                <p:cNvSpPr/>
                <p:nvPr/>
              </p:nvSpPr>
              <p:spPr>
                <a:xfrm rot="7862121">
                  <a:off x="1526792" y="2535159"/>
                  <a:ext cx="218279" cy="822757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517" name="Google Shape;1517;p7"/>
              <p:cNvGrpSpPr/>
              <p:nvPr/>
            </p:nvGrpSpPr>
            <p:grpSpPr>
              <a:xfrm rot="6361257">
                <a:off x="1818181" y="2323748"/>
                <a:ext cx="877412" cy="819630"/>
                <a:chOff x="1140746" y="2594401"/>
                <a:chExt cx="877376" cy="819596"/>
              </a:xfrm>
            </p:grpSpPr>
            <p:sp>
              <p:nvSpPr>
                <p:cNvPr id="1518" name="Google Shape;1518;p7"/>
                <p:cNvSpPr/>
                <p:nvPr/>
              </p:nvSpPr>
              <p:spPr>
                <a:xfrm rot="5881026">
                  <a:off x="1466193" y="2835763"/>
                  <a:ext cx="218620" cy="822898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19" name="Google Shape;1519;p7"/>
                <p:cNvSpPr/>
                <p:nvPr/>
              </p:nvSpPr>
              <p:spPr>
                <a:xfrm rot="6886508">
                  <a:off x="1451515" y="2679612"/>
                  <a:ext cx="218279" cy="824534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20" name="Google Shape;1520;p7"/>
                <p:cNvSpPr/>
                <p:nvPr/>
              </p:nvSpPr>
              <p:spPr>
                <a:xfrm rot="7862121">
                  <a:off x="1526792" y="2535159"/>
                  <a:ext cx="218279" cy="822757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grpSp>
          <p:nvGrpSpPr>
            <p:cNvPr id="1521" name="Google Shape;1521;p7"/>
            <p:cNvGrpSpPr/>
            <p:nvPr/>
          </p:nvGrpSpPr>
          <p:grpSpPr>
            <a:xfrm>
              <a:off x="4479861" y="2841239"/>
              <a:ext cx="1428953" cy="1292913"/>
              <a:chOff x="988346" y="1986699"/>
              <a:chExt cx="1783516" cy="1281635"/>
            </a:xfrm>
          </p:grpSpPr>
          <p:sp>
            <p:nvSpPr>
              <p:cNvPr id="1522" name="Google Shape;1522;p7"/>
              <p:cNvSpPr/>
              <p:nvPr/>
            </p:nvSpPr>
            <p:spPr>
              <a:xfrm rot="5881026">
                <a:off x="1313793" y="2683363"/>
                <a:ext cx="218620" cy="822898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3" name="Google Shape;1523;p7"/>
              <p:cNvSpPr/>
              <p:nvPr/>
            </p:nvSpPr>
            <p:spPr>
              <a:xfrm rot="6886508">
                <a:off x="1299115" y="2527212"/>
                <a:ext cx="218279" cy="824534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24" name="Google Shape;1524;p7"/>
              <p:cNvSpPr/>
              <p:nvPr/>
            </p:nvSpPr>
            <p:spPr>
              <a:xfrm rot="7862121">
                <a:off x="1374392" y="2382759"/>
                <a:ext cx="218279" cy="822757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525" name="Google Shape;1525;p7"/>
              <p:cNvGrpSpPr/>
              <p:nvPr/>
            </p:nvGrpSpPr>
            <p:grpSpPr>
              <a:xfrm rot="3177974">
                <a:off x="1384111" y="2173917"/>
                <a:ext cx="877397" cy="819616"/>
                <a:chOff x="1140746" y="2594401"/>
                <a:chExt cx="877376" cy="819596"/>
              </a:xfrm>
            </p:grpSpPr>
            <p:sp>
              <p:nvSpPr>
                <p:cNvPr id="1526" name="Google Shape;1526;p7"/>
                <p:cNvSpPr/>
                <p:nvPr/>
              </p:nvSpPr>
              <p:spPr>
                <a:xfrm rot="5881026">
                  <a:off x="1466193" y="2835763"/>
                  <a:ext cx="218620" cy="822898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27" name="Google Shape;1527;p7"/>
                <p:cNvSpPr/>
                <p:nvPr/>
              </p:nvSpPr>
              <p:spPr>
                <a:xfrm rot="6886508">
                  <a:off x="1451515" y="2679612"/>
                  <a:ext cx="218279" cy="824534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28" name="Google Shape;1528;p7"/>
                <p:cNvSpPr/>
                <p:nvPr/>
              </p:nvSpPr>
              <p:spPr>
                <a:xfrm rot="7862121">
                  <a:off x="1526792" y="2535159"/>
                  <a:ext cx="218279" cy="822757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529" name="Google Shape;1529;p7"/>
              <p:cNvGrpSpPr/>
              <p:nvPr/>
            </p:nvGrpSpPr>
            <p:grpSpPr>
              <a:xfrm rot="6361257">
                <a:off x="1818181" y="2323748"/>
                <a:ext cx="877412" cy="819630"/>
                <a:chOff x="1140746" y="2594401"/>
                <a:chExt cx="877376" cy="819596"/>
              </a:xfrm>
            </p:grpSpPr>
            <p:sp>
              <p:nvSpPr>
                <p:cNvPr id="1530" name="Google Shape;1530;p7"/>
                <p:cNvSpPr/>
                <p:nvPr/>
              </p:nvSpPr>
              <p:spPr>
                <a:xfrm rot="5881026">
                  <a:off x="1466193" y="2835763"/>
                  <a:ext cx="218620" cy="822898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31" name="Google Shape;1531;p7"/>
                <p:cNvSpPr/>
                <p:nvPr/>
              </p:nvSpPr>
              <p:spPr>
                <a:xfrm rot="6886508">
                  <a:off x="1451515" y="2679612"/>
                  <a:ext cx="218279" cy="824534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32" name="Google Shape;1532;p7"/>
                <p:cNvSpPr/>
                <p:nvPr/>
              </p:nvSpPr>
              <p:spPr>
                <a:xfrm rot="7862121">
                  <a:off x="1526792" y="2535159"/>
                  <a:ext cx="218279" cy="822757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533" name="Google Shape;1533;p7"/>
            <p:cNvSpPr/>
            <p:nvPr/>
          </p:nvSpPr>
          <p:spPr>
            <a:xfrm rot="-7833354">
              <a:off x="5084503" y="1319384"/>
              <a:ext cx="328520" cy="866594"/>
            </a:xfrm>
            <a:prstGeom prst="heart">
              <a:avLst/>
            </a:pr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4" name="Google Shape;1534;p7"/>
            <p:cNvSpPr/>
            <p:nvPr/>
          </p:nvSpPr>
          <p:spPr>
            <a:xfrm rot="-8674184">
              <a:off x="5353898" y="1466070"/>
              <a:ext cx="353452" cy="866488"/>
            </a:xfrm>
            <a:prstGeom prst="heart">
              <a:avLst/>
            </a:pr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5" name="Google Shape;1535;p7"/>
            <p:cNvSpPr/>
            <p:nvPr/>
          </p:nvSpPr>
          <p:spPr>
            <a:xfrm rot="-9805342">
              <a:off x="5646619" y="1567354"/>
              <a:ext cx="433207" cy="866701"/>
            </a:xfrm>
            <a:prstGeom prst="heart">
              <a:avLst/>
            </a:pr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6" name="Google Shape;1536;p7"/>
            <p:cNvSpPr/>
            <p:nvPr/>
          </p:nvSpPr>
          <p:spPr>
            <a:xfrm rot="10290980">
              <a:off x="6042508" y="1565434"/>
              <a:ext cx="433139" cy="866576"/>
            </a:xfrm>
            <a:prstGeom prst="heart">
              <a:avLst/>
            </a:pr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7" name="Google Shape;1537;p7"/>
            <p:cNvSpPr/>
            <p:nvPr/>
          </p:nvSpPr>
          <p:spPr>
            <a:xfrm rot="8700222">
              <a:off x="6391100" y="1507652"/>
              <a:ext cx="328496" cy="866559"/>
            </a:xfrm>
            <a:prstGeom prst="heart">
              <a:avLst/>
            </a:pr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8" name="Google Shape;1538;p7"/>
            <p:cNvSpPr/>
            <p:nvPr/>
          </p:nvSpPr>
          <p:spPr>
            <a:xfrm rot="7646081">
              <a:off x="6606810" y="1341455"/>
              <a:ext cx="328696" cy="866682"/>
            </a:xfrm>
            <a:prstGeom prst="heart">
              <a:avLst/>
            </a:pr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9" name="Google Shape;1539;p7"/>
            <p:cNvSpPr/>
            <p:nvPr/>
          </p:nvSpPr>
          <p:spPr>
            <a:xfrm flipH="1" rot="10800000">
              <a:off x="5180319" y="1398105"/>
              <a:ext cx="1585800" cy="556200"/>
            </a:xfrm>
            <a:prstGeom prst="ellipse">
              <a:avLst/>
            </a:prstGeom>
            <a:solidFill>
              <a:srgbClr val="F3CC71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0" name="Google Shape;1540;p7"/>
            <p:cNvSpPr/>
            <p:nvPr/>
          </p:nvSpPr>
          <p:spPr>
            <a:xfrm flipH="1" rot="10800000">
              <a:off x="5322617" y="1405988"/>
              <a:ext cx="1276500" cy="375000"/>
            </a:xfrm>
            <a:prstGeom prst="ellipse">
              <a:avLst/>
            </a:prstGeom>
            <a:solidFill>
              <a:srgbClr val="CB8ECA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1" name="Google Shape;1541;p7"/>
            <p:cNvSpPr/>
            <p:nvPr/>
          </p:nvSpPr>
          <p:spPr>
            <a:xfrm flipH="1" rot="10800000">
              <a:off x="5471511" y="1414559"/>
              <a:ext cx="1037100" cy="246600"/>
            </a:xfrm>
            <a:prstGeom prst="ellipse">
              <a:avLst/>
            </a:prstGeom>
            <a:solidFill>
              <a:srgbClr val="FEFDDF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542" name="Google Shape;1542;p7"/>
            <p:cNvGrpSpPr/>
            <p:nvPr/>
          </p:nvGrpSpPr>
          <p:grpSpPr>
            <a:xfrm>
              <a:off x="5339015" y="5193857"/>
              <a:ext cx="1422398" cy="777275"/>
              <a:chOff x="2617143" y="4571760"/>
              <a:chExt cx="1422398" cy="857068"/>
            </a:xfrm>
          </p:grpSpPr>
          <p:grpSp>
            <p:nvGrpSpPr>
              <p:cNvPr id="1543" name="Google Shape;1543;p7"/>
              <p:cNvGrpSpPr/>
              <p:nvPr/>
            </p:nvGrpSpPr>
            <p:grpSpPr>
              <a:xfrm flipH="1">
                <a:off x="2630484" y="4571760"/>
                <a:ext cx="1402137" cy="308580"/>
                <a:chOff x="6899800" y="3883638"/>
                <a:chExt cx="1505893" cy="417000"/>
              </a:xfrm>
            </p:grpSpPr>
            <p:grpSp>
              <p:nvGrpSpPr>
                <p:cNvPr id="1544" name="Google Shape;1544;p7"/>
                <p:cNvGrpSpPr/>
                <p:nvPr/>
              </p:nvGrpSpPr>
              <p:grpSpPr>
                <a:xfrm>
                  <a:off x="6899800" y="3883638"/>
                  <a:ext cx="753067" cy="417000"/>
                  <a:chOff x="7786173" y="4176485"/>
                  <a:chExt cx="753067" cy="417000"/>
                </a:xfrm>
              </p:grpSpPr>
              <p:sp>
                <p:nvSpPr>
                  <p:cNvPr id="1545" name="Google Shape;1545;p7"/>
                  <p:cNvSpPr/>
                  <p:nvPr/>
                </p:nvSpPr>
                <p:spPr>
                  <a:xfrm>
                    <a:off x="7786173" y="4300537"/>
                    <a:ext cx="186300" cy="2928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546" name="Google Shape;1546;p7"/>
                  <p:cNvSpPr/>
                  <p:nvPr/>
                </p:nvSpPr>
                <p:spPr>
                  <a:xfrm>
                    <a:off x="7981539" y="4231341"/>
                    <a:ext cx="187200" cy="3621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547" name="Google Shape;1547;p7"/>
                  <p:cNvSpPr/>
                  <p:nvPr/>
                </p:nvSpPr>
                <p:spPr>
                  <a:xfrm>
                    <a:off x="8168739" y="4197384"/>
                    <a:ext cx="187200" cy="3960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548" name="Google Shape;1548;p7"/>
                  <p:cNvSpPr/>
                  <p:nvPr/>
                </p:nvSpPr>
                <p:spPr>
                  <a:xfrm>
                    <a:off x="8352040" y="4176485"/>
                    <a:ext cx="187200" cy="4170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549" name="Google Shape;1549;p7"/>
                <p:cNvGrpSpPr/>
                <p:nvPr/>
              </p:nvGrpSpPr>
              <p:grpSpPr>
                <a:xfrm flipH="1">
                  <a:off x="7652626" y="3883638"/>
                  <a:ext cx="753067" cy="417000"/>
                  <a:chOff x="7786173" y="4176485"/>
                  <a:chExt cx="753067" cy="417000"/>
                </a:xfrm>
              </p:grpSpPr>
              <p:sp>
                <p:nvSpPr>
                  <p:cNvPr id="1550" name="Google Shape;1550;p7"/>
                  <p:cNvSpPr/>
                  <p:nvPr/>
                </p:nvSpPr>
                <p:spPr>
                  <a:xfrm>
                    <a:off x="7786173" y="4300537"/>
                    <a:ext cx="186300" cy="2928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551" name="Google Shape;1551;p7"/>
                  <p:cNvSpPr/>
                  <p:nvPr/>
                </p:nvSpPr>
                <p:spPr>
                  <a:xfrm>
                    <a:off x="7981539" y="4231341"/>
                    <a:ext cx="187200" cy="3621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552" name="Google Shape;1552;p7"/>
                  <p:cNvSpPr/>
                  <p:nvPr/>
                </p:nvSpPr>
                <p:spPr>
                  <a:xfrm>
                    <a:off x="8168739" y="4197384"/>
                    <a:ext cx="187200" cy="3960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553" name="Google Shape;1553;p7"/>
                  <p:cNvSpPr/>
                  <p:nvPr/>
                </p:nvSpPr>
                <p:spPr>
                  <a:xfrm>
                    <a:off x="8352040" y="4176485"/>
                    <a:ext cx="187200" cy="4170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grpSp>
            <p:nvGrpSpPr>
              <p:cNvPr id="1554" name="Google Shape;1554;p7"/>
              <p:cNvGrpSpPr/>
              <p:nvPr/>
            </p:nvGrpSpPr>
            <p:grpSpPr>
              <a:xfrm>
                <a:off x="2617143" y="4660338"/>
                <a:ext cx="1422398" cy="768491"/>
                <a:chOff x="2617143" y="4660338"/>
                <a:chExt cx="1422398" cy="768491"/>
              </a:xfrm>
            </p:grpSpPr>
            <p:grpSp>
              <p:nvGrpSpPr>
                <p:cNvPr id="1555" name="Google Shape;1555;p7"/>
                <p:cNvGrpSpPr/>
                <p:nvPr/>
              </p:nvGrpSpPr>
              <p:grpSpPr>
                <a:xfrm rot="10800000">
                  <a:off x="2633313" y="5078882"/>
                  <a:ext cx="1402137" cy="349946"/>
                  <a:chOff x="6899800" y="3883638"/>
                  <a:chExt cx="1505893" cy="417000"/>
                </a:xfrm>
              </p:grpSpPr>
              <p:grpSp>
                <p:nvGrpSpPr>
                  <p:cNvPr id="1556" name="Google Shape;1556;p7"/>
                  <p:cNvGrpSpPr/>
                  <p:nvPr/>
                </p:nvGrpSpPr>
                <p:grpSpPr>
                  <a:xfrm>
                    <a:off x="6899800" y="3883638"/>
                    <a:ext cx="753067" cy="417000"/>
                    <a:chOff x="7786173" y="4176485"/>
                    <a:chExt cx="753067" cy="417000"/>
                  </a:xfrm>
                </p:grpSpPr>
                <p:sp>
                  <p:nvSpPr>
                    <p:cNvPr id="1557" name="Google Shape;1557;p7"/>
                    <p:cNvSpPr/>
                    <p:nvPr/>
                  </p:nvSpPr>
                  <p:spPr>
                    <a:xfrm>
                      <a:off x="7786173" y="4300537"/>
                      <a:ext cx="186300" cy="2928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1558" name="Google Shape;1558;p7"/>
                    <p:cNvSpPr/>
                    <p:nvPr/>
                  </p:nvSpPr>
                  <p:spPr>
                    <a:xfrm>
                      <a:off x="7981539" y="4231341"/>
                      <a:ext cx="187200" cy="3621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1559" name="Google Shape;1559;p7"/>
                    <p:cNvSpPr/>
                    <p:nvPr/>
                  </p:nvSpPr>
                  <p:spPr>
                    <a:xfrm>
                      <a:off x="8168739" y="4197384"/>
                      <a:ext cx="187200" cy="3960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1560" name="Google Shape;1560;p7"/>
                    <p:cNvSpPr/>
                    <p:nvPr/>
                  </p:nvSpPr>
                  <p:spPr>
                    <a:xfrm>
                      <a:off x="8352040" y="4176485"/>
                      <a:ext cx="187200" cy="4170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</p:grpSp>
              <p:grpSp>
                <p:nvGrpSpPr>
                  <p:cNvPr id="1561" name="Google Shape;1561;p7"/>
                  <p:cNvGrpSpPr/>
                  <p:nvPr/>
                </p:nvGrpSpPr>
                <p:grpSpPr>
                  <a:xfrm flipH="1">
                    <a:off x="7652626" y="3883638"/>
                    <a:ext cx="753067" cy="417000"/>
                    <a:chOff x="7786173" y="4176485"/>
                    <a:chExt cx="753067" cy="417000"/>
                  </a:xfrm>
                </p:grpSpPr>
                <p:sp>
                  <p:nvSpPr>
                    <p:cNvPr id="1562" name="Google Shape;1562;p7"/>
                    <p:cNvSpPr/>
                    <p:nvPr/>
                  </p:nvSpPr>
                  <p:spPr>
                    <a:xfrm>
                      <a:off x="7786173" y="4300537"/>
                      <a:ext cx="186300" cy="2928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1563" name="Google Shape;1563;p7"/>
                    <p:cNvSpPr/>
                    <p:nvPr/>
                  </p:nvSpPr>
                  <p:spPr>
                    <a:xfrm>
                      <a:off x="7981539" y="4231341"/>
                      <a:ext cx="187200" cy="3621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1564" name="Google Shape;1564;p7"/>
                    <p:cNvSpPr/>
                    <p:nvPr/>
                  </p:nvSpPr>
                  <p:spPr>
                    <a:xfrm>
                      <a:off x="8168739" y="4197384"/>
                      <a:ext cx="187200" cy="3960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1565" name="Google Shape;1565;p7"/>
                    <p:cNvSpPr/>
                    <p:nvPr/>
                  </p:nvSpPr>
                  <p:spPr>
                    <a:xfrm>
                      <a:off x="8352040" y="4176485"/>
                      <a:ext cx="187200" cy="4170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19050">
                      <a:solidFill>
                        <a:srgbClr val="4C113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</p:grpSp>
            </p:grpSp>
            <p:grpSp>
              <p:nvGrpSpPr>
                <p:cNvPr id="1566" name="Google Shape;1566;p7"/>
                <p:cNvGrpSpPr/>
                <p:nvPr/>
              </p:nvGrpSpPr>
              <p:grpSpPr>
                <a:xfrm>
                  <a:off x="2617143" y="4660338"/>
                  <a:ext cx="1422398" cy="327969"/>
                  <a:chOff x="5345411" y="3946224"/>
                  <a:chExt cx="5653411" cy="1536155"/>
                </a:xfrm>
              </p:grpSpPr>
              <p:sp>
                <p:nvSpPr>
                  <p:cNvPr id="1567" name="Google Shape;1567;p7"/>
                  <p:cNvSpPr/>
                  <p:nvPr/>
                </p:nvSpPr>
                <p:spPr>
                  <a:xfrm flipH="1">
                    <a:off x="5345411" y="3946224"/>
                    <a:ext cx="5653411" cy="1536035"/>
                  </a:xfrm>
                  <a:custGeom>
                    <a:rect b="b" l="l" r="r" t="t"/>
                    <a:pathLst>
                      <a:path extrusionOk="0" h="1193037" w="4299172">
                        <a:moveTo>
                          <a:pt x="2424732" y="0"/>
                        </a:moveTo>
                        <a:cubicBezTo>
                          <a:pt x="2309808" y="0"/>
                          <a:pt x="2211204" y="69873"/>
                          <a:pt x="2169084" y="169454"/>
                        </a:cubicBezTo>
                        <a:lnTo>
                          <a:pt x="2150628" y="260873"/>
                        </a:lnTo>
                        <a:lnTo>
                          <a:pt x="2132172" y="169454"/>
                        </a:lnTo>
                        <a:cubicBezTo>
                          <a:pt x="2090052" y="69873"/>
                          <a:pt x="1991448" y="0"/>
                          <a:pt x="1876524" y="0"/>
                        </a:cubicBezTo>
                        <a:cubicBezTo>
                          <a:pt x="1761600" y="0"/>
                          <a:pt x="1662996" y="69873"/>
                          <a:pt x="1620876" y="169454"/>
                        </a:cubicBezTo>
                        <a:lnTo>
                          <a:pt x="1599584" y="274919"/>
                        </a:lnTo>
                        <a:lnTo>
                          <a:pt x="1588827" y="221634"/>
                        </a:lnTo>
                        <a:cubicBezTo>
                          <a:pt x="1546707" y="122053"/>
                          <a:pt x="1448103" y="52180"/>
                          <a:pt x="1333179" y="52180"/>
                        </a:cubicBezTo>
                        <a:cubicBezTo>
                          <a:pt x="1179947" y="52180"/>
                          <a:pt x="1055728" y="176399"/>
                          <a:pt x="1055728" y="329631"/>
                        </a:cubicBezTo>
                        <a:lnTo>
                          <a:pt x="1055728" y="414410"/>
                        </a:lnTo>
                        <a:lnTo>
                          <a:pt x="1033925" y="306418"/>
                        </a:lnTo>
                        <a:cubicBezTo>
                          <a:pt x="991806" y="206837"/>
                          <a:pt x="893202" y="136964"/>
                          <a:pt x="778278" y="136964"/>
                        </a:cubicBezTo>
                        <a:cubicBezTo>
                          <a:pt x="663354" y="136964"/>
                          <a:pt x="564750" y="206837"/>
                          <a:pt x="522630" y="306419"/>
                        </a:cubicBezTo>
                        <a:lnTo>
                          <a:pt x="517439" y="332133"/>
                        </a:lnTo>
                        <a:lnTo>
                          <a:pt x="517439" y="494633"/>
                        </a:lnTo>
                        <a:lnTo>
                          <a:pt x="497110" y="393942"/>
                        </a:lnTo>
                        <a:cubicBezTo>
                          <a:pt x="457835" y="301083"/>
                          <a:pt x="365887" y="235927"/>
                          <a:pt x="258721" y="235927"/>
                        </a:cubicBezTo>
                        <a:cubicBezTo>
                          <a:pt x="115833" y="235927"/>
                          <a:pt x="0" y="351760"/>
                          <a:pt x="0" y="494648"/>
                        </a:cubicBezTo>
                        <a:lnTo>
                          <a:pt x="0" y="1040908"/>
                        </a:lnTo>
                        <a:cubicBezTo>
                          <a:pt x="358438" y="1131951"/>
                          <a:pt x="1415656" y="1193037"/>
                          <a:pt x="2132184" y="1193037"/>
                        </a:cubicBezTo>
                        <a:cubicBezTo>
                          <a:pt x="2848712" y="1193037"/>
                          <a:pt x="3941080" y="1131952"/>
                          <a:pt x="4299171" y="1040908"/>
                        </a:cubicBezTo>
                        <a:cubicBezTo>
                          <a:pt x="4299171" y="858821"/>
                          <a:pt x="4299172" y="676735"/>
                          <a:pt x="4299172" y="494648"/>
                        </a:cubicBezTo>
                        <a:cubicBezTo>
                          <a:pt x="4299172" y="351760"/>
                          <a:pt x="4183339" y="235927"/>
                          <a:pt x="4040451" y="235927"/>
                        </a:cubicBezTo>
                        <a:cubicBezTo>
                          <a:pt x="3933285" y="235927"/>
                          <a:pt x="3841338" y="301083"/>
                          <a:pt x="3802062" y="393942"/>
                        </a:cubicBezTo>
                        <a:lnTo>
                          <a:pt x="3799179" y="408222"/>
                        </a:lnTo>
                        <a:lnTo>
                          <a:pt x="3778625" y="306419"/>
                        </a:lnTo>
                        <a:cubicBezTo>
                          <a:pt x="3736506" y="206837"/>
                          <a:pt x="3637902" y="136964"/>
                          <a:pt x="3522978" y="136964"/>
                        </a:cubicBezTo>
                        <a:cubicBezTo>
                          <a:pt x="3408054" y="136964"/>
                          <a:pt x="3309450" y="206837"/>
                          <a:pt x="3267331" y="306418"/>
                        </a:cubicBezTo>
                        <a:lnTo>
                          <a:pt x="3245528" y="414410"/>
                        </a:lnTo>
                        <a:lnTo>
                          <a:pt x="3245528" y="329631"/>
                        </a:lnTo>
                        <a:cubicBezTo>
                          <a:pt x="3245528" y="176399"/>
                          <a:pt x="3121309" y="52180"/>
                          <a:pt x="2968077" y="52180"/>
                        </a:cubicBezTo>
                        <a:cubicBezTo>
                          <a:pt x="2853153" y="52180"/>
                          <a:pt x="2754549" y="122053"/>
                          <a:pt x="2712429" y="221634"/>
                        </a:cubicBezTo>
                        <a:lnTo>
                          <a:pt x="2701672" y="274919"/>
                        </a:lnTo>
                        <a:lnTo>
                          <a:pt x="2680380" y="169454"/>
                        </a:lnTo>
                        <a:cubicBezTo>
                          <a:pt x="2638260" y="69873"/>
                          <a:pt x="2539656" y="0"/>
                          <a:pt x="2424732" y="0"/>
                        </a:cubicBezTo>
                        <a:close/>
                      </a:path>
                    </a:pathLst>
                  </a:custGeom>
                  <a:solidFill>
                    <a:srgbClr val="FFD276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cxnSp>
                <p:nvCxnSpPr>
                  <p:cNvPr id="1568" name="Google Shape;1568;p7"/>
                  <p:cNvCxnSpPr>
                    <a:stCxn id="1567" idx="25"/>
                  </p:cNvCxnSpPr>
                  <p:nvPr/>
                </p:nvCxnSpPr>
                <p:spPr>
                  <a:xfrm flipH="1">
                    <a:off x="5995487" y="4471805"/>
                    <a:ext cx="7800" cy="9282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1569" name="Google Shape;1569;p7"/>
                  <p:cNvCxnSpPr/>
                  <p:nvPr/>
                </p:nvCxnSpPr>
                <p:spPr>
                  <a:xfrm flipH="1">
                    <a:off x="6718821" y="4499852"/>
                    <a:ext cx="6300" cy="9270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1570" name="Google Shape;1570;p7"/>
                  <p:cNvCxnSpPr/>
                  <p:nvPr/>
                </p:nvCxnSpPr>
                <p:spPr>
                  <a:xfrm>
                    <a:off x="7444461" y="4280279"/>
                    <a:ext cx="0" cy="12021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1571" name="Google Shape;1571;p7"/>
                  <p:cNvCxnSpPr/>
                  <p:nvPr/>
                </p:nvCxnSpPr>
                <p:spPr>
                  <a:xfrm>
                    <a:off x="8169776" y="4274303"/>
                    <a:ext cx="0" cy="12021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1572" name="Google Shape;1572;p7"/>
                  <p:cNvCxnSpPr/>
                  <p:nvPr/>
                </p:nvCxnSpPr>
                <p:spPr>
                  <a:xfrm flipH="1">
                    <a:off x="10312379" y="4450220"/>
                    <a:ext cx="6300" cy="9270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1573" name="Google Shape;1573;p7"/>
                  <p:cNvCxnSpPr/>
                  <p:nvPr/>
                </p:nvCxnSpPr>
                <p:spPr>
                  <a:xfrm flipH="1">
                    <a:off x="9601892" y="4517706"/>
                    <a:ext cx="6300" cy="9270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1574" name="Google Shape;1574;p7"/>
                  <p:cNvCxnSpPr/>
                  <p:nvPr/>
                </p:nvCxnSpPr>
                <p:spPr>
                  <a:xfrm>
                    <a:off x="8895091" y="4274303"/>
                    <a:ext cx="0" cy="12021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</p:grpSp>
            <p:grpSp>
              <p:nvGrpSpPr>
                <p:cNvPr id="1575" name="Google Shape;1575;p7"/>
                <p:cNvGrpSpPr/>
                <p:nvPr/>
              </p:nvGrpSpPr>
              <p:grpSpPr>
                <a:xfrm>
                  <a:off x="2617387" y="4966012"/>
                  <a:ext cx="1421390" cy="374504"/>
                  <a:chOff x="4848232" y="4776134"/>
                  <a:chExt cx="6787919" cy="1546898"/>
                </a:xfrm>
              </p:grpSpPr>
              <p:sp>
                <p:nvSpPr>
                  <p:cNvPr id="1576" name="Google Shape;1576;p7"/>
                  <p:cNvSpPr/>
                  <p:nvPr/>
                </p:nvSpPr>
                <p:spPr>
                  <a:xfrm flipH="1" rot="10800000">
                    <a:off x="4848232" y="4776134"/>
                    <a:ext cx="6787919" cy="1546898"/>
                  </a:xfrm>
                  <a:custGeom>
                    <a:rect b="b" l="l" r="r" t="t"/>
                    <a:pathLst>
                      <a:path extrusionOk="0" h="1187638" w="4330411">
                        <a:moveTo>
                          <a:pt x="2424732" y="0"/>
                        </a:moveTo>
                        <a:cubicBezTo>
                          <a:pt x="2309808" y="0"/>
                          <a:pt x="2211204" y="69873"/>
                          <a:pt x="2169084" y="169454"/>
                        </a:cubicBezTo>
                        <a:lnTo>
                          <a:pt x="2150628" y="260873"/>
                        </a:lnTo>
                        <a:lnTo>
                          <a:pt x="2132172" y="169454"/>
                        </a:lnTo>
                        <a:cubicBezTo>
                          <a:pt x="2090052" y="69873"/>
                          <a:pt x="1991448" y="0"/>
                          <a:pt x="1876524" y="0"/>
                        </a:cubicBezTo>
                        <a:cubicBezTo>
                          <a:pt x="1761600" y="0"/>
                          <a:pt x="1662996" y="69873"/>
                          <a:pt x="1620876" y="169454"/>
                        </a:cubicBezTo>
                        <a:lnTo>
                          <a:pt x="1599584" y="274919"/>
                        </a:lnTo>
                        <a:lnTo>
                          <a:pt x="1588827" y="221634"/>
                        </a:lnTo>
                        <a:cubicBezTo>
                          <a:pt x="1546707" y="122053"/>
                          <a:pt x="1448103" y="52180"/>
                          <a:pt x="1333179" y="52180"/>
                        </a:cubicBezTo>
                        <a:cubicBezTo>
                          <a:pt x="1179947" y="52180"/>
                          <a:pt x="1055728" y="176399"/>
                          <a:pt x="1055728" y="329631"/>
                        </a:cubicBezTo>
                        <a:lnTo>
                          <a:pt x="1055728" y="414410"/>
                        </a:lnTo>
                        <a:lnTo>
                          <a:pt x="1033925" y="306418"/>
                        </a:lnTo>
                        <a:cubicBezTo>
                          <a:pt x="991806" y="206837"/>
                          <a:pt x="893202" y="136964"/>
                          <a:pt x="778278" y="136964"/>
                        </a:cubicBezTo>
                        <a:cubicBezTo>
                          <a:pt x="663354" y="136964"/>
                          <a:pt x="564750" y="206837"/>
                          <a:pt x="522630" y="306419"/>
                        </a:cubicBezTo>
                        <a:lnTo>
                          <a:pt x="517439" y="332133"/>
                        </a:lnTo>
                        <a:lnTo>
                          <a:pt x="517439" y="494633"/>
                        </a:lnTo>
                        <a:lnTo>
                          <a:pt x="497110" y="393942"/>
                        </a:lnTo>
                        <a:cubicBezTo>
                          <a:pt x="457835" y="301083"/>
                          <a:pt x="365887" y="235927"/>
                          <a:pt x="258721" y="235927"/>
                        </a:cubicBezTo>
                        <a:cubicBezTo>
                          <a:pt x="115833" y="235927"/>
                          <a:pt x="0" y="351760"/>
                          <a:pt x="0" y="494648"/>
                        </a:cubicBezTo>
                        <a:lnTo>
                          <a:pt x="3810" y="1187638"/>
                        </a:lnTo>
                        <a:cubicBezTo>
                          <a:pt x="678472" y="1104439"/>
                          <a:pt x="1449945" y="1050127"/>
                          <a:pt x="2170283" y="1046306"/>
                        </a:cubicBezTo>
                        <a:cubicBezTo>
                          <a:pt x="2890621" y="1042485"/>
                          <a:pt x="3956320" y="1131951"/>
                          <a:pt x="4325840" y="1164711"/>
                        </a:cubicBezTo>
                        <a:cubicBezTo>
                          <a:pt x="4325840" y="982624"/>
                          <a:pt x="4346737" y="649445"/>
                          <a:pt x="4299172" y="494648"/>
                        </a:cubicBezTo>
                        <a:cubicBezTo>
                          <a:pt x="4251607" y="339851"/>
                          <a:pt x="4183339" y="235927"/>
                          <a:pt x="4040451" y="235927"/>
                        </a:cubicBezTo>
                        <a:cubicBezTo>
                          <a:pt x="3933285" y="235927"/>
                          <a:pt x="3841338" y="301083"/>
                          <a:pt x="3802062" y="393942"/>
                        </a:cubicBezTo>
                        <a:lnTo>
                          <a:pt x="3799179" y="408222"/>
                        </a:lnTo>
                        <a:lnTo>
                          <a:pt x="3778625" y="306419"/>
                        </a:lnTo>
                        <a:cubicBezTo>
                          <a:pt x="3736506" y="206837"/>
                          <a:pt x="3637902" y="136964"/>
                          <a:pt x="3522978" y="136964"/>
                        </a:cubicBezTo>
                        <a:cubicBezTo>
                          <a:pt x="3408054" y="136964"/>
                          <a:pt x="3309450" y="206837"/>
                          <a:pt x="3267331" y="306418"/>
                        </a:cubicBezTo>
                        <a:lnTo>
                          <a:pt x="3245528" y="414410"/>
                        </a:lnTo>
                        <a:lnTo>
                          <a:pt x="3245528" y="329631"/>
                        </a:lnTo>
                        <a:cubicBezTo>
                          <a:pt x="3245528" y="176399"/>
                          <a:pt x="3121309" y="52180"/>
                          <a:pt x="2968077" y="52180"/>
                        </a:cubicBezTo>
                        <a:cubicBezTo>
                          <a:pt x="2853153" y="52180"/>
                          <a:pt x="2754549" y="122053"/>
                          <a:pt x="2712429" y="221634"/>
                        </a:cubicBezTo>
                        <a:lnTo>
                          <a:pt x="2701672" y="274919"/>
                        </a:lnTo>
                        <a:lnTo>
                          <a:pt x="2680380" y="169454"/>
                        </a:lnTo>
                        <a:cubicBezTo>
                          <a:pt x="2638260" y="69873"/>
                          <a:pt x="2539656" y="0"/>
                          <a:pt x="2424732" y="0"/>
                        </a:cubicBezTo>
                        <a:close/>
                      </a:path>
                    </a:pathLst>
                  </a:custGeom>
                  <a:solidFill>
                    <a:srgbClr val="FFD276"/>
                  </a:solidFill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cxnSp>
                <p:nvCxnSpPr>
                  <p:cNvPr id="1577" name="Google Shape;1577;p7"/>
                  <p:cNvCxnSpPr>
                    <a:stCxn id="1576" idx="25"/>
                  </p:cNvCxnSpPr>
                  <p:nvPr/>
                </p:nvCxnSpPr>
                <p:spPr>
                  <a:xfrm flipH="1" rot="10800000">
                    <a:off x="10807846" y="4851659"/>
                    <a:ext cx="9300" cy="9393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1578" name="Google Shape;1578;p7"/>
                  <p:cNvCxnSpPr/>
                  <p:nvPr/>
                </p:nvCxnSpPr>
                <p:spPr>
                  <a:xfrm rot="10800000">
                    <a:off x="9946109" y="4880865"/>
                    <a:ext cx="600" cy="8817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1579" name="Google Shape;1579;p7"/>
                  <p:cNvCxnSpPr/>
                  <p:nvPr/>
                </p:nvCxnSpPr>
                <p:spPr>
                  <a:xfrm flipH="1" rot="10800000">
                    <a:off x="9088543" y="4959151"/>
                    <a:ext cx="11100" cy="10257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1580" name="Google Shape;1580;p7"/>
                  <p:cNvCxnSpPr>
                    <a:endCxn id="1576" idx="20"/>
                  </p:cNvCxnSpPr>
                  <p:nvPr/>
                </p:nvCxnSpPr>
                <p:spPr>
                  <a:xfrm flipH="1" rot="10800000">
                    <a:off x="8223251" y="4958602"/>
                    <a:ext cx="27900" cy="10323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1581" name="Google Shape;1581;p7"/>
                  <p:cNvCxnSpPr/>
                  <p:nvPr/>
                </p:nvCxnSpPr>
                <p:spPr>
                  <a:xfrm flipH="1" rot="10800000">
                    <a:off x="5659636" y="4874409"/>
                    <a:ext cx="7800" cy="9384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1582" name="Google Shape;1582;p7"/>
                  <p:cNvCxnSpPr/>
                  <p:nvPr/>
                </p:nvCxnSpPr>
                <p:spPr>
                  <a:xfrm flipH="1" rot="10800000">
                    <a:off x="6507238" y="4880789"/>
                    <a:ext cx="20400" cy="8637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1583" name="Google Shape;1583;p7"/>
                  <p:cNvCxnSpPr/>
                  <p:nvPr/>
                </p:nvCxnSpPr>
                <p:spPr>
                  <a:xfrm flipH="1" rot="10800000">
                    <a:off x="7357959" y="4959201"/>
                    <a:ext cx="13500" cy="1031700"/>
                  </a:xfrm>
                  <a:prstGeom prst="straightConnector1">
                    <a:avLst/>
                  </a:prstGeom>
                  <a:noFill/>
                  <a:ln cap="flat" cmpd="sng" w="19050">
                    <a:solidFill>
                      <a:srgbClr val="4C113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</p:grpSp>
          </p:grpSp>
        </p:grpSp>
        <p:grpSp>
          <p:nvGrpSpPr>
            <p:cNvPr id="1584" name="Google Shape;1584;p7"/>
            <p:cNvGrpSpPr/>
            <p:nvPr/>
          </p:nvGrpSpPr>
          <p:grpSpPr>
            <a:xfrm flipH="1" rot="3923401">
              <a:off x="6802019" y="2248331"/>
              <a:ext cx="1085395" cy="625957"/>
              <a:chOff x="606749" y="603681"/>
              <a:chExt cx="2516709" cy="1127574"/>
            </a:xfrm>
          </p:grpSpPr>
          <p:sp>
            <p:nvSpPr>
              <p:cNvPr id="1585" name="Google Shape;1585;p7"/>
              <p:cNvSpPr/>
              <p:nvPr/>
            </p:nvSpPr>
            <p:spPr>
              <a:xfrm rot="-6875987">
                <a:off x="904736" y="520681"/>
                <a:ext cx="328627" cy="866532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6" name="Google Shape;1586;p7"/>
              <p:cNvSpPr/>
              <p:nvPr/>
            </p:nvSpPr>
            <p:spPr>
              <a:xfrm rot="-8673788">
                <a:off x="1091513" y="700161"/>
                <a:ext cx="455843" cy="866488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7" name="Google Shape;1587;p7"/>
              <p:cNvSpPr/>
              <p:nvPr/>
            </p:nvSpPr>
            <p:spPr>
              <a:xfrm rot="-9805342">
                <a:off x="1545102" y="820755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8" name="Google Shape;1588;p7"/>
              <p:cNvSpPr/>
              <p:nvPr/>
            </p:nvSpPr>
            <p:spPr>
              <a:xfrm rot="10290980">
                <a:off x="1940991" y="818835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89" name="Google Shape;1589;p7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90" name="Google Shape;1590;p7"/>
              <p:cNvSpPr/>
              <p:nvPr/>
            </p:nvSpPr>
            <p:spPr>
              <a:xfrm rot="6698759">
                <a:off x="2495823" y="482856"/>
                <a:ext cx="328571" cy="86655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91" name="Google Shape;1591;p7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92" name="Google Shape;1592;p7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93" name="Google Shape;1593;p7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94" name="Google Shape;1594;p7"/>
            <p:cNvGrpSpPr/>
            <p:nvPr/>
          </p:nvGrpSpPr>
          <p:grpSpPr>
            <a:xfrm rot="-3942655">
              <a:off x="4006847" y="2278108"/>
              <a:ext cx="1205823" cy="565234"/>
              <a:chOff x="661901" y="577391"/>
              <a:chExt cx="2461557" cy="1153865"/>
            </a:xfrm>
          </p:grpSpPr>
          <p:sp>
            <p:nvSpPr>
              <p:cNvPr id="1595" name="Google Shape;1595;p7"/>
              <p:cNvSpPr/>
              <p:nvPr/>
            </p:nvSpPr>
            <p:spPr>
              <a:xfrm rot="-7197539">
                <a:off x="955097" y="502741"/>
                <a:ext cx="328608" cy="866599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96" name="Google Shape;1596;p7"/>
              <p:cNvSpPr/>
              <p:nvPr/>
            </p:nvSpPr>
            <p:spPr>
              <a:xfrm rot="-8674184">
                <a:off x="1184408" y="723231"/>
                <a:ext cx="353452" cy="866488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97" name="Google Shape;1597;p7"/>
              <p:cNvSpPr/>
              <p:nvPr/>
            </p:nvSpPr>
            <p:spPr>
              <a:xfrm rot="-9805342">
                <a:off x="1545102" y="820755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98" name="Google Shape;1598;p7"/>
              <p:cNvSpPr/>
              <p:nvPr/>
            </p:nvSpPr>
            <p:spPr>
              <a:xfrm rot="10290980">
                <a:off x="1940991" y="818835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99" name="Google Shape;1599;p7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0" name="Google Shape;1600;p7"/>
              <p:cNvSpPr/>
              <p:nvPr/>
            </p:nvSpPr>
            <p:spPr>
              <a:xfrm rot="6698759">
                <a:off x="2495823" y="482856"/>
                <a:ext cx="328571" cy="86655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1" name="Google Shape;1601;p7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2" name="Google Shape;1602;p7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3" name="Google Shape;1603;p7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04" name="Google Shape;1604;p7"/>
            <p:cNvGrpSpPr/>
            <p:nvPr/>
          </p:nvGrpSpPr>
          <p:grpSpPr>
            <a:xfrm rot="-6364505">
              <a:off x="3995577" y="4234040"/>
              <a:ext cx="764542" cy="374844"/>
              <a:chOff x="651207" y="577722"/>
              <a:chExt cx="2470236" cy="1083196"/>
            </a:xfrm>
          </p:grpSpPr>
          <p:sp>
            <p:nvSpPr>
              <p:cNvPr id="1605" name="Google Shape;1605;p7"/>
              <p:cNvSpPr/>
              <p:nvPr/>
            </p:nvSpPr>
            <p:spPr>
              <a:xfrm rot="-7197539">
                <a:off x="944404" y="526187"/>
                <a:ext cx="328608" cy="866599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6" name="Google Shape;1606;p7"/>
              <p:cNvSpPr/>
              <p:nvPr/>
            </p:nvSpPr>
            <p:spPr>
              <a:xfrm rot="-8674184">
                <a:off x="1272151" y="663028"/>
                <a:ext cx="353452" cy="866488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7" name="Google Shape;1607;p7"/>
              <p:cNvSpPr/>
              <p:nvPr/>
            </p:nvSpPr>
            <p:spPr>
              <a:xfrm rot="-9805342">
                <a:off x="1577188" y="750417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8" name="Google Shape;1608;p7"/>
              <p:cNvSpPr/>
              <p:nvPr/>
            </p:nvSpPr>
            <p:spPr>
              <a:xfrm rot="10290980">
                <a:off x="1930621" y="753462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09" name="Google Shape;1609;p7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0" name="Google Shape;1610;p7"/>
              <p:cNvSpPr/>
              <p:nvPr/>
            </p:nvSpPr>
            <p:spPr>
              <a:xfrm rot="6970040">
                <a:off x="2495906" y="483046"/>
                <a:ext cx="328576" cy="866452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1" name="Google Shape;1611;p7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2" name="Google Shape;1612;p7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3" name="Google Shape;1613;p7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14" name="Google Shape;1614;p7"/>
            <p:cNvGrpSpPr/>
            <p:nvPr/>
          </p:nvGrpSpPr>
          <p:grpSpPr>
            <a:xfrm flipH="1" rot="6364505">
              <a:off x="7202336" y="4185616"/>
              <a:ext cx="764542" cy="437380"/>
              <a:chOff x="651207" y="577722"/>
              <a:chExt cx="2470236" cy="1083196"/>
            </a:xfrm>
          </p:grpSpPr>
          <p:sp>
            <p:nvSpPr>
              <p:cNvPr id="1615" name="Google Shape;1615;p7"/>
              <p:cNvSpPr/>
              <p:nvPr/>
            </p:nvSpPr>
            <p:spPr>
              <a:xfrm rot="-7197539">
                <a:off x="944404" y="526187"/>
                <a:ext cx="328608" cy="866599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6" name="Google Shape;1616;p7"/>
              <p:cNvSpPr/>
              <p:nvPr/>
            </p:nvSpPr>
            <p:spPr>
              <a:xfrm rot="-8674184">
                <a:off x="1272151" y="663028"/>
                <a:ext cx="353452" cy="866488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7" name="Google Shape;1617;p7"/>
              <p:cNvSpPr/>
              <p:nvPr/>
            </p:nvSpPr>
            <p:spPr>
              <a:xfrm rot="-9805342">
                <a:off x="1577188" y="750417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8" name="Google Shape;1618;p7"/>
              <p:cNvSpPr/>
              <p:nvPr/>
            </p:nvSpPr>
            <p:spPr>
              <a:xfrm rot="10290980">
                <a:off x="1930621" y="753462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19" name="Google Shape;1619;p7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0" name="Google Shape;1620;p7"/>
              <p:cNvSpPr/>
              <p:nvPr/>
            </p:nvSpPr>
            <p:spPr>
              <a:xfrm rot="6970040">
                <a:off x="2495906" y="483046"/>
                <a:ext cx="328576" cy="866452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1" name="Google Shape;1621;p7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2" name="Google Shape;1622;p7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23" name="Google Shape;1623;p7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624" name="Google Shape;1624;p7"/>
            <p:cNvSpPr/>
            <p:nvPr/>
          </p:nvSpPr>
          <p:spPr>
            <a:xfrm rot="10800000">
              <a:off x="5933930" y="2573530"/>
              <a:ext cx="123487" cy="824707"/>
            </a:xfrm>
            <a:custGeom>
              <a:rect b="b" l="l" r="r" t="t"/>
              <a:pathLst>
                <a:path extrusionOk="0" h="2036314" w="609811">
                  <a:moveTo>
                    <a:pt x="7801" y="1810057"/>
                  </a:moveTo>
                  <a:cubicBezTo>
                    <a:pt x="-42850" y="1508381"/>
                    <a:pt x="164588" y="555811"/>
                    <a:pt x="299758" y="0"/>
                  </a:cubicBezTo>
                  <a:cubicBezTo>
                    <a:pt x="399069" y="519682"/>
                    <a:pt x="652325" y="1508381"/>
                    <a:pt x="603666" y="1810057"/>
                  </a:cubicBezTo>
                  <a:cubicBezTo>
                    <a:pt x="555007" y="2111733"/>
                    <a:pt x="58452" y="2111733"/>
                    <a:pt x="7801" y="1810057"/>
                  </a:cubicBezTo>
                  <a:close/>
                </a:path>
              </a:pathLst>
            </a:custGeom>
            <a:solidFill>
              <a:srgbClr val="24CBE5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5" name="Google Shape;1625;p7"/>
            <p:cNvSpPr/>
            <p:nvPr/>
          </p:nvSpPr>
          <p:spPr>
            <a:xfrm rot="9732967">
              <a:off x="5837796" y="2826575"/>
              <a:ext cx="84855" cy="513564"/>
            </a:xfrm>
            <a:custGeom>
              <a:rect b="b" l="l" r="r" t="t"/>
              <a:pathLst>
                <a:path extrusionOk="0" h="2036314" w="609811">
                  <a:moveTo>
                    <a:pt x="7801" y="1810057"/>
                  </a:moveTo>
                  <a:cubicBezTo>
                    <a:pt x="-42850" y="1508381"/>
                    <a:pt x="164588" y="555811"/>
                    <a:pt x="299758" y="0"/>
                  </a:cubicBezTo>
                  <a:cubicBezTo>
                    <a:pt x="399069" y="519682"/>
                    <a:pt x="652325" y="1508381"/>
                    <a:pt x="603666" y="1810057"/>
                  </a:cubicBezTo>
                  <a:cubicBezTo>
                    <a:pt x="555007" y="2111733"/>
                    <a:pt x="58452" y="2111733"/>
                    <a:pt x="7801" y="1810057"/>
                  </a:cubicBezTo>
                  <a:close/>
                </a:path>
              </a:pathLst>
            </a:cu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6" name="Google Shape;1626;p7"/>
            <p:cNvSpPr/>
            <p:nvPr/>
          </p:nvSpPr>
          <p:spPr>
            <a:xfrm flipH="1" rot="-9868553">
              <a:off x="6069917" y="2839066"/>
              <a:ext cx="85442" cy="513968"/>
            </a:xfrm>
            <a:custGeom>
              <a:rect b="b" l="l" r="r" t="t"/>
              <a:pathLst>
                <a:path extrusionOk="0" h="2036314" w="609811">
                  <a:moveTo>
                    <a:pt x="7801" y="1810057"/>
                  </a:moveTo>
                  <a:cubicBezTo>
                    <a:pt x="-42850" y="1508381"/>
                    <a:pt x="164588" y="555811"/>
                    <a:pt x="299758" y="0"/>
                  </a:cubicBezTo>
                  <a:cubicBezTo>
                    <a:pt x="399069" y="519682"/>
                    <a:pt x="652325" y="1508381"/>
                    <a:pt x="603666" y="1810057"/>
                  </a:cubicBezTo>
                  <a:cubicBezTo>
                    <a:pt x="555007" y="2111733"/>
                    <a:pt x="58452" y="2111733"/>
                    <a:pt x="7801" y="1810057"/>
                  </a:cubicBezTo>
                  <a:close/>
                </a:path>
              </a:pathLst>
            </a:custGeom>
            <a:solidFill>
              <a:srgbClr val="CB0E74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7" name="Google Shape;1627;p7"/>
            <p:cNvSpPr/>
            <p:nvPr/>
          </p:nvSpPr>
          <p:spPr>
            <a:xfrm>
              <a:off x="5959522" y="1823272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8" name="Google Shape;1628;p7"/>
            <p:cNvSpPr/>
            <p:nvPr/>
          </p:nvSpPr>
          <p:spPr>
            <a:xfrm>
              <a:off x="6125315" y="1836504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9" name="Google Shape;1629;p7"/>
            <p:cNvSpPr/>
            <p:nvPr/>
          </p:nvSpPr>
          <p:spPr>
            <a:xfrm>
              <a:off x="6270599" y="1811397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0" name="Google Shape;1630;p7"/>
            <p:cNvSpPr/>
            <p:nvPr/>
          </p:nvSpPr>
          <p:spPr>
            <a:xfrm>
              <a:off x="6399093" y="1777652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1" name="Google Shape;1631;p7"/>
            <p:cNvSpPr/>
            <p:nvPr/>
          </p:nvSpPr>
          <p:spPr>
            <a:xfrm>
              <a:off x="6539139" y="1731776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2" name="Google Shape;1632;p7"/>
            <p:cNvSpPr/>
            <p:nvPr/>
          </p:nvSpPr>
          <p:spPr>
            <a:xfrm>
              <a:off x="6646188" y="1623415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633" name="Google Shape;1633;p7"/>
            <p:cNvGrpSpPr/>
            <p:nvPr/>
          </p:nvGrpSpPr>
          <p:grpSpPr>
            <a:xfrm flipH="1">
              <a:off x="5265389" y="1632233"/>
              <a:ext cx="592873" cy="285089"/>
              <a:chOff x="1954338" y="590996"/>
              <a:chExt cx="592873" cy="285089"/>
            </a:xfrm>
          </p:grpSpPr>
          <p:sp>
            <p:nvSpPr>
              <p:cNvPr id="1634" name="Google Shape;1634;p7"/>
              <p:cNvSpPr/>
              <p:nvPr/>
            </p:nvSpPr>
            <p:spPr>
              <a:xfrm>
                <a:off x="1954338" y="804085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5" name="Google Shape;1635;p7"/>
              <p:cNvSpPr/>
              <p:nvPr/>
            </p:nvSpPr>
            <p:spPr>
              <a:xfrm>
                <a:off x="2099622" y="778978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6" name="Google Shape;1636;p7"/>
              <p:cNvSpPr/>
              <p:nvPr/>
            </p:nvSpPr>
            <p:spPr>
              <a:xfrm>
                <a:off x="2228116" y="74523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7" name="Google Shape;1637;p7"/>
              <p:cNvSpPr/>
              <p:nvPr/>
            </p:nvSpPr>
            <p:spPr>
              <a:xfrm>
                <a:off x="2368162" y="69935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38" name="Google Shape;1638;p7"/>
              <p:cNvSpPr/>
              <p:nvPr/>
            </p:nvSpPr>
            <p:spPr>
              <a:xfrm>
                <a:off x="2475211" y="590996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639" name="Google Shape;1639;p7"/>
            <p:cNvSpPr/>
            <p:nvPr/>
          </p:nvSpPr>
          <p:spPr>
            <a:xfrm>
              <a:off x="6476267" y="2369855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0" name="Google Shape;1640;p7"/>
            <p:cNvSpPr/>
            <p:nvPr/>
          </p:nvSpPr>
          <p:spPr>
            <a:xfrm>
              <a:off x="6790266" y="2277545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1" name="Google Shape;1641;p7"/>
            <p:cNvSpPr/>
            <p:nvPr/>
          </p:nvSpPr>
          <p:spPr>
            <a:xfrm>
              <a:off x="5992036" y="2393814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2" name="Google Shape;1642;p7"/>
            <p:cNvSpPr/>
            <p:nvPr/>
          </p:nvSpPr>
          <p:spPr>
            <a:xfrm>
              <a:off x="5444438" y="2361275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3" name="Google Shape;1643;p7"/>
            <p:cNvSpPr/>
            <p:nvPr/>
          </p:nvSpPr>
          <p:spPr>
            <a:xfrm>
              <a:off x="5086030" y="2206951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4" name="Google Shape;1644;p7"/>
            <p:cNvSpPr/>
            <p:nvPr/>
          </p:nvSpPr>
          <p:spPr>
            <a:xfrm>
              <a:off x="5998012" y="2387838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5" name="Google Shape;1645;p7"/>
            <p:cNvSpPr/>
            <p:nvPr/>
          </p:nvSpPr>
          <p:spPr>
            <a:xfrm>
              <a:off x="6551138" y="2518084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6" name="Google Shape;1646;p7"/>
            <p:cNvSpPr/>
            <p:nvPr/>
          </p:nvSpPr>
          <p:spPr>
            <a:xfrm>
              <a:off x="6618697" y="2648429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47" name="Google Shape;1647;p7"/>
            <p:cNvSpPr/>
            <p:nvPr/>
          </p:nvSpPr>
          <p:spPr>
            <a:xfrm>
              <a:off x="6676064" y="2786410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648" name="Google Shape;1648;p7"/>
            <p:cNvGrpSpPr/>
            <p:nvPr/>
          </p:nvGrpSpPr>
          <p:grpSpPr>
            <a:xfrm>
              <a:off x="6858462" y="2439260"/>
              <a:ext cx="196926" cy="340326"/>
              <a:chOff x="7480896" y="712197"/>
              <a:chExt cx="196926" cy="340326"/>
            </a:xfrm>
          </p:grpSpPr>
          <p:sp>
            <p:nvSpPr>
              <p:cNvPr id="1649" name="Google Shape;1649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0" name="Google Shape;1650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1" name="Google Shape;1651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52" name="Google Shape;1652;p7"/>
            <p:cNvGrpSpPr/>
            <p:nvPr/>
          </p:nvGrpSpPr>
          <p:grpSpPr>
            <a:xfrm flipH="1">
              <a:off x="5253201" y="2508095"/>
              <a:ext cx="196926" cy="340326"/>
              <a:chOff x="7480896" y="712197"/>
              <a:chExt cx="196926" cy="340326"/>
            </a:xfrm>
          </p:grpSpPr>
          <p:sp>
            <p:nvSpPr>
              <p:cNvPr id="1653" name="Google Shape;1653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4" name="Google Shape;1654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5" name="Google Shape;1655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56" name="Google Shape;1656;p7"/>
            <p:cNvGrpSpPr/>
            <p:nvPr/>
          </p:nvGrpSpPr>
          <p:grpSpPr>
            <a:xfrm flipH="1">
              <a:off x="4879908" y="2364037"/>
              <a:ext cx="196926" cy="340326"/>
              <a:chOff x="7480896" y="712197"/>
              <a:chExt cx="196926" cy="340326"/>
            </a:xfrm>
          </p:grpSpPr>
          <p:sp>
            <p:nvSpPr>
              <p:cNvPr id="1657" name="Google Shape;1657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8" name="Google Shape;1658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9" name="Google Shape;1659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60" name="Google Shape;1660;p7"/>
            <p:cNvGrpSpPr/>
            <p:nvPr/>
          </p:nvGrpSpPr>
          <p:grpSpPr>
            <a:xfrm flipH="1" rot="-2546804">
              <a:off x="4924621" y="5252210"/>
              <a:ext cx="196924" cy="340324"/>
              <a:chOff x="7480896" y="712197"/>
              <a:chExt cx="196926" cy="340326"/>
            </a:xfrm>
          </p:grpSpPr>
          <p:sp>
            <p:nvSpPr>
              <p:cNvPr id="1661" name="Google Shape;1661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2" name="Google Shape;1662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3" name="Google Shape;1663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64" name="Google Shape;1664;p7"/>
            <p:cNvGrpSpPr/>
            <p:nvPr/>
          </p:nvGrpSpPr>
          <p:grpSpPr>
            <a:xfrm flipH="1" rot="537107">
              <a:off x="6917286" y="5308528"/>
              <a:ext cx="196922" cy="340319"/>
              <a:chOff x="7480896" y="712197"/>
              <a:chExt cx="196926" cy="340326"/>
            </a:xfrm>
          </p:grpSpPr>
          <p:sp>
            <p:nvSpPr>
              <p:cNvPr id="1665" name="Google Shape;1665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6" name="Google Shape;1666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7" name="Google Shape;1667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68" name="Google Shape;1668;p7"/>
            <p:cNvGrpSpPr/>
            <p:nvPr/>
          </p:nvGrpSpPr>
          <p:grpSpPr>
            <a:xfrm flipH="1" rot="-2546804">
              <a:off x="4287181" y="3288895"/>
              <a:ext cx="196924" cy="340324"/>
              <a:chOff x="7480896" y="712197"/>
              <a:chExt cx="196926" cy="340326"/>
            </a:xfrm>
          </p:grpSpPr>
          <p:sp>
            <p:nvSpPr>
              <p:cNvPr id="1669" name="Google Shape;1669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0" name="Google Shape;1670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1" name="Google Shape;1671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72" name="Google Shape;1672;p7"/>
            <p:cNvGrpSpPr/>
            <p:nvPr/>
          </p:nvGrpSpPr>
          <p:grpSpPr>
            <a:xfrm rot="2546804">
              <a:off x="7497206" y="3225152"/>
              <a:ext cx="196924" cy="340324"/>
              <a:chOff x="7480896" y="712197"/>
              <a:chExt cx="196926" cy="340326"/>
            </a:xfrm>
          </p:grpSpPr>
          <p:sp>
            <p:nvSpPr>
              <p:cNvPr id="1673" name="Google Shape;1673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4" name="Google Shape;1674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5" name="Google Shape;1675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76" name="Google Shape;1676;p7"/>
            <p:cNvGrpSpPr/>
            <p:nvPr/>
          </p:nvGrpSpPr>
          <p:grpSpPr>
            <a:xfrm>
              <a:off x="4404613" y="2891298"/>
              <a:ext cx="3172833" cy="2833827"/>
              <a:chOff x="1691128" y="2275721"/>
              <a:chExt cx="3172833" cy="2833827"/>
            </a:xfrm>
          </p:grpSpPr>
          <p:sp>
            <p:nvSpPr>
              <p:cNvPr id="1677" name="Google Shape;1677;p7"/>
              <p:cNvSpPr/>
              <p:nvPr/>
            </p:nvSpPr>
            <p:spPr>
              <a:xfrm flipH="1" rot="1846604">
                <a:off x="3451089" y="2638411"/>
                <a:ext cx="1229446" cy="1055494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8" name="Google Shape;1678;p7"/>
              <p:cNvSpPr/>
              <p:nvPr/>
            </p:nvSpPr>
            <p:spPr>
              <a:xfrm>
                <a:off x="1700213" y="2275721"/>
                <a:ext cx="214319" cy="915154"/>
              </a:xfrm>
              <a:custGeom>
                <a:rect b="b" l="l" r="r" t="t"/>
                <a:pathLst>
                  <a:path extrusionOk="0" h="915154" w="214319">
                    <a:moveTo>
                      <a:pt x="0" y="915154"/>
                    </a:moveTo>
                    <a:cubicBezTo>
                      <a:pt x="55959" y="801647"/>
                      <a:pt x="111918" y="688141"/>
                      <a:pt x="147637" y="591304"/>
                    </a:cubicBezTo>
                    <a:cubicBezTo>
                      <a:pt x="183356" y="494467"/>
                      <a:pt x="213518" y="427791"/>
                      <a:pt x="214312" y="334129"/>
                    </a:cubicBezTo>
                    <a:cubicBezTo>
                      <a:pt x="215106" y="240467"/>
                      <a:pt x="152400" y="29329"/>
                      <a:pt x="152400" y="29329"/>
                    </a:cubicBezTo>
                    <a:cubicBezTo>
                      <a:pt x="142875" y="-21471"/>
                      <a:pt x="150018" y="3929"/>
                      <a:pt x="157162" y="29329"/>
                    </a:cubicBezTo>
                  </a:path>
                </a:pathLst>
              </a:custGeom>
              <a:noFill/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79" name="Google Shape;1679;p7"/>
              <p:cNvSpPr/>
              <p:nvPr/>
            </p:nvSpPr>
            <p:spPr>
              <a:xfrm flipH="1">
                <a:off x="4633913" y="2285247"/>
                <a:ext cx="214319" cy="915154"/>
              </a:xfrm>
              <a:custGeom>
                <a:rect b="b" l="l" r="r" t="t"/>
                <a:pathLst>
                  <a:path extrusionOk="0" h="915154" w="214319">
                    <a:moveTo>
                      <a:pt x="0" y="915154"/>
                    </a:moveTo>
                    <a:cubicBezTo>
                      <a:pt x="55959" y="801647"/>
                      <a:pt x="111918" y="688141"/>
                      <a:pt x="147637" y="591304"/>
                    </a:cubicBezTo>
                    <a:cubicBezTo>
                      <a:pt x="183356" y="494467"/>
                      <a:pt x="213518" y="427791"/>
                      <a:pt x="214312" y="334129"/>
                    </a:cubicBezTo>
                    <a:cubicBezTo>
                      <a:pt x="215106" y="240467"/>
                      <a:pt x="152400" y="29329"/>
                      <a:pt x="152400" y="29329"/>
                    </a:cubicBezTo>
                    <a:cubicBezTo>
                      <a:pt x="142875" y="-21471"/>
                      <a:pt x="150018" y="3929"/>
                      <a:pt x="157162" y="29329"/>
                    </a:cubicBezTo>
                  </a:path>
                </a:pathLst>
              </a:custGeom>
              <a:noFill/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0" name="Google Shape;1680;p7"/>
              <p:cNvSpPr/>
              <p:nvPr/>
            </p:nvSpPr>
            <p:spPr>
              <a:xfrm>
                <a:off x="2019300" y="4300537"/>
                <a:ext cx="334487" cy="56970"/>
              </a:xfrm>
              <a:custGeom>
                <a:rect b="b" l="l" r="r" t="t"/>
                <a:pathLst>
                  <a:path extrusionOk="0" h="56970" w="334487">
                    <a:moveTo>
                      <a:pt x="0" y="0"/>
                    </a:moveTo>
                    <a:lnTo>
                      <a:pt x="176213" y="4763"/>
                    </a:lnTo>
                    <a:cubicBezTo>
                      <a:pt x="229394" y="13494"/>
                      <a:pt x="319088" y="52388"/>
                      <a:pt x="319088" y="52388"/>
                    </a:cubicBezTo>
                    <a:cubicBezTo>
                      <a:pt x="343694" y="60325"/>
                      <a:pt x="333772" y="56356"/>
                      <a:pt x="323850" y="52388"/>
                    </a:cubicBezTo>
                  </a:path>
                </a:pathLst>
              </a:custGeom>
              <a:noFill/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1" name="Google Shape;1681;p7"/>
              <p:cNvSpPr/>
              <p:nvPr/>
            </p:nvSpPr>
            <p:spPr>
              <a:xfrm flipH="1">
                <a:off x="4167187" y="4300537"/>
                <a:ext cx="334487" cy="56970"/>
              </a:xfrm>
              <a:custGeom>
                <a:rect b="b" l="l" r="r" t="t"/>
                <a:pathLst>
                  <a:path extrusionOk="0" h="56970" w="334487">
                    <a:moveTo>
                      <a:pt x="0" y="0"/>
                    </a:moveTo>
                    <a:lnTo>
                      <a:pt x="176213" y="4763"/>
                    </a:lnTo>
                    <a:cubicBezTo>
                      <a:pt x="229394" y="13494"/>
                      <a:pt x="319088" y="52388"/>
                      <a:pt x="319088" y="52388"/>
                    </a:cubicBezTo>
                    <a:cubicBezTo>
                      <a:pt x="343694" y="60325"/>
                      <a:pt x="333772" y="56356"/>
                      <a:pt x="323850" y="52388"/>
                    </a:cubicBezTo>
                  </a:path>
                </a:pathLst>
              </a:custGeom>
              <a:noFill/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2" name="Google Shape;1682;p7"/>
              <p:cNvSpPr/>
              <p:nvPr/>
            </p:nvSpPr>
            <p:spPr>
              <a:xfrm rot="-1846604">
                <a:off x="1874556" y="2650363"/>
                <a:ext cx="1229446" cy="1055494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3" name="Google Shape;1683;p7"/>
              <p:cNvSpPr/>
              <p:nvPr/>
            </p:nvSpPr>
            <p:spPr>
              <a:xfrm>
                <a:off x="2944422" y="3350219"/>
                <a:ext cx="676996" cy="878439"/>
              </a:xfrm>
              <a:custGeom>
                <a:rect b="b" l="l" r="r" t="t"/>
                <a:pathLst>
                  <a:path extrusionOk="0" h="2509826" w="1747086">
                    <a:moveTo>
                      <a:pt x="871002" y="0"/>
                    </a:moveTo>
                    <a:lnTo>
                      <a:pt x="873543" y="8600"/>
                    </a:lnTo>
                    <a:lnTo>
                      <a:pt x="876085" y="0"/>
                    </a:lnTo>
                    <a:lnTo>
                      <a:pt x="876192" y="17562"/>
                    </a:lnTo>
                    <a:lnTo>
                      <a:pt x="927961" y="192733"/>
                    </a:lnTo>
                    <a:cubicBezTo>
                      <a:pt x="982781" y="385175"/>
                      <a:pt x="1034391" y="577180"/>
                      <a:pt x="1111675" y="772681"/>
                    </a:cubicBezTo>
                    <a:cubicBezTo>
                      <a:pt x="1214720" y="1033350"/>
                      <a:pt x="1385828" y="1352892"/>
                      <a:pt x="1489275" y="1564007"/>
                    </a:cubicBezTo>
                    <a:cubicBezTo>
                      <a:pt x="1592722" y="1775122"/>
                      <a:pt x="1704906" y="1916928"/>
                      <a:pt x="1732352" y="2039374"/>
                    </a:cubicBezTo>
                    <a:cubicBezTo>
                      <a:pt x="1759798" y="2161822"/>
                      <a:pt x="1745020" y="2220934"/>
                      <a:pt x="1719686" y="2292712"/>
                    </a:cubicBezTo>
                    <a:cubicBezTo>
                      <a:pt x="1694353" y="2364490"/>
                      <a:pt x="1661971" y="2435276"/>
                      <a:pt x="1580349" y="2470049"/>
                    </a:cubicBezTo>
                    <a:cubicBezTo>
                      <a:pt x="1498728" y="2504822"/>
                      <a:pt x="1321146" y="2520988"/>
                      <a:pt x="1229960" y="2501359"/>
                    </a:cubicBezTo>
                    <a:cubicBezTo>
                      <a:pt x="944264" y="2439858"/>
                      <a:pt x="1008227" y="2337047"/>
                      <a:pt x="934338" y="2267378"/>
                    </a:cubicBezTo>
                    <a:lnTo>
                      <a:pt x="873543" y="2115393"/>
                    </a:lnTo>
                    <a:lnTo>
                      <a:pt x="812749" y="2267378"/>
                    </a:lnTo>
                    <a:cubicBezTo>
                      <a:pt x="738859" y="2337047"/>
                      <a:pt x="802823" y="2439858"/>
                      <a:pt x="517126" y="2501359"/>
                    </a:cubicBezTo>
                    <a:cubicBezTo>
                      <a:pt x="425940" y="2520988"/>
                      <a:pt x="248359" y="2504822"/>
                      <a:pt x="166737" y="2470049"/>
                    </a:cubicBezTo>
                    <a:cubicBezTo>
                      <a:pt x="85116" y="2435276"/>
                      <a:pt x="52734" y="2364490"/>
                      <a:pt x="27400" y="2292712"/>
                    </a:cubicBezTo>
                    <a:cubicBezTo>
                      <a:pt x="2066" y="2220934"/>
                      <a:pt x="-12712" y="2161822"/>
                      <a:pt x="14734" y="2039374"/>
                    </a:cubicBezTo>
                    <a:cubicBezTo>
                      <a:pt x="42180" y="1916928"/>
                      <a:pt x="154364" y="1775122"/>
                      <a:pt x="257812" y="1564007"/>
                    </a:cubicBezTo>
                    <a:cubicBezTo>
                      <a:pt x="361259" y="1352892"/>
                      <a:pt x="532366" y="1033350"/>
                      <a:pt x="635412" y="772681"/>
                    </a:cubicBezTo>
                    <a:cubicBezTo>
                      <a:pt x="712696" y="577180"/>
                      <a:pt x="764306" y="385175"/>
                      <a:pt x="819125" y="192733"/>
                    </a:cubicBezTo>
                    <a:lnTo>
                      <a:pt x="870895" y="17562"/>
                    </a:ln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4" name="Google Shape;1684;p7"/>
              <p:cNvSpPr/>
              <p:nvPr/>
            </p:nvSpPr>
            <p:spPr>
              <a:xfrm flipH="1" rot="-2711125">
                <a:off x="2282017" y="4292260"/>
                <a:ext cx="416333" cy="785559"/>
              </a:xfrm>
              <a:custGeom>
                <a:rect b="b" l="l" r="r" t="t"/>
                <a:pathLst>
                  <a:path extrusionOk="0" h="1438114" w="762176">
                    <a:moveTo>
                      <a:pt x="677276" y="743278"/>
                    </a:moveTo>
                    <a:cubicBezTo>
                      <a:pt x="528983" y="264164"/>
                      <a:pt x="250324" y="129839"/>
                      <a:pt x="162482" y="5959"/>
                    </a:cubicBezTo>
                    <a:lnTo>
                      <a:pt x="150223" y="0"/>
                    </a:lnTo>
                    <a:lnTo>
                      <a:pt x="158002" y="18476"/>
                    </a:lnTo>
                    <a:lnTo>
                      <a:pt x="153654" y="30623"/>
                    </a:lnTo>
                    <a:cubicBezTo>
                      <a:pt x="91066" y="160121"/>
                      <a:pt x="-79419" y="331100"/>
                      <a:pt x="43385" y="632768"/>
                    </a:cubicBezTo>
                    <a:cubicBezTo>
                      <a:pt x="139802" y="876220"/>
                      <a:pt x="626348" y="1364481"/>
                      <a:pt x="751205" y="1438114"/>
                    </a:cubicBezTo>
                    <a:lnTo>
                      <a:pt x="744177" y="1410784"/>
                    </a:lnTo>
                    <a:cubicBezTo>
                      <a:pt x="731856" y="1294978"/>
                      <a:pt x="825569" y="1222392"/>
                      <a:pt x="677276" y="743278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85" name="Google Shape;1685;p7"/>
              <p:cNvSpPr/>
              <p:nvPr/>
            </p:nvSpPr>
            <p:spPr>
              <a:xfrm rot="2742179">
                <a:off x="3953654" y="4254802"/>
                <a:ext cx="439269" cy="727155"/>
              </a:xfrm>
              <a:custGeom>
                <a:rect b="b" l="l" r="r" t="t"/>
                <a:pathLst>
                  <a:path extrusionOk="0" h="1438114" w="762176">
                    <a:moveTo>
                      <a:pt x="677276" y="743278"/>
                    </a:moveTo>
                    <a:cubicBezTo>
                      <a:pt x="528983" y="264164"/>
                      <a:pt x="250324" y="129839"/>
                      <a:pt x="162482" y="5959"/>
                    </a:cubicBezTo>
                    <a:lnTo>
                      <a:pt x="150223" y="0"/>
                    </a:lnTo>
                    <a:lnTo>
                      <a:pt x="158002" y="18476"/>
                    </a:lnTo>
                    <a:lnTo>
                      <a:pt x="153654" y="30623"/>
                    </a:lnTo>
                    <a:cubicBezTo>
                      <a:pt x="91066" y="160121"/>
                      <a:pt x="-79419" y="331100"/>
                      <a:pt x="43385" y="632768"/>
                    </a:cubicBezTo>
                    <a:cubicBezTo>
                      <a:pt x="139802" y="876220"/>
                      <a:pt x="626348" y="1364481"/>
                      <a:pt x="751205" y="1438114"/>
                    </a:cubicBezTo>
                    <a:lnTo>
                      <a:pt x="744177" y="1410784"/>
                    </a:lnTo>
                    <a:cubicBezTo>
                      <a:pt x="731856" y="1294978"/>
                      <a:pt x="825569" y="1222392"/>
                      <a:pt x="677276" y="743278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686" name="Google Shape;1686;p7"/>
            <p:cNvSpPr/>
            <p:nvPr/>
          </p:nvSpPr>
          <p:spPr>
            <a:xfrm>
              <a:off x="5103308" y="4391513"/>
              <a:ext cx="216000" cy="216000"/>
            </a:xfrm>
            <a:prstGeom prst="ellipse">
              <a:avLst/>
            </a:prstGeom>
            <a:solidFill>
              <a:srgbClr val="CB8ECA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7" name="Google Shape;1687;p7"/>
            <p:cNvSpPr/>
            <p:nvPr/>
          </p:nvSpPr>
          <p:spPr>
            <a:xfrm>
              <a:off x="5411556" y="4338091"/>
              <a:ext cx="180000" cy="180000"/>
            </a:xfrm>
            <a:prstGeom prst="ellipse">
              <a:avLst/>
            </a:prstGeom>
            <a:solidFill>
              <a:srgbClr val="CB8ECA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8" name="Google Shape;1688;p7"/>
            <p:cNvSpPr/>
            <p:nvPr/>
          </p:nvSpPr>
          <p:spPr>
            <a:xfrm>
              <a:off x="4816842" y="4379176"/>
              <a:ext cx="180000" cy="180000"/>
            </a:xfrm>
            <a:prstGeom prst="ellipse">
              <a:avLst/>
            </a:prstGeom>
            <a:solidFill>
              <a:srgbClr val="CB8ECA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9" name="Google Shape;1689;p7"/>
            <p:cNvSpPr/>
            <p:nvPr/>
          </p:nvSpPr>
          <p:spPr>
            <a:xfrm>
              <a:off x="5639245" y="4190508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0" name="Google Shape;1690;p7"/>
            <p:cNvSpPr/>
            <p:nvPr/>
          </p:nvSpPr>
          <p:spPr>
            <a:xfrm>
              <a:off x="4656484" y="4289794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1" name="Google Shape;1691;p7"/>
            <p:cNvSpPr/>
            <p:nvPr/>
          </p:nvSpPr>
          <p:spPr>
            <a:xfrm>
              <a:off x="4556317" y="4107170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692" name="Google Shape;1692;p7"/>
            <p:cNvGrpSpPr/>
            <p:nvPr/>
          </p:nvGrpSpPr>
          <p:grpSpPr>
            <a:xfrm flipH="1">
              <a:off x="6239861" y="4101820"/>
              <a:ext cx="1190928" cy="500343"/>
              <a:chOff x="865486" y="3946632"/>
              <a:chExt cx="1190928" cy="500343"/>
            </a:xfrm>
          </p:grpSpPr>
          <p:sp>
            <p:nvSpPr>
              <p:cNvPr id="1693" name="Google Shape;1693;p7"/>
              <p:cNvSpPr/>
              <p:nvPr/>
            </p:nvSpPr>
            <p:spPr>
              <a:xfrm>
                <a:off x="1412477" y="4230975"/>
                <a:ext cx="216000" cy="216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4" name="Google Shape;1694;p7"/>
              <p:cNvSpPr/>
              <p:nvPr/>
            </p:nvSpPr>
            <p:spPr>
              <a:xfrm>
                <a:off x="1720725" y="4177553"/>
                <a:ext cx="180000" cy="180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5" name="Google Shape;1695;p7"/>
              <p:cNvSpPr/>
              <p:nvPr/>
            </p:nvSpPr>
            <p:spPr>
              <a:xfrm>
                <a:off x="1126011" y="4218638"/>
                <a:ext cx="180000" cy="180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6" name="Google Shape;1696;p7"/>
              <p:cNvSpPr/>
              <p:nvPr/>
            </p:nvSpPr>
            <p:spPr>
              <a:xfrm>
                <a:off x="1948414" y="4029970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7" name="Google Shape;1697;p7"/>
              <p:cNvSpPr/>
              <p:nvPr/>
            </p:nvSpPr>
            <p:spPr>
              <a:xfrm>
                <a:off x="965653" y="4129256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8" name="Google Shape;1698;p7"/>
              <p:cNvSpPr/>
              <p:nvPr/>
            </p:nvSpPr>
            <p:spPr>
              <a:xfrm>
                <a:off x="865486" y="394663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99" name="Google Shape;1699;p7"/>
            <p:cNvGrpSpPr/>
            <p:nvPr/>
          </p:nvGrpSpPr>
          <p:grpSpPr>
            <a:xfrm rot="-10322695">
              <a:off x="6252692" y="2738549"/>
              <a:ext cx="1090787" cy="417015"/>
              <a:chOff x="965653" y="4029970"/>
              <a:chExt cx="1090761" cy="417005"/>
            </a:xfrm>
          </p:grpSpPr>
          <p:sp>
            <p:nvSpPr>
              <p:cNvPr id="1700" name="Google Shape;1700;p7"/>
              <p:cNvSpPr/>
              <p:nvPr/>
            </p:nvSpPr>
            <p:spPr>
              <a:xfrm>
                <a:off x="1412477" y="4230975"/>
                <a:ext cx="216000" cy="216000"/>
              </a:xfrm>
              <a:prstGeom prst="ellipse">
                <a:avLst/>
              </a:prstGeom>
              <a:solidFill>
                <a:srgbClr val="F3CC71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01" name="Google Shape;1701;p7"/>
              <p:cNvSpPr/>
              <p:nvPr/>
            </p:nvSpPr>
            <p:spPr>
              <a:xfrm>
                <a:off x="1720725" y="4177553"/>
                <a:ext cx="180000" cy="1800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02" name="Google Shape;1702;p7"/>
              <p:cNvSpPr/>
              <p:nvPr/>
            </p:nvSpPr>
            <p:spPr>
              <a:xfrm>
                <a:off x="1126011" y="4218638"/>
                <a:ext cx="180000" cy="1800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03" name="Google Shape;1703;p7"/>
              <p:cNvSpPr/>
              <p:nvPr/>
            </p:nvSpPr>
            <p:spPr>
              <a:xfrm>
                <a:off x="1948414" y="4029970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04" name="Google Shape;1704;p7"/>
              <p:cNvSpPr/>
              <p:nvPr/>
            </p:nvSpPr>
            <p:spPr>
              <a:xfrm>
                <a:off x="965653" y="4129256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05" name="Google Shape;1705;p7"/>
            <p:cNvGrpSpPr/>
            <p:nvPr/>
          </p:nvGrpSpPr>
          <p:grpSpPr>
            <a:xfrm flipH="1" rot="10322695">
              <a:off x="4643402" y="2788823"/>
              <a:ext cx="1090787" cy="417015"/>
              <a:chOff x="965653" y="4029970"/>
              <a:chExt cx="1090761" cy="417005"/>
            </a:xfrm>
          </p:grpSpPr>
          <p:sp>
            <p:nvSpPr>
              <p:cNvPr id="1706" name="Google Shape;1706;p7"/>
              <p:cNvSpPr/>
              <p:nvPr/>
            </p:nvSpPr>
            <p:spPr>
              <a:xfrm>
                <a:off x="1412477" y="4230975"/>
                <a:ext cx="216000" cy="216000"/>
              </a:xfrm>
              <a:prstGeom prst="ellipse">
                <a:avLst/>
              </a:prstGeom>
              <a:solidFill>
                <a:srgbClr val="F3CC71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07" name="Google Shape;1707;p7"/>
              <p:cNvSpPr/>
              <p:nvPr/>
            </p:nvSpPr>
            <p:spPr>
              <a:xfrm>
                <a:off x="1720725" y="4177553"/>
                <a:ext cx="180000" cy="1800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08" name="Google Shape;1708;p7"/>
              <p:cNvSpPr/>
              <p:nvPr/>
            </p:nvSpPr>
            <p:spPr>
              <a:xfrm>
                <a:off x="1126011" y="4218638"/>
                <a:ext cx="180000" cy="1800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09" name="Google Shape;1709;p7"/>
              <p:cNvSpPr/>
              <p:nvPr/>
            </p:nvSpPr>
            <p:spPr>
              <a:xfrm>
                <a:off x="1948414" y="4029970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0" name="Google Shape;1710;p7"/>
              <p:cNvSpPr/>
              <p:nvPr/>
            </p:nvSpPr>
            <p:spPr>
              <a:xfrm>
                <a:off x="965653" y="4129256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11" name="Google Shape;1711;p7"/>
            <p:cNvGrpSpPr/>
            <p:nvPr/>
          </p:nvGrpSpPr>
          <p:grpSpPr>
            <a:xfrm flipH="1" rot="4624446">
              <a:off x="6410441" y="4977060"/>
              <a:ext cx="196934" cy="340340"/>
              <a:chOff x="7480896" y="712197"/>
              <a:chExt cx="196926" cy="340326"/>
            </a:xfrm>
          </p:grpSpPr>
          <p:sp>
            <p:nvSpPr>
              <p:cNvPr id="1712" name="Google Shape;1712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3" name="Google Shape;1713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4" name="Google Shape;1714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15" name="Google Shape;1715;p7"/>
            <p:cNvGrpSpPr/>
            <p:nvPr/>
          </p:nvGrpSpPr>
          <p:grpSpPr>
            <a:xfrm flipH="1" rot="4017474">
              <a:off x="5972083" y="4931232"/>
              <a:ext cx="196922" cy="340320"/>
              <a:chOff x="7480896" y="712197"/>
              <a:chExt cx="196926" cy="340326"/>
            </a:xfrm>
          </p:grpSpPr>
          <p:sp>
            <p:nvSpPr>
              <p:cNvPr id="1716" name="Google Shape;1716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7" name="Google Shape;1717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18" name="Google Shape;1718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19" name="Google Shape;1719;p7"/>
            <p:cNvGrpSpPr/>
            <p:nvPr/>
          </p:nvGrpSpPr>
          <p:grpSpPr>
            <a:xfrm flipH="1" rot="3416925">
              <a:off x="5504255" y="4962609"/>
              <a:ext cx="196930" cy="340333"/>
              <a:chOff x="7480896" y="712197"/>
              <a:chExt cx="196926" cy="340326"/>
            </a:xfrm>
          </p:grpSpPr>
          <p:sp>
            <p:nvSpPr>
              <p:cNvPr id="1720" name="Google Shape;1720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1" name="Google Shape;1721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2" name="Google Shape;1722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23" name="Google Shape;1723;p7"/>
            <p:cNvGrpSpPr/>
            <p:nvPr/>
          </p:nvGrpSpPr>
          <p:grpSpPr>
            <a:xfrm flipH="1" rot="10800000">
              <a:off x="5421848" y="5867650"/>
              <a:ext cx="1290404" cy="363929"/>
              <a:chOff x="6737602" y="5717663"/>
              <a:chExt cx="1290404" cy="363929"/>
            </a:xfrm>
          </p:grpSpPr>
          <p:grpSp>
            <p:nvGrpSpPr>
              <p:cNvPr id="1724" name="Google Shape;1724;p7"/>
              <p:cNvGrpSpPr/>
              <p:nvPr/>
            </p:nvGrpSpPr>
            <p:grpSpPr>
              <a:xfrm flipH="1" rot="4624446">
                <a:off x="7741655" y="5750538"/>
                <a:ext cx="196934" cy="340340"/>
                <a:chOff x="7480896" y="712197"/>
                <a:chExt cx="196926" cy="340326"/>
              </a:xfrm>
            </p:grpSpPr>
            <p:sp>
              <p:nvSpPr>
                <p:cNvPr id="1725" name="Google Shape;1725;p7"/>
                <p:cNvSpPr/>
                <p:nvPr/>
              </p:nvSpPr>
              <p:spPr>
                <a:xfrm>
                  <a:off x="7480896" y="712197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26" name="Google Shape;1726;p7"/>
                <p:cNvSpPr/>
                <p:nvPr/>
              </p:nvSpPr>
              <p:spPr>
                <a:xfrm>
                  <a:off x="7548455" y="842542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27" name="Google Shape;1727;p7"/>
                <p:cNvSpPr/>
                <p:nvPr/>
              </p:nvSpPr>
              <p:spPr>
                <a:xfrm>
                  <a:off x="7605822" y="980523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28" name="Google Shape;1728;p7"/>
              <p:cNvGrpSpPr/>
              <p:nvPr/>
            </p:nvGrpSpPr>
            <p:grpSpPr>
              <a:xfrm flipH="1" rot="4017474">
                <a:off x="7303296" y="5704710"/>
                <a:ext cx="196922" cy="340320"/>
                <a:chOff x="7480896" y="712197"/>
                <a:chExt cx="196926" cy="340326"/>
              </a:xfrm>
            </p:grpSpPr>
            <p:sp>
              <p:nvSpPr>
                <p:cNvPr id="1729" name="Google Shape;1729;p7"/>
                <p:cNvSpPr/>
                <p:nvPr/>
              </p:nvSpPr>
              <p:spPr>
                <a:xfrm>
                  <a:off x="7480896" y="712197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30" name="Google Shape;1730;p7"/>
                <p:cNvSpPr/>
                <p:nvPr/>
              </p:nvSpPr>
              <p:spPr>
                <a:xfrm>
                  <a:off x="7548455" y="842542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31" name="Google Shape;1731;p7"/>
                <p:cNvSpPr/>
                <p:nvPr/>
              </p:nvSpPr>
              <p:spPr>
                <a:xfrm>
                  <a:off x="7605822" y="980523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32" name="Google Shape;1732;p7"/>
              <p:cNvGrpSpPr/>
              <p:nvPr/>
            </p:nvGrpSpPr>
            <p:grpSpPr>
              <a:xfrm flipH="1" rot="3416925">
                <a:off x="6835469" y="5736087"/>
                <a:ext cx="196930" cy="340333"/>
                <a:chOff x="7480896" y="712197"/>
                <a:chExt cx="196926" cy="340326"/>
              </a:xfrm>
            </p:grpSpPr>
            <p:sp>
              <p:nvSpPr>
                <p:cNvPr id="1733" name="Google Shape;1733;p7"/>
                <p:cNvSpPr/>
                <p:nvPr/>
              </p:nvSpPr>
              <p:spPr>
                <a:xfrm>
                  <a:off x="7480896" y="712197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34" name="Google Shape;1734;p7"/>
                <p:cNvSpPr/>
                <p:nvPr/>
              </p:nvSpPr>
              <p:spPr>
                <a:xfrm>
                  <a:off x="7548455" y="842542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35" name="Google Shape;1735;p7"/>
                <p:cNvSpPr/>
                <p:nvPr/>
              </p:nvSpPr>
              <p:spPr>
                <a:xfrm>
                  <a:off x="7605822" y="980523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19050">
                  <a:solidFill>
                    <a:srgbClr val="4C113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736" name="Google Shape;1736;p7"/>
            <p:cNvSpPr/>
            <p:nvPr/>
          </p:nvSpPr>
          <p:spPr>
            <a:xfrm>
              <a:off x="4370724" y="2423480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7" name="Google Shape;1737;p7"/>
            <p:cNvSpPr/>
            <p:nvPr/>
          </p:nvSpPr>
          <p:spPr>
            <a:xfrm>
              <a:off x="7481349" y="2412466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19050">
              <a:solidFill>
                <a:srgbClr val="4C113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738" name="Google Shape;1738;p7"/>
            <p:cNvGrpSpPr/>
            <p:nvPr/>
          </p:nvGrpSpPr>
          <p:grpSpPr>
            <a:xfrm flipH="1" rot="-6414006">
              <a:off x="4712806" y="4634508"/>
              <a:ext cx="196923" cy="340321"/>
              <a:chOff x="7480896" y="712197"/>
              <a:chExt cx="196926" cy="340326"/>
            </a:xfrm>
          </p:grpSpPr>
          <p:sp>
            <p:nvSpPr>
              <p:cNvPr id="1739" name="Google Shape;1739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0" name="Google Shape;1740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1" name="Google Shape;1741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42" name="Google Shape;1742;p7"/>
            <p:cNvGrpSpPr/>
            <p:nvPr/>
          </p:nvGrpSpPr>
          <p:grpSpPr>
            <a:xfrm rot="6414006">
              <a:off x="7108188" y="4620036"/>
              <a:ext cx="196923" cy="340321"/>
              <a:chOff x="7480896" y="712197"/>
              <a:chExt cx="196926" cy="340326"/>
            </a:xfrm>
          </p:grpSpPr>
          <p:sp>
            <p:nvSpPr>
              <p:cNvPr id="1743" name="Google Shape;1743;p7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4" name="Google Shape;1744;p7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45" name="Google Shape;1745;p7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19050">
                <a:solidFill>
                  <a:srgbClr val="4C113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46" name="Google Shape;1746;p7"/>
            <p:cNvGrpSpPr/>
            <p:nvPr/>
          </p:nvGrpSpPr>
          <p:grpSpPr>
            <a:xfrm>
              <a:off x="6346988" y="3395451"/>
              <a:ext cx="772595" cy="782581"/>
              <a:chOff x="2128834" y="1476719"/>
              <a:chExt cx="926040" cy="938009"/>
            </a:xfrm>
          </p:grpSpPr>
          <p:grpSp>
            <p:nvGrpSpPr>
              <p:cNvPr id="1747" name="Google Shape;1747;p7"/>
              <p:cNvGrpSpPr/>
              <p:nvPr/>
            </p:nvGrpSpPr>
            <p:grpSpPr>
              <a:xfrm rot="-1837014">
                <a:off x="2497092" y="1496637"/>
                <a:ext cx="205907" cy="926049"/>
                <a:chOff x="2638411" y="1629119"/>
                <a:chExt cx="205905" cy="926040"/>
              </a:xfrm>
            </p:grpSpPr>
            <p:sp>
              <p:nvSpPr>
                <p:cNvPr id="1748" name="Google Shape;1748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49" name="Google Shape;1749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50" name="Google Shape;1750;p7"/>
              <p:cNvGrpSpPr/>
              <p:nvPr/>
            </p:nvGrpSpPr>
            <p:grpSpPr>
              <a:xfrm rot="-3661231">
                <a:off x="2488227" y="1488633"/>
                <a:ext cx="205907" cy="926047"/>
                <a:chOff x="2638411" y="1629119"/>
                <a:chExt cx="205905" cy="926040"/>
              </a:xfrm>
            </p:grpSpPr>
            <p:sp>
              <p:nvSpPr>
                <p:cNvPr id="1751" name="Google Shape;1751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52" name="Google Shape;1752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53" name="Google Shape;1753;p7"/>
              <p:cNvGrpSpPr/>
              <p:nvPr/>
            </p:nvGrpSpPr>
            <p:grpSpPr>
              <a:xfrm rot="1483651">
                <a:off x="2487747" y="1488085"/>
                <a:ext cx="205903" cy="926033"/>
                <a:chOff x="2638411" y="1629119"/>
                <a:chExt cx="205905" cy="926040"/>
              </a:xfrm>
            </p:grpSpPr>
            <p:sp>
              <p:nvSpPr>
                <p:cNvPr id="1754" name="Google Shape;1754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55" name="Google Shape;1755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56" name="Google Shape;1756;p7"/>
              <p:cNvGrpSpPr/>
              <p:nvPr/>
            </p:nvGrpSpPr>
            <p:grpSpPr>
              <a:xfrm rot="3302506">
                <a:off x="2485080" y="1492162"/>
                <a:ext cx="205913" cy="926074"/>
                <a:chOff x="2638411" y="1629119"/>
                <a:chExt cx="205905" cy="926040"/>
              </a:xfrm>
            </p:grpSpPr>
            <p:sp>
              <p:nvSpPr>
                <p:cNvPr id="1757" name="Google Shape;1757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58" name="Google Shape;1758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59" name="Google Shape;1759;p7"/>
              <p:cNvGrpSpPr/>
              <p:nvPr/>
            </p:nvGrpSpPr>
            <p:grpSpPr>
              <a:xfrm rot="5400000">
                <a:off x="2488902" y="1478530"/>
                <a:ext cx="205905" cy="926040"/>
                <a:chOff x="2638411" y="1629119"/>
                <a:chExt cx="205905" cy="926040"/>
              </a:xfrm>
            </p:grpSpPr>
            <p:sp>
              <p:nvSpPr>
                <p:cNvPr id="1760" name="Google Shape;1760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61" name="Google Shape;1761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762" name="Google Shape;1762;p7"/>
              <p:cNvSpPr/>
              <p:nvPr/>
            </p:nvSpPr>
            <p:spPr>
              <a:xfrm>
                <a:off x="2533918" y="1916512"/>
                <a:ext cx="202762" cy="493806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3" name="Google Shape;1763;p7"/>
              <p:cNvSpPr/>
              <p:nvPr/>
            </p:nvSpPr>
            <p:spPr>
              <a:xfrm rot="10800000">
                <a:off x="2489154" y="1476719"/>
                <a:ext cx="202762" cy="493806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4" name="Google Shape;1764;p7"/>
              <p:cNvSpPr/>
              <p:nvPr/>
            </p:nvSpPr>
            <p:spPr>
              <a:xfrm>
                <a:off x="2301684" y="1667940"/>
                <a:ext cx="561000" cy="5610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65" name="Google Shape;1765;p7"/>
              <p:cNvSpPr/>
              <p:nvPr/>
            </p:nvSpPr>
            <p:spPr>
              <a:xfrm>
                <a:off x="2450879" y="1825101"/>
                <a:ext cx="252000" cy="252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66" name="Google Shape;1766;p7"/>
            <p:cNvGrpSpPr/>
            <p:nvPr/>
          </p:nvGrpSpPr>
          <p:grpSpPr>
            <a:xfrm>
              <a:off x="4826869" y="3413819"/>
              <a:ext cx="772595" cy="782581"/>
              <a:chOff x="2128834" y="1476719"/>
              <a:chExt cx="926040" cy="938009"/>
            </a:xfrm>
          </p:grpSpPr>
          <p:grpSp>
            <p:nvGrpSpPr>
              <p:cNvPr id="1767" name="Google Shape;1767;p7"/>
              <p:cNvGrpSpPr/>
              <p:nvPr/>
            </p:nvGrpSpPr>
            <p:grpSpPr>
              <a:xfrm rot="-1837014">
                <a:off x="2497092" y="1496637"/>
                <a:ext cx="205907" cy="926049"/>
                <a:chOff x="2638411" y="1629119"/>
                <a:chExt cx="205905" cy="926040"/>
              </a:xfrm>
            </p:grpSpPr>
            <p:sp>
              <p:nvSpPr>
                <p:cNvPr id="1768" name="Google Shape;1768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69" name="Google Shape;1769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70" name="Google Shape;1770;p7"/>
              <p:cNvGrpSpPr/>
              <p:nvPr/>
            </p:nvGrpSpPr>
            <p:grpSpPr>
              <a:xfrm rot="-3661231">
                <a:off x="2488227" y="1488633"/>
                <a:ext cx="205907" cy="926047"/>
                <a:chOff x="2638411" y="1629119"/>
                <a:chExt cx="205905" cy="926040"/>
              </a:xfrm>
            </p:grpSpPr>
            <p:sp>
              <p:nvSpPr>
                <p:cNvPr id="1771" name="Google Shape;1771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72" name="Google Shape;1772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73" name="Google Shape;1773;p7"/>
              <p:cNvGrpSpPr/>
              <p:nvPr/>
            </p:nvGrpSpPr>
            <p:grpSpPr>
              <a:xfrm rot="1483651">
                <a:off x="2487747" y="1488085"/>
                <a:ext cx="205903" cy="926033"/>
                <a:chOff x="2638411" y="1629119"/>
                <a:chExt cx="205905" cy="926040"/>
              </a:xfrm>
            </p:grpSpPr>
            <p:sp>
              <p:nvSpPr>
                <p:cNvPr id="1774" name="Google Shape;1774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75" name="Google Shape;1775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76" name="Google Shape;1776;p7"/>
              <p:cNvGrpSpPr/>
              <p:nvPr/>
            </p:nvGrpSpPr>
            <p:grpSpPr>
              <a:xfrm rot="3302506">
                <a:off x="2485080" y="1492162"/>
                <a:ext cx="205913" cy="926074"/>
                <a:chOff x="2638411" y="1629119"/>
                <a:chExt cx="205905" cy="926040"/>
              </a:xfrm>
            </p:grpSpPr>
            <p:sp>
              <p:nvSpPr>
                <p:cNvPr id="1777" name="Google Shape;1777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78" name="Google Shape;1778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79" name="Google Shape;1779;p7"/>
              <p:cNvGrpSpPr/>
              <p:nvPr/>
            </p:nvGrpSpPr>
            <p:grpSpPr>
              <a:xfrm rot="5400000">
                <a:off x="2488902" y="1478530"/>
                <a:ext cx="205905" cy="926040"/>
                <a:chOff x="2638411" y="1629119"/>
                <a:chExt cx="205905" cy="926040"/>
              </a:xfrm>
            </p:grpSpPr>
            <p:sp>
              <p:nvSpPr>
                <p:cNvPr id="1780" name="Google Shape;1780;p7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81" name="Google Shape;1781;p7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19050">
                  <a:solidFill>
                    <a:srgbClr val="4C113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782" name="Google Shape;1782;p7"/>
              <p:cNvSpPr/>
              <p:nvPr/>
            </p:nvSpPr>
            <p:spPr>
              <a:xfrm>
                <a:off x="2533918" y="1916512"/>
                <a:ext cx="202762" cy="493806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3" name="Google Shape;1783;p7"/>
              <p:cNvSpPr/>
              <p:nvPr/>
            </p:nvSpPr>
            <p:spPr>
              <a:xfrm rot="10800000">
                <a:off x="2489154" y="1476719"/>
                <a:ext cx="202762" cy="493806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4" name="Google Shape;1784;p7"/>
              <p:cNvSpPr/>
              <p:nvPr/>
            </p:nvSpPr>
            <p:spPr>
              <a:xfrm>
                <a:off x="2301684" y="1667940"/>
                <a:ext cx="561000" cy="5610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5" name="Google Shape;1785;p7"/>
              <p:cNvSpPr/>
              <p:nvPr/>
            </p:nvSpPr>
            <p:spPr>
              <a:xfrm>
                <a:off x="2450879" y="1825101"/>
                <a:ext cx="252000" cy="252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86" name="Google Shape;1786;p7"/>
            <p:cNvGrpSpPr/>
            <p:nvPr/>
          </p:nvGrpSpPr>
          <p:grpSpPr>
            <a:xfrm rot="10800000">
              <a:off x="5404412" y="6187233"/>
              <a:ext cx="1205671" cy="565163"/>
              <a:chOff x="661901" y="577391"/>
              <a:chExt cx="2461557" cy="1153865"/>
            </a:xfrm>
          </p:grpSpPr>
          <p:sp>
            <p:nvSpPr>
              <p:cNvPr id="1787" name="Google Shape;1787;p7"/>
              <p:cNvSpPr/>
              <p:nvPr/>
            </p:nvSpPr>
            <p:spPr>
              <a:xfrm rot="-7197539">
                <a:off x="955097" y="502741"/>
                <a:ext cx="328608" cy="866599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8" name="Google Shape;1788;p7"/>
              <p:cNvSpPr/>
              <p:nvPr/>
            </p:nvSpPr>
            <p:spPr>
              <a:xfrm rot="-8674184">
                <a:off x="1184408" y="723231"/>
                <a:ext cx="353452" cy="866488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9" name="Google Shape;1789;p7"/>
              <p:cNvSpPr/>
              <p:nvPr/>
            </p:nvSpPr>
            <p:spPr>
              <a:xfrm rot="-9805342">
                <a:off x="1545102" y="820755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0" name="Google Shape;1790;p7"/>
              <p:cNvSpPr/>
              <p:nvPr/>
            </p:nvSpPr>
            <p:spPr>
              <a:xfrm rot="10290980">
                <a:off x="1940991" y="818835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1" name="Google Shape;1791;p7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2" name="Google Shape;1792;p7"/>
              <p:cNvSpPr/>
              <p:nvPr/>
            </p:nvSpPr>
            <p:spPr>
              <a:xfrm rot="6698759">
                <a:off x="2495823" y="482856"/>
                <a:ext cx="328571" cy="866551"/>
              </a:xfrm>
              <a:prstGeom prst="heart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3" name="Google Shape;1793;p7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4" name="Google Shape;1794;p7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95" name="Google Shape;1795;p7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19050">
                <a:solidFill>
                  <a:srgbClr val="4C113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796" name="Google Shape;1796;p7"/>
          <p:cNvSpPr txBox="1"/>
          <p:nvPr>
            <p:ph idx="3" type="body"/>
          </p:nvPr>
        </p:nvSpPr>
        <p:spPr>
          <a:xfrm>
            <a:off x="2056525" y="3613175"/>
            <a:ext cx="1520100" cy="123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797" name="Google Shape;1797;p7"/>
          <p:cNvSpPr txBox="1"/>
          <p:nvPr>
            <p:ph idx="4" type="subTitle"/>
          </p:nvPr>
        </p:nvSpPr>
        <p:spPr>
          <a:xfrm>
            <a:off x="2105575" y="3117325"/>
            <a:ext cx="14220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600">
                <a:solidFill>
                  <a:srgbClr val="C27BA0"/>
                </a:solidFill>
              </a:defRPr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sp>
        <p:nvSpPr>
          <p:cNvPr id="1798" name="Google Shape;1798;p7"/>
          <p:cNvSpPr txBox="1"/>
          <p:nvPr>
            <p:ph idx="5" type="body"/>
          </p:nvPr>
        </p:nvSpPr>
        <p:spPr>
          <a:xfrm>
            <a:off x="3807488" y="3613175"/>
            <a:ext cx="1520100" cy="123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799" name="Google Shape;1799;p7"/>
          <p:cNvSpPr txBox="1"/>
          <p:nvPr>
            <p:ph idx="6" type="subTitle"/>
          </p:nvPr>
        </p:nvSpPr>
        <p:spPr>
          <a:xfrm>
            <a:off x="3856538" y="3117325"/>
            <a:ext cx="14220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600">
                <a:solidFill>
                  <a:srgbClr val="C27BA0"/>
                </a:solidFill>
              </a:defRPr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sp>
        <p:nvSpPr>
          <p:cNvPr id="1800" name="Google Shape;1800;p7"/>
          <p:cNvSpPr txBox="1"/>
          <p:nvPr>
            <p:ph idx="7" type="body"/>
          </p:nvPr>
        </p:nvSpPr>
        <p:spPr>
          <a:xfrm>
            <a:off x="5558450" y="3613175"/>
            <a:ext cx="1520100" cy="123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801" name="Google Shape;1801;p7"/>
          <p:cNvSpPr txBox="1"/>
          <p:nvPr>
            <p:ph idx="8" type="subTitle"/>
          </p:nvPr>
        </p:nvSpPr>
        <p:spPr>
          <a:xfrm>
            <a:off x="5607500" y="3117325"/>
            <a:ext cx="14220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600">
                <a:solidFill>
                  <a:srgbClr val="C27BA0"/>
                </a:solidFill>
              </a:defRPr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sp>
        <p:nvSpPr>
          <p:cNvPr id="1802" name="Google Shape;1802;p7"/>
          <p:cNvSpPr txBox="1"/>
          <p:nvPr>
            <p:ph idx="9" type="body"/>
          </p:nvPr>
        </p:nvSpPr>
        <p:spPr>
          <a:xfrm>
            <a:off x="7309413" y="3613175"/>
            <a:ext cx="1520100" cy="123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803" name="Google Shape;1803;p7"/>
          <p:cNvSpPr txBox="1"/>
          <p:nvPr>
            <p:ph idx="13" type="subTitle"/>
          </p:nvPr>
        </p:nvSpPr>
        <p:spPr>
          <a:xfrm>
            <a:off x="7358463" y="3117325"/>
            <a:ext cx="14220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600">
                <a:solidFill>
                  <a:srgbClr val="C27BA0"/>
                </a:solidFill>
              </a:defRPr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Idea">
  <p:cSld name="BIG_NUMBER_1">
    <p:spTree>
      <p:nvGrpSpPr>
        <p:cNvPr id="1804" name="Shape 18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05" name="Google Shape;1805;p8"/>
          <p:cNvSpPr/>
          <p:nvPr/>
        </p:nvSpPr>
        <p:spPr>
          <a:xfrm rot="-4103113">
            <a:off x="7851399" y="157401"/>
            <a:ext cx="1057755" cy="1058480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4C11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06" name="Google Shape;1806;p8"/>
          <p:cNvSpPr/>
          <p:nvPr/>
        </p:nvSpPr>
        <p:spPr>
          <a:xfrm rot="-3997853">
            <a:off x="7306029" y="1043985"/>
            <a:ext cx="818598" cy="843163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4C11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07" name="Google Shape;1807;p8"/>
          <p:cNvSpPr/>
          <p:nvPr/>
        </p:nvSpPr>
        <p:spPr>
          <a:xfrm rot="-3982237">
            <a:off x="8182057" y="1477397"/>
            <a:ext cx="810090" cy="843163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741B4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08" name="Google Shape;1808;p8"/>
          <p:cNvSpPr/>
          <p:nvPr/>
        </p:nvSpPr>
        <p:spPr>
          <a:xfrm rot="-3806097">
            <a:off x="7449223" y="1976893"/>
            <a:ext cx="663817" cy="655982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741B4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09" name="Google Shape;1809;p8"/>
          <p:cNvSpPr/>
          <p:nvPr/>
        </p:nvSpPr>
        <p:spPr>
          <a:xfrm rot="6696887">
            <a:off x="176076" y="4002369"/>
            <a:ext cx="1057755" cy="1058480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4C11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10" name="Google Shape;1810;p8"/>
          <p:cNvSpPr/>
          <p:nvPr/>
        </p:nvSpPr>
        <p:spPr>
          <a:xfrm rot="6802147">
            <a:off x="960603" y="3331102"/>
            <a:ext cx="818598" cy="843163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4C11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11" name="Google Shape;1811;p8"/>
          <p:cNvSpPr/>
          <p:nvPr/>
        </p:nvSpPr>
        <p:spPr>
          <a:xfrm rot="6817763">
            <a:off x="93082" y="2897690"/>
            <a:ext cx="810090" cy="843163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741B4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12" name="Google Shape;1812;p8"/>
          <p:cNvSpPr/>
          <p:nvPr/>
        </p:nvSpPr>
        <p:spPr>
          <a:xfrm rot="6993903">
            <a:off x="972190" y="2585375"/>
            <a:ext cx="663817" cy="655982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741B4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813" name="Google Shape;1813;p8"/>
          <p:cNvPicPr preferRelativeResize="0"/>
          <p:nvPr/>
        </p:nvPicPr>
        <p:blipFill>
          <a:blip r:embed="rId2">
            <a:alphaModFix amt="34000"/>
          </a:blip>
          <a:stretch>
            <a:fillRect/>
          </a:stretch>
        </p:blipFill>
        <p:spPr>
          <a:xfrm>
            <a:off x="2805753" y="0"/>
            <a:ext cx="3532495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814" name="Google Shape;1814;p8"/>
          <p:cNvSpPr txBox="1"/>
          <p:nvPr>
            <p:ph idx="1" type="body"/>
          </p:nvPr>
        </p:nvSpPr>
        <p:spPr>
          <a:xfrm>
            <a:off x="311700" y="3152225"/>
            <a:ext cx="8520600" cy="130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 algn="ctr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rtl="0" algn="ctr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 algn="ctr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 algn="ctr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 algn="ctr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 algn="ctr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 algn="ctr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 algn="ctr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 algn="ctr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815" name="Google Shape;1815;p8"/>
          <p:cNvSpPr txBox="1"/>
          <p:nvPr>
            <p:ph type="title"/>
          </p:nvPr>
        </p:nvSpPr>
        <p:spPr>
          <a:xfrm>
            <a:off x="311700" y="614025"/>
            <a:ext cx="8520600" cy="24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None/>
              <a:defRPr sz="9600"/>
            </a:lvl1pPr>
            <a:lvl2pPr lvl="1" algn="ctr">
              <a:spcBef>
                <a:spcPts val="0"/>
              </a:spcBef>
              <a:spcAft>
                <a:spcPts val="0"/>
              </a:spcAft>
              <a:buNone/>
              <a:defRPr sz="9600"/>
            </a:lvl2pPr>
            <a:lvl3pPr lvl="2" algn="ctr">
              <a:spcBef>
                <a:spcPts val="0"/>
              </a:spcBef>
              <a:spcAft>
                <a:spcPts val="0"/>
              </a:spcAft>
              <a:buNone/>
              <a:defRPr sz="9600"/>
            </a:lvl3pPr>
            <a:lvl4pPr lvl="3" algn="ctr">
              <a:spcBef>
                <a:spcPts val="0"/>
              </a:spcBef>
              <a:spcAft>
                <a:spcPts val="0"/>
              </a:spcAft>
              <a:buNone/>
              <a:defRPr sz="9600"/>
            </a:lvl4pPr>
            <a:lvl5pPr lvl="4" algn="ctr">
              <a:spcBef>
                <a:spcPts val="0"/>
              </a:spcBef>
              <a:spcAft>
                <a:spcPts val="0"/>
              </a:spcAft>
              <a:buNone/>
              <a:defRPr sz="9600"/>
            </a:lvl5pPr>
            <a:lvl6pPr lvl="5" algn="ctr">
              <a:spcBef>
                <a:spcPts val="0"/>
              </a:spcBef>
              <a:spcAft>
                <a:spcPts val="0"/>
              </a:spcAft>
              <a:buNone/>
              <a:defRPr sz="9600"/>
            </a:lvl6pPr>
            <a:lvl7pPr lvl="6" algn="ctr">
              <a:spcBef>
                <a:spcPts val="0"/>
              </a:spcBef>
              <a:spcAft>
                <a:spcPts val="0"/>
              </a:spcAft>
              <a:buNone/>
              <a:defRPr sz="9600"/>
            </a:lvl7pPr>
            <a:lvl8pPr lvl="7" algn="ctr">
              <a:spcBef>
                <a:spcPts val="0"/>
              </a:spcBef>
              <a:spcAft>
                <a:spcPts val="0"/>
              </a:spcAft>
              <a:buNone/>
              <a:defRPr sz="9600"/>
            </a:lvl8pPr>
            <a:lvl9pPr lvl="8" algn="ctr">
              <a:spcBef>
                <a:spcPts val="0"/>
              </a:spcBef>
              <a:spcAft>
                <a:spcPts val="0"/>
              </a:spcAft>
              <a:buNone/>
              <a:defRPr sz="9600"/>
            </a:lvl9pPr>
          </a:lstStyle>
          <a:p/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 type="blank">
  <p:cSld name="BLANK">
    <p:bg>
      <p:bgPr>
        <a:solidFill>
          <a:srgbClr val="FFFFFF"/>
        </a:solidFill>
      </p:bgPr>
    </p:bg>
    <p:spTree>
      <p:nvGrpSpPr>
        <p:cNvPr id="1816" name="Shape 18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17" name="Google Shape;1817;p9"/>
          <p:cNvSpPr/>
          <p:nvPr/>
        </p:nvSpPr>
        <p:spPr>
          <a:xfrm>
            <a:off x="0" y="0"/>
            <a:ext cx="9132900" cy="51372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1818" name="Google Shape;1818;p9">
            <a:hlinkClick r:id="rId2"/>
          </p:cNvPr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23400" y="435650"/>
            <a:ext cx="3735526" cy="1611900"/>
          </a:xfrm>
          <a:prstGeom prst="rect">
            <a:avLst/>
          </a:prstGeom>
          <a:noFill/>
          <a:ln>
            <a:noFill/>
          </a:ln>
        </p:spPr>
      </p:pic>
      <p:sp>
        <p:nvSpPr>
          <p:cNvPr id="1819" name="Google Shape;1819;p9"/>
          <p:cNvSpPr txBox="1"/>
          <p:nvPr/>
        </p:nvSpPr>
        <p:spPr>
          <a:xfrm>
            <a:off x="423400" y="2140975"/>
            <a:ext cx="5636400" cy="2177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Free </a:t>
            </a:r>
            <a:r>
              <a:rPr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themes and templates for </a:t>
            </a: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Google Slides</a:t>
            </a:r>
            <a:r>
              <a:rPr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or </a:t>
            </a: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PowerPoint</a:t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1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rPr>
              <a:t>NOT to be sold as is or modified! </a:t>
            </a:r>
            <a:endParaRPr b="1" sz="2100">
              <a:solidFill>
                <a:srgbClr val="FFCB25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Read </a:t>
            </a:r>
            <a:r>
              <a:rPr lang="en-GB" u="sng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  <a:hlinkClick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FAQ</a:t>
            </a:r>
            <a:r>
              <a:rPr lang="en-GB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on slidesmania.com</a:t>
            </a:r>
            <a:endParaRPr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cxnSp>
        <p:nvCxnSpPr>
          <p:cNvPr id="1820" name="Google Shape;1820;p9"/>
          <p:cNvCxnSpPr/>
          <p:nvPr/>
        </p:nvCxnSpPr>
        <p:spPr>
          <a:xfrm>
            <a:off x="7808144" y="4261524"/>
            <a:ext cx="1120200" cy="9600"/>
          </a:xfrm>
          <a:prstGeom prst="straightConnector1">
            <a:avLst/>
          </a:prstGeom>
          <a:noFill/>
          <a:ln cap="flat" cmpd="sng" w="38100">
            <a:solidFill>
              <a:srgbClr val="FFCB25"/>
            </a:solidFill>
            <a:prstDash val="solid"/>
            <a:round/>
            <a:headEnd len="med" w="med" type="none"/>
            <a:tailEnd len="med" w="med" type="none"/>
          </a:ln>
        </p:spPr>
      </p:cxnSp>
      <p:pic>
        <p:nvPicPr>
          <p:cNvPr id="1821" name="Google Shape;1821;p9">
            <a:hlinkClick r:id="rId5"/>
          </p:cNvPr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6831050" y="4418814"/>
            <a:ext cx="534282" cy="477823"/>
          </a:xfrm>
          <a:prstGeom prst="rect">
            <a:avLst/>
          </a:prstGeom>
          <a:noFill/>
          <a:ln>
            <a:noFill/>
          </a:ln>
        </p:spPr>
      </p:pic>
      <p:pic>
        <p:nvPicPr>
          <p:cNvPr id="1822" name="Google Shape;1822;p9">
            <a:hlinkClick r:id="rId7"/>
          </p:cNvPr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365332" y="4422179"/>
            <a:ext cx="530857" cy="471093"/>
          </a:xfrm>
          <a:prstGeom prst="rect">
            <a:avLst/>
          </a:prstGeom>
          <a:noFill/>
          <a:ln>
            <a:noFill/>
          </a:ln>
        </p:spPr>
      </p:pic>
      <p:pic>
        <p:nvPicPr>
          <p:cNvPr id="1823" name="Google Shape;1823;p9">
            <a:hlinkClick r:id="rId9"/>
          </p:cNvPr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925360" y="4423862"/>
            <a:ext cx="458935" cy="467728"/>
          </a:xfrm>
          <a:prstGeom prst="rect">
            <a:avLst/>
          </a:prstGeom>
          <a:noFill/>
          <a:ln>
            <a:noFill/>
          </a:ln>
        </p:spPr>
      </p:pic>
      <p:pic>
        <p:nvPicPr>
          <p:cNvPr id="1824" name="Google Shape;1824;p9">
            <a:hlinkClick r:id="rId11"/>
          </p:cNvPr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8404190" y="4432274"/>
            <a:ext cx="524007" cy="450903"/>
          </a:xfrm>
          <a:prstGeom prst="rect">
            <a:avLst/>
          </a:prstGeom>
          <a:noFill/>
          <a:ln>
            <a:noFill/>
          </a:ln>
        </p:spPr>
      </p:pic>
      <p:sp>
        <p:nvSpPr>
          <p:cNvPr id="1825" name="Google Shape;1825;p9"/>
          <p:cNvSpPr txBox="1"/>
          <p:nvPr/>
        </p:nvSpPr>
        <p:spPr>
          <a:xfrm>
            <a:off x="5298010" y="3605699"/>
            <a:ext cx="3682200" cy="750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8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rPr>
              <a:t>Sharing is caring!</a:t>
            </a:r>
            <a:endParaRPr b="1" sz="1800">
              <a:solidFill>
                <a:srgbClr val="252525"/>
              </a:solidFill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Subtitle">
  <p:cSld name="BLANK_2">
    <p:spTree>
      <p:nvGrpSpPr>
        <p:cNvPr id="1826" name="Shape 18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27" name="Google Shape;1827;p10"/>
          <p:cNvSpPr/>
          <p:nvPr/>
        </p:nvSpPr>
        <p:spPr>
          <a:xfrm rot="-4103113">
            <a:off x="7851399" y="157401"/>
            <a:ext cx="1057755" cy="1058480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4C11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28" name="Google Shape;1828;p10"/>
          <p:cNvSpPr/>
          <p:nvPr/>
        </p:nvSpPr>
        <p:spPr>
          <a:xfrm rot="-3997853">
            <a:off x="7306029" y="1043985"/>
            <a:ext cx="818598" cy="843163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4C11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29" name="Google Shape;1829;p10"/>
          <p:cNvSpPr/>
          <p:nvPr/>
        </p:nvSpPr>
        <p:spPr>
          <a:xfrm rot="-3982237">
            <a:off x="8182057" y="1477397"/>
            <a:ext cx="810090" cy="843163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741B4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0" name="Google Shape;1830;p10"/>
          <p:cNvSpPr/>
          <p:nvPr/>
        </p:nvSpPr>
        <p:spPr>
          <a:xfrm rot="-3806097">
            <a:off x="7449223" y="1976893"/>
            <a:ext cx="663817" cy="655982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741B4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1" name="Google Shape;1831;p10"/>
          <p:cNvSpPr/>
          <p:nvPr/>
        </p:nvSpPr>
        <p:spPr>
          <a:xfrm rot="6696887">
            <a:off x="176076" y="4002369"/>
            <a:ext cx="1057755" cy="1058480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4C11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2" name="Google Shape;1832;p10"/>
          <p:cNvSpPr/>
          <p:nvPr/>
        </p:nvSpPr>
        <p:spPr>
          <a:xfrm rot="6802147">
            <a:off x="960603" y="3331102"/>
            <a:ext cx="818598" cy="843163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4C113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3" name="Google Shape;1833;p10"/>
          <p:cNvSpPr/>
          <p:nvPr/>
        </p:nvSpPr>
        <p:spPr>
          <a:xfrm rot="6817763">
            <a:off x="93082" y="2897690"/>
            <a:ext cx="810090" cy="843163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741B4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834" name="Google Shape;1834;p10"/>
          <p:cNvSpPr/>
          <p:nvPr/>
        </p:nvSpPr>
        <p:spPr>
          <a:xfrm rot="6993903">
            <a:off x="972190" y="2585375"/>
            <a:ext cx="663817" cy="655982"/>
          </a:xfrm>
          <a:custGeom>
            <a:rect b="b" l="l" r="r" t="t"/>
            <a:pathLst>
              <a:path extrusionOk="0" h="3713394" w="3710849">
                <a:moveTo>
                  <a:pt x="2165196" y="1787957"/>
                </a:moveTo>
                <a:cubicBezTo>
                  <a:pt x="2557331" y="1700199"/>
                  <a:pt x="3301860" y="1484289"/>
                  <a:pt x="3531992" y="1514254"/>
                </a:cubicBezTo>
                <a:cubicBezTo>
                  <a:pt x="3762123" y="1544219"/>
                  <a:pt x="3773788" y="1922134"/>
                  <a:pt x="3545989" y="1967751"/>
                </a:cubicBezTo>
                <a:cubicBezTo>
                  <a:pt x="3318190" y="2013369"/>
                  <a:pt x="2590263" y="1877809"/>
                  <a:pt x="2165196" y="1787957"/>
                </a:cubicBezTo>
                <a:close/>
                <a:moveTo>
                  <a:pt x="2103452" y="1674183"/>
                </a:moveTo>
                <a:cubicBezTo>
                  <a:pt x="2435897" y="1448459"/>
                  <a:pt x="3048981" y="974046"/>
                  <a:pt x="3274022" y="917342"/>
                </a:cubicBezTo>
                <a:cubicBezTo>
                  <a:pt x="3499063" y="860638"/>
                  <a:pt x="3648793" y="1207822"/>
                  <a:pt x="3453698" y="1333962"/>
                </a:cubicBezTo>
                <a:cubicBezTo>
                  <a:pt x="3258603" y="1460102"/>
                  <a:pt x="2531796" y="1601539"/>
                  <a:pt x="2103452" y="1674183"/>
                </a:cubicBezTo>
                <a:close/>
                <a:moveTo>
                  <a:pt x="2045015" y="1617198"/>
                </a:moveTo>
                <a:cubicBezTo>
                  <a:pt x="2275381" y="1287953"/>
                  <a:pt x="2679528" y="626436"/>
                  <a:pt x="2869663" y="493366"/>
                </a:cubicBezTo>
                <a:cubicBezTo>
                  <a:pt x="3059797" y="360297"/>
                  <a:pt x="3323267" y="631479"/>
                  <a:pt x="3185825" y="818784"/>
                </a:cubicBezTo>
                <a:cubicBezTo>
                  <a:pt x="3048384" y="1006089"/>
                  <a:pt x="2419474" y="1396890"/>
                  <a:pt x="2045015" y="1617198"/>
                </a:cubicBezTo>
                <a:close/>
                <a:moveTo>
                  <a:pt x="2140797" y="1917115"/>
                </a:moveTo>
                <a:cubicBezTo>
                  <a:pt x="2536529" y="1986876"/>
                  <a:pt x="3306841" y="2073831"/>
                  <a:pt x="3507760" y="2189977"/>
                </a:cubicBezTo>
                <a:cubicBezTo>
                  <a:pt x="3708680" y="2306123"/>
                  <a:pt x="3574141" y="2659472"/>
                  <a:pt x="3346314" y="2613994"/>
                </a:cubicBezTo>
                <a:cubicBezTo>
                  <a:pt x="3118487" y="2568517"/>
                  <a:pt x="2498640" y="2163496"/>
                  <a:pt x="2140797" y="1917115"/>
                </a:cubicBezTo>
                <a:close/>
                <a:moveTo>
                  <a:pt x="1938618" y="1573298"/>
                </a:moveTo>
                <a:cubicBezTo>
                  <a:pt x="2027467" y="1181409"/>
                  <a:pt x="2151632" y="416214"/>
                  <a:pt x="2277375" y="221157"/>
                </a:cubicBezTo>
                <a:cubicBezTo>
                  <a:pt x="2403117" y="26099"/>
                  <a:pt x="2749534" y="177595"/>
                  <a:pt x="2693074" y="402952"/>
                </a:cubicBezTo>
                <a:cubicBezTo>
                  <a:pt x="2636615" y="628308"/>
                  <a:pt x="2202044" y="1227810"/>
                  <a:pt x="1938618" y="1573298"/>
                </a:cubicBezTo>
                <a:close/>
                <a:moveTo>
                  <a:pt x="2089750" y="2028891"/>
                </a:moveTo>
                <a:cubicBezTo>
                  <a:pt x="2424375" y="2251372"/>
                  <a:pt x="3095305" y="2639691"/>
                  <a:pt x="3232853" y="2826611"/>
                </a:cubicBezTo>
                <a:cubicBezTo>
                  <a:pt x="3370401" y="3013532"/>
                  <a:pt x="3105554" y="3283368"/>
                  <a:pt x="2915037" y="3150414"/>
                </a:cubicBezTo>
                <a:cubicBezTo>
                  <a:pt x="2724520" y="3017461"/>
                  <a:pt x="2318891" y="2398011"/>
                  <a:pt x="2089750" y="2028891"/>
                </a:cubicBezTo>
                <a:close/>
                <a:moveTo>
                  <a:pt x="1837555" y="1546412"/>
                </a:moveTo>
                <a:cubicBezTo>
                  <a:pt x="1761936" y="1151756"/>
                  <a:pt x="1569098" y="400921"/>
                  <a:pt x="1606149" y="171823"/>
                </a:cubicBezTo>
                <a:cubicBezTo>
                  <a:pt x="1643199" y="-57275"/>
                  <a:pt x="2021294" y="-57275"/>
                  <a:pt x="2059862" y="171824"/>
                </a:cubicBezTo>
                <a:cubicBezTo>
                  <a:pt x="2098429" y="400921"/>
                  <a:pt x="1940478" y="1124319"/>
                  <a:pt x="1837555" y="1546412"/>
                </a:cubicBezTo>
                <a:close/>
                <a:moveTo>
                  <a:pt x="970291" y="422029"/>
                </a:moveTo>
                <a:cubicBezTo>
                  <a:pt x="963646" y="405095"/>
                  <a:pt x="958471" y="389515"/>
                  <a:pt x="954927" y="375449"/>
                </a:cubicBezTo>
                <a:cubicBezTo>
                  <a:pt x="898223" y="150409"/>
                  <a:pt x="1245407" y="679"/>
                  <a:pt x="1371547" y="195774"/>
                </a:cubicBezTo>
                <a:cubicBezTo>
                  <a:pt x="1497687" y="390868"/>
                  <a:pt x="1639124" y="1117677"/>
                  <a:pt x="1711768" y="1546020"/>
                </a:cubicBezTo>
                <a:cubicBezTo>
                  <a:pt x="1500151" y="1234353"/>
                  <a:pt x="1069961" y="676029"/>
                  <a:pt x="970291" y="422029"/>
                </a:cubicBezTo>
                <a:close/>
                <a:moveTo>
                  <a:pt x="1613686" y="2003756"/>
                </a:moveTo>
                <a:cubicBezTo>
                  <a:pt x="1605650" y="1987716"/>
                  <a:pt x="1599101" y="1970632"/>
                  <a:pt x="1594262" y="1952632"/>
                </a:cubicBezTo>
                <a:cubicBezTo>
                  <a:pt x="1555550" y="1808627"/>
                  <a:pt x="1640907" y="1660506"/>
                  <a:pt x="1784911" y="1621794"/>
                </a:cubicBezTo>
                <a:cubicBezTo>
                  <a:pt x="1928915" y="1583082"/>
                  <a:pt x="2077036" y="1668439"/>
                  <a:pt x="2115748" y="1812442"/>
                </a:cubicBezTo>
                <a:cubicBezTo>
                  <a:pt x="2144781" y="1920445"/>
                  <a:pt x="2104027" y="2030764"/>
                  <a:pt x="2021084" y="2095505"/>
                </a:cubicBezTo>
                <a:lnTo>
                  <a:pt x="1986699" y="2117236"/>
                </a:lnTo>
                <a:lnTo>
                  <a:pt x="2024360" y="2171928"/>
                </a:lnTo>
                <a:cubicBezTo>
                  <a:pt x="2262680" y="2514034"/>
                  <a:pt x="2682967" y="3066064"/>
                  <a:pt x="2736127" y="3277040"/>
                </a:cubicBezTo>
                <a:cubicBezTo>
                  <a:pt x="2792830" y="3502081"/>
                  <a:pt x="2445647" y="3651811"/>
                  <a:pt x="2319507" y="3456716"/>
                </a:cubicBezTo>
                <a:cubicBezTo>
                  <a:pt x="2209134" y="3286007"/>
                  <a:pt x="2087050" y="2708207"/>
                  <a:pt x="2009587" y="2279467"/>
                </a:cubicBezTo>
                <a:lnTo>
                  <a:pt x="1981722" y="2120381"/>
                </a:lnTo>
                <a:lnTo>
                  <a:pt x="1976224" y="2123856"/>
                </a:lnTo>
                <a:cubicBezTo>
                  <a:pt x="1960184" y="2131892"/>
                  <a:pt x="1943100" y="2138441"/>
                  <a:pt x="1925099" y="2143280"/>
                </a:cubicBezTo>
                <a:cubicBezTo>
                  <a:pt x="1799096" y="2177153"/>
                  <a:pt x="1669940" y="2116035"/>
                  <a:pt x="1613686" y="2003756"/>
                </a:cubicBezTo>
                <a:close/>
                <a:moveTo>
                  <a:pt x="465969" y="777489"/>
                </a:moveTo>
                <a:cubicBezTo>
                  <a:pt x="382427" y="594313"/>
                  <a:pt x="626366" y="364943"/>
                  <a:pt x="804976" y="489587"/>
                </a:cubicBezTo>
                <a:cubicBezTo>
                  <a:pt x="995493" y="622541"/>
                  <a:pt x="1401122" y="1241990"/>
                  <a:pt x="1630263" y="1611110"/>
                </a:cubicBezTo>
                <a:cubicBezTo>
                  <a:pt x="1295638" y="1388630"/>
                  <a:pt x="624708" y="1000310"/>
                  <a:pt x="487160" y="813390"/>
                </a:cubicBezTo>
                <a:cubicBezTo>
                  <a:pt x="478563" y="801708"/>
                  <a:pt x="471538" y="789701"/>
                  <a:pt x="465969" y="777489"/>
                </a:cubicBezTo>
                <a:close/>
                <a:moveTo>
                  <a:pt x="1649994" y="3581842"/>
                </a:moveTo>
                <a:cubicBezTo>
                  <a:pt x="1645097" y="3569313"/>
                  <a:pt x="1641360" y="3555889"/>
                  <a:pt x="1638950" y="3541571"/>
                </a:cubicBezTo>
                <a:cubicBezTo>
                  <a:pt x="1600382" y="3312472"/>
                  <a:pt x="1758333" y="2589075"/>
                  <a:pt x="1861257" y="2166982"/>
                </a:cubicBezTo>
                <a:cubicBezTo>
                  <a:pt x="1936876" y="2561638"/>
                  <a:pt x="2129714" y="3312472"/>
                  <a:pt x="2092663" y="3541570"/>
                </a:cubicBezTo>
                <a:cubicBezTo>
                  <a:pt x="2057928" y="3756350"/>
                  <a:pt x="1723447" y="3769774"/>
                  <a:pt x="1649994" y="3581842"/>
                </a:cubicBezTo>
                <a:close/>
                <a:moveTo>
                  <a:pt x="106211" y="1359427"/>
                </a:moveTo>
                <a:cubicBezTo>
                  <a:pt x="38256" y="1210953"/>
                  <a:pt x="161781" y="984617"/>
                  <a:pt x="346890" y="1021567"/>
                </a:cubicBezTo>
                <a:cubicBezTo>
                  <a:pt x="574717" y="1067044"/>
                  <a:pt x="1194565" y="1472065"/>
                  <a:pt x="1552408" y="1718446"/>
                </a:cubicBezTo>
                <a:cubicBezTo>
                  <a:pt x="1156675" y="1648684"/>
                  <a:pt x="386364" y="1561730"/>
                  <a:pt x="185444" y="1445584"/>
                </a:cubicBezTo>
                <a:cubicBezTo>
                  <a:pt x="147772" y="1423806"/>
                  <a:pt x="121893" y="1393690"/>
                  <a:pt x="106211" y="1359427"/>
                </a:cubicBezTo>
                <a:close/>
                <a:moveTo>
                  <a:pt x="990797" y="3446572"/>
                </a:moveTo>
                <a:cubicBezTo>
                  <a:pt x="977166" y="3411309"/>
                  <a:pt x="973589" y="3371651"/>
                  <a:pt x="984175" y="3329397"/>
                </a:cubicBezTo>
                <a:cubicBezTo>
                  <a:pt x="1040634" y="3104040"/>
                  <a:pt x="1475205" y="2504539"/>
                  <a:pt x="1738631" y="2159050"/>
                </a:cubicBezTo>
                <a:cubicBezTo>
                  <a:pt x="1649782" y="2550940"/>
                  <a:pt x="1525616" y="3316134"/>
                  <a:pt x="1399874" y="3511192"/>
                </a:cubicBezTo>
                <a:cubicBezTo>
                  <a:pt x="1297709" y="3669676"/>
                  <a:pt x="1049863" y="3599381"/>
                  <a:pt x="990797" y="3446572"/>
                </a:cubicBezTo>
                <a:close/>
                <a:moveTo>
                  <a:pt x="13232" y="1959863"/>
                </a:moveTo>
                <a:cubicBezTo>
                  <a:pt x="-26349" y="1837821"/>
                  <a:pt x="22486" y="1679507"/>
                  <a:pt x="164860" y="1650996"/>
                </a:cubicBezTo>
                <a:cubicBezTo>
                  <a:pt x="392659" y="1605379"/>
                  <a:pt x="1120586" y="1740937"/>
                  <a:pt x="1545652" y="1830790"/>
                </a:cubicBezTo>
                <a:cubicBezTo>
                  <a:pt x="1153517" y="1918549"/>
                  <a:pt x="408989" y="2134458"/>
                  <a:pt x="178857" y="2104493"/>
                </a:cubicBezTo>
                <a:cubicBezTo>
                  <a:pt x="92557" y="2093255"/>
                  <a:pt x="36980" y="2033089"/>
                  <a:pt x="13232" y="1959863"/>
                </a:cubicBezTo>
                <a:close/>
                <a:moveTo>
                  <a:pt x="475516" y="3102198"/>
                </a:moveTo>
                <a:cubicBezTo>
                  <a:pt x="439309" y="3034110"/>
                  <a:pt x="434472" y="2952075"/>
                  <a:pt x="486012" y="2881836"/>
                </a:cubicBezTo>
                <a:cubicBezTo>
                  <a:pt x="623454" y="2694530"/>
                  <a:pt x="1252364" y="2303730"/>
                  <a:pt x="1626823" y="2083421"/>
                </a:cubicBezTo>
                <a:cubicBezTo>
                  <a:pt x="1396456" y="2412666"/>
                  <a:pt x="992309" y="3074183"/>
                  <a:pt x="802175" y="3207253"/>
                </a:cubicBezTo>
                <a:cubicBezTo>
                  <a:pt x="683340" y="3290421"/>
                  <a:pt x="535860" y="3215679"/>
                  <a:pt x="475516" y="3102198"/>
                </a:cubicBezTo>
                <a:close/>
                <a:moveTo>
                  <a:pt x="154440" y="2617246"/>
                </a:moveTo>
                <a:cubicBezTo>
                  <a:pt x="113264" y="2521771"/>
                  <a:pt x="124605" y="2403440"/>
                  <a:pt x="222153" y="2340370"/>
                </a:cubicBezTo>
                <a:cubicBezTo>
                  <a:pt x="417247" y="2214230"/>
                  <a:pt x="1144055" y="2072793"/>
                  <a:pt x="1572398" y="2000149"/>
                </a:cubicBezTo>
                <a:cubicBezTo>
                  <a:pt x="1239953" y="2225873"/>
                  <a:pt x="626869" y="2700286"/>
                  <a:pt x="401828" y="2756990"/>
                </a:cubicBezTo>
                <a:cubicBezTo>
                  <a:pt x="289308" y="2785341"/>
                  <a:pt x="195615" y="2712722"/>
                  <a:pt x="154440" y="2617246"/>
                </a:cubicBezTo>
                <a:close/>
              </a:path>
            </a:pathLst>
          </a:custGeom>
          <a:solidFill>
            <a:srgbClr val="741B47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835" name="Google Shape;1835;p10"/>
          <p:cNvPicPr preferRelativeResize="0"/>
          <p:nvPr/>
        </p:nvPicPr>
        <p:blipFill>
          <a:blip r:embed="rId2">
            <a:alphaModFix amt="34000"/>
          </a:blip>
          <a:stretch>
            <a:fillRect/>
          </a:stretch>
        </p:blipFill>
        <p:spPr>
          <a:xfrm>
            <a:off x="2805753" y="0"/>
            <a:ext cx="3532495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836" name="Google Shape;1836;p10"/>
          <p:cNvSpPr txBox="1"/>
          <p:nvPr>
            <p:ph type="title"/>
          </p:nvPr>
        </p:nvSpPr>
        <p:spPr>
          <a:xfrm>
            <a:off x="265500" y="12331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1837" name="Google Shape;1837;p10"/>
          <p:cNvSpPr txBox="1"/>
          <p:nvPr>
            <p:ph idx="1" type="subTitle"/>
          </p:nvPr>
        </p:nvSpPr>
        <p:spPr>
          <a:xfrm>
            <a:off x="265500" y="28030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9pPr>
          </a:lstStyle>
          <a:p/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Subtitle 1">
  <p:cSld name="BLANK_2_1">
    <p:spTree>
      <p:nvGrpSpPr>
        <p:cNvPr id="1838" name="Shape 18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39" name="Google Shape;1839;p11"/>
          <p:cNvSpPr txBox="1"/>
          <p:nvPr>
            <p:ph type="title"/>
          </p:nvPr>
        </p:nvSpPr>
        <p:spPr>
          <a:xfrm>
            <a:off x="265500" y="1233175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1840" name="Google Shape;1840;p11"/>
          <p:cNvSpPr txBox="1"/>
          <p:nvPr>
            <p:ph idx="1" type="subTitle"/>
          </p:nvPr>
        </p:nvSpPr>
        <p:spPr>
          <a:xfrm>
            <a:off x="265500" y="2803075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9pPr>
          </a:lstStyle>
          <a:p/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theme" Target="../theme/theme1.xml"/><Relationship Id="rId10" Type="http://schemas.openxmlformats.org/officeDocument/2006/relationships/slideLayout" Target="../slideLayouts/slideLayout10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gradFill>
          <a:gsLst>
            <a:gs pos="0">
              <a:srgbClr val="741B47"/>
            </a:gs>
            <a:gs pos="34000">
              <a:srgbClr val="4C1130"/>
            </a:gs>
            <a:gs pos="100000">
              <a:srgbClr val="000000"/>
            </a:gs>
          </a:gsLst>
          <a:lin ang="16200038" scaled="0"/>
        </a:gra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  <a:noFill/>
          <a:ln>
            <a:noFill/>
          </a:ln>
          <a:effectLst>
            <a:outerShdw rotWithShape="0" algn="bl" dir="3300000" dist="76200">
              <a:srgbClr val="000000"/>
            </a:outerShdw>
          </a:effectLst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Impact"/>
              <a:buNone/>
              <a:defRPr b="1" sz="9600">
                <a:solidFill>
                  <a:srgbClr val="FEFDDF"/>
                </a:solidFill>
                <a:latin typeface="Mountains of Christmas"/>
                <a:ea typeface="Mountains of Christmas"/>
                <a:cs typeface="Mountains of Christmas"/>
                <a:sym typeface="Mountains of Christmas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Impact"/>
              <a:buNone/>
              <a:defRPr sz="2800">
                <a:solidFill>
                  <a:schemeClr val="dk1"/>
                </a:solidFill>
                <a:latin typeface="Impact"/>
                <a:ea typeface="Impact"/>
                <a:cs typeface="Impact"/>
                <a:sym typeface="Impact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Impact"/>
              <a:buNone/>
              <a:defRPr sz="2800">
                <a:solidFill>
                  <a:schemeClr val="dk1"/>
                </a:solidFill>
                <a:latin typeface="Impact"/>
                <a:ea typeface="Impact"/>
                <a:cs typeface="Impact"/>
                <a:sym typeface="Impact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Impact"/>
              <a:buNone/>
              <a:defRPr sz="2800">
                <a:solidFill>
                  <a:schemeClr val="dk1"/>
                </a:solidFill>
                <a:latin typeface="Impact"/>
                <a:ea typeface="Impact"/>
                <a:cs typeface="Impact"/>
                <a:sym typeface="Impact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Impact"/>
              <a:buNone/>
              <a:defRPr sz="2800">
                <a:solidFill>
                  <a:schemeClr val="dk1"/>
                </a:solidFill>
                <a:latin typeface="Impact"/>
                <a:ea typeface="Impact"/>
                <a:cs typeface="Impact"/>
                <a:sym typeface="Impact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Impact"/>
              <a:buNone/>
              <a:defRPr sz="2800">
                <a:solidFill>
                  <a:schemeClr val="dk1"/>
                </a:solidFill>
                <a:latin typeface="Impact"/>
                <a:ea typeface="Impact"/>
                <a:cs typeface="Impact"/>
                <a:sym typeface="Impact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Impact"/>
              <a:buNone/>
              <a:defRPr sz="2800">
                <a:solidFill>
                  <a:schemeClr val="dk1"/>
                </a:solidFill>
                <a:latin typeface="Impact"/>
                <a:ea typeface="Impact"/>
                <a:cs typeface="Impact"/>
                <a:sym typeface="Impact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Impact"/>
              <a:buNone/>
              <a:defRPr sz="2800">
                <a:solidFill>
                  <a:schemeClr val="dk1"/>
                </a:solidFill>
                <a:latin typeface="Impact"/>
                <a:ea typeface="Impact"/>
                <a:cs typeface="Impact"/>
                <a:sym typeface="Impact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Impact"/>
              <a:buNone/>
              <a:defRPr sz="2800">
                <a:solidFill>
                  <a:schemeClr val="dk1"/>
                </a:solidFill>
                <a:latin typeface="Impact"/>
                <a:ea typeface="Impact"/>
                <a:cs typeface="Impact"/>
                <a:sym typeface="Impact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EFDDF"/>
              </a:buClr>
              <a:buSzPts val="1800"/>
              <a:buFont typeface="David Libre"/>
              <a:buChar char="●"/>
              <a:defRPr sz="1800">
                <a:solidFill>
                  <a:srgbClr val="FEFDDF"/>
                </a:solidFill>
                <a:latin typeface="David Libre"/>
                <a:ea typeface="David Libre"/>
                <a:cs typeface="David Libre"/>
                <a:sym typeface="David Libre"/>
              </a:defRPr>
            </a:lvl1pPr>
            <a:lvl2pPr indent="-342900" lvl="1" marL="914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FEFDDF"/>
              </a:buClr>
              <a:buSzPts val="1800"/>
              <a:buFont typeface="David Libre"/>
              <a:buChar char="○"/>
              <a:defRPr sz="1800">
                <a:solidFill>
                  <a:srgbClr val="FEFDDF"/>
                </a:solidFill>
                <a:latin typeface="David Libre"/>
                <a:ea typeface="David Libre"/>
                <a:cs typeface="David Libre"/>
                <a:sym typeface="David Libre"/>
              </a:defRPr>
            </a:lvl2pPr>
            <a:lvl3pPr indent="-342900" lvl="2" marL="1371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FEFDDF"/>
              </a:buClr>
              <a:buSzPts val="1800"/>
              <a:buFont typeface="David Libre"/>
              <a:buChar char="■"/>
              <a:defRPr sz="1800">
                <a:solidFill>
                  <a:srgbClr val="FEFDDF"/>
                </a:solidFill>
                <a:latin typeface="David Libre"/>
                <a:ea typeface="David Libre"/>
                <a:cs typeface="David Libre"/>
                <a:sym typeface="David Libre"/>
              </a:defRPr>
            </a:lvl3pPr>
            <a:lvl4pPr indent="-342900" lvl="3" marL="18288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FEFDDF"/>
              </a:buClr>
              <a:buSzPts val="1800"/>
              <a:buFont typeface="David Libre"/>
              <a:buChar char="●"/>
              <a:defRPr sz="1800">
                <a:solidFill>
                  <a:srgbClr val="FEFDDF"/>
                </a:solidFill>
                <a:latin typeface="David Libre"/>
                <a:ea typeface="David Libre"/>
                <a:cs typeface="David Libre"/>
                <a:sym typeface="David Libre"/>
              </a:defRPr>
            </a:lvl4pPr>
            <a:lvl5pPr indent="-342900" lvl="4" marL="22860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FEFDDF"/>
              </a:buClr>
              <a:buSzPts val="1800"/>
              <a:buFont typeface="David Libre"/>
              <a:buChar char="○"/>
              <a:defRPr sz="1800">
                <a:solidFill>
                  <a:srgbClr val="FEFDDF"/>
                </a:solidFill>
                <a:latin typeface="David Libre"/>
                <a:ea typeface="David Libre"/>
                <a:cs typeface="David Libre"/>
                <a:sym typeface="David Libre"/>
              </a:defRPr>
            </a:lvl5pPr>
            <a:lvl6pPr indent="-342900" lvl="5" marL="27432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FEFDDF"/>
              </a:buClr>
              <a:buSzPts val="1800"/>
              <a:buFont typeface="David Libre"/>
              <a:buChar char="■"/>
              <a:defRPr sz="1800">
                <a:solidFill>
                  <a:srgbClr val="FEFDDF"/>
                </a:solidFill>
                <a:latin typeface="David Libre"/>
                <a:ea typeface="David Libre"/>
                <a:cs typeface="David Libre"/>
                <a:sym typeface="David Libre"/>
              </a:defRPr>
            </a:lvl6pPr>
            <a:lvl7pPr indent="-342900" lvl="6" marL="3200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FEFDDF"/>
              </a:buClr>
              <a:buSzPts val="1800"/>
              <a:buFont typeface="David Libre"/>
              <a:buChar char="●"/>
              <a:defRPr sz="1800">
                <a:solidFill>
                  <a:srgbClr val="FEFDDF"/>
                </a:solidFill>
                <a:latin typeface="David Libre"/>
                <a:ea typeface="David Libre"/>
                <a:cs typeface="David Libre"/>
                <a:sym typeface="David Libre"/>
              </a:defRPr>
            </a:lvl7pPr>
            <a:lvl8pPr indent="-342900" lvl="7" marL="3657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Clr>
                <a:srgbClr val="FEFDDF"/>
              </a:buClr>
              <a:buSzPts val="1800"/>
              <a:buFont typeface="David Libre"/>
              <a:buChar char="○"/>
              <a:defRPr sz="1800">
                <a:solidFill>
                  <a:srgbClr val="FEFDDF"/>
                </a:solidFill>
                <a:latin typeface="David Libre"/>
                <a:ea typeface="David Libre"/>
                <a:cs typeface="David Libre"/>
                <a:sym typeface="David Libre"/>
              </a:defRPr>
            </a:lvl8pPr>
            <a:lvl9pPr indent="-342900" lvl="8" marL="4114800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Clr>
                <a:srgbClr val="FEFDDF"/>
              </a:buClr>
              <a:buSzPts val="1800"/>
              <a:buFont typeface="David Libre"/>
              <a:buChar char="■"/>
              <a:defRPr sz="1800">
                <a:solidFill>
                  <a:srgbClr val="FEFDDF"/>
                </a:solidFill>
                <a:latin typeface="David Libre"/>
                <a:ea typeface="David Libre"/>
                <a:cs typeface="David Libre"/>
                <a:sym typeface="David Libre"/>
              </a:defRPr>
            </a:lvl9pPr>
          </a:lstStyle>
          <a:p/>
        </p:txBody>
      </p:sp>
      <p:sp>
        <p:nvSpPr>
          <p:cNvPr id="8" name="Google Shape;8;p1"/>
          <p:cNvSpPr txBox="1"/>
          <p:nvPr/>
        </p:nvSpPr>
        <p:spPr>
          <a:xfrm rot="5400000">
            <a:off x="-679350" y="4659025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100">
                <a:solidFill>
                  <a:srgbClr val="D5A6BD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1100">
              <a:solidFill>
                <a:srgbClr val="D5A6BD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8.pn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3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21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44" name="Shape 18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5" name="Google Shape;1845;p12"/>
          <p:cNvSpPr txBox="1"/>
          <p:nvPr>
            <p:ph type="ctrTitle"/>
          </p:nvPr>
        </p:nvSpPr>
        <p:spPr>
          <a:xfrm>
            <a:off x="3680700" y="1740250"/>
            <a:ext cx="4995900" cy="2052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DIA DE LOS MUERTOS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49" name="Shape 18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50" name="Google Shape;1850;p13"/>
          <p:cNvSpPr txBox="1"/>
          <p:nvPr>
            <p:ph type="title"/>
          </p:nvPr>
        </p:nvSpPr>
        <p:spPr>
          <a:xfrm>
            <a:off x="311700" y="1538525"/>
            <a:ext cx="4742100" cy="96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Introduce yourself!</a:t>
            </a:r>
            <a:endParaRPr/>
          </a:p>
        </p:txBody>
      </p:sp>
      <p:sp>
        <p:nvSpPr>
          <p:cNvPr id="1851" name="Google Shape;1851;p13"/>
          <p:cNvSpPr txBox="1"/>
          <p:nvPr>
            <p:ph idx="1" type="body"/>
          </p:nvPr>
        </p:nvSpPr>
        <p:spPr>
          <a:xfrm>
            <a:off x="311700" y="2708925"/>
            <a:ext cx="4325700" cy="1629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00000"/>
              </a:lnSpc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1800"/>
              <a:t>Lorem ipsum dolor sit amet, consectetuer adipiscing elit. Aenean commodo ligula eget dolor. </a:t>
            </a:r>
            <a:endParaRPr sz="1800"/>
          </a:p>
        </p:txBody>
      </p:sp>
      <p:pic>
        <p:nvPicPr>
          <p:cNvPr id="1852" name="Google Shape;1852;p13"/>
          <p:cNvPicPr preferRelativeResize="0"/>
          <p:nvPr/>
        </p:nvPicPr>
        <p:blipFill rotWithShape="1">
          <a:blip r:embed="rId3">
            <a:alphaModFix/>
          </a:blip>
          <a:srcRect b="54919" l="20882" r="27080" t="10017"/>
          <a:stretch/>
        </p:blipFill>
        <p:spPr>
          <a:xfrm>
            <a:off x="5053750" y="1538525"/>
            <a:ext cx="3475500" cy="3507300"/>
          </a:xfrm>
          <a:prstGeom prst="star10">
            <a:avLst>
              <a:gd fmla="val 42533" name="adj"/>
              <a:gd fmla="val 105146" name="hf"/>
            </a:avLst>
          </a:prstGeom>
          <a:noFill/>
          <a:ln>
            <a:noFill/>
          </a:ln>
        </p:spPr>
      </p:pic>
      <p:sp>
        <p:nvSpPr>
          <p:cNvPr id="1853" name="Google Shape;1853;p13"/>
          <p:cNvSpPr txBox="1"/>
          <p:nvPr>
            <p:ph idx="2" type="body"/>
          </p:nvPr>
        </p:nvSpPr>
        <p:spPr>
          <a:xfrm>
            <a:off x="4865700" y="2168675"/>
            <a:ext cx="3860700" cy="2400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57" name="Shape 18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58" name="Google Shape;1858;p14"/>
          <p:cNvSpPr txBox="1"/>
          <p:nvPr>
            <p:ph type="title"/>
          </p:nvPr>
        </p:nvSpPr>
        <p:spPr>
          <a:xfrm>
            <a:off x="177225" y="685125"/>
            <a:ext cx="85206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4800"/>
              <a:t>Add your talking points here.</a:t>
            </a:r>
            <a:endParaRPr sz="4800"/>
          </a:p>
        </p:txBody>
      </p:sp>
      <p:sp>
        <p:nvSpPr>
          <p:cNvPr id="1859" name="Google Shape;1859;p14"/>
          <p:cNvSpPr txBox="1"/>
          <p:nvPr>
            <p:ph idx="4294967295" type="body"/>
          </p:nvPr>
        </p:nvSpPr>
        <p:spPr>
          <a:xfrm>
            <a:off x="2012575" y="1769725"/>
            <a:ext cx="5692500" cy="2400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-4191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3000"/>
              <a:buChar char="★"/>
            </a:pPr>
            <a:r>
              <a:rPr lang="en-GB" sz="3000"/>
              <a:t>We will talk about this first.</a:t>
            </a:r>
            <a:endParaRPr sz="3000"/>
          </a:p>
          <a:p>
            <a:pPr indent="-4191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3000"/>
              <a:buChar char="★"/>
            </a:pPr>
            <a:r>
              <a:rPr lang="en-GB" sz="3000"/>
              <a:t>We will talk about this second.</a:t>
            </a:r>
            <a:endParaRPr sz="3000"/>
          </a:p>
          <a:p>
            <a:pPr indent="-4191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3000"/>
              <a:buChar char="★"/>
            </a:pPr>
            <a:r>
              <a:rPr lang="en-GB" sz="3000"/>
              <a:t>We will talk about this last.</a:t>
            </a:r>
            <a:endParaRPr sz="3000"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63" name="Shape 18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64" name="Google Shape;1864;p15"/>
          <p:cNvSpPr txBox="1"/>
          <p:nvPr>
            <p:ph type="title"/>
          </p:nvPr>
        </p:nvSpPr>
        <p:spPr>
          <a:xfrm>
            <a:off x="311700" y="2150850"/>
            <a:ext cx="85206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We will talk about this first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68" name="Shape 18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69" name="Google Shape;1869;p16"/>
          <p:cNvSpPr txBox="1"/>
          <p:nvPr>
            <p:ph type="title"/>
          </p:nvPr>
        </p:nvSpPr>
        <p:spPr>
          <a:xfrm>
            <a:off x="286825" y="1591350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</a:t>
            </a:r>
            <a:endParaRPr/>
          </a:p>
        </p:txBody>
      </p:sp>
      <p:sp>
        <p:nvSpPr>
          <p:cNvPr id="1870" name="Google Shape;1870;p16"/>
          <p:cNvSpPr txBox="1"/>
          <p:nvPr>
            <p:ph idx="1" type="body"/>
          </p:nvPr>
        </p:nvSpPr>
        <p:spPr>
          <a:xfrm>
            <a:off x="311700" y="2521325"/>
            <a:ext cx="8520600" cy="22002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800"/>
              <a:t>One of the keys to an effective presentation is keeping it simple, concentrate on your core message.</a:t>
            </a:r>
            <a:endParaRPr sz="1800"/>
          </a:p>
          <a:p>
            <a:pPr indent="0" lvl="0" marL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  <a:p>
            <a:pPr indent="0" lvl="0" marL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800"/>
              <a:t>Make it easy for your audience to understand and respond.</a:t>
            </a:r>
            <a:endParaRPr sz="1800"/>
          </a:p>
          <a:p>
            <a:pPr indent="0" lvl="0" marL="0" rtl="0" algn="l">
              <a:lnSpc>
                <a:spcPct val="9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/>
          </a:p>
        </p:txBody>
      </p:sp>
      <p:sp>
        <p:nvSpPr>
          <p:cNvPr id="1871" name="Google Shape;1871;p16"/>
          <p:cNvSpPr txBox="1"/>
          <p:nvPr>
            <p:ph idx="2" type="body"/>
          </p:nvPr>
        </p:nvSpPr>
        <p:spPr>
          <a:xfrm>
            <a:off x="4865700" y="2168675"/>
            <a:ext cx="3860700" cy="2400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75" name="Shape 18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76" name="Google Shape;1876;p17"/>
          <p:cNvSpPr txBox="1"/>
          <p:nvPr>
            <p:ph type="title"/>
          </p:nvPr>
        </p:nvSpPr>
        <p:spPr>
          <a:xfrm>
            <a:off x="311700" y="2150850"/>
            <a:ext cx="85206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main point here.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gradFill>
          <a:gsLst>
            <a:gs pos="0">
              <a:srgbClr val="741B47"/>
            </a:gs>
            <a:gs pos="34000">
              <a:srgbClr val="4C1130"/>
            </a:gs>
            <a:gs pos="100000">
              <a:srgbClr val="0000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880" name="Shape 18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81" name="Google Shape;1881;p18"/>
          <p:cNvSpPr txBox="1"/>
          <p:nvPr>
            <p:ph type="title"/>
          </p:nvPr>
        </p:nvSpPr>
        <p:spPr>
          <a:xfrm>
            <a:off x="311700" y="614025"/>
            <a:ext cx="8520600" cy="24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Great idea!</a:t>
            </a:r>
            <a:endParaRPr/>
          </a:p>
        </p:txBody>
      </p:sp>
      <p:sp>
        <p:nvSpPr>
          <p:cNvPr id="1882" name="Google Shape;1882;p18"/>
          <p:cNvSpPr txBox="1"/>
          <p:nvPr>
            <p:ph idx="1" type="body"/>
          </p:nvPr>
        </p:nvSpPr>
        <p:spPr>
          <a:xfrm>
            <a:off x="311700" y="3152225"/>
            <a:ext cx="8520600" cy="130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Finish up your first set of slides.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86" name="Shape 18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87" name="Google Shape;1887;p19"/>
          <p:cNvSpPr txBox="1"/>
          <p:nvPr>
            <p:ph type="title"/>
          </p:nvPr>
        </p:nvSpPr>
        <p:spPr>
          <a:xfrm>
            <a:off x="286825" y="1438950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You can split your content.</a:t>
            </a:r>
            <a:endParaRPr/>
          </a:p>
        </p:txBody>
      </p:sp>
      <p:sp>
        <p:nvSpPr>
          <p:cNvPr id="1888" name="Google Shape;1888;p19"/>
          <p:cNvSpPr txBox="1"/>
          <p:nvPr>
            <p:ph idx="1" type="body"/>
          </p:nvPr>
        </p:nvSpPr>
        <p:spPr>
          <a:xfrm>
            <a:off x="311700" y="2568400"/>
            <a:ext cx="4179900" cy="216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Font typeface="Arial"/>
              <a:buNone/>
            </a:pPr>
            <a:r>
              <a:rPr lang="en-GB" sz="1800"/>
              <a:t>Remember that most of our presentation templates allow you to change the colors by going into the master – this works both in PowerPoint and Google Slides – , so you can adapt them to your needs</a:t>
            </a:r>
            <a:endParaRPr sz="1800"/>
          </a:p>
        </p:txBody>
      </p:sp>
      <p:sp>
        <p:nvSpPr>
          <p:cNvPr id="1889" name="Google Shape;1889;p19"/>
          <p:cNvSpPr txBox="1"/>
          <p:nvPr>
            <p:ph idx="2" type="body"/>
          </p:nvPr>
        </p:nvSpPr>
        <p:spPr>
          <a:xfrm>
            <a:off x="4857325" y="2568400"/>
            <a:ext cx="3950100" cy="216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Font typeface="Arial"/>
              <a:buNone/>
            </a:pPr>
            <a:r>
              <a:rPr lang="en-GB" sz="1800"/>
              <a:t>Colors are emotional and evoke feelings. The right colors can help persuade and motivate, they can increase your audience's interest and improve learning comprehension and retention.</a:t>
            </a:r>
            <a:endParaRPr sz="1800"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893" name="Shape 18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4" name="Google Shape;1894;p20"/>
          <p:cNvSpPr txBox="1"/>
          <p:nvPr>
            <p:ph type="title"/>
          </p:nvPr>
        </p:nvSpPr>
        <p:spPr>
          <a:xfrm>
            <a:off x="501750" y="829350"/>
            <a:ext cx="82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1895" name="Google Shape;1895;p20"/>
          <p:cNvSpPr txBox="1"/>
          <p:nvPr>
            <p:ph idx="1" type="body"/>
          </p:nvPr>
        </p:nvSpPr>
        <p:spPr>
          <a:xfrm>
            <a:off x="501750" y="2168675"/>
            <a:ext cx="2565000" cy="2189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1600"/>
              <a:t>Did you know that pandas don’t hibernate?</a:t>
            </a:r>
            <a:endParaRPr sz="16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 sz="1600"/>
              <a:t>When winter approaches, they head lower down their mountain homes to warmer temperatures, where they continue to chomp away on bamboo!</a:t>
            </a:r>
            <a:endParaRPr sz="1600"/>
          </a:p>
        </p:txBody>
      </p:sp>
      <p:sp>
        <p:nvSpPr>
          <p:cNvPr id="1896" name="Google Shape;1896;p20"/>
          <p:cNvSpPr txBox="1"/>
          <p:nvPr>
            <p:ph idx="2" type="body"/>
          </p:nvPr>
        </p:nvSpPr>
        <p:spPr>
          <a:xfrm>
            <a:off x="3329514" y="2168675"/>
            <a:ext cx="2565000" cy="2189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600"/>
              <a:t>Did you know that a cat uses its whiskers as feelers to determine if a space is too small to squeeze through?</a:t>
            </a:r>
            <a:endParaRPr sz="16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 sz="1600"/>
              <a:t>Also, cats love to sleep. A fifteen-year-old cat has probably spent ten years of its life sleeping.</a:t>
            </a:r>
            <a:endParaRPr sz="1600"/>
          </a:p>
        </p:txBody>
      </p:sp>
      <p:sp>
        <p:nvSpPr>
          <p:cNvPr id="1897" name="Google Shape;1897;p20"/>
          <p:cNvSpPr txBox="1"/>
          <p:nvPr>
            <p:ph idx="3" type="body"/>
          </p:nvPr>
        </p:nvSpPr>
        <p:spPr>
          <a:xfrm>
            <a:off x="6157277" y="2168675"/>
            <a:ext cx="2565000" cy="21897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600"/>
              <a:t>Did you know that elephants can sense storms?</a:t>
            </a:r>
            <a:endParaRPr sz="16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 sz="1600"/>
              <a:t>Elephants may be able to detect a thunderstorm from hundreds of miles away, and will head towards it, looking for water.</a:t>
            </a:r>
            <a:endParaRPr sz="1600"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01" name="Shape 19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02" name="Google Shape;1902;p21"/>
          <p:cNvSpPr txBox="1"/>
          <p:nvPr>
            <p:ph type="title"/>
          </p:nvPr>
        </p:nvSpPr>
        <p:spPr>
          <a:xfrm>
            <a:off x="164775" y="537600"/>
            <a:ext cx="40452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4800"/>
              <a:t>Add images!</a:t>
            </a:r>
            <a:endParaRPr sz="4800"/>
          </a:p>
        </p:txBody>
      </p:sp>
      <p:sp>
        <p:nvSpPr>
          <p:cNvPr id="1903" name="Google Shape;1903;p21"/>
          <p:cNvSpPr txBox="1"/>
          <p:nvPr>
            <p:ph idx="1" type="subTitle"/>
          </p:nvPr>
        </p:nvSpPr>
        <p:spPr>
          <a:xfrm>
            <a:off x="626925" y="2282100"/>
            <a:ext cx="31209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2000"/>
              <a:t>Images are a big part of any slideshow presentation. They help your audience connect with your ideas on a more emotional level.</a:t>
            </a:r>
            <a:endParaRPr/>
          </a:p>
        </p:txBody>
      </p:sp>
      <p:pic>
        <p:nvPicPr>
          <p:cNvPr id="1904" name="Google Shape;1904;p21"/>
          <p:cNvPicPr preferRelativeResize="0"/>
          <p:nvPr/>
        </p:nvPicPr>
        <p:blipFill rotWithShape="1">
          <a:blip r:embed="rId3">
            <a:alphaModFix/>
          </a:blip>
          <a:srcRect b="0" l="12573" r="19501" t="0"/>
          <a:stretch/>
        </p:blipFill>
        <p:spPr>
          <a:xfrm>
            <a:off x="4616825" y="1095150"/>
            <a:ext cx="4358400" cy="3609000"/>
          </a:xfrm>
          <a:prstGeom prst="star8">
            <a:avLst>
              <a:gd fmla="val 37500" name="adj"/>
            </a:avLst>
          </a:prstGeom>
          <a:noFill/>
          <a:ln>
            <a:noFill/>
          </a:ln>
        </p:spPr>
      </p:pic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908" name="Shape 19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09" name="Google Shape;1909;p22"/>
          <p:cNvSpPr txBox="1"/>
          <p:nvPr>
            <p:ph type="title"/>
          </p:nvPr>
        </p:nvSpPr>
        <p:spPr>
          <a:xfrm>
            <a:off x="311700" y="33297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Here goes your map title</a:t>
            </a:r>
            <a:endParaRPr/>
          </a:p>
        </p:txBody>
      </p:sp>
      <p:grpSp>
        <p:nvGrpSpPr>
          <p:cNvPr id="1910" name="Google Shape;1910;p22"/>
          <p:cNvGrpSpPr/>
          <p:nvPr/>
        </p:nvGrpSpPr>
        <p:grpSpPr>
          <a:xfrm>
            <a:off x="1192331" y="1373757"/>
            <a:ext cx="6910572" cy="3422340"/>
            <a:chOff x="275475" y="1342375"/>
            <a:chExt cx="7012250" cy="3021400"/>
          </a:xfrm>
        </p:grpSpPr>
        <p:sp>
          <p:nvSpPr>
            <p:cNvPr id="1911" name="Google Shape;1911;p22"/>
            <p:cNvSpPr/>
            <p:nvPr/>
          </p:nvSpPr>
          <p:spPr>
            <a:xfrm>
              <a:off x="4871175" y="2237375"/>
              <a:ext cx="257375" cy="209425"/>
            </a:xfrm>
            <a:custGeom>
              <a:rect b="b" l="l" r="r" t="t"/>
              <a:pathLst>
                <a:path extrusionOk="0" h="8377" w="10295">
                  <a:moveTo>
                    <a:pt x="10100" y="993"/>
                  </a:moveTo>
                  <a:lnTo>
                    <a:pt x="9324" y="993"/>
                  </a:lnTo>
                  <a:lnTo>
                    <a:pt x="8788" y="913"/>
                  </a:lnTo>
                  <a:lnTo>
                    <a:pt x="8434" y="1335"/>
                  </a:lnTo>
                  <a:lnTo>
                    <a:pt x="8126" y="1427"/>
                  </a:lnTo>
                  <a:lnTo>
                    <a:pt x="7921" y="1621"/>
                  </a:lnTo>
                  <a:lnTo>
                    <a:pt x="7544" y="1313"/>
                  </a:lnTo>
                  <a:lnTo>
                    <a:pt x="7407" y="548"/>
                  </a:lnTo>
                  <a:lnTo>
                    <a:pt x="7179" y="502"/>
                  </a:lnTo>
                  <a:lnTo>
                    <a:pt x="7179" y="217"/>
                  </a:lnTo>
                  <a:lnTo>
                    <a:pt x="6722" y="0"/>
                  </a:lnTo>
                  <a:lnTo>
                    <a:pt x="6471" y="331"/>
                  </a:lnTo>
                  <a:lnTo>
                    <a:pt x="6506" y="708"/>
                  </a:lnTo>
                  <a:lnTo>
                    <a:pt x="6414" y="833"/>
                  </a:lnTo>
                  <a:lnTo>
                    <a:pt x="5958" y="822"/>
                  </a:lnTo>
                  <a:lnTo>
                    <a:pt x="5832" y="1244"/>
                  </a:lnTo>
                  <a:lnTo>
                    <a:pt x="5536" y="1061"/>
                  </a:lnTo>
                  <a:lnTo>
                    <a:pt x="5068" y="1358"/>
                  </a:lnTo>
                  <a:lnTo>
                    <a:pt x="4805" y="1244"/>
                  </a:lnTo>
                  <a:lnTo>
                    <a:pt x="4189" y="1050"/>
                  </a:lnTo>
                  <a:lnTo>
                    <a:pt x="3778" y="1050"/>
                  </a:lnTo>
                  <a:lnTo>
                    <a:pt x="3550" y="1016"/>
                  </a:lnTo>
                  <a:lnTo>
                    <a:pt x="3139" y="776"/>
                  </a:lnTo>
                  <a:lnTo>
                    <a:pt x="3093" y="1107"/>
                  </a:lnTo>
                  <a:lnTo>
                    <a:pt x="2511" y="1278"/>
                  </a:lnTo>
                  <a:lnTo>
                    <a:pt x="2523" y="2020"/>
                  </a:lnTo>
                  <a:lnTo>
                    <a:pt x="2169" y="2305"/>
                  </a:lnTo>
                  <a:lnTo>
                    <a:pt x="1598" y="2431"/>
                  </a:lnTo>
                  <a:lnTo>
                    <a:pt x="1541" y="2853"/>
                  </a:lnTo>
                  <a:lnTo>
                    <a:pt x="982" y="2967"/>
                  </a:lnTo>
                  <a:lnTo>
                    <a:pt x="138" y="2625"/>
                  </a:lnTo>
                  <a:lnTo>
                    <a:pt x="69" y="3766"/>
                  </a:lnTo>
                  <a:lnTo>
                    <a:pt x="1" y="4439"/>
                  </a:lnTo>
                  <a:lnTo>
                    <a:pt x="354" y="4565"/>
                  </a:lnTo>
                  <a:lnTo>
                    <a:pt x="126" y="5067"/>
                  </a:lnTo>
                  <a:lnTo>
                    <a:pt x="514" y="5798"/>
                  </a:lnTo>
                  <a:lnTo>
                    <a:pt x="674" y="6368"/>
                  </a:lnTo>
                  <a:lnTo>
                    <a:pt x="1279" y="6528"/>
                  </a:lnTo>
                  <a:lnTo>
                    <a:pt x="1439" y="7099"/>
                  </a:lnTo>
                  <a:lnTo>
                    <a:pt x="879" y="7920"/>
                  </a:lnTo>
                  <a:lnTo>
                    <a:pt x="2249" y="8377"/>
                  </a:lnTo>
                  <a:lnTo>
                    <a:pt x="3002" y="8251"/>
                  </a:lnTo>
                  <a:lnTo>
                    <a:pt x="3481" y="8365"/>
                  </a:lnTo>
                  <a:lnTo>
                    <a:pt x="3607" y="8160"/>
                  </a:lnTo>
                  <a:lnTo>
                    <a:pt x="4143" y="8240"/>
                  </a:lnTo>
                  <a:lnTo>
                    <a:pt x="5091" y="7863"/>
                  </a:lnTo>
                  <a:lnTo>
                    <a:pt x="4976" y="7099"/>
                  </a:lnTo>
                  <a:lnTo>
                    <a:pt x="5307" y="6585"/>
                  </a:lnTo>
                  <a:lnTo>
                    <a:pt x="5878" y="6585"/>
                  </a:lnTo>
                  <a:lnTo>
                    <a:pt x="5901" y="6334"/>
                  </a:lnTo>
                  <a:lnTo>
                    <a:pt x="6471" y="6208"/>
                  </a:lnTo>
                  <a:lnTo>
                    <a:pt x="6768" y="6300"/>
                  </a:lnTo>
                  <a:lnTo>
                    <a:pt x="7019" y="6037"/>
                  </a:lnTo>
                  <a:lnTo>
                    <a:pt x="6859" y="5501"/>
                  </a:lnTo>
                  <a:lnTo>
                    <a:pt x="7076" y="4953"/>
                  </a:lnTo>
                  <a:lnTo>
                    <a:pt x="7498" y="4725"/>
                  </a:lnTo>
                  <a:lnTo>
                    <a:pt x="7076" y="4131"/>
                  </a:lnTo>
                  <a:lnTo>
                    <a:pt x="7795" y="4154"/>
                  </a:lnTo>
                  <a:lnTo>
                    <a:pt x="7932" y="3823"/>
                  </a:lnTo>
                  <a:lnTo>
                    <a:pt x="7818" y="3469"/>
                  </a:lnTo>
                  <a:lnTo>
                    <a:pt x="8103" y="3081"/>
                  </a:lnTo>
                  <a:lnTo>
                    <a:pt x="7898" y="2625"/>
                  </a:lnTo>
                  <a:lnTo>
                    <a:pt x="7624" y="2226"/>
                  </a:lnTo>
                  <a:lnTo>
                    <a:pt x="7966" y="1826"/>
                  </a:lnTo>
                  <a:lnTo>
                    <a:pt x="8731" y="1643"/>
                  </a:lnTo>
                  <a:lnTo>
                    <a:pt x="9553" y="1529"/>
                  </a:lnTo>
                  <a:lnTo>
                    <a:pt x="9895" y="1358"/>
                  </a:lnTo>
                  <a:lnTo>
                    <a:pt x="10294" y="1255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2" name="Google Shape;1912;p22"/>
            <p:cNvSpPr/>
            <p:nvPr/>
          </p:nvSpPr>
          <p:spPr>
            <a:xfrm>
              <a:off x="3951650" y="3212825"/>
              <a:ext cx="249075" cy="306150"/>
            </a:xfrm>
            <a:custGeom>
              <a:rect b="b" l="l" r="r" t="t"/>
              <a:pathLst>
                <a:path extrusionOk="0" h="12246" w="9963">
                  <a:moveTo>
                    <a:pt x="3857" y="1313"/>
                  </a:moveTo>
                  <a:lnTo>
                    <a:pt x="1484" y="1301"/>
                  </a:lnTo>
                  <a:lnTo>
                    <a:pt x="1221" y="1404"/>
                  </a:lnTo>
                  <a:lnTo>
                    <a:pt x="970" y="1381"/>
                  </a:lnTo>
                  <a:lnTo>
                    <a:pt x="651" y="1518"/>
                  </a:lnTo>
                  <a:lnTo>
                    <a:pt x="571" y="1689"/>
                  </a:lnTo>
                  <a:lnTo>
                    <a:pt x="970" y="2260"/>
                  </a:lnTo>
                  <a:lnTo>
                    <a:pt x="1130" y="2865"/>
                  </a:lnTo>
                  <a:lnTo>
                    <a:pt x="1358" y="3744"/>
                  </a:lnTo>
                  <a:lnTo>
                    <a:pt x="1119" y="4109"/>
                  </a:lnTo>
                  <a:lnTo>
                    <a:pt x="1073" y="4291"/>
                  </a:lnTo>
                  <a:lnTo>
                    <a:pt x="1256" y="4839"/>
                  </a:lnTo>
                  <a:lnTo>
                    <a:pt x="1472" y="5387"/>
                  </a:lnTo>
                  <a:lnTo>
                    <a:pt x="1701" y="5706"/>
                  </a:lnTo>
                  <a:lnTo>
                    <a:pt x="1746" y="6220"/>
                  </a:lnTo>
                  <a:lnTo>
                    <a:pt x="1644" y="6905"/>
                  </a:lnTo>
                  <a:lnTo>
                    <a:pt x="1381" y="7304"/>
                  </a:lnTo>
                  <a:lnTo>
                    <a:pt x="913" y="7909"/>
                  </a:lnTo>
                  <a:lnTo>
                    <a:pt x="731" y="8274"/>
                  </a:lnTo>
                  <a:lnTo>
                    <a:pt x="457" y="9084"/>
                  </a:lnTo>
                  <a:lnTo>
                    <a:pt x="411" y="9472"/>
                  </a:lnTo>
                  <a:lnTo>
                    <a:pt x="126" y="10317"/>
                  </a:lnTo>
                  <a:lnTo>
                    <a:pt x="0" y="11104"/>
                  </a:lnTo>
                  <a:lnTo>
                    <a:pt x="69" y="11675"/>
                  </a:lnTo>
                  <a:lnTo>
                    <a:pt x="457" y="11504"/>
                  </a:lnTo>
                  <a:lnTo>
                    <a:pt x="925" y="11355"/>
                  </a:lnTo>
                  <a:lnTo>
                    <a:pt x="1438" y="11367"/>
                  </a:lnTo>
                  <a:lnTo>
                    <a:pt x="1895" y="11789"/>
                  </a:lnTo>
                  <a:lnTo>
                    <a:pt x="2032" y="11732"/>
                  </a:lnTo>
                  <a:lnTo>
                    <a:pt x="5238" y="11686"/>
                  </a:lnTo>
                  <a:lnTo>
                    <a:pt x="5763" y="12109"/>
                  </a:lnTo>
                  <a:lnTo>
                    <a:pt x="7681" y="12246"/>
                  </a:lnTo>
                  <a:lnTo>
                    <a:pt x="9141" y="11880"/>
                  </a:lnTo>
                  <a:lnTo>
                    <a:pt x="8651" y="11310"/>
                  </a:lnTo>
                  <a:lnTo>
                    <a:pt x="8137" y="10568"/>
                  </a:lnTo>
                  <a:lnTo>
                    <a:pt x="8251" y="7681"/>
                  </a:lnTo>
                  <a:lnTo>
                    <a:pt x="9906" y="7692"/>
                  </a:lnTo>
                  <a:lnTo>
                    <a:pt x="9826" y="7373"/>
                  </a:lnTo>
                  <a:lnTo>
                    <a:pt x="9963" y="7030"/>
                  </a:lnTo>
                  <a:lnTo>
                    <a:pt x="9826" y="6608"/>
                  </a:lnTo>
                  <a:lnTo>
                    <a:pt x="9929" y="6174"/>
                  </a:lnTo>
                  <a:lnTo>
                    <a:pt x="9860" y="5889"/>
                  </a:lnTo>
                  <a:lnTo>
                    <a:pt x="9484" y="5832"/>
                  </a:lnTo>
                  <a:lnTo>
                    <a:pt x="8993" y="5980"/>
                  </a:lnTo>
                  <a:lnTo>
                    <a:pt x="8651" y="5946"/>
                  </a:lnTo>
                  <a:lnTo>
                    <a:pt x="8445" y="6037"/>
                  </a:lnTo>
                  <a:lnTo>
                    <a:pt x="8514" y="4953"/>
                  </a:lnTo>
                  <a:lnTo>
                    <a:pt x="8251" y="4622"/>
                  </a:lnTo>
                  <a:lnTo>
                    <a:pt x="8206" y="4052"/>
                  </a:lnTo>
                  <a:lnTo>
                    <a:pt x="8331" y="3515"/>
                  </a:lnTo>
                  <a:lnTo>
                    <a:pt x="8160" y="3173"/>
                  </a:lnTo>
                  <a:lnTo>
                    <a:pt x="8160" y="2602"/>
                  </a:lnTo>
                  <a:lnTo>
                    <a:pt x="7190" y="2602"/>
                  </a:lnTo>
                  <a:lnTo>
                    <a:pt x="7258" y="2271"/>
                  </a:lnTo>
                  <a:lnTo>
                    <a:pt x="6847" y="2271"/>
                  </a:lnTo>
                  <a:lnTo>
                    <a:pt x="6802" y="2431"/>
                  </a:lnTo>
                  <a:lnTo>
                    <a:pt x="6323" y="2465"/>
                  </a:lnTo>
                  <a:lnTo>
                    <a:pt x="6106" y="3002"/>
                  </a:lnTo>
                  <a:lnTo>
                    <a:pt x="5980" y="3230"/>
                  </a:lnTo>
                  <a:lnTo>
                    <a:pt x="5546" y="3093"/>
                  </a:lnTo>
                  <a:lnTo>
                    <a:pt x="5284" y="3230"/>
                  </a:lnTo>
                  <a:lnTo>
                    <a:pt x="4748" y="3298"/>
                  </a:lnTo>
                  <a:lnTo>
                    <a:pt x="4451" y="2831"/>
                  </a:lnTo>
                  <a:lnTo>
                    <a:pt x="4268" y="2522"/>
                  </a:lnTo>
                  <a:lnTo>
                    <a:pt x="4040" y="1986"/>
                  </a:lnTo>
                  <a:close/>
                  <a:moveTo>
                    <a:pt x="742" y="1130"/>
                  </a:moveTo>
                  <a:lnTo>
                    <a:pt x="776" y="742"/>
                  </a:lnTo>
                  <a:lnTo>
                    <a:pt x="902" y="503"/>
                  </a:lnTo>
                  <a:lnTo>
                    <a:pt x="1187" y="320"/>
                  </a:lnTo>
                  <a:lnTo>
                    <a:pt x="902" y="0"/>
                  </a:lnTo>
                  <a:lnTo>
                    <a:pt x="651" y="160"/>
                  </a:lnTo>
                  <a:lnTo>
                    <a:pt x="331" y="548"/>
                  </a:lnTo>
                  <a:lnTo>
                    <a:pt x="537" y="1233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3" name="Google Shape;1913;p22"/>
            <p:cNvSpPr/>
            <p:nvPr/>
          </p:nvSpPr>
          <p:spPr>
            <a:xfrm>
              <a:off x="4073750" y="2143225"/>
              <a:ext cx="34275" cy="68200"/>
            </a:xfrm>
            <a:custGeom>
              <a:rect b="b" l="l" r="r" t="t"/>
              <a:pathLst>
                <a:path extrusionOk="0" h="2728" w="1371">
                  <a:moveTo>
                    <a:pt x="286" y="0"/>
                  </a:moveTo>
                  <a:lnTo>
                    <a:pt x="1" y="445"/>
                  </a:lnTo>
                  <a:lnTo>
                    <a:pt x="69" y="719"/>
                  </a:lnTo>
                  <a:lnTo>
                    <a:pt x="69" y="719"/>
                  </a:lnTo>
                  <a:lnTo>
                    <a:pt x="217" y="856"/>
                  </a:lnTo>
                  <a:lnTo>
                    <a:pt x="138" y="1130"/>
                  </a:lnTo>
                  <a:lnTo>
                    <a:pt x="126" y="1746"/>
                  </a:lnTo>
                  <a:lnTo>
                    <a:pt x="229" y="2168"/>
                  </a:lnTo>
                  <a:lnTo>
                    <a:pt x="651" y="2477"/>
                  </a:lnTo>
                  <a:lnTo>
                    <a:pt x="685" y="2671"/>
                  </a:lnTo>
                  <a:lnTo>
                    <a:pt x="822" y="2728"/>
                  </a:lnTo>
                  <a:lnTo>
                    <a:pt x="1130" y="2294"/>
                  </a:lnTo>
                  <a:lnTo>
                    <a:pt x="1142" y="1997"/>
                  </a:lnTo>
                  <a:lnTo>
                    <a:pt x="1370" y="1872"/>
                  </a:lnTo>
                  <a:lnTo>
                    <a:pt x="1370" y="1643"/>
                  </a:lnTo>
                  <a:lnTo>
                    <a:pt x="1039" y="1415"/>
                  </a:lnTo>
                  <a:lnTo>
                    <a:pt x="914" y="1039"/>
                  </a:lnTo>
                  <a:lnTo>
                    <a:pt x="971" y="742"/>
                  </a:lnTo>
                  <a:lnTo>
                    <a:pt x="971" y="742"/>
                  </a:lnTo>
                  <a:lnTo>
                    <a:pt x="902" y="411"/>
                  </a:lnTo>
                  <a:lnTo>
                    <a:pt x="708" y="331"/>
                  </a:lnTo>
                  <a:lnTo>
                    <a:pt x="526" y="103"/>
                  </a:lnTo>
                  <a:lnTo>
                    <a:pt x="343" y="171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4" name="Google Shape;1914;p22"/>
            <p:cNvSpPr/>
            <p:nvPr/>
          </p:nvSpPr>
          <p:spPr>
            <a:xfrm>
              <a:off x="4728800" y="2520950"/>
              <a:ext cx="92750" cy="80775"/>
            </a:xfrm>
            <a:custGeom>
              <a:rect b="b" l="l" r="r" t="t"/>
              <a:pathLst>
                <a:path extrusionOk="0" h="3231" w="3710">
                  <a:moveTo>
                    <a:pt x="3527" y="320"/>
                  </a:moveTo>
                  <a:lnTo>
                    <a:pt x="3345" y="1"/>
                  </a:lnTo>
                  <a:lnTo>
                    <a:pt x="2911" y="560"/>
                  </a:lnTo>
                  <a:lnTo>
                    <a:pt x="2386" y="1142"/>
                  </a:lnTo>
                  <a:lnTo>
                    <a:pt x="1918" y="1758"/>
                  </a:lnTo>
                  <a:lnTo>
                    <a:pt x="1439" y="1724"/>
                  </a:lnTo>
                  <a:lnTo>
                    <a:pt x="788" y="1701"/>
                  </a:lnTo>
                  <a:lnTo>
                    <a:pt x="184" y="1838"/>
                  </a:lnTo>
                  <a:lnTo>
                    <a:pt x="149" y="1599"/>
                  </a:lnTo>
                  <a:lnTo>
                    <a:pt x="1" y="1644"/>
                  </a:lnTo>
                  <a:lnTo>
                    <a:pt x="58" y="1861"/>
                  </a:lnTo>
                  <a:lnTo>
                    <a:pt x="435" y="2774"/>
                  </a:lnTo>
                  <a:lnTo>
                    <a:pt x="2831" y="3230"/>
                  </a:lnTo>
                  <a:lnTo>
                    <a:pt x="2968" y="3036"/>
                  </a:lnTo>
                  <a:lnTo>
                    <a:pt x="2957" y="2671"/>
                  </a:lnTo>
                  <a:lnTo>
                    <a:pt x="3151" y="2295"/>
                  </a:lnTo>
                  <a:lnTo>
                    <a:pt x="3117" y="1930"/>
                  </a:lnTo>
                  <a:lnTo>
                    <a:pt x="3459" y="1747"/>
                  </a:lnTo>
                  <a:lnTo>
                    <a:pt x="3299" y="1621"/>
                  </a:lnTo>
                  <a:lnTo>
                    <a:pt x="3311" y="1028"/>
                  </a:lnTo>
                  <a:lnTo>
                    <a:pt x="3710" y="1028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5" name="Google Shape;1915;p22"/>
            <p:cNvSpPr/>
            <p:nvPr/>
          </p:nvSpPr>
          <p:spPr>
            <a:xfrm>
              <a:off x="2369900" y="3607675"/>
              <a:ext cx="310150" cy="748675"/>
            </a:xfrm>
            <a:custGeom>
              <a:rect b="b" l="l" r="r" t="t"/>
              <a:pathLst>
                <a:path extrusionOk="0" h="29947" w="12406">
                  <a:moveTo>
                    <a:pt x="10283" y="29901"/>
                  </a:moveTo>
                  <a:lnTo>
                    <a:pt x="10409" y="29467"/>
                  </a:lnTo>
                  <a:lnTo>
                    <a:pt x="9370" y="29262"/>
                  </a:lnTo>
                  <a:lnTo>
                    <a:pt x="8263" y="28748"/>
                  </a:lnTo>
                  <a:lnTo>
                    <a:pt x="7659" y="28086"/>
                  </a:lnTo>
                  <a:lnTo>
                    <a:pt x="7225" y="27687"/>
                  </a:lnTo>
                  <a:lnTo>
                    <a:pt x="8069" y="29615"/>
                  </a:lnTo>
                  <a:lnTo>
                    <a:pt x="8777" y="29615"/>
                  </a:lnTo>
                  <a:lnTo>
                    <a:pt x="9199" y="29638"/>
                  </a:lnTo>
                  <a:lnTo>
                    <a:pt x="9667" y="29946"/>
                  </a:lnTo>
                  <a:close/>
                  <a:moveTo>
                    <a:pt x="3094" y="218"/>
                  </a:moveTo>
                  <a:lnTo>
                    <a:pt x="2032" y="1"/>
                  </a:lnTo>
                  <a:lnTo>
                    <a:pt x="1462" y="811"/>
                  </a:lnTo>
                  <a:lnTo>
                    <a:pt x="1587" y="1039"/>
                  </a:lnTo>
                  <a:lnTo>
                    <a:pt x="1427" y="1987"/>
                  </a:lnTo>
                  <a:lnTo>
                    <a:pt x="629" y="2443"/>
                  </a:lnTo>
                  <a:lnTo>
                    <a:pt x="857" y="3949"/>
                  </a:lnTo>
                  <a:lnTo>
                    <a:pt x="731" y="4235"/>
                  </a:lnTo>
                  <a:lnTo>
                    <a:pt x="1017" y="4589"/>
                  </a:lnTo>
                  <a:lnTo>
                    <a:pt x="560" y="5159"/>
                  </a:lnTo>
                  <a:lnTo>
                    <a:pt x="195" y="6004"/>
                  </a:lnTo>
                  <a:lnTo>
                    <a:pt x="58" y="6837"/>
                  </a:lnTo>
                  <a:lnTo>
                    <a:pt x="309" y="7715"/>
                  </a:lnTo>
                  <a:lnTo>
                    <a:pt x="1" y="8640"/>
                  </a:lnTo>
                  <a:lnTo>
                    <a:pt x="708" y="10203"/>
                  </a:lnTo>
                  <a:lnTo>
                    <a:pt x="937" y="10374"/>
                  </a:lnTo>
                  <a:lnTo>
                    <a:pt x="1119" y="11208"/>
                  </a:lnTo>
                  <a:lnTo>
                    <a:pt x="891" y="12098"/>
                  </a:lnTo>
                  <a:lnTo>
                    <a:pt x="1085" y="12862"/>
                  </a:lnTo>
                  <a:lnTo>
                    <a:pt x="674" y="13479"/>
                  </a:lnTo>
                  <a:lnTo>
                    <a:pt x="891" y="14323"/>
                  </a:lnTo>
                  <a:lnTo>
                    <a:pt x="1359" y="15225"/>
                  </a:lnTo>
                  <a:lnTo>
                    <a:pt x="1005" y="15567"/>
                  </a:lnTo>
                  <a:lnTo>
                    <a:pt x="1051" y="16377"/>
                  </a:lnTo>
                  <a:lnTo>
                    <a:pt x="1142" y="17290"/>
                  </a:lnTo>
                  <a:lnTo>
                    <a:pt x="1621" y="18374"/>
                  </a:lnTo>
                  <a:lnTo>
                    <a:pt x="1393" y="18546"/>
                  </a:lnTo>
                  <a:lnTo>
                    <a:pt x="1907" y="19561"/>
                  </a:lnTo>
                  <a:lnTo>
                    <a:pt x="2340" y="19881"/>
                  </a:lnTo>
                  <a:lnTo>
                    <a:pt x="2226" y="20257"/>
                  </a:lnTo>
                  <a:lnTo>
                    <a:pt x="2626" y="20440"/>
                  </a:lnTo>
                  <a:lnTo>
                    <a:pt x="2820" y="20771"/>
                  </a:lnTo>
                  <a:lnTo>
                    <a:pt x="2557" y="20931"/>
                  </a:lnTo>
                  <a:lnTo>
                    <a:pt x="2820" y="21456"/>
                  </a:lnTo>
                  <a:lnTo>
                    <a:pt x="2968" y="22620"/>
                  </a:lnTo>
                  <a:lnTo>
                    <a:pt x="2877" y="23384"/>
                  </a:lnTo>
                  <a:lnTo>
                    <a:pt x="3128" y="23841"/>
                  </a:lnTo>
                  <a:lnTo>
                    <a:pt x="3116" y="24389"/>
                  </a:lnTo>
                  <a:lnTo>
                    <a:pt x="2728" y="24777"/>
                  </a:lnTo>
                  <a:lnTo>
                    <a:pt x="3174" y="25724"/>
                  </a:lnTo>
                  <a:lnTo>
                    <a:pt x="3539" y="26032"/>
                  </a:lnTo>
                  <a:lnTo>
                    <a:pt x="3984" y="25975"/>
                  </a:lnTo>
                  <a:lnTo>
                    <a:pt x="4246" y="26637"/>
                  </a:lnTo>
                  <a:lnTo>
                    <a:pt x="4737" y="27150"/>
                  </a:lnTo>
                  <a:lnTo>
                    <a:pt x="6449" y="27265"/>
                  </a:lnTo>
                  <a:lnTo>
                    <a:pt x="7134" y="27390"/>
                  </a:lnTo>
                  <a:lnTo>
                    <a:pt x="7453" y="27447"/>
                  </a:lnTo>
                  <a:lnTo>
                    <a:pt x="6780" y="26934"/>
                  </a:lnTo>
                  <a:lnTo>
                    <a:pt x="6198" y="26032"/>
                  </a:lnTo>
                  <a:lnTo>
                    <a:pt x="6323" y="25621"/>
                  </a:lnTo>
                  <a:lnTo>
                    <a:pt x="6825" y="25267"/>
                  </a:lnTo>
                  <a:lnTo>
                    <a:pt x="6894" y="24240"/>
                  </a:lnTo>
                  <a:lnTo>
                    <a:pt x="7567" y="23738"/>
                  </a:lnTo>
                  <a:lnTo>
                    <a:pt x="7533" y="22939"/>
                  </a:lnTo>
                  <a:lnTo>
                    <a:pt x="6791" y="22757"/>
                  </a:lnTo>
                  <a:lnTo>
                    <a:pt x="5878" y="22106"/>
                  </a:lnTo>
                  <a:lnTo>
                    <a:pt x="5867" y="21444"/>
                  </a:lnTo>
                  <a:lnTo>
                    <a:pt x="6278" y="20999"/>
                  </a:lnTo>
                  <a:lnTo>
                    <a:pt x="6951" y="20988"/>
                  </a:lnTo>
                  <a:lnTo>
                    <a:pt x="6985" y="20508"/>
                  </a:lnTo>
                  <a:lnTo>
                    <a:pt x="6814" y="19641"/>
                  </a:lnTo>
                  <a:lnTo>
                    <a:pt x="7225" y="19082"/>
                  </a:lnTo>
                  <a:lnTo>
                    <a:pt x="7807" y="18819"/>
                  </a:lnTo>
                  <a:lnTo>
                    <a:pt x="7453" y="18363"/>
                  </a:lnTo>
                  <a:lnTo>
                    <a:pt x="7134" y="18648"/>
                  </a:lnTo>
                  <a:lnTo>
                    <a:pt x="6563" y="18374"/>
                  </a:lnTo>
                  <a:lnTo>
                    <a:pt x="6209" y="17484"/>
                  </a:lnTo>
                  <a:lnTo>
                    <a:pt x="6426" y="17256"/>
                  </a:lnTo>
                  <a:lnTo>
                    <a:pt x="7225" y="17587"/>
                  </a:lnTo>
                  <a:lnTo>
                    <a:pt x="7932" y="17461"/>
                  </a:lnTo>
                  <a:lnTo>
                    <a:pt x="8298" y="17142"/>
                  </a:lnTo>
                  <a:lnTo>
                    <a:pt x="8035" y="16708"/>
                  </a:lnTo>
                  <a:lnTo>
                    <a:pt x="8024" y="16024"/>
                  </a:lnTo>
                  <a:lnTo>
                    <a:pt x="7738" y="15476"/>
                  </a:lnTo>
                  <a:lnTo>
                    <a:pt x="8560" y="15567"/>
                  </a:lnTo>
                  <a:lnTo>
                    <a:pt x="10021" y="15373"/>
                  </a:lnTo>
                  <a:lnTo>
                    <a:pt x="11002" y="14894"/>
                  </a:lnTo>
                  <a:lnTo>
                    <a:pt x="11470" y="13707"/>
                  </a:lnTo>
                  <a:lnTo>
                    <a:pt x="11436" y="13250"/>
                  </a:lnTo>
                  <a:lnTo>
                    <a:pt x="10877" y="12851"/>
                  </a:lnTo>
                  <a:lnTo>
                    <a:pt x="10865" y="12212"/>
                  </a:lnTo>
                  <a:lnTo>
                    <a:pt x="9747" y="11424"/>
                  </a:lnTo>
                  <a:lnTo>
                    <a:pt x="9701" y="10957"/>
                  </a:lnTo>
                  <a:lnTo>
                    <a:pt x="9644" y="10352"/>
                  </a:lnTo>
                  <a:lnTo>
                    <a:pt x="9781" y="10158"/>
                  </a:lnTo>
                  <a:lnTo>
                    <a:pt x="9621" y="9256"/>
                  </a:lnTo>
                  <a:lnTo>
                    <a:pt x="9667" y="8332"/>
                  </a:lnTo>
                  <a:lnTo>
                    <a:pt x="9736" y="7601"/>
                  </a:lnTo>
                  <a:lnTo>
                    <a:pt x="10580" y="6380"/>
                  </a:lnTo>
                  <a:lnTo>
                    <a:pt x="11333" y="5490"/>
                  </a:lnTo>
                  <a:lnTo>
                    <a:pt x="11801" y="5125"/>
                  </a:lnTo>
                  <a:lnTo>
                    <a:pt x="12406" y="4623"/>
                  </a:lnTo>
                  <a:lnTo>
                    <a:pt x="12326" y="3892"/>
                  </a:lnTo>
                  <a:lnTo>
                    <a:pt x="11892" y="3367"/>
                  </a:lnTo>
                  <a:lnTo>
                    <a:pt x="11516" y="3539"/>
                  </a:lnTo>
                  <a:lnTo>
                    <a:pt x="11470" y="4349"/>
                  </a:lnTo>
                  <a:lnTo>
                    <a:pt x="10865" y="5034"/>
                  </a:lnTo>
                  <a:lnTo>
                    <a:pt x="10261" y="5193"/>
                  </a:lnTo>
                  <a:lnTo>
                    <a:pt x="9382" y="5045"/>
                  </a:lnTo>
                  <a:lnTo>
                    <a:pt x="8560" y="4794"/>
                  </a:lnTo>
                  <a:lnTo>
                    <a:pt x="9165" y="3424"/>
                  </a:lnTo>
                  <a:lnTo>
                    <a:pt x="9005" y="3025"/>
                  </a:lnTo>
                  <a:lnTo>
                    <a:pt x="8161" y="2671"/>
                  </a:lnTo>
                  <a:lnTo>
                    <a:pt x="7134" y="1998"/>
                  </a:lnTo>
                  <a:lnTo>
                    <a:pt x="6483" y="1850"/>
                  </a:lnTo>
                  <a:lnTo>
                    <a:pt x="4885" y="366"/>
                  </a:lnTo>
                  <a:lnTo>
                    <a:pt x="4737" y="183"/>
                  </a:lnTo>
                  <a:lnTo>
                    <a:pt x="3847" y="138"/>
                  </a:lnTo>
                  <a:lnTo>
                    <a:pt x="3619" y="868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6" name="Google Shape;1916;p22"/>
            <p:cNvSpPr/>
            <p:nvPr/>
          </p:nvSpPr>
          <p:spPr>
            <a:xfrm>
              <a:off x="4521975" y="2175175"/>
              <a:ext cx="63650" cy="56500"/>
            </a:xfrm>
            <a:custGeom>
              <a:rect b="b" l="l" r="r" t="t"/>
              <a:pathLst>
                <a:path extrusionOk="0" h="2260" w="2546">
                  <a:moveTo>
                    <a:pt x="2545" y="2237"/>
                  </a:moveTo>
                  <a:lnTo>
                    <a:pt x="2408" y="1609"/>
                  </a:lnTo>
                  <a:lnTo>
                    <a:pt x="2054" y="1450"/>
                  </a:lnTo>
                  <a:lnTo>
                    <a:pt x="1701" y="1210"/>
                  </a:lnTo>
                  <a:lnTo>
                    <a:pt x="1838" y="925"/>
                  </a:lnTo>
                  <a:lnTo>
                    <a:pt x="1404" y="605"/>
                  </a:lnTo>
                  <a:lnTo>
                    <a:pt x="1495" y="400"/>
                  </a:lnTo>
                  <a:lnTo>
                    <a:pt x="1187" y="240"/>
                  </a:lnTo>
                  <a:lnTo>
                    <a:pt x="982" y="0"/>
                  </a:lnTo>
                  <a:lnTo>
                    <a:pt x="0" y="137"/>
                  </a:lnTo>
                  <a:lnTo>
                    <a:pt x="183" y="457"/>
                  </a:lnTo>
                  <a:lnTo>
                    <a:pt x="183" y="890"/>
                  </a:lnTo>
                  <a:lnTo>
                    <a:pt x="788" y="1107"/>
                  </a:lnTo>
                  <a:lnTo>
                    <a:pt x="1130" y="1381"/>
                  </a:lnTo>
                  <a:lnTo>
                    <a:pt x="1267" y="1347"/>
                  </a:lnTo>
                  <a:lnTo>
                    <a:pt x="1529" y="1598"/>
                  </a:lnTo>
                  <a:lnTo>
                    <a:pt x="1849" y="1598"/>
                  </a:lnTo>
                  <a:lnTo>
                    <a:pt x="1883" y="1735"/>
                  </a:lnTo>
                  <a:lnTo>
                    <a:pt x="2283" y="2260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7" name="Google Shape;1917;p22"/>
            <p:cNvSpPr/>
            <p:nvPr/>
          </p:nvSpPr>
          <p:spPr>
            <a:xfrm>
              <a:off x="5901700" y="3354050"/>
              <a:ext cx="798875" cy="747525"/>
            </a:xfrm>
            <a:custGeom>
              <a:rect b="b" l="l" r="r" t="t"/>
              <a:pathLst>
                <a:path extrusionOk="0" h="29901" w="31955">
                  <a:moveTo>
                    <a:pt x="19778" y="27390"/>
                  </a:moveTo>
                  <a:lnTo>
                    <a:pt x="19344" y="27321"/>
                  </a:lnTo>
                  <a:lnTo>
                    <a:pt x="19082" y="27732"/>
                  </a:lnTo>
                  <a:lnTo>
                    <a:pt x="18990" y="28508"/>
                  </a:lnTo>
                  <a:lnTo>
                    <a:pt x="18694" y="29079"/>
                  </a:lnTo>
                  <a:lnTo>
                    <a:pt x="18625" y="29832"/>
                  </a:lnTo>
                  <a:lnTo>
                    <a:pt x="19047" y="29855"/>
                  </a:lnTo>
                  <a:lnTo>
                    <a:pt x="19162" y="29900"/>
                  </a:lnTo>
                  <a:lnTo>
                    <a:pt x="20109" y="29284"/>
                  </a:lnTo>
                  <a:lnTo>
                    <a:pt x="20189" y="29535"/>
                  </a:lnTo>
                  <a:lnTo>
                    <a:pt x="20759" y="28828"/>
                  </a:lnTo>
                  <a:lnTo>
                    <a:pt x="21216" y="28519"/>
                  </a:lnTo>
                  <a:lnTo>
                    <a:pt x="21855" y="27481"/>
                  </a:lnTo>
                  <a:lnTo>
                    <a:pt x="21455" y="27401"/>
                  </a:lnTo>
                  <a:lnTo>
                    <a:pt x="20771" y="27572"/>
                  </a:lnTo>
                  <a:lnTo>
                    <a:pt x="20291" y="27709"/>
                  </a:lnTo>
                  <a:close/>
                  <a:moveTo>
                    <a:pt x="26922" y="2808"/>
                  </a:moveTo>
                  <a:lnTo>
                    <a:pt x="26990" y="2488"/>
                  </a:lnTo>
                  <a:lnTo>
                    <a:pt x="27013" y="1975"/>
                  </a:lnTo>
                  <a:lnTo>
                    <a:pt x="26785" y="1518"/>
                  </a:lnTo>
                  <a:lnTo>
                    <a:pt x="26796" y="1130"/>
                  </a:lnTo>
                  <a:lnTo>
                    <a:pt x="26614" y="1016"/>
                  </a:lnTo>
                  <a:lnTo>
                    <a:pt x="26625" y="457"/>
                  </a:lnTo>
                  <a:lnTo>
                    <a:pt x="26454" y="0"/>
                  </a:lnTo>
                  <a:lnTo>
                    <a:pt x="26123" y="343"/>
                  </a:lnTo>
                  <a:lnTo>
                    <a:pt x="26066" y="594"/>
                  </a:lnTo>
                  <a:lnTo>
                    <a:pt x="25849" y="1096"/>
                  </a:lnTo>
                  <a:lnTo>
                    <a:pt x="25598" y="1587"/>
                  </a:lnTo>
                  <a:lnTo>
                    <a:pt x="25678" y="1883"/>
                  </a:lnTo>
                  <a:lnTo>
                    <a:pt x="25507" y="2066"/>
                  </a:lnTo>
                  <a:lnTo>
                    <a:pt x="25290" y="2751"/>
                  </a:lnTo>
                  <a:lnTo>
                    <a:pt x="25313" y="3276"/>
                  </a:lnTo>
                  <a:lnTo>
                    <a:pt x="25210" y="3538"/>
                  </a:lnTo>
                  <a:lnTo>
                    <a:pt x="25256" y="3983"/>
                  </a:lnTo>
                  <a:lnTo>
                    <a:pt x="24879" y="4691"/>
                  </a:lnTo>
                  <a:lnTo>
                    <a:pt x="24697" y="5193"/>
                  </a:lnTo>
                  <a:lnTo>
                    <a:pt x="24457" y="5604"/>
                  </a:lnTo>
                  <a:lnTo>
                    <a:pt x="24206" y="6094"/>
                  </a:lnTo>
                  <a:lnTo>
                    <a:pt x="23624" y="6391"/>
                  </a:lnTo>
                  <a:lnTo>
                    <a:pt x="22928" y="6094"/>
                  </a:lnTo>
                  <a:lnTo>
                    <a:pt x="22859" y="5809"/>
                  </a:lnTo>
                  <a:lnTo>
                    <a:pt x="22494" y="5581"/>
                  </a:lnTo>
                  <a:lnTo>
                    <a:pt x="22266" y="5581"/>
                  </a:lnTo>
                  <a:lnTo>
                    <a:pt x="21798" y="5033"/>
                  </a:lnTo>
                  <a:lnTo>
                    <a:pt x="21444" y="4725"/>
                  </a:lnTo>
                  <a:lnTo>
                    <a:pt x="20885" y="4440"/>
                  </a:lnTo>
                  <a:lnTo>
                    <a:pt x="20326" y="3938"/>
                  </a:lnTo>
                  <a:lnTo>
                    <a:pt x="20314" y="3675"/>
                  </a:lnTo>
                  <a:lnTo>
                    <a:pt x="20668" y="3241"/>
                  </a:lnTo>
                  <a:lnTo>
                    <a:pt x="20976" y="2785"/>
                  </a:lnTo>
                  <a:lnTo>
                    <a:pt x="20930" y="2408"/>
                  </a:lnTo>
                  <a:lnTo>
                    <a:pt x="21204" y="2386"/>
                  </a:lnTo>
                  <a:lnTo>
                    <a:pt x="21558" y="2020"/>
                  </a:lnTo>
                  <a:lnTo>
                    <a:pt x="21843" y="1541"/>
                  </a:lnTo>
                  <a:lnTo>
                    <a:pt x="21524" y="1085"/>
                  </a:lnTo>
                  <a:lnTo>
                    <a:pt x="21319" y="1256"/>
                  </a:lnTo>
                  <a:lnTo>
                    <a:pt x="21033" y="1187"/>
                  </a:lnTo>
                  <a:lnTo>
                    <a:pt x="20531" y="1438"/>
                  </a:lnTo>
                  <a:lnTo>
                    <a:pt x="20075" y="1153"/>
                  </a:lnTo>
                  <a:lnTo>
                    <a:pt x="19835" y="1256"/>
                  </a:lnTo>
                  <a:lnTo>
                    <a:pt x="19184" y="1027"/>
                  </a:lnTo>
                  <a:lnTo>
                    <a:pt x="18808" y="639"/>
                  </a:lnTo>
                  <a:lnTo>
                    <a:pt x="18306" y="423"/>
                  </a:lnTo>
                  <a:lnTo>
                    <a:pt x="17861" y="560"/>
                  </a:lnTo>
                  <a:lnTo>
                    <a:pt x="18420" y="856"/>
                  </a:lnTo>
                  <a:lnTo>
                    <a:pt x="18374" y="1313"/>
                  </a:lnTo>
                  <a:lnTo>
                    <a:pt x="17689" y="1484"/>
                  </a:lnTo>
                  <a:lnTo>
                    <a:pt x="17290" y="1381"/>
                  </a:lnTo>
                  <a:lnTo>
                    <a:pt x="16776" y="1701"/>
                  </a:lnTo>
                  <a:lnTo>
                    <a:pt x="16366" y="2226"/>
                  </a:lnTo>
                  <a:lnTo>
                    <a:pt x="16446" y="2443"/>
                  </a:lnTo>
                  <a:lnTo>
                    <a:pt x="16069" y="2682"/>
                  </a:lnTo>
                  <a:lnTo>
                    <a:pt x="15578" y="3413"/>
                  </a:lnTo>
                  <a:lnTo>
                    <a:pt x="15669" y="3903"/>
                  </a:lnTo>
                  <a:lnTo>
                    <a:pt x="15179" y="3823"/>
                  </a:lnTo>
                  <a:lnTo>
                    <a:pt x="14677" y="3823"/>
                  </a:lnTo>
                  <a:lnTo>
                    <a:pt x="14323" y="3276"/>
                  </a:lnTo>
                  <a:lnTo>
                    <a:pt x="13798" y="2865"/>
                  </a:lnTo>
                  <a:lnTo>
                    <a:pt x="13398" y="2979"/>
                  </a:lnTo>
                  <a:lnTo>
                    <a:pt x="13022" y="3105"/>
                  </a:lnTo>
                  <a:lnTo>
                    <a:pt x="12988" y="3333"/>
                  </a:lnTo>
                  <a:lnTo>
                    <a:pt x="12645" y="3241"/>
                  </a:lnTo>
                  <a:lnTo>
                    <a:pt x="12600" y="3493"/>
                  </a:lnTo>
                  <a:lnTo>
                    <a:pt x="12166" y="3652"/>
                  </a:lnTo>
                  <a:lnTo>
                    <a:pt x="11926" y="4006"/>
                  </a:lnTo>
                  <a:lnTo>
                    <a:pt x="11424" y="4451"/>
                  </a:lnTo>
                  <a:lnTo>
                    <a:pt x="11230" y="5136"/>
                  </a:lnTo>
                  <a:lnTo>
                    <a:pt x="10899" y="4953"/>
                  </a:lnTo>
                  <a:lnTo>
                    <a:pt x="10591" y="5387"/>
                  </a:lnTo>
                  <a:lnTo>
                    <a:pt x="10796" y="5821"/>
                  </a:lnTo>
                  <a:lnTo>
                    <a:pt x="10431" y="5992"/>
                  </a:lnTo>
                  <a:lnTo>
                    <a:pt x="10226" y="5204"/>
                  </a:lnTo>
                  <a:lnTo>
                    <a:pt x="9541" y="5980"/>
                  </a:lnTo>
                  <a:lnTo>
                    <a:pt x="9427" y="6471"/>
                  </a:lnTo>
                  <a:lnTo>
                    <a:pt x="9336" y="6836"/>
                  </a:lnTo>
                  <a:lnTo>
                    <a:pt x="8788" y="7304"/>
                  </a:lnTo>
                  <a:lnTo>
                    <a:pt x="8503" y="7783"/>
                  </a:lnTo>
                  <a:lnTo>
                    <a:pt x="8000" y="8183"/>
                  </a:lnTo>
                  <a:lnTo>
                    <a:pt x="7133" y="8457"/>
                  </a:lnTo>
                  <a:lnTo>
                    <a:pt x="6688" y="8434"/>
                  </a:lnTo>
                  <a:lnTo>
                    <a:pt x="6483" y="8514"/>
                  </a:lnTo>
                  <a:lnTo>
                    <a:pt x="6323" y="8719"/>
                  </a:lnTo>
                  <a:lnTo>
                    <a:pt x="5821" y="8811"/>
                  </a:lnTo>
                  <a:lnTo>
                    <a:pt x="5147" y="9153"/>
                  </a:lnTo>
                  <a:lnTo>
                    <a:pt x="4953" y="9039"/>
                  </a:lnTo>
                  <a:lnTo>
                    <a:pt x="4577" y="9119"/>
                  </a:lnTo>
                  <a:lnTo>
                    <a:pt x="3926" y="9438"/>
                  </a:lnTo>
                  <a:lnTo>
                    <a:pt x="3470" y="9826"/>
                  </a:lnTo>
                  <a:lnTo>
                    <a:pt x="2785" y="10123"/>
                  </a:lnTo>
                  <a:lnTo>
                    <a:pt x="2340" y="10751"/>
                  </a:lnTo>
                  <a:lnTo>
                    <a:pt x="2397" y="10066"/>
                  </a:lnTo>
                  <a:lnTo>
                    <a:pt x="1963" y="10728"/>
                  </a:lnTo>
                  <a:lnTo>
                    <a:pt x="1941" y="11253"/>
                  </a:lnTo>
                  <a:lnTo>
                    <a:pt x="1758" y="11709"/>
                  </a:lnTo>
                  <a:lnTo>
                    <a:pt x="1541" y="11926"/>
                  </a:lnTo>
                  <a:lnTo>
                    <a:pt x="1359" y="12451"/>
                  </a:lnTo>
                  <a:lnTo>
                    <a:pt x="1484" y="12725"/>
                  </a:lnTo>
                  <a:lnTo>
                    <a:pt x="1507" y="13010"/>
                  </a:lnTo>
                  <a:lnTo>
                    <a:pt x="1735" y="13729"/>
                  </a:lnTo>
                  <a:lnTo>
                    <a:pt x="1632" y="14197"/>
                  </a:lnTo>
                  <a:lnTo>
                    <a:pt x="1484" y="13832"/>
                  </a:lnTo>
                  <a:lnTo>
                    <a:pt x="1165" y="13581"/>
                  </a:lnTo>
                  <a:lnTo>
                    <a:pt x="1222" y="14425"/>
                  </a:lnTo>
                  <a:lnTo>
                    <a:pt x="971" y="14026"/>
                  </a:lnTo>
                  <a:lnTo>
                    <a:pt x="993" y="14425"/>
                  </a:lnTo>
                  <a:lnTo>
                    <a:pt x="1244" y="15133"/>
                  </a:lnTo>
                  <a:lnTo>
                    <a:pt x="1165" y="15852"/>
                  </a:lnTo>
                  <a:lnTo>
                    <a:pt x="1404" y="16206"/>
                  </a:lnTo>
                  <a:lnTo>
                    <a:pt x="1347" y="16480"/>
                  </a:lnTo>
                  <a:lnTo>
                    <a:pt x="1473" y="17062"/>
                  </a:lnTo>
                  <a:lnTo>
                    <a:pt x="1290" y="17575"/>
                  </a:lnTo>
                  <a:lnTo>
                    <a:pt x="1244" y="18089"/>
                  </a:lnTo>
                  <a:lnTo>
                    <a:pt x="1347" y="19013"/>
                  </a:lnTo>
                  <a:lnTo>
                    <a:pt x="1244" y="19549"/>
                  </a:lnTo>
                  <a:lnTo>
                    <a:pt x="936" y="20177"/>
                  </a:lnTo>
                  <a:lnTo>
                    <a:pt x="845" y="20497"/>
                  </a:lnTo>
                  <a:lnTo>
                    <a:pt x="628" y="20713"/>
                  </a:lnTo>
                  <a:lnTo>
                    <a:pt x="217" y="20828"/>
                  </a:lnTo>
                  <a:lnTo>
                    <a:pt x="1" y="21353"/>
                  </a:lnTo>
                  <a:lnTo>
                    <a:pt x="343" y="21524"/>
                  </a:lnTo>
                  <a:lnTo>
                    <a:pt x="914" y="22117"/>
                  </a:lnTo>
                  <a:lnTo>
                    <a:pt x="1427" y="22117"/>
                  </a:lnTo>
                  <a:lnTo>
                    <a:pt x="1975" y="22151"/>
                  </a:lnTo>
                  <a:lnTo>
                    <a:pt x="2443" y="21855"/>
                  </a:lnTo>
                  <a:lnTo>
                    <a:pt x="2933" y="21604"/>
                  </a:lnTo>
                  <a:lnTo>
                    <a:pt x="3127" y="21638"/>
                  </a:lnTo>
                  <a:lnTo>
                    <a:pt x="3767" y="21159"/>
                  </a:lnTo>
                  <a:lnTo>
                    <a:pt x="4314" y="21113"/>
                  </a:lnTo>
                  <a:lnTo>
                    <a:pt x="4896" y="21010"/>
                  </a:lnTo>
                  <a:lnTo>
                    <a:pt x="5501" y="21181"/>
                  </a:lnTo>
                  <a:lnTo>
                    <a:pt x="6015" y="21102"/>
                  </a:lnTo>
                  <a:lnTo>
                    <a:pt x="6665" y="21067"/>
                  </a:lnTo>
                  <a:lnTo>
                    <a:pt x="7099" y="20702"/>
                  </a:lnTo>
                  <a:lnTo>
                    <a:pt x="7418" y="20234"/>
                  </a:lnTo>
                  <a:lnTo>
                    <a:pt x="8160" y="20017"/>
                  </a:lnTo>
                  <a:lnTo>
                    <a:pt x="9153" y="19561"/>
                  </a:lnTo>
                  <a:lnTo>
                    <a:pt x="9861" y="19618"/>
                  </a:lnTo>
                  <a:lnTo>
                    <a:pt x="10842" y="19310"/>
                  </a:lnTo>
                  <a:lnTo>
                    <a:pt x="11961" y="18990"/>
                  </a:lnTo>
                  <a:lnTo>
                    <a:pt x="13353" y="18899"/>
                  </a:lnTo>
                  <a:lnTo>
                    <a:pt x="13923" y="19344"/>
                  </a:lnTo>
                  <a:lnTo>
                    <a:pt x="14460" y="19378"/>
                  </a:lnTo>
                  <a:lnTo>
                    <a:pt x="15213" y="19915"/>
                  </a:lnTo>
                  <a:lnTo>
                    <a:pt x="14985" y="20131"/>
                  </a:lnTo>
                  <a:lnTo>
                    <a:pt x="15236" y="20474"/>
                  </a:lnTo>
                  <a:lnTo>
                    <a:pt x="15430" y="21124"/>
                  </a:lnTo>
                  <a:lnTo>
                    <a:pt x="15202" y="21615"/>
                  </a:lnTo>
                  <a:lnTo>
                    <a:pt x="15612" y="21980"/>
                  </a:lnTo>
                  <a:lnTo>
                    <a:pt x="16229" y="21250"/>
                  </a:lnTo>
                  <a:lnTo>
                    <a:pt x="16834" y="20953"/>
                  </a:lnTo>
                  <a:lnTo>
                    <a:pt x="17792" y="20166"/>
                  </a:lnTo>
                  <a:lnTo>
                    <a:pt x="17564" y="20839"/>
                  </a:lnTo>
                  <a:lnTo>
                    <a:pt x="17085" y="21296"/>
                  </a:lnTo>
                  <a:lnTo>
                    <a:pt x="16719" y="21832"/>
                  </a:lnTo>
                  <a:lnTo>
                    <a:pt x="16092" y="22323"/>
                  </a:lnTo>
                  <a:lnTo>
                    <a:pt x="16834" y="22151"/>
                  </a:lnTo>
                  <a:lnTo>
                    <a:pt x="17507" y="21524"/>
                  </a:lnTo>
                  <a:lnTo>
                    <a:pt x="17381" y="22208"/>
                  </a:lnTo>
                  <a:lnTo>
                    <a:pt x="16925" y="22654"/>
                  </a:lnTo>
                  <a:lnTo>
                    <a:pt x="17598" y="22768"/>
                  </a:lnTo>
                  <a:lnTo>
                    <a:pt x="17781" y="23144"/>
                  </a:lnTo>
                  <a:lnTo>
                    <a:pt x="17724" y="23612"/>
                  </a:lnTo>
                  <a:lnTo>
                    <a:pt x="17507" y="24308"/>
                  </a:lnTo>
                  <a:lnTo>
                    <a:pt x="17712" y="24879"/>
                  </a:lnTo>
                  <a:lnTo>
                    <a:pt x="18283" y="25153"/>
                  </a:lnTo>
                  <a:lnTo>
                    <a:pt x="18682" y="25210"/>
                  </a:lnTo>
                  <a:lnTo>
                    <a:pt x="19025" y="25347"/>
                  </a:lnTo>
                  <a:lnTo>
                    <a:pt x="19515" y="25609"/>
                  </a:lnTo>
                  <a:lnTo>
                    <a:pt x="20542" y="24936"/>
                  </a:lnTo>
                  <a:lnTo>
                    <a:pt x="21045" y="24765"/>
                  </a:lnTo>
                  <a:lnTo>
                    <a:pt x="20657" y="25244"/>
                  </a:lnTo>
                  <a:lnTo>
                    <a:pt x="21033" y="25404"/>
                  </a:lnTo>
                  <a:lnTo>
                    <a:pt x="21421" y="25803"/>
                  </a:lnTo>
                  <a:lnTo>
                    <a:pt x="22083" y="25415"/>
                  </a:lnTo>
                  <a:lnTo>
                    <a:pt x="22631" y="25062"/>
                  </a:lnTo>
                  <a:lnTo>
                    <a:pt x="23532" y="24674"/>
                  </a:lnTo>
                  <a:lnTo>
                    <a:pt x="24388" y="24651"/>
                  </a:lnTo>
                  <a:lnTo>
                    <a:pt x="24982" y="24320"/>
                  </a:lnTo>
                  <a:lnTo>
                    <a:pt x="25107" y="24034"/>
                  </a:lnTo>
                  <a:lnTo>
                    <a:pt x="25541" y="23395"/>
                  </a:lnTo>
                  <a:lnTo>
                    <a:pt x="26100" y="22711"/>
                  </a:lnTo>
                  <a:lnTo>
                    <a:pt x="26614" y="22254"/>
                  </a:lnTo>
                  <a:lnTo>
                    <a:pt x="27241" y="21455"/>
                  </a:lnTo>
                  <a:lnTo>
                    <a:pt x="27709" y="21010"/>
                  </a:lnTo>
                  <a:lnTo>
                    <a:pt x="28337" y="20303"/>
                  </a:lnTo>
                  <a:lnTo>
                    <a:pt x="29102" y="19858"/>
                  </a:lnTo>
                  <a:lnTo>
                    <a:pt x="29821" y="19024"/>
                  </a:lnTo>
                  <a:lnTo>
                    <a:pt x="30266" y="18385"/>
                  </a:lnTo>
                  <a:lnTo>
                    <a:pt x="30460" y="17872"/>
                  </a:lnTo>
                  <a:lnTo>
                    <a:pt x="31007" y="17062"/>
                  </a:lnTo>
                  <a:lnTo>
                    <a:pt x="31304" y="16651"/>
                  </a:lnTo>
                  <a:lnTo>
                    <a:pt x="31658" y="15829"/>
                  </a:lnTo>
                  <a:lnTo>
                    <a:pt x="31555" y="15064"/>
                  </a:lnTo>
                  <a:lnTo>
                    <a:pt x="31806" y="14505"/>
                  </a:lnTo>
                  <a:lnTo>
                    <a:pt x="31955" y="13980"/>
                  </a:lnTo>
                  <a:lnTo>
                    <a:pt x="31955" y="13250"/>
                  </a:lnTo>
                  <a:lnTo>
                    <a:pt x="31555" y="12520"/>
                  </a:lnTo>
                  <a:lnTo>
                    <a:pt x="31293" y="12166"/>
                  </a:lnTo>
                  <a:lnTo>
                    <a:pt x="30871" y="11607"/>
                  </a:lnTo>
                  <a:lnTo>
                    <a:pt x="30973" y="10659"/>
                  </a:lnTo>
                  <a:lnTo>
                    <a:pt x="30756" y="10796"/>
                  </a:lnTo>
                  <a:lnTo>
                    <a:pt x="30528" y="10397"/>
                  </a:lnTo>
                  <a:lnTo>
                    <a:pt x="30174" y="10602"/>
                  </a:lnTo>
                  <a:lnTo>
                    <a:pt x="30095" y="9609"/>
                  </a:lnTo>
                  <a:lnTo>
                    <a:pt x="29775" y="9039"/>
                  </a:lnTo>
                  <a:lnTo>
                    <a:pt x="29923" y="8833"/>
                  </a:lnTo>
                  <a:lnTo>
                    <a:pt x="29478" y="8434"/>
                  </a:lnTo>
                  <a:lnTo>
                    <a:pt x="29022" y="8000"/>
                  </a:lnTo>
                  <a:lnTo>
                    <a:pt x="28269" y="7532"/>
                  </a:lnTo>
                  <a:lnTo>
                    <a:pt x="28132" y="6916"/>
                  </a:lnTo>
                  <a:lnTo>
                    <a:pt x="28326" y="6448"/>
                  </a:lnTo>
                  <a:lnTo>
                    <a:pt x="28269" y="5661"/>
                  </a:lnTo>
                  <a:lnTo>
                    <a:pt x="28075" y="5558"/>
                  </a:lnTo>
                  <a:lnTo>
                    <a:pt x="28052" y="5102"/>
                  </a:lnTo>
                  <a:lnTo>
                    <a:pt x="28017" y="4326"/>
                  </a:lnTo>
                  <a:lnTo>
                    <a:pt x="28177" y="3926"/>
                  </a:lnTo>
                  <a:lnTo>
                    <a:pt x="27846" y="3561"/>
                  </a:lnTo>
                  <a:lnTo>
                    <a:pt x="27652" y="3184"/>
                  </a:lnTo>
                  <a:lnTo>
                    <a:pt x="27093" y="3527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8" name="Google Shape;1918;p22"/>
            <p:cNvSpPr/>
            <p:nvPr/>
          </p:nvSpPr>
          <p:spPr>
            <a:xfrm>
              <a:off x="3889450" y="2003125"/>
              <a:ext cx="130975" cy="57950"/>
            </a:xfrm>
            <a:custGeom>
              <a:rect b="b" l="l" r="r" t="t"/>
              <a:pathLst>
                <a:path extrusionOk="0" h="2318" w="5239">
                  <a:moveTo>
                    <a:pt x="5193" y="400"/>
                  </a:moveTo>
                  <a:lnTo>
                    <a:pt x="4862" y="229"/>
                  </a:lnTo>
                  <a:lnTo>
                    <a:pt x="4531" y="275"/>
                  </a:lnTo>
                  <a:lnTo>
                    <a:pt x="3960" y="1"/>
                  </a:lnTo>
                  <a:lnTo>
                    <a:pt x="3721" y="69"/>
                  </a:lnTo>
                  <a:lnTo>
                    <a:pt x="3344" y="434"/>
                  </a:lnTo>
                  <a:lnTo>
                    <a:pt x="2808" y="149"/>
                  </a:lnTo>
                  <a:lnTo>
                    <a:pt x="2591" y="560"/>
                  </a:lnTo>
                  <a:lnTo>
                    <a:pt x="2351" y="674"/>
                  </a:lnTo>
                  <a:lnTo>
                    <a:pt x="2488" y="1245"/>
                  </a:lnTo>
                  <a:lnTo>
                    <a:pt x="2431" y="1404"/>
                  </a:lnTo>
                  <a:lnTo>
                    <a:pt x="2191" y="1210"/>
                  </a:lnTo>
                  <a:lnTo>
                    <a:pt x="1849" y="1188"/>
                  </a:lnTo>
                  <a:lnTo>
                    <a:pt x="1358" y="1359"/>
                  </a:lnTo>
                  <a:lnTo>
                    <a:pt x="731" y="1313"/>
                  </a:lnTo>
                  <a:lnTo>
                    <a:pt x="651" y="1541"/>
                  </a:lnTo>
                  <a:lnTo>
                    <a:pt x="286" y="1302"/>
                  </a:lnTo>
                  <a:lnTo>
                    <a:pt x="69" y="1347"/>
                  </a:lnTo>
                  <a:lnTo>
                    <a:pt x="92" y="1496"/>
                  </a:lnTo>
                  <a:lnTo>
                    <a:pt x="0" y="1724"/>
                  </a:lnTo>
                  <a:lnTo>
                    <a:pt x="320" y="1884"/>
                  </a:lnTo>
                  <a:lnTo>
                    <a:pt x="696" y="1918"/>
                  </a:lnTo>
                  <a:lnTo>
                    <a:pt x="1130" y="2044"/>
                  </a:lnTo>
                  <a:lnTo>
                    <a:pt x="1210" y="1872"/>
                  </a:lnTo>
                  <a:lnTo>
                    <a:pt x="1895" y="1713"/>
                  </a:lnTo>
                  <a:lnTo>
                    <a:pt x="2077" y="2032"/>
                  </a:lnTo>
                  <a:lnTo>
                    <a:pt x="3104" y="2260"/>
                  </a:lnTo>
                  <a:lnTo>
                    <a:pt x="3698" y="2317"/>
                  </a:lnTo>
                  <a:lnTo>
                    <a:pt x="4040" y="2112"/>
                  </a:lnTo>
                  <a:lnTo>
                    <a:pt x="4656" y="2101"/>
                  </a:lnTo>
                  <a:lnTo>
                    <a:pt x="4782" y="1941"/>
                  </a:lnTo>
                  <a:lnTo>
                    <a:pt x="4976" y="1370"/>
                  </a:lnTo>
                  <a:lnTo>
                    <a:pt x="4816" y="1188"/>
                  </a:lnTo>
                  <a:lnTo>
                    <a:pt x="5216" y="1188"/>
                  </a:lnTo>
                  <a:lnTo>
                    <a:pt x="5239" y="811"/>
                  </a:lnTo>
                  <a:lnTo>
                    <a:pt x="5147" y="514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19" name="Google Shape;1919;p22"/>
            <p:cNvSpPr/>
            <p:nvPr/>
          </p:nvSpPr>
          <p:spPr>
            <a:xfrm>
              <a:off x="4546500" y="2161475"/>
              <a:ext cx="104725" cy="81050"/>
            </a:xfrm>
            <a:custGeom>
              <a:rect b="b" l="l" r="r" t="t"/>
              <a:pathLst>
                <a:path extrusionOk="0" h="3242" w="4189">
                  <a:moveTo>
                    <a:pt x="286" y="1895"/>
                  </a:moveTo>
                  <a:lnTo>
                    <a:pt x="149" y="1929"/>
                  </a:lnTo>
                  <a:lnTo>
                    <a:pt x="320" y="2272"/>
                  </a:lnTo>
                  <a:lnTo>
                    <a:pt x="777" y="2682"/>
                  </a:lnTo>
                  <a:lnTo>
                    <a:pt x="1302" y="2808"/>
                  </a:lnTo>
                  <a:lnTo>
                    <a:pt x="902" y="2283"/>
                  </a:lnTo>
                  <a:lnTo>
                    <a:pt x="879" y="2135"/>
                  </a:lnTo>
                  <a:lnTo>
                    <a:pt x="548" y="2135"/>
                  </a:lnTo>
                  <a:close/>
                  <a:moveTo>
                    <a:pt x="1769" y="571"/>
                  </a:moveTo>
                  <a:lnTo>
                    <a:pt x="1165" y="23"/>
                  </a:lnTo>
                  <a:lnTo>
                    <a:pt x="948" y="1"/>
                  </a:lnTo>
                  <a:lnTo>
                    <a:pt x="788" y="126"/>
                  </a:lnTo>
                  <a:lnTo>
                    <a:pt x="1245" y="617"/>
                  </a:lnTo>
                  <a:lnTo>
                    <a:pt x="1165" y="708"/>
                  </a:lnTo>
                  <a:lnTo>
                    <a:pt x="765" y="651"/>
                  </a:lnTo>
                  <a:lnTo>
                    <a:pt x="160" y="400"/>
                  </a:lnTo>
                  <a:lnTo>
                    <a:pt x="1" y="537"/>
                  </a:lnTo>
                  <a:lnTo>
                    <a:pt x="206" y="788"/>
                  </a:lnTo>
                  <a:lnTo>
                    <a:pt x="514" y="936"/>
                  </a:lnTo>
                  <a:lnTo>
                    <a:pt x="423" y="1153"/>
                  </a:lnTo>
                  <a:lnTo>
                    <a:pt x="857" y="1473"/>
                  </a:lnTo>
                  <a:lnTo>
                    <a:pt x="720" y="1758"/>
                  </a:lnTo>
                  <a:lnTo>
                    <a:pt x="1073" y="1998"/>
                  </a:lnTo>
                  <a:lnTo>
                    <a:pt x="1427" y="2157"/>
                  </a:lnTo>
                  <a:lnTo>
                    <a:pt x="1564" y="2785"/>
                  </a:lnTo>
                  <a:lnTo>
                    <a:pt x="2317" y="2112"/>
                  </a:lnTo>
                  <a:lnTo>
                    <a:pt x="2591" y="2043"/>
                  </a:lnTo>
                  <a:lnTo>
                    <a:pt x="2854" y="2306"/>
                  </a:lnTo>
                  <a:lnTo>
                    <a:pt x="2682" y="2751"/>
                  </a:lnTo>
                  <a:lnTo>
                    <a:pt x="3230" y="3242"/>
                  </a:lnTo>
                  <a:lnTo>
                    <a:pt x="3413" y="3196"/>
                  </a:lnTo>
                  <a:lnTo>
                    <a:pt x="3299" y="2739"/>
                  </a:lnTo>
                  <a:lnTo>
                    <a:pt x="3538" y="2523"/>
                  </a:lnTo>
                  <a:lnTo>
                    <a:pt x="3595" y="2214"/>
                  </a:lnTo>
                  <a:lnTo>
                    <a:pt x="3584" y="1496"/>
                  </a:lnTo>
                  <a:lnTo>
                    <a:pt x="4189" y="1427"/>
                  </a:lnTo>
                  <a:lnTo>
                    <a:pt x="3904" y="1187"/>
                  </a:lnTo>
                  <a:lnTo>
                    <a:pt x="3538" y="1153"/>
                  </a:lnTo>
                  <a:lnTo>
                    <a:pt x="3048" y="514"/>
                  </a:lnTo>
                  <a:lnTo>
                    <a:pt x="2557" y="58"/>
                  </a:lnTo>
                  <a:lnTo>
                    <a:pt x="2557" y="58"/>
                  </a:lnTo>
                  <a:lnTo>
                    <a:pt x="2192" y="411"/>
                  </a:lnTo>
                  <a:lnTo>
                    <a:pt x="2112" y="628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0" name="Google Shape;1920;p22"/>
            <p:cNvSpPr/>
            <p:nvPr/>
          </p:nvSpPr>
          <p:spPr>
            <a:xfrm>
              <a:off x="4302575" y="3165450"/>
              <a:ext cx="34825" cy="48250"/>
            </a:xfrm>
            <a:custGeom>
              <a:rect b="b" l="l" r="r" t="t"/>
              <a:pathLst>
                <a:path extrusionOk="0" h="1930" w="1393">
                  <a:moveTo>
                    <a:pt x="1221" y="412"/>
                  </a:moveTo>
                  <a:lnTo>
                    <a:pt x="1176" y="58"/>
                  </a:lnTo>
                  <a:lnTo>
                    <a:pt x="1176" y="58"/>
                  </a:lnTo>
                  <a:lnTo>
                    <a:pt x="742" y="1"/>
                  </a:lnTo>
                  <a:lnTo>
                    <a:pt x="502" y="514"/>
                  </a:lnTo>
                  <a:lnTo>
                    <a:pt x="0" y="446"/>
                  </a:lnTo>
                  <a:lnTo>
                    <a:pt x="206" y="857"/>
                  </a:lnTo>
                  <a:lnTo>
                    <a:pt x="217" y="1017"/>
                  </a:lnTo>
                  <a:lnTo>
                    <a:pt x="502" y="1884"/>
                  </a:lnTo>
                  <a:lnTo>
                    <a:pt x="491" y="1930"/>
                  </a:lnTo>
                  <a:lnTo>
                    <a:pt x="571" y="1907"/>
                  </a:lnTo>
                  <a:lnTo>
                    <a:pt x="879" y="1587"/>
                  </a:lnTo>
                  <a:lnTo>
                    <a:pt x="1187" y="1108"/>
                  </a:lnTo>
                  <a:lnTo>
                    <a:pt x="1392" y="914"/>
                  </a:lnTo>
                  <a:lnTo>
                    <a:pt x="1392" y="629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1" name="Google Shape;1921;p22"/>
            <p:cNvSpPr/>
            <p:nvPr/>
          </p:nvSpPr>
          <p:spPr>
            <a:xfrm>
              <a:off x="3764775" y="1949775"/>
              <a:ext cx="63350" cy="42825"/>
            </a:xfrm>
            <a:custGeom>
              <a:rect b="b" l="l" r="r" t="t"/>
              <a:pathLst>
                <a:path extrusionOk="0" h="1713" w="2534">
                  <a:moveTo>
                    <a:pt x="1689" y="1"/>
                  </a:moveTo>
                  <a:lnTo>
                    <a:pt x="1062" y="183"/>
                  </a:lnTo>
                  <a:lnTo>
                    <a:pt x="548" y="115"/>
                  </a:lnTo>
                  <a:lnTo>
                    <a:pt x="548" y="115"/>
                  </a:lnTo>
                  <a:lnTo>
                    <a:pt x="0" y="286"/>
                  </a:lnTo>
                  <a:lnTo>
                    <a:pt x="103" y="594"/>
                  </a:lnTo>
                  <a:lnTo>
                    <a:pt x="422" y="606"/>
                  </a:lnTo>
                  <a:lnTo>
                    <a:pt x="765" y="948"/>
                  </a:lnTo>
                  <a:lnTo>
                    <a:pt x="1244" y="1370"/>
                  </a:lnTo>
                  <a:lnTo>
                    <a:pt x="1598" y="1302"/>
                  </a:lnTo>
                  <a:lnTo>
                    <a:pt x="2226" y="1712"/>
                  </a:lnTo>
                  <a:lnTo>
                    <a:pt x="2283" y="1210"/>
                  </a:lnTo>
                  <a:lnTo>
                    <a:pt x="2477" y="1176"/>
                  </a:lnTo>
                  <a:lnTo>
                    <a:pt x="2534" y="583"/>
                  </a:lnTo>
                  <a:lnTo>
                    <a:pt x="2134" y="377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2" name="Google Shape;1922;p22"/>
            <p:cNvSpPr/>
            <p:nvPr/>
          </p:nvSpPr>
          <p:spPr>
            <a:xfrm>
              <a:off x="3736525" y="2834500"/>
              <a:ext cx="60500" cy="138400"/>
            </a:xfrm>
            <a:custGeom>
              <a:rect b="b" l="l" r="r" t="t"/>
              <a:pathLst>
                <a:path extrusionOk="0" h="5536" w="2420">
                  <a:moveTo>
                    <a:pt x="2271" y="526"/>
                  </a:moveTo>
                  <a:lnTo>
                    <a:pt x="1667" y="1"/>
                  </a:lnTo>
                  <a:lnTo>
                    <a:pt x="1381" y="1"/>
                  </a:lnTo>
                  <a:lnTo>
                    <a:pt x="1107" y="275"/>
                  </a:lnTo>
                  <a:lnTo>
                    <a:pt x="936" y="537"/>
                  </a:lnTo>
                  <a:lnTo>
                    <a:pt x="548" y="628"/>
                  </a:lnTo>
                  <a:lnTo>
                    <a:pt x="377" y="1028"/>
                  </a:lnTo>
                  <a:lnTo>
                    <a:pt x="103" y="1131"/>
                  </a:lnTo>
                  <a:lnTo>
                    <a:pt x="0" y="1599"/>
                  </a:lnTo>
                  <a:lnTo>
                    <a:pt x="251" y="1872"/>
                  </a:lnTo>
                  <a:lnTo>
                    <a:pt x="537" y="2192"/>
                  </a:lnTo>
                  <a:lnTo>
                    <a:pt x="560" y="2637"/>
                  </a:lnTo>
                  <a:lnTo>
                    <a:pt x="719" y="2820"/>
                  </a:lnTo>
                  <a:lnTo>
                    <a:pt x="697" y="4908"/>
                  </a:lnTo>
                  <a:lnTo>
                    <a:pt x="891" y="5536"/>
                  </a:lnTo>
                  <a:lnTo>
                    <a:pt x="1552" y="5422"/>
                  </a:lnTo>
                  <a:lnTo>
                    <a:pt x="1587" y="3961"/>
                  </a:lnTo>
                  <a:lnTo>
                    <a:pt x="1575" y="3379"/>
                  </a:lnTo>
                  <a:lnTo>
                    <a:pt x="1712" y="2808"/>
                  </a:lnTo>
                  <a:lnTo>
                    <a:pt x="1963" y="2534"/>
                  </a:lnTo>
                  <a:lnTo>
                    <a:pt x="2351" y="1964"/>
                  </a:lnTo>
                  <a:lnTo>
                    <a:pt x="2260" y="1724"/>
                  </a:lnTo>
                  <a:lnTo>
                    <a:pt x="2420" y="1370"/>
                  </a:lnTo>
                  <a:lnTo>
                    <a:pt x="2249" y="823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3" name="Google Shape;1923;p22"/>
            <p:cNvSpPr/>
            <p:nvPr/>
          </p:nvSpPr>
          <p:spPr>
            <a:xfrm>
              <a:off x="3612125" y="2769175"/>
              <a:ext cx="152375" cy="124975"/>
            </a:xfrm>
            <a:custGeom>
              <a:rect b="b" l="l" r="r" t="t"/>
              <a:pathLst>
                <a:path extrusionOk="0" h="4999" w="6095">
                  <a:moveTo>
                    <a:pt x="4668" y="172"/>
                  </a:moveTo>
                  <a:lnTo>
                    <a:pt x="4155" y="172"/>
                  </a:lnTo>
                  <a:lnTo>
                    <a:pt x="3961" y="0"/>
                  </a:lnTo>
                  <a:lnTo>
                    <a:pt x="3527" y="126"/>
                  </a:lnTo>
                  <a:lnTo>
                    <a:pt x="2785" y="503"/>
                  </a:lnTo>
                  <a:lnTo>
                    <a:pt x="2625" y="788"/>
                  </a:lnTo>
                  <a:lnTo>
                    <a:pt x="2021" y="1199"/>
                  </a:lnTo>
                  <a:lnTo>
                    <a:pt x="1906" y="1427"/>
                  </a:lnTo>
                  <a:lnTo>
                    <a:pt x="1576" y="1610"/>
                  </a:lnTo>
                  <a:lnTo>
                    <a:pt x="1188" y="1484"/>
                  </a:lnTo>
                  <a:lnTo>
                    <a:pt x="959" y="1712"/>
                  </a:lnTo>
                  <a:lnTo>
                    <a:pt x="845" y="2340"/>
                  </a:lnTo>
                  <a:lnTo>
                    <a:pt x="206" y="3082"/>
                  </a:lnTo>
                  <a:lnTo>
                    <a:pt x="229" y="3401"/>
                  </a:lnTo>
                  <a:lnTo>
                    <a:pt x="1" y="3778"/>
                  </a:lnTo>
                  <a:lnTo>
                    <a:pt x="58" y="4314"/>
                  </a:lnTo>
                  <a:lnTo>
                    <a:pt x="423" y="4508"/>
                  </a:lnTo>
                  <a:lnTo>
                    <a:pt x="560" y="4805"/>
                  </a:lnTo>
                  <a:lnTo>
                    <a:pt x="914" y="4999"/>
                  </a:lnTo>
                  <a:lnTo>
                    <a:pt x="1188" y="4771"/>
                  </a:lnTo>
                  <a:lnTo>
                    <a:pt x="1576" y="4736"/>
                  </a:lnTo>
                  <a:lnTo>
                    <a:pt x="2112" y="4965"/>
                  </a:lnTo>
                  <a:lnTo>
                    <a:pt x="1998" y="4280"/>
                  </a:lnTo>
                  <a:lnTo>
                    <a:pt x="2032" y="3766"/>
                  </a:lnTo>
                  <a:lnTo>
                    <a:pt x="3413" y="3721"/>
                  </a:lnTo>
                  <a:lnTo>
                    <a:pt x="3755" y="3801"/>
                  </a:lnTo>
                  <a:lnTo>
                    <a:pt x="4018" y="3652"/>
                  </a:lnTo>
                  <a:lnTo>
                    <a:pt x="4383" y="3721"/>
                  </a:lnTo>
                  <a:lnTo>
                    <a:pt x="5079" y="3744"/>
                  </a:lnTo>
                  <a:lnTo>
                    <a:pt x="5353" y="3641"/>
                  </a:lnTo>
                  <a:lnTo>
                    <a:pt x="5524" y="3241"/>
                  </a:lnTo>
                  <a:lnTo>
                    <a:pt x="5912" y="3150"/>
                  </a:lnTo>
                  <a:lnTo>
                    <a:pt x="6083" y="2888"/>
                  </a:lnTo>
                  <a:lnTo>
                    <a:pt x="6095" y="2260"/>
                  </a:lnTo>
                  <a:lnTo>
                    <a:pt x="5182" y="2055"/>
                  </a:lnTo>
                  <a:lnTo>
                    <a:pt x="5159" y="1610"/>
                  </a:lnTo>
                  <a:lnTo>
                    <a:pt x="4714" y="1028"/>
                  </a:lnTo>
                  <a:lnTo>
                    <a:pt x="4600" y="617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4" name="Google Shape;1924;p22"/>
            <p:cNvSpPr/>
            <p:nvPr/>
          </p:nvSpPr>
          <p:spPr>
            <a:xfrm>
              <a:off x="5438375" y="2512125"/>
              <a:ext cx="102725" cy="130975"/>
            </a:xfrm>
            <a:custGeom>
              <a:rect b="b" l="l" r="r" t="t"/>
              <a:pathLst>
                <a:path extrusionOk="0" h="5239" w="4109">
                  <a:moveTo>
                    <a:pt x="4040" y="3994"/>
                  </a:moveTo>
                  <a:lnTo>
                    <a:pt x="3401" y="2545"/>
                  </a:lnTo>
                  <a:lnTo>
                    <a:pt x="3184" y="2568"/>
                  </a:lnTo>
                  <a:lnTo>
                    <a:pt x="3161" y="3138"/>
                  </a:lnTo>
                  <a:lnTo>
                    <a:pt x="2659" y="2671"/>
                  </a:lnTo>
                  <a:lnTo>
                    <a:pt x="2819" y="2146"/>
                  </a:lnTo>
                  <a:lnTo>
                    <a:pt x="3161" y="2100"/>
                  </a:lnTo>
                  <a:lnTo>
                    <a:pt x="3390" y="1335"/>
                  </a:lnTo>
                  <a:lnTo>
                    <a:pt x="2899" y="1176"/>
                  </a:lnTo>
                  <a:lnTo>
                    <a:pt x="2191" y="1198"/>
                  </a:lnTo>
                  <a:lnTo>
                    <a:pt x="1415" y="1073"/>
                  </a:lnTo>
                  <a:lnTo>
                    <a:pt x="1244" y="445"/>
                  </a:lnTo>
                  <a:lnTo>
                    <a:pt x="856" y="388"/>
                  </a:lnTo>
                  <a:lnTo>
                    <a:pt x="171" y="0"/>
                  </a:lnTo>
                  <a:lnTo>
                    <a:pt x="0" y="616"/>
                  </a:lnTo>
                  <a:lnTo>
                    <a:pt x="662" y="1096"/>
                  </a:lnTo>
                  <a:lnTo>
                    <a:pt x="217" y="1438"/>
                  </a:lnTo>
                  <a:lnTo>
                    <a:pt x="103" y="1769"/>
                  </a:lnTo>
                  <a:lnTo>
                    <a:pt x="628" y="2009"/>
                  </a:lnTo>
                  <a:lnTo>
                    <a:pt x="571" y="2556"/>
                  </a:lnTo>
                  <a:lnTo>
                    <a:pt x="947" y="3241"/>
                  </a:lnTo>
                  <a:lnTo>
                    <a:pt x="1176" y="3983"/>
                  </a:lnTo>
                  <a:lnTo>
                    <a:pt x="1484" y="4063"/>
                  </a:lnTo>
                  <a:lnTo>
                    <a:pt x="1735" y="4166"/>
                  </a:lnTo>
                  <a:lnTo>
                    <a:pt x="1815" y="3994"/>
                  </a:lnTo>
                  <a:lnTo>
                    <a:pt x="2168" y="4177"/>
                  </a:lnTo>
                  <a:lnTo>
                    <a:pt x="2362" y="3675"/>
                  </a:lnTo>
                  <a:lnTo>
                    <a:pt x="2226" y="3310"/>
                  </a:lnTo>
                  <a:lnTo>
                    <a:pt x="2956" y="3332"/>
                  </a:lnTo>
                  <a:lnTo>
                    <a:pt x="3355" y="3869"/>
                  </a:lnTo>
                  <a:lnTo>
                    <a:pt x="3572" y="4302"/>
                  </a:lnTo>
                  <a:lnTo>
                    <a:pt x="3686" y="4759"/>
                  </a:lnTo>
                  <a:lnTo>
                    <a:pt x="3972" y="5238"/>
                  </a:lnTo>
                  <a:lnTo>
                    <a:pt x="3812" y="4508"/>
                  </a:lnTo>
                  <a:lnTo>
                    <a:pt x="4109" y="4645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5" name="Google Shape;1925;p22"/>
            <p:cNvSpPr/>
            <p:nvPr/>
          </p:nvSpPr>
          <p:spPr>
            <a:xfrm>
              <a:off x="4126250" y="2109550"/>
              <a:ext cx="111850" cy="65925"/>
            </a:xfrm>
            <a:custGeom>
              <a:rect b="b" l="l" r="r" t="t"/>
              <a:pathLst>
                <a:path extrusionOk="0" h="2637" w="4474">
                  <a:moveTo>
                    <a:pt x="4474" y="468"/>
                  </a:moveTo>
                  <a:lnTo>
                    <a:pt x="4040" y="366"/>
                  </a:lnTo>
                  <a:lnTo>
                    <a:pt x="3470" y="58"/>
                  </a:lnTo>
                  <a:lnTo>
                    <a:pt x="2648" y="252"/>
                  </a:lnTo>
                  <a:lnTo>
                    <a:pt x="2317" y="480"/>
                  </a:lnTo>
                  <a:lnTo>
                    <a:pt x="1256" y="434"/>
                  </a:lnTo>
                  <a:lnTo>
                    <a:pt x="685" y="297"/>
                  </a:lnTo>
                  <a:lnTo>
                    <a:pt x="411" y="366"/>
                  </a:lnTo>
                  <a:lnTo>
                    <a:pt x="149" y="0"/>
                  </a:lnTo>
                  <a:lnTo>
                    <a:pt x="0" y="194"/>
                  </a:lnTo>
                  <a:lnTo>
                    <a:pt x="92" y="525"/>
                  </a:lnTo>
                  <a:lnTo>
                    <a:pt x="491" y="891"/>
                  </a:lnTo>
                  <a:lnTo>
                    <a:pt x="251" y="1165"/>
                  </a:lnTo>
                  <a:lnTo>
                    <a:pt x="149" y="1450"/>
                  </a:lnTo>
                  <a:lnTo>
                    <a:pt x="240" y="1553"/>
                  </a:lnTo>
                  <a:lnTo>
                    <a:pt x="137" y="1678"/>
                  </a:lnTo>
                  <a:lnTo>
                    <a:pt x="537" y="1963"/>
                  </a:lnTo>
                  <a:lnTo>
                    <a:pt x="651" y="2545"/>
                  </a:lnTo>
                  <a:lnTo>
                    <a:pt x="1187" y="2580"/>
                  </a:lnTo>
                  <a:lnTo>
                    <a:pt x="1746" y="2329"/>
                  </a:lnTo>
                  <a:lnTo>
                    <a:pt x="2306" y="2637"/>
                  </a:lnTo>
                  <a:lnTo>
                    <a:pt x="2956" y="2545"/>
                  </a:lnTo>
                  <a:lnTo>
                    <a:pt x="2922" y="2123"/>
                  </a:lnTo>
                  <a:lnTo>
                    <a:pt x="3630" y="1838"/>
                  </a:lnTo>
                  <a:lnTo>
                    <a:pt x="4269" y="1952"/>
                  </a:lnTo>
                  <a:lnTo>
                    <a:pt x="3972" y="1450"/>
                  </a:lnTo>
                  <a:lnTo>
                    <a:pt x="4154" y="822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6" name="Google Shape;1926;p22"/>
            <p:cNvSpPr/>
            <p:nvPr/>
          </p:nvSpPr>
          <p:spPr>
            <a:xfrm>
              <a:off x="4004425" y="2087575"/>
              <a:ext cx="71075" cy="56800"/>
            </a:xfrm>
            <a:custGeom>
              <a:rect b="b" l="l" r="r" t="t"/>
              <a:pathLst>
                <a:path extrusionOk="0" h="2272" w="2843">
                  <a:moveTo>
                    <a:pt x="879" y="1"/>
                  </a:moveTo>
                  <a:lnTo>
                    <a:pt x="548" y="24"/>
                  </a:lnTo>
                  <a:lnTo>
                    <a:pt x="400" y="206"/>
                  </a:lnTo>
                  <a:lnTo>
                    <a:pt x="137" y="1"/>
                  </a:lnTo>
                  <a:lnTo>
                    <a:pt x="0" y="366"/>
                  </a:lnTo>
                  <a:lnTo>
                    <a:pt x="388" y="777"/>
                  </a:lnTo>
                  <a:lnTo>
                    <a:pt x="571" y="1051"/>
                  </a:lnTo>
                  <a:lnTo>
                    <a:pt x="925" y="1370"/>
                  </a:lnTo>
                  <a:lnTo>
                    <a:pt x="1210" y="1576"/>
                  </a:lnTo>
                  <a:lnTo>
                    <a:pt x="1530" y="1929"/>
                  </a:lnTo>
                  <a:lnTo>
                    <a:pt x="2203" y="2272"/>
                  </a:lnTo>
                  <a:lnTo>
                    <a:pt x="2260" y="1781"/>
                  </a:lnTo>
                  <a:lnTo>
                    <a:pt x="2477" y="1587"/>
                  </a:lnTo>
                  <a:lnTo>
                    <a:pt x="2602" y="1496"/>
                  </a:lnTo>
                  <a:lnTo>
                    <a:pt x="2774" y="1462"/>
                  </a:lnTo>
                  <a:lnTo>
                    <a:pt x="2842" y="1051"/>
                  </a:lnTo>
                  <a:lnTo>
                    <a:pt x="2454" y="720"/>
                  </a:lnTo>
                  <a:lnTo>
                    <a:pt x="2602" y="332"/>
                  </a:lnTo>
                  <a:lnTo>
                    <a:pt x="2340" y="332"/>
                  </a:lnTo>
                  <a:lnTo>
                    <a:pt x="2340" y="332"/>
                  </a:lnTo>
                  <a:lnTo>
                    <a:pt x="1998" y="138"/>
                  </a:lnTo>
                  <a:lnTo>
                    <a:pt x="1507" y="149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7" name="Google Shape;1927;p22"/>
            <p:cNvSpPr/>
            <p:nvPr/>
          </p:nvSpPr>
          <p:spPr>
            <a:xfrm>
              <a:off x="4117700" y="1848775"/>
              <a:ext cx="158350" cy="104450"/>
            </a:xfrm>
            <a:custGeom>
              <a:rect b="b" l="l" r="r" t="t"/>
              <a:pathLst>
                <a:path extrusionOk="0" h="4178" w="6334">
                  <a:moveTo>
                    <a:pt x="3561" y="218"/>
                  </a:moveTo>
                  <a:lnTo>
                    <a:pt x="2819" y="1"/>
                  </a:lnTo>
                  <a:lnTo>
                    <a:pt x="2168" y="332"/>
                  </a:lnTo>
                  <a:lnTo>
                    <a:pt x="1792" y="469"/>
                  </a:lnTo>
                  <a:lnTo>
                    <a:pt x="1917" y="845"/>
                  </a:lnTo>
                  <a:lnTo>
                    <a:pt x="1427" y="1131"/>
                  </a:lnTo>
                  <a:lnTo>
                    <a:pt x="1347" y="1610"/>
                  </a:lnTo>
                  <a:lnTo>
                    <a:pt x="662" y="1929"/>
                  </a:lnTo>
                  <a:lnTo>
                    <a:pt x="11" y="1929"/>
                  </a:lnTo>
                  <a:lnTo>
                    <a:pt x="91" y="2306"/>
                  </a:lnTo>
                  <a:lnTo>
                    <a:pt x="342" y="2637"/>
                  </a:lnTo>
                  <a:lnTo>
                    <a:pt x="377" y="2979"/>
                  </a:lnTo>
                  <a:lnTo>
                    <a:pt x="0" y="3151"/>
                  </a:lnTo>
                  <a:lnTo>
                    <a:pt x="263" y="3561"/>
                  </a:lnTo>
                  <a:lnTo>
                    <a:pt x="342" y="3949"/>
                  </a:lnTo>
                  <a:lnTo>
                    <a:pt x="651" y="3904"/>
                  </a:lnTo>
                  <a:lnTo>
                    <a:pt x="993" y="3675"/>
                  </a:lnTo>
                  <a:lnTo>
                    <a:pt x="1518" y="3653"/>
                  </a:lnTo>
                  <a:lnTo>
                    <a:pt x="2237" y="3721"/>
                  </a:lnTo>
                  <a:lnTo>
                    <a:pt x="3036" y="3938"/>
                  </a:lnTo>
                  <a:lnTo>
                    <a:pt x="3572" y="3949"/>
                  </a:lnTo>
                  <a:lnTo>
                    <a:pt x="3857" y="4075"/>
                  </a:lnTo>
                  <a:lnTo>
                    <a:pt x="4086" y="3927"/>
                  </a:lnTo>
                  <a:lnTo>
                    <a:pt x="4302" y="4132"/>
                  </a:lnTo>
                  <a:lnTo>
                    <a:pt x="4919" y="4098"/>
                  </a:lnTo>
                  <a:lnTo>
                    <a:pt x="5204" y="4178"/>
                  </a:lnTo>
                  <a:lnTo>
                    <a:pt x="5170" y="3733"/>
                  </a:lnTo>
                  <a:lnTo>
                    <a:pt x="5341" y="3539"/>
                  </a:lnTo>
                  <a:lnTo>
                    <a:pt x="5934" y="3493"/>
                  </a:lnTo>
                  <a:lnTo>
                    <a:pt x="5934" y="3493"/>
                  </a:lnTo>
                  <a:lnTo>
                    <a:pt x="5649" y="2934"/>
                  </a:lnTo>
                  <a:lnTo>
                    <a:pt x="5432" y="2648"/>
                  </a:lnTo>
                  <a:lnTo>
                    <a:pt x="5546" y="2569"/>
                  </a:lnTo>
                  <a:lnTo>
                    <a:pt x="6106" y="2591"/>
                  </a:lnTo>
                  <a:lnTo>
                    <a:pt x="6334" y="2409"/>
                  </a:lnTo>
                  <a:lnTo>
                    <a:pt x="6083" y="2180"/>
                  </a:lnTo>
                  <a:lnTo>
                    <a:pt x="5603" y="2021"/>
                  </a:lnTo>
                  <a:lnTo>
                    <a:pt x="5615" y="1861"/>
                  </a:lnTo>
                  <a:lnTo>
                    <a:pt x="5295" y="1713"/>
                  </a:lnTo>
                  <a:lnTo>
                    <a:pt x="4770" y="1153"/>
                  </a:lnTo>
                  <a:lnTo>
                    <a:pt x="4862" y="925"/>
                  </a:lnTo>
                  <a:lnTo>
                    <a:pt x="4713" y="514"/>
                  </a:lnTo>
                  <a:lnTo>
                    <a:pt x="4029" y="309"/>
                  </a:lnTo>
                  <a:lnTo>
                    <a:pt x="3698" y="412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8" name="Google Shape;1928;p22"/>
            <p:cNvSpPr/>
            <p:nvPr/>
          </p:nvSpPr>
          <p:spPr>
            <a:xfrm>
              <a:off x="1953075" y="2692425"/>
              <a:ext cx="29125" cy="59375"/>
            </a:xfrm>
            <a:custGeom>
              <a:rect b="b" l="l" r="r" t="t"/>
              <a:pathLst>
                <a:path extrusionOk="0" h="2375" w="1165">
                  <a:moveTo>
                    <a:pt x="229" y="2374"/>
                  </a:moveTo>
                  <a:lnTo>
                    <a:pt x="434" y="2055"/>
                  </a:lnTo>
                  <a:lnTo>
                    <a:pt x="571" y="2032"/>
                  </a:lnTo>
                  <a:lnTo>
                    <a:pt x="765" y="1792"/>
                  </a:lnTo>
                  <a:lnTo>
                    <a:pt x="902" y="1336"/>
                  </a:lnTo>
                  <a:lnTo>
                    <a:pt x="857" y="1244"/>
                  </a:lnTo>
                  <a:lnTo>
                    <a:pt x="982" y="914"/>
                  </a:lnTo>
                  <a:lnTo>
                    <a:pt x="937" y="777"/>
                  </a:lnTo>
                  <a:lnTo>
                    <a:pt x="1119" y="389"/>
                  </a:lnTo>
                  <a:lnTo>
                    <a:pt x="1165" y="138"/>
                  </a:lnTo>
                  <a:lnTo>
                    <a:pt x="1005" y="138"/>
                  </a:lnTo>
                  <a:lnTo>
                    <a:pt x="1016" y="1"/>
                  </a:lnTo>
                  <a:lnTo>
                    <a:pt x="879" y="1"/>
                  </a:lnTo>
                  <a:lnTo>
                    <a:pt x="514" y="560"/>
                  </a:lnTo>
                  <a:lnTo>
                    <a:pt x="389" y="446"/>
                  </a:lnTo>
                  <a:lnTo>
                    <a:pt x="286" y="491"/>
                  </a:lnTo>
                  <a:lnTo>
                    <a:pt x="275" y="628"/>
                  </a:lnTo>
                  <a:lnTo>
                    <a:pt x="172" y="1347"/>
                  </a:lnTo>
                  <a:lnTo>
                    <a:pt x="1" y="2374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29" name="Google Shape;1929;p22"/>
            <p:cNvSpPr/>
            <p:nvPr/>
          </p:nvSpPr>
          <p:spPr>
            <a:xfrm>
              <a:off x="2335100" y="3333800"/>
              <a:ext cx="250800" cy="297300"/>
            </a:xfrm>
            <a:custGeom>
              <a:rect b="b" l="l" r="r" t="t"/>
              <a:pathLst>
                <a:path extrusionOk="0" h="11892" w="10032">
                  <a:moveTo>
                    <a:pt x="9655" y="9438"/>
                  </a:moveTo>
                  <a:lnTo>
                    <a:pt x="9884" y="9255"/>
                  </a:lnTo>
                  <a:lnTo>
                    <a:pt x="9769" y="8742"/>
                  </a:lnTo>
                  <a:lnTo>
                    <a:pt x="9963" y="8342"/>
                  </a:lnTo>
                  <a:lnTo>
                    <a:pt x="10032" y="7635"/>
                  </a:lnTo>
                  <a:lnTo>
                    <a:pt x="9804" y="7064"/>
                  </a:lnTo>
                  <a:lnTo>
                    <a:pt x="9347" y="6813"/>
                  </a:lnTo>
                  <a:lnTo>
                    <a:pt x="9233" y="6448"/>
                  </a:lnTo>
                  <a:lnTo>
                    <a:pt x="9313" y="5934"/>
                  </a:lnTo>
                  <a:lnTo>
                    <a:pt x="7795" y="5889"/>
                  </a:lnTo>
                  <a:lnTo>
                    <a:pt x="7407" y="4839"/>
                  </a:lnTo>
                  <a:lnTo>
                    <a:pt x="7635" y="4816"/>
                  </a:lnTo>
                  <a:lnTo>
                    <a:pt x="7590" y="4417"/>
                  </a:lnTo>
                  <a:lnTo>
                    <a:pt x="7419" y="4166"/>
                  </a:lnTo>
                  <a:lnTo>
                    <a:pt x="7350" y="3641"/>
                  </a:lnTo>
                  <a:lnTo>
                    <a:pt x="6882" y="3367"/>
                  </a:lnTo>
                  <a:lnTo>
                    <a:pt x="6380" y="3378"/>
                  </a:lnTo>
                  <a:lnTo>
                    <a:pt x="6026" y="3104"/>
                  </a:lnTo>
                  <a:lnTo>
                    <a:pt x="5479" y="2933"/>
                  </a:lnTo>
                  <a:lnTo>
                    <a:pt x="5136" y="2591"/>
                  </a:lnTo>
                  <a:lnTo>
                    <a:pt x="4235" y="2454"/>
                  </a:lnTo>
                  <a:lnTo>
                    <a:pt x="3322" y="1643"/>
                  </a:lnTo>
                  <a:lnTo>
                    <a:pt x="3367" y="1027"/>
                  </a:lnTo>
                  <a:lnTo>
                    <a:pt x="3242" y="673"/>
                  </a:lnTo>
                  <a:lnTo>
                    <a:pt x="3299" y="0"/>
                  </a:lnTo>
                  <a:lnTo>
                    <a:pt x="2260" y="160"/>
                  </a:lnTo>
                  <a:lnTo>
                    <a:pt x="1861" y="479"/>
                  </a:lnTo>
                  <a:lnTo>
                    <a:pt x="1176" y="856"/>
                  </a:lnTo>
                  <a:lnTo>
                    <a:pt x="1016" y="1130"/>
                  </a:lnTo>
                  <a:lnTo>
                    <a:pt x="605" y="1153"/>
                  </a:lnTo>
                  <a:lnTo>
                    <a:pt x="1" y="1073"/>
                  </a:lnTo>
                  <a:lnTo>
                    <a:pt x="788" y="2534"/>
                  </a:lnTo>
                  <a:lnTo>
                    <a:pt x="628" y="2842"/>
                  </a:lnTo>
                  <a:lnTo>
                    <a:pt x="640" y="3481"/>
                  </a:lnTo>
                  <a:lnTo>
                    <a:pt x="685" y="4245"/>
                  </a:lnTo>
                  <a:lnTo>
                    <a:pt x="411" y="4702"/>
                  </a:lnTo>
                  <a:lnTo>
                    <a:pt x="583" y="5044"/>
                  </a:lnTo>
                  <a:lnTo>
                    <a:pt x="434" y="5352"/>
                  </a:lnTo>
                  <a:lnTo>
                    <a:pt x="834" y="6106"/>
                  </a:lnTo>
                  <a:lnTo>
                    <a:pt x="434" y="7087"/>
                  </a:lnTo>
                  <a:lnTo>
                    <a:pt x="868" y="7703"/>
                  </a:lnTo>
                  <a:lnTo>
                    <a:pt x="1039" y="8354"/>
                  </a:lnTo>
                  <a:lnTo>
                    <a:pt x="1496" y="8742"/>
                  </a:lnTo>
                  <a:lnTo>
                    <a:pt x="1347" y="9632"/>
                  </a:lnTo>
                  <a:lnTo>
                    <a:pt x="1872" y="10636"/>
                  </a:lnTo>
                  <a:lnTo>
                    <a:pt x="2317" y="11892"/>
                  </a:lnTo>
                  <a:lnTo>
                    <a:pt x="2854" y="11766"/>
                  </a:lnTo>
                  <a:lnTo>
                    <a:pt x="3424" y="10956"/>
                  </a:lnTo>
                  <a:lnTo>
                    <a:pt x="4486" y="11173"/>
                  </a:lnTo>
                  <a:lnTo>
                    <a:pt x="5011" y="11823"/>
                  </a:lnTo>
                  <a:lnTo>
                    <a:pt x="5239" y="11093"/>
                  </a:lnTo>
                  <a:lnTo>
                    <a:pt x="6140" y="11138"/>
                  </a:lnTo>
                  <a:lnTo>
                    <a:pt x="6277" y="11321"/>
                  </a:lnTo>
                  <a:lnTo>
                    <a:pt x="6494" y="10237"/>
                  </a:lnTo>
                  <a:lnTo>
                    <a:pt x="6460" y="9758"/>
                  </a:lnTo>
                  <a:lnTo>
                    <a:pt x="6768" y="8959"/>
                  </a:lnTo>
                  <a:lnTo>
                    <a:pt x="8115" y="8685"/>
                  </a:lnTo>
                  <a:lnTo>
                    <a:pt x="8845" y="8696"/>
                  </a:lnTo>
                  <a:lnTo>
                    <a:pt x="9621" y="9164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0" name="Google Shape;1930;p22"/>
            <p:cNvSpPr/>
            <p:nvPr/>
          </p:nvSpPr>
          <p:spPr>
            <a:xfrm>
              <a:off x="2242375" y="2993125"/>
              <a:ext cx="784625" cy="885325"/>
            </a:xfrm>
            <a:custGeom>
              <a:rect b="b" l="l" r="r" t="t"/>
              <a:pathLst>
                <a:path extrusionOk="0" h="35413" w="31385">
                  <a:moveTo>
                    <a:pt x="13844" y="3037"/>
                  </a:moveTo>
                  <a:lnTo>
                    <a:pt x="13638" y="3071"/>
                  </a:lnTo>
                  <a:lnTo>
                    <a:pt x="13193" y="3002"/>
                  </a:lnTo>
                  <a:lnTo>
                    <a:pt x="12942" y="3242"/>
                  </a:lnTo>
                  <a:lnTo>
                    <a:pt x="12566" y="3402"/>
                  </a:lnTo>
                  <a:lnTo>
                    <a:pt x="12326" y="3425"/>
                  </a:lnTo>
                  <a:lnTo>
                    <a:pt x="12223" y="3607"/>
                  </a:lnTo>
                  <a:lnTo>
                    <a:pt x="11835" y="3573"/>
                  </a:lnTo>
                  <a:lnTo>
                    <a:pt x="11344" y="3139"/>
                  </a:lnTo>
                  <a:lnTo>
                    <a:pt x="11299" y="2729"/>
                  </a:lnTo>
                  <a:lnTo>
                    <a:pt x="11093" y="2261"/>
                  </a:lnTo>
                  <a:lnTo>
                    <a:pt x="11242" y="1485"/>
                  </a:lnTo>
                  <a:lnTo>
                    <a:pt x="11470" y="1176"/>
                  </a:lnTo>
                  <a:lnTo>
                    <a:pt x="11299" y="743"/>
                  </a:lnTo>
                  <a:lnTo>
                    <a:pt x="11025" y="617"/>
                  </a:lnTo>
                  <a:lnTo>
                    <a:pt x="11139" y="218"/>
                  </a:lnTo>
                  <a:lnTo>
                    <a:pt x="10956" y="1"/>
                  </a:lnTo>
                  <a:lnTo>
                    <a:pt x="10546" y="47"/>
                  </a:lnTo>
                  <a:lnTo>
                    <a:pt x="10648" y="298"/>
                  </a:lnTo>
                  <a:lnTo>
                    <a:pt x="10340" y="640"/>
                  </a:lnTo>
                  <a:lnTo>
                    <a:pt x="9427" y="982"/>
                  </a:lnTo>
                  <a:lnTo>
                    <a:pt x="8857" y="1131"/>
                  </a:lnTo>
                  <a:lnTo>
                    <a:pt x="8617" y="1348"/>
                  </a:lnTo>
                  <a:lnTo>
                    <a:pt x="7989" y="1119"/>
                  </a:lnTo>
                  <a:lnTo>
                    <a:pt x="7384" y="1005"/>
                  </a:lnTo>
                  <a:lnTo>
                    <a:pt x="7247" y="1085"/>
                  </a:lnTo>
                  <a:lnTo>
                    <a:pt x="7590" y="1313"/>
                  </a:lnTo>
                  <a:lnTo>
                    <a:pt x="7544" y="1930"/>
                  </a:lnTo>
                  <a:lnTo>
                    <a:pt x="7647" y="2500"/>
                  </a:lnTo>
                  <a:lnTo>
                    <a:pt x="8332" y="2569"/>
                  </a:lnTo>
                  <a:lnTo>
                    <a:pt x="8377" y="2774"/>
                  </a:lnTo>
                  <a:lnTo>
                    <a:pt x="7784" y="3025"/>
                  </a:lnTo>
                  <a:lnTo>
                    <a:pt x="7693" y="3413"/>
                  </a:lnTo>
                  <a:lnTo>
                    <a:pt x="7362" y="3550"/>
                  </a:lnTo>
                  <a:lnTo>
                    <a:pt x="6757" y="3767"/>
                  </a:lnTo>
                  <a:lnTo>
                    <a:pt x="6608" y="4041"/>
                  </a:lnTo>
                  <a:lnTo>
                    <a:pt x="5981" y="4109"/>
                  </a:lnTo>
                  <a:lnTo>
                    <a:pt x="5547" y="3630"/>
                  </a:lnTo>
                  <a:lnTo>
                    <a:pt x="5387" y="3744"/>
                  </a:lnTo>
                  <a:lnTo>
                    <a:pt x="5250" y="3196"/>
                  </a:lnTo>
                  <a:lnTo>
                    <a:pt x="5022" y="2911"/>
                  </a:lnTo>
                  <a:lnTo>
                    <a:pt x="4748" y="3231"/>
                  </a:lnTo>
                  <a:lnTo>
                    <a:pt x="3196" y="3208"/>
                  </a:lnTo>
                  <a:lnTo>
                    <a:pt x="3196" y="3767"/>
                  </a:lnTo>
                  <a:lnTo>
                    <a:pt x="3664" y="3870"/>
                  </a:lnTo>
                  <a:lnTo>
                    <a:pt x="3641" y="4212"/>
                  </a:lnTo>
                  <a:lnTo>
                    <a:pt x="3481" y="4121"/>
                  </a:lnTo>
                  <a:lnTo>
                    <a:pt x="3025" y="4269"/>
                  </a:lnTo>
                  <a:lnTo>
                    <a:pt x="3025" y="4920"/>
                  </a:lnTo>
                  <a:lnTo>
                    <a:pt x="3379" y="5262"/>
                  </a:lnTo>
                  <a:lnTo>
                    <a:pt x="3504" y="5776"/>
                  </a:lnTo>
                  <a:lnTo>
                    <a:pt x="3493" y="6175"/>
                  </a:lnTo>
                  <a:lnTo>
                    <a:pt x="3185" y="8663"/>
                  </a:lnTo>
                  <a:lnTo>
                    <a:pt x="2454" y="8617"/>
                  </a:lnTo>
                  <a:lnTo>
                    <a:pt x="2352" y="8766"/>
                  </a:lnTo>
                  <a:lnTo>
                    <a:pt x="1701" y="8937"/>
                  </a:lnTo>
                  <a:lnTo>
                    <a:pt x="811" y="9542"/>
                  </a:lnTo>
                  <a:lnTo>
                    <a:pt x="754" y="9975"/>
                  </a:lnTo>
                  <a:lnTo>
                    <a:pt x="571" y="10283"/>
                  </a:lnTo>
                  <a:lnTo>
                    <a:pt x="674" y="10774"/>
                  </a:lnTo>
                  <a:lnTo>
                    <a:pt x="195" y="11048"/>
                  </a:lnTo>
                  <a:lnTo>
                    <a:pt x="218" y="11425"/>
                  </a:lnTo>
                  <a:lnTo>
                    <a:pt x="1" y="11584"/>
                  </a:lnTo>
                  <a:lnTo>
                    <a:pt x="366" y="12417"/>
                  </a:lnTo>
                  <a:lnTo>
                    <a:pt x="845" y="12954"/>
                  </a:lnTo>
                  <a:lnTo>
                    <a:pt x="697" y="13353"/>
                  </a:lnTo>
                  <a:lnTo>
                    <a:pt x="1222" y="13399"/>
                  </a:lnTo>
                  <a:lnTo>
                    <a:pt x="1553" y="13878"/>
                  </a:lnTo>
                  <a:lnTo>
                    <a:pt x="2249" y="13912"/>
                  </a:lnTo>
                  <a:lnTo>
                    <a:pt x="2877" y="13365"/>
                  </a:lnTo>
                  <a:lnTo>
                    <a:pt x="2911" y="14757"/>
                  </a:lnTo>
                  <a:lnTo>
                    <a:pt x="3276" y="14848"/>
                  </a:lnTo>
                  <a:lnTo>
                    <a:pt x="3710" y="14700"/>
                  </a:lnTo>
                  <a:lnTo>
                    <a:pt x="4303" y="14780"/>
                  </a:lnTo>
                  <a:lnTo>
                    <a:pt x="4725" y="14757"/>
                  </a:lnTo>
                  <a:lnTo>
                    <a:pt x="4874" y="14483"/>
                  </a:lnTo>
                  <a:lnTo>
                    <a:pt x="5558" y="14106"/>
                  </a:lnTo>
                  <a:lnTo>
                    <a:pt x="5958" y="13787"/>
                  </a:lnTo>
                  <a:lnTo>
                    <a:pt x="7008" y="13627"/>
                  </a:lnTo>
                  <a:lnTo>
                    <a:pt x="6951" y="14300"/>
                  </a:lnTo>
                  <a:lnTo>
                    <a:pt x="7076" y="14654"/>
                  </a:lnTo>
                  <a:lnTo>
                    <a:pt x="7031" y="15270"/>
                  </a:lnTo>
                  <a:lnTo>
                    <a:pt x="7944" y="16081"/>
                  </a:lnTo>
                  <a:lnTo>
                    <a:pt x="8845" y="16218"/>
                  </a:lnTo>
                  <a:lnTo>
                    <a:pt x="9188" y="16560"/>
                  </a:lnTo>
                  <a:lnTo>
                    <a:pt x="9724" y="16731"/>
                  </a:lnTo>
                  <a:lnTo>
                    <a:pt x="10089" y="17005"/>
                  </a:lnTo>
                  <a:lnTo>
                    <a:pt x="10580" y="16994"/>
                  </a:lnTo>
                  <a:lnTo>
                    <a:pt x="11059" y="17268"/>
                  </a:lnTo>
                  <a:lnTo>
                    <a:pt x="11128" y="17793"/>
                  </a:lnTo>
                  <a:lnTo>
                    <a:pt x="11299" y="18044"/>
                  </a:lnTo>
                  <a:lnTo>
                    <a:pt x="11344" y="18443"/>
                  </a:lnTo>
                  <a:lnTo>
                    <a:pt x="11116" y="18466"/>
                  </a:lnTo>
                  <a:lnTo>
                    <a:pt x="11493" y="19516"/>
                  </a:lnTo>
                  <a:lnTo>
                    <a:pt x="13022" y="19561"/>
                  </a:lnTo>
                  <a:lnTo>
                    <a:pt x="12942" y="20075"/>
                  </a:lnTo>
                  <a:lnTo>
                    <a:pt x="13056" y="20440"/>
                  </a:lnTo>
                  <a:lnTo>
                    <a:pt x="13513" y="20691"/>
                  </a:lnTo>
                  <a:lnTo>
                    <a:pt x="13741" y="21262"/>
                  </a:lnTo>
                  <a:lnTo>
                    <a:pt x="13661" y="21969"/>
                  </a:lnTo>
                  <a:lnTo>
                    <a:pt x="13478" y="22369"/>
                  </a:lnTo>
                  <a:lnTo>
                    <a:pt x="13593" y="22882"/>
                  </a:lnTo>
                  <a:lnTo>
                    <a:pt x="13364" y="23065"/>
                  </a:lnTo>
                  <a:lnTo>
                    <a:pt x="13638" y="23579"/>
                  </a:lnTo>
                  <a:lnTo>
                    <a:pt x="13695" y="24811"/>
                  </a:lnTo>
                  <a:lnTo>
                    <a:pt x="14551" y="24982"/>
                  </a:lnTo>
                  <a:lnTo>
                    <a:pt x="14848" y="24811"/>
                  </a:lnTo>
                  <a:lnTo>
                    <a:pt x="15407" y="25051"/>
                  </a:lnTo>
                  <a:lnTo>
                    <a:pt x="15578" y="25325"/>
                  </a:lnTo>
                  <a:lnTo>
                    <a:pt x="15715" y="26146"/>
                  </a:lnTo>
                  <a:lnTo>
                    <a:pt x="15852" y="26511"/>
                  </a:lnTo>
                  <a:lnTo>
                    <a:pt x="16138" y="26546"/>
                  </a:lnTo>
                  <a:lnTo>
                    <a:pt x="16423" y="26397"/>
                  </a:lnTo>
                  <a:lnTo>
                    <a:pt x="16720" y="26569"/>
                  </a:lnTo>
                  <a:lnTo>
                    <a:pt x="16765" y="27059"/>
                  </a:lnTo>
                  <a:lnTo>
                    <a:pt x="16720" y="27607"/>
                  </a:lnTo>
                  <a:lnTo>
                    <a:pt x="16617" y="28121"/>
                  </a:lnTo>
                  <a:lnTo>
                    <a:pt x="16993" y="27949"/>
                  </a:lnTo>
                  <a:lnTo>
                    <a:pt x="17427" y="28474"/>
                  </a:lnTo>
                  <a:lnTo>
                    <a:pt x="17507" y="29205"/>
                  </a:lnTo>
                  <a:lnTo>
                    <a:pt x="16902" y="29707"/>
                  </a:lnTo>
                  <a:lnTo>
                    <a:pt x="16434" y="30072"/>
                  </a:lnTo>
                  <a:lnTo>
                    <a:pt x="15681" y="30962"/>
                  </a:lnTo>
                  <a:lnTo>
                    <a:pt x="14837" y="32183"/>
                  </a:lnTo>
                  <a:lnTo>
                    <a:pt x="15316" y="32081"/>
                  </a:lnTo>
                  <a:lnTo>
                    <a:pt x="16206" y="32788"/>
                  </a:lnTo>
                  <a:lnTo>
                    <a:pt x="16480" y="32754"/>
                  </a:lnTo>
                  <a:lnTo>
                    <a:pt x="17359" y="33336"/>
                  </a:lnTo>
                  <a:lnTo>
                    <a:pt x="18043" y="33838"/>
                  </a:lnTo>
                  <a:lnTo>
                    <a:pt x="18591" y="34454"/>
                  </a:lnTo>
                  <a:lnTo>
                    <a:pt x="18317" y="34877"/>
                  </a:lnTo>
                  <a:lnTo>
                    <a:pt x="18614" y="35413"/>
                  </a:lnTo>
                  <a:lnTo>
                    <a:pt x="19025" y="34877"/>
                  </a:lnTo>
                  <a:lnTo>
                    <a:pt x="19242" y="34021"/>
                  </a:lnTo>
                  <a:lnTo>
                    <a:pt x="19698" y="33598"/>
                  </a:lnTo>
                  <a:lnTo>
                    <a:pt x="20257" y="32879"/>
                  </a:lnTo>
                  <a:lnTo>
                    <a:pt x="20896" y="31282"/>
                  </a:lnTo>
                  <a:lnTo>
                    <a:pt x="21387" y="30791"/>
                  </a:lnTo>
                  <a:lnTo>
                    <a:pt x="21501" y="30346"/>
                  </a:lnTo>
                  <a:lnTo>
                    <a:pt x="21536" y="29433"/>
                  </a:lnTo>
                  <a:lnTo>
                    <a:pt x="21353" y="28931"/>
                  </a:lnTo>
                  <a:lnTo>
                    <a:pt x="21399" y="28246"/>
                  </a:lnTo>
                  <a:lnTo>
                    <a:pt x="21981" y="27345"/>
                  </a:lnTo>
                  <a:lnTo>
                    <a:pt x="22836" y="26626"/>
                  </a:lnTo>
                  <a:lnTo>
                    <a:pt x="23692" y="26363"/>
                  </a:lnTo>
                  <a:lnTo>
                    <a:pt x="24206" y="25952"/>
                  </a:lnTo>
                  <a:lnTo>
                    <a:pt x="25416" y="25610"/>
                  </a:lnTo>
                  <a:lnTo>
                    <a:pt x="26260" y="25610"/>
                  </a:lnTo>
                  <a:lnTo>
                    <a:pt x="26420" y="25062"/>
                  </a:lnTo>
                  <a:lnTo>
                    <a:pt x="27013" y="24663"/>
                  </a:lnTo>
                  <a:lnTo>
                    <a:pt x="27105" y="23738"/>
                  </a:lnTo>
                  <a:lnTo>
                    <a:pt x="27835" y="22551"/>
                  </a:lnTo>
                  <a:lnTo>
                    <a:pt x="27904" y="21342"/>
                  </a:lnTo>
                  <a:lnTo>
                    <a:pt x="28132" y="20977"/>
                  </a:lnTo>
                  <a:lnTo>
                    <a:pt x="28177" y="20383"/>
                  </a:lnTo>
                  <a:lnTo>
                    <a:pt x="28326" y="18979"/>
                  </a:lnTo>
                  <a:lnTo>
                    <a:pt x="28189" y="17279"/>
                  </a:lnTo>
                  <a:lnTo>
                    <a:pt x="28383" y="16606"/>
                  </a:lnTo>
                  <a:lnTo>
                    <a:pt x="28588" y="16594"/>
                  </a:lnTo>
                  <a:lnTo>
                    <a:pt x="29147" y="15807"/>
                  </a:lnTo>
                  <a:lnTo>
                    <a:pt x="29615" y="14780"/>
                  </a:lnTo>
                  <a:lnTo>
                    <a:pt x="30711" y="13524"/>
                  </a:lnTo>
                  <a:lnTo>
                    <a:pt x="31099" y="12931"/>
                  </a:lnTo>
                  <a:lnTo>
                    <a:pt x="31384" y="11425"/>
                  </a:lnTo>
                  <a:lnTo>
                    <a:pt x="31236" y="10877"/>
                  </a:lnTo>
                  <a:lnTo>
                    <a:pt x="30951" y="9713"/>
                  </a:lnTo>
                  <a:lnTo>
                    <a:pt x="30654" y="9427"/>
                  </a:lnTo>
                  <a:lnTo>
                    <a:pt x="29969" y="9405"/>
                  </a:lnTo>
                  <a:lnTo>
                    <a:pt x="29353" y="9131"/>
                  </a:lnTo>
                  <a:lnTo>
                    <a:pt x="28314" y="8115"/>
                  </a:lnTo>
                  <a:lnTo>
                    <a:pt x="27116" y="7362"/>
                  </a:lnTo>
                  <a:lnTo>
                    <a:pt x="25918" y="7407"/>
                  </a:lnTo>
                  <a:lnTo>
                    <a:pt x="24366" y="6917"/>
                  </a:lnTo>
                  <a:lnTo>
                    <a:pt x="23441" y="7202"/>
                  </a:lnTo>
                  <a:lnTo>
                    <a:pt x="23555" y="6711"/>
                  </a:lnTo>
                  <a:lnTo>
                    <a:pt x="23167" y="6164"/>
                  </a:lnTo>
                  <a:lnTo>
                    <a:pt x="21821" y="5627"/>
                  </a:lnTo>
                  <a:lnTo>
                    <a:pt x="20817" y="5296"/>
                  </a:lnTo>
                  <a:lnTo>
                    <a:pt x="20212" y="5878"/>
                  </a:lnTo>
                  <a:lnTo>
                    <a:pt x="20166" y="4977"/>
                  </a:lnTo>
                  <a:lnTo>
                    <a:pt x="18762" y="4840"/>
                  </a:lnTo>
                  <a:lnTo>
                    <a:pt x="18511" y="4554"/>
                  </a:lnTo>
                  <a:lnTo>
                    <a:pt x="19116" y="3813"/>
                  </a:lnTo>
                  <a:lnTo>
                    <a:pt x="19105" y="3185"/>
                  </a:lnTo>
                  <a:lnTo>
                    <a:pt x="18671" y="3037"/>
                  </a:lnTo>
                  <a:lnTo>
                    <a:pt x="18249" y="1439"/>
                  </a:lnTo>
                  <a:lnTo>
                    <a:pt x="18055" y="948"/>
                  </a:lnTo>
                  <a:lnTo>
                    <a:pt x="17792" y="982"/>
                  </a:lnTo>
                  <a:lnTo>
                    <a:pt x="17290" y="1816"/>
                  </a:lnTo>
                  <a:lnTo>
                    <a:pt x="17028" y="2489"/>
                  </a:lnTo>
                  <a:lnTo>
                    <a:pt x="16731" y="2831"/>
                  </a:lnTo>
                  <a:lnTo>
                    <a:pt x="16343" y="2900"/>
                  </a:lnTo>
                  <a:lnTo>
                    <a:pt x="16229" y="2637"/>
                  </a:lnTo>
                  <a:lnTo>
                    <a:pt x="16058" y="2603"/>
                  </a:lnTo>
                  <a:lnTo>
                    <a:pt x="15807" y="2854"/>
                  </a:lnTo>
                  <a:lnTo>
                    <a:pt x="15464" y="2671"/>
                  </a:lnTo>
                  <a:lnTo>
                    <a:pt x="15008" y="2466"/>
                  </a:lnTo>
                  <a:lnTo>
                    <a:pt x="14620" y="2569"/>
                  </a:lnTo>
                  <a:lnTo>
                    <a:pt x="14289" y="2489"/>
                  </a:lnTo>
                  <a:lnTo>
                    <a:pt x="14220" y="2740"/>
                  </a:lnTo>
                  <a:lnTo>
                    <a:pt x="14346" y="2923"/>
                  </a:lnTo>
                  <a:lnTo>
                    <a:pt x="14277" y="3117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80709C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1" name="Google Shape;1931;p22"/>
            <p:cNvSpPr/>
            <p:nvPr/>
          </p:nvSpPr>
          <p:spPr>
            <a:xfrm>
              <a:off x="6007825" y="2988575"/>
              <a:ext cx="23725" cy="32825"/>
            </a:xfrm>
            <a:custGeom>
              <a:rect b="b" l="l" r="r" t="t"/>
              <a:pathLst>
                <a:path extrusionOk="0" h="1313" w="949">
                  <a:moveTo>
                    <a:pt x="1" y="845"/>
                  </a:moveTo>
                  <a:lnTo>
                    <a:pt x="377" y="1313"/>
                  </a:lnTo>
                  <a:lnTo>
                    <a:pt x="537" y="993"/>
                  </a:lnTo>
                  <a:lnTo>
                    <a:pt x="925" y="1027"/>
                  </a:lnTo>
                  <a:lnTo>
                    <a:pt x="937" y="434"/>
                  </a:lnTo>
                  <a:lnTo>
                    <a:pt x="948" y="0"/>
                  </a:lnTo>
                  <a:lnTo>
                    <a:pt x="298" y="491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2" name="Google Shape;1932;p22"/>
            <p:cNvSpPr/>
            <p:nvPr/>
          </p:nvSpPr>
          <p:spPr>
            <a:xfrm>
              <a:off x="5443775" y="2469900"/>
              <a:ext cx="64800" cy="36250"/>
            </a:xfrm>
            <a:custGeom>
              <a:rect b="b" l="l" r="r" t="t"/>
              <a:pathLst>
                <a:path extrusionOk="0" h="1450" w="2592">
                  <a:moveTo>
                    <a:pt x="2146" y="491"/>
                  </a:moveTo>
                  <a:lnTo>
                    <a:pt x="1758" y="228"/>
                  </a:lnTo>
                  <a:lnTo>
                    <a:pt x="1348" y="217"/>
                  </a:lnTo>
                  <a:lnTo>
                    <a:pt x="743" y="0"/>
                  </a:lnTo>
                  <a:lnTo>
                    <a:pt x="378" y="228"/>
                  </a:lnTo>
                  <a:lnTo>
                    <a:pt x="1" y="913"/>
                  </a:lnTo>
                  <a:lnTo>
                    <a:pt x="47" y="1084"/>
                  </a:lnTo>
                  <a:lnTo>
                    <a:pt x="834" y="1449"/>
                  </a:lnTo>
                  <a:lnTo>
                    <a:pt x="1291" y="1301"/>
                  </a:lnTo>
                  <a:lnTo>
                    <a:pt x="1964" y="1358"/>
                  </a:lnTo>
                  <a:lnTo>
                    <a:pt x="2592" y="1335"/>
                  </a:lnTo>
                  <a:lnTo>
                    <a:pt x="2534" y="776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3" name="Google Shape;1933;p22"/>
            <p:cNvSpPr/>
            <p:nvPr/>
          </p:nvSpPr>
          <p:spPr>
            <a:xfrm>
              <a:off x="4109700" y="3512675"/>
              <a:ext cx="189175" cy="208300"/>
            </a:xfrm>
            <a:custGeom>
              <a:rect b="b" l="l" r="r" t="t"/>
              <a:pathLst>
                <a:path extrusionOk="0" h="8332" w="7567">
                  <a:moveTo>
                    <a:pt x="4440" y="80"/>
                  </a:moveTo>
                  <a:lnTo>
                    <a:pt x="4292" y="1"/>
                  </a:lnTo>
                  <a:lnTo>
                    <a:pt x="3835" y="217"/>
                  </a:lnTo>
                  <a:lnTo>
                    <a:pt x="3607" y="217"/>
                  </a:lnTo>
                  <a:lnTo>
                    <a:pt x="3082" y="571"/>
                  </a:lnTo>
                  <a:lnTo>
                    <a:pt x="2797" y="206"/>
                  </a:lnTo>
                  <a:lnTo>
                    <a:pt x="1575" y="514"/>
                  </a:lnTo>
                  <a:lnTo>
                    <a:pt x="982" y="548"/>
                  </a:lnTo>
                  <a:lnTo>
                    <a:pt x="856" y="3789"/>
                  </a:lnTo>
                  <a:lnTo>
                    <a:pt x="92" y="3812"/>
                  </a:lnTo>
                  <a:lnTo>
                    <a:pt x="1" y="6448"/>
                  </a:lnTo>
                  <a:lnTo>
                    <a:pt x="206" y="6597"/>
                  </a:lnTo>
                  <a:lnTo>
                    <a:pt x="628" y="7464"/>
                  </a:lnTo>
                  <a:lnTo>
                    <a:pt x="525" y="8012"/>
                  </a:lnTo>
                  <a:lnTo>
                    <a:pt x="685" y="8331"/>
                  </a:lnTo>
                  <a:lnTo>
                    <a:pt x="1256" y="8240"/>
                  </a:lnTo>
                  <a:lnTo>
                    <a:pt x="1655" y="7841"/>
                  </a:lnTo>
                  <a:lnTo>
                    <a:pt x="2043" y="7567"/>
                  </a:lnTo>
                  <a:lnTo>
                    <a:pt x="2260" y="7122"/>
                  </a:lnTo>
                  <a:lnTo>
                    <a:pt x="2637" y="6905"/>
                  </a:lnTo>
                  <a:lnTo>
                    <a:pt x="2968" y="7019"/>
                  </a:lnTo>
                  <a:lnTo>
                    <a:pt x="3321" y="7282"/>
                  </a:lnTo>
                  <a:lnTo>
                    <a:pt x="3949" y="7327"/>
                  </a:lnTo>
                  <a:lnTo>
                    <a:pt x="4463" y="7110"/>
                  </a:lnTo>
                  <a:lnTo>
                    <a:pt x="4554" y="6825"/>
                  </a:lnTo>
                  <a:lnTo>
                    <a:pt x="4725" y="6391"/>
                  </a:lnTo>
                  <a:lnTo>
                    <a:pt x="5147" y="6323"/>
                  </a:lnTo>
                  <a:lnTo>
                    <a:pt x="5398" y="5981"/>
                  </a:lnTo>
                  <a:lnTo>
                    <a:pt x="5684" y="5364"/>
                  </a:lnTo>
                  <a:lnTo>
                    <a:pt x="6426" y="4702"/>
                  </a:lnTo>
                  <a:lnTo>
                    <a:pt x="7567" y="4029"/>
                  </a:lnTo>
                  <a:lnTo>
                    <a:pt x="7076" y="3618"/>
                  </a:lnTo>
                  <a:lnTo>
                    <a:pt x="6483" y="3481"/>
                  </a:lnTo>
                  <a:lnTo>
                    <a:pt x="6266" y="2899"/>
                  </a:lnTo>
                  <a:lnTo>
                    <a:pt x="6277" y="2580"/>
                  </a:lnTo>
                  <a:lnTo>
                    <a:pt x="5946" y="2488"/>
                  </a:lnTo>
                  <a:lnTo>
                    <a:pt x="5090" y="1484"/>
                  </a:lnTo>
                  <a:lnTo>
                    <a:pt x="4862" y="959"/>
                  </a:lnTo>
                  <a:lnTo>
                    <a:pt x="4714" y="799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4" name="Google Shape;1934;p22"/>
            <p:cNvSpPr/>
            <p:nvPr/>
          </p:nvSpPr>
          <p:spPr>
            <a:xfrm>
              <a:off x="4010425" y="2859325"/>
              <a:ext cx="258775" cy="201175"/>
            </a:xfrm>
            <a:custGeom>
              <a:rect b="b" l="l" r="r" t="t"/>
              <a:pathLst>
                <a:path extrusionOk="0" h="8047" w="10351">
                  <a:moveTo>
                    <a:pt x="7521" y="2283"/>
                  </a:moveTo>
                  <a:lnTo>
                    <a:pt x="7452" y="2249"/>
                  </a:lnTo>
                  <a:lnTo>
                    <a:pt x="7167" y="1986"/>
                  </a:lnTo>
                  <a:lnTo>
                    <a:pt x="7121" y="1701"/>
                  </a:lnTo>
                  <a:lnTo>
                    <a:pt x="7235" y="1336"/>
                  </a:lnTo>
                  <a:lnTo>
                    <a:pt x="7235" y="959"/>
                  </a:lnTo>
                  <a:lnTo>
                    <a:pt x="6768" y="389"/>
                  </a:lnTo>
                  <a:lnTo>
                    <a:pt x="6665" y="1"/>
                  </a:lnTo>
                  <a:lnTo>
                    <a:pt x="6174" y="160"/>
                  </a:lnTo>
                  <a:lnTo>
                    <a:pt x="5775" y="514"/>
                  </a:lnTo>
                  <a:lnTo>
                    <a:pt x="5204" y="1519"/>
                  </a:lnTo>
                  <a:lnTo>
                    <a:pt x="4462" y="1929"/>
                  </a:lnTo>
                  <a:lnTo>
                    <a:pt x="3686" y="1872"/>
                  </a:lnTo>
                  <a:lnTo>
                    <a:pt x="3458" y="1964"/>
                  </a:lnTo>
                  <a:lnTo>
                    <a:pt x="3538" y="2283"/>
                  </a:lnTo>
                  <a:lnTo>
                    <a:pt x="3127" y="2603"/>
                  </a:lnTo>
                  <a:lnTo>
                    <a:pt x="2796" y="2956"/>
                  </a:lnTo>
                  <a:lnTo>
                    <a:pt x="1792" y="3299"/>
                  </a:lnTo>
                  <a:lnTo>
                    <a:pt x="1586" y="3105"/>
                  </a:lnTo>
                  <a:lnTo>
                    <a:pt x="1461" y="3071"/>
                  </a:lnTo>
                  <a:lnTo>
                    <a:pt x="1312" y="3310"/>
                  </a:lnTo>
                  <a:lnTo>
                    <a:pt x="651" y="3367"/>
                  </a:lnTo>
                  <a:lnTo>
                    <a:pt x="263" y="4303"/>
                  </a:lnTo>
                  <a:lnTo>
                    <a:pt x="57" y="4451"/>
                  </a:lnTo>
                  <a:lnTo>
                    <a:pt x="0" y="5170"/>
                  </a:lnTo>
                  <a:lnTo>
                    <a:pt x="91" y="5558"/>
                  </a:lnTo>
                  <a:lnTo>
                    <a:pt x="34" y="5821"/>
                  </a:lnTo>
                  <a:lnTo>
                    <a:pt x="400" y="6300"/>
                  </a:lnTo>
                  <a:lnTo>
                    <a:pt x="479" y="6620"/>
                  </a:lnTo>
                  <a:lnTo>
                    <a:pt x="776" y="7076"/>
                  </a:lnTo>
                  <a:lnTo>
                    <a:pt x="1141" y="7384"/>
                  </a:lnTo>
                  <a:lnTo>
                    <a:pt x="1187" y="7795"/>
                  </a:lnTo>
                  <a:lnTo>
                    <a:pt x="1278" y="8046"/>
                  </a:lnTo>
                  <a:lnTo>
                    <a:pt x="1689" y="7213"/>
                  </a:lnTo>
                  <a:lnTo>
                    <a:pt x="2157" y="6722"/>
                  </a:lnTo>
                  <a:lnTo>
                    <a:pt x="2705" y="6882"/>
                  </a:lnTo>
                  <a:lnTo>
                    <a:pt x="3218" y="6939"/>
                  </a:lnTo>
                  <a:lnTo>
                    <a:pt x="3287" y="6300"/>
                  </a:lnTo>
                  <a:lnTo>
                    <a:pt x="3595" y="5844"/>
                  </a:lnTo>
                  <a:lnTo>
                    <a:pt x="4029" y="5558"/>
                  </a:lnTo>
                  <a:lnTo>
                    <a:pt x="4679" y="5855"/>
                  </a:lnTo>
                  <a:lnTo>
                    <a:pt x="5193" y="6197"/>
                  </a:lnTo>
                  <a:lnTo>
                    <a:pt x="5786" y="6277"/>
                  </a:lnTo>
                  <a:lnTo>
                    <a:pt x="6379" y="6449"/>
                  </a:lnTo>
                  <a:lnTo>
                    <a:pt x="6608" y="5912"/>
                  </a:lnTo>
                  <a:lnTo>
                    <a:pt x="6722" y="5844"/>
                  </a:lnTo>
                  <a:lnTo>
                    <a:pt x="7098" y="5924"/>
                  </a:lnTo>
                  <a:lnTo>
                    <a:pt x="7977" y="5479"/>
                  </a:lnTo>
                  <a:lnTo>
                    <a:pt x="8297" y="5673"/>
                  </a:lnTo>
                  <a:lnTo>
                    <a:pt x="8548" y="5638"/>
                  </a:lnTo>
                  <a:lnTo>
                    <a:pt x="8673" y="5421"/>
                  </a:lnTo>
                  <a:lnTo>
                    <a:pt x="8959" y="5342"/>
                  </a:lnTo>
                  <a:lnTo>
                    <a:pt x="9575" y="5444"/>
                  </a:lnTo>
                  <a:lnTo>
                    <a:pt x="10088" y="5456"/>
                  </a:lnTo>
                  <a:lnTo>
                    <a:pt x="10351" y="5364"/>
                  </a:lnTo>
                  <a:lnTo>
                    <a:pt x="10214" y="5068"/>
                  </a:lnTo>
                  <a:lnTo>
                    <a:pt x="9621" y="4714"/>
                  </a:lnTo>
                  <a:lnTo>
                    <a:pt x="9404" y="4166"/>
                  </a:lnTo>
                  <a:lnTo>
                    <a:pt x="9061" y="3790"/>
                  </a:lnTo>
                  <a:lnTo>
                    <a:pt x="8525" y="3299"/>
                  </a:lnTo>
                  <a:lnTo>
                    <a:pt x="8502" y="3013"/>
                  </a:lnTo>
                  <a:lnTo>
                    <a:pt x="8068" y="2648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5" name="Google Shape;1935;p22"/>
            <p:cNvSpPr/>
            <p:nvPr/>
          </p:nvSpPr>
          <p:spPr>
            <a:xfrm>
              <a:off x="1465200" y="1347225"/>
              <a:ext cx="1519000" cy="811125"/>
            </a:xfrm>
            <a:custGeom>
              <a:rect b="b" l="l" r="r" t="t"/>
              <a:pathLst>
                <a:path extrusionOk="0" h="32445" w="60760">
                  <a:moveTo>
                    <a:pt x="44931" y="28451"/>
                  </a:moveTo>
                  <a:lnTo>
                    <a:pt x="44828" y="28017"/>
                  </a:lnTo>
                  <a:lnTo>
                    <a:pt x="44474" y="28291"/>
                  </a:lnTo>
                  <a:lnTo>
                    <a:pt x="44543" y="28588"/>
                  </a:lnTo>
                  <a:lnTo>
                    <a:pt x="45342" y="28964"/>
                  </a:lnTo>
                  <a:lnTo>
                    <a:pt x="45615" y="28907"/>
                  </a:lnTo>
                  <a:lnTo>
                    <a:pt x="46083" y="28553"/>
                  </a:lnTo>
                  <a:lnTo>
                    <a:pt x="45410" y="28565"/>
                  </a:lnTo>
                  <a:close/>
                  <a:moveTo>
                    <a:pt x="46985" y="26180"/>
                  </a:moveTo>
                  <a:lnTo>
                    <a:pt x="47008" y="26020"/>
                  </a:lnTo>
                  <a:lnTo>
                    <a:pt x="46426" y="25655"/>
                  </a:lnTo>
                  <a:lnTo>
                    <a:pt x="45581" y="25426"/>
                  </a:lnTo>
                  <a:lnTo>
                    <a:pt x="45307" y="25506"/>
                  </a:lnTo>
                  <a:lnTo>
                    <a:pt x="45809" y="25917"/>
                  </a:lnTo>
                  <a:lnTo>
                    <a:pt x="46620" y="26191"/>
                  </a:lnTo>
                  <a:close/>
                  <a:moveTo>
                    <a:pt x="3425" y="26705"/>
                  </a:moveTo>
                  <a:lnTo>
                    <a:pt x="3459" y="26225"/>
                  </a:lnTo>
                  <a:lnTo>
                    <a:pt x="3002" y="25849"/>
                  </a:lnTo>
                  <a:lnTo>
                    <a:pt x="2945" y="25438"/>
                  </a:lnTo>
                  <a:lnTo>
                    <a:pt x="2934" y="25141"/>
                  </a:lnTo>
                  <a:lnTo>
                    <a:pt x="2340" y="25038"/>
                  </a:lnTo>
                  <a:lnTo>
                    <a:pt x="1998" y="24913"/>
                  </a:lnTo>
                  <a:lnTo>
                    <a:pt x="1416" y="24708"/>
                  </a:lnTo>
                  <a:lnTo>
                    <a:pt x="1222" y="24924"/>
                  </a:lnTo>
                  <a:lnTo>
                    <a:pt x="1131" y="25392"/>
                  </a:lnTo>
                  <a:lnTo>
                    <a:pt x="1747" y="25552"/>
                  </a:lnTo>
                  <a:lnTo>
                    <a:pt x="1690" y="25814"/>
                  </a:lnTo>
                  <a:lnTo>
                    <a:pt x="2101" y="26123"/>
                  </a:lnTo>
                  <a:lnTo>
                    <a:pt x="2101" y="26442"/>
                  </a:lnTo>
                  <a:lnTo>
                    <a:pt x="3002" y="26842"/>
                  </a:lnTo>
                  <a:close/>
                  <a:moveTo>
                    <a:pt x="51379" y="24787"/>
                  </a:moveTo>
                  <a:lnTo>
                    <a:pt x="51926" y="24240"/>
                  </a:lnTo>
                  <a:lnTo>
                    <a:pt x="52132" y="24000"/>
                  </a:lnTo>
                  <a:lnTo>
                    <a:pt x="51835" y="23954"/>
                  </a:lnTo>
                  <a:lnTo>
                    <a:pt x="51128" y="24262"/>
                  </a:lnTo>
                  <a:lnTo>
                    <a:pt x="50534" y="24765"/>
                  </a:lnTo>
                  <a:lnTo>
                    <a:pt x="49381" y="26168"/>
                  </a:lnTo>
                  <a:lnTo>
                    <a:pt x="48617" y="26693"/>
                  </a:lnTo>
                  <a:lnTo>
                    <a:pt x="48845" y="26933"/>
                  </a:lnTo>
                  <a:lnTo>
                    <a:pt x="48309" y="27252"/>
                  </a:lnTo>
                  <a:lnTo>
                    <a:pt x="48332" y="27515"/>
                  </a:lnTo>
                  <a:lnTo>
                    <a:pt x="49701" y="27538"/>
                  </a:lnTo>
                  <a:lnTo>
                    <a:pt x="50477" y="27492"/>
                  </a:lnTo>
                  <a:lnTo>
                    <a:pt x="51105" y="27709"/>
                  </a:lnTo>
                  <a:lnTo>
                    <a:pt x="50477" y="28120"/>
                  </a:lnTo>
                  <a:lnTo>
                    <a:pt x="50888" y="28143"/>
                  </a:lnTo>
                  <a:lnTo>
                    <a:pt x="51926" y="27378"/>
                  </a:lnTo>
                  <a:lnTo>
                    <a:pt x="52098" y="27492"/>
                  </a:lnTo>
                  <a:lnTo>
                    <a:pt x="51744" y="28222"/>
                  </a:lnTo>
                  <a:lnTo>
                    <a:pt x="52177" y="28394"/>
                  </a:lnTo>
                  <a:lnTo>
                    <a:pt x="52497" y="28359"/>
                  </a:lnTo>
                  <a:lnTo>
                    <a:pt x="52999" y="27572"/>
                  </a:lnTo>
                  <a:lnTo>
                    <a:pt x="52931" y="27024"/>
                  </a:lnTo>
                  <a:lnTo>
                    <a:pt x="52976" y="26545"/>
                  </a:lnTo>
                  <a:lnTo>
                    <a:pt x="52440" y="26705"/>
                  </a:lnTo>
                  <a:lnTo>
                    <a:pt x="52839" y="26054"/>
                  </a:lnTo>
                  <a:lnTo>
                    <a:pt x="52234" y="25780"/>
                  </a:lnTo>
                  <a:lnTo>
                    <a:pt x="51846" y="25997"/>
                  </a:lnTo>
                  <a:lnTo>
                    <a:pt x="51287" y="25757"/>
                  </a:lnTo>
                  <a:lnTo>
                    <a:pt x="51630" y="25449"/>
                  </a:lnTo>
                  <a:lnTo>
                    <a:pt x="51219" y="25267"/>
                  </a:lnTo>
                  <a:lnTo>
                    <a:pt x="50671" y="25552"/>
                  </a:lnTo>
                  <a:close/>
                  <a:moveTo>
                    <a:pt x="480" y="21763"/>
                  </a:moveTo>
                  <a:lnTo>
                    <a:pt x="206" y="22048"/>
                  </a:lnTo>
                  <a:lnTo>
                    <a:pt x="1" y="22414"/>
                  </a:lnTo>
                  <a:lnTo>
                    <a:pt x="138" y="22688"/>
                  </a:lnTo>
                  <a:lnTo>
                    <a:pt x="47" y="23087"/>
                  </a:lnTo>
                  <a:lnTo>
                    <a:pt x="149" y="23486"/>
                  </a:lnTo>
                  <a:lnTo>
                    <a:pt x="423" y="23486"/>
                  </a:lnTo>
                  <a:lnTo>
                    <a:pt x="389" y="22790"/>
                  </a:lnTo>
                  <a:lnTo>
                    <a:pt x="1405" y="21797"/>
                  </a:lnTo>
                  <a:lnTo>
                    <a:pt x="708" y="21877"/>
                  </a:lnTo>
                  <a:close/>
                  <a:moveTo>
                    <a:pt x="40548" y="15053"/>
                  </a:moveTo>
                  <a:lnTo>
                    <a:pt x="40491" y="14882"/>
                  </a:lnTo>
                  <a:lnTo>
                    <a:pt x="40240" y="14870"/>
                  </a:lnTo>
                  <a:lnTo>
                    <a:pt x="39852" y="15110"/>
                  </a:lnTo>
                  <a:lnTo>
                    <a:pt x="39795" y="15167"/>
                  </a:lnTo>
                  <a:lnTo>
                    <a:pt x="39807" y="15407"/>
                  </a:lnTo>
                  <a:lnTo>
                    <a:pt x="40046" y="15486"/>
                  </a:lnTo>
                  <a:close/>
                  <a:moveTo>
                    <a:pt x="39179" y="14596"/>
                  </a:moveTo>
                  <a:lnTo>
                    <a:pt x="39293" y="14437"/>
                  </a:lnTo>
                  <a:lnTo>
                    <a:pt x="38437" y="14425"/>
                  </a:lnTo>
                  <a:lnTo>
                    <a:pt x="37730" y="14813"/>
                  </a:lnTo>
                  <a:lnTo>
                    <a:pt x="37730" y="15030"/>
                  </a:lnTo>
                  <a:lnTo>
                    <a:pt x="38163" y="15053"/>
                  </a:lnTo>
                  <a:close/>
                  <a:moveTo>
                    <a:pt x="38734" y="12234"/>
                  </a:moveTo>
                  <a:lnTo>
                    <a:pt x="38346" y="12154"/>
                  </a:lnTo>
                  <a:lnTo>
                    <a:pt x="37638" y="12896"/>
                  </a:lnTo>
                  <a:lnTo>
                    <a:pt x="37125" y="13524"/>
                  </a:lnTo>
                  <a:lnTo>
                    <a:pt x="36303" y="13923"/>
                  </a:lnTo>
                  <a:lnTo>
                    <a:pt x="37205" y="13843"/>
                  </a:lnTo>
                  <a:lnTo>
                    <a:pt x="37091" y="14322"/>
                  </a:lnTo>
                  <a:lnTo>
                    <a:pt x="38266" y="13900"/>
                  </a:lnTo>
                  <a:lnTo>
                    <a:pt x="39145" y="13467"/>
                  </a:lnTo>
                  <a:lnTo>
                    <a:pt x="39259" y="13843"/>
                  </a:lnTo>
                  <a:lnTo>
                    <a:pt x="40103" y="14026"/>
                  </a:lnTo>
                  <a:lnTo>
                    <a:pt x="40799" y="13775"/>
                  </a:lnTo>
                  <a:lnTo>
                    <a:pt x="40526" y="13512"/>
                  </a:lnTo>
                  <a:lnTo>
                    <a:pt x="40046" y="13569"/>
                  </a:lnTo>
                  <a:lnTo>
                    <a:pt x="40229" y="13181"/>
                  </a:lnTo>
                  <a:lnTo>
                    <a:pt x="39704" y="12942"/>
                  </a:lnTo>
                  <a:lnTo>
                    <a:pt x="39213" y="12668"/>
                  </a:lnTo>
                  <a:lnTo>
                    <a:pt x="39008" y="12462"/>
                  </a:lnTo>
                  <a:lnTo>
                    <a:pt x="38608" y="12588"/>
                  </a:lnTo>
                  <a:close/>
                  <a:moveTo>
                    <a:pt x="45102" y="11059"/>
                  </a:moveTo>
                  <a:lnTo>
                    <a:pt x="45627" y="10819"/>
                  </a:lnTo>
                  <a:lnTo>
                    <a:pt x="45764" y="10716"/>
                  </a:lnTo>
                  <a:lnTo>
                    <a:pt x="45969" y="10385"/>
                  </a:lnTo>
                  <a:lnTo>
                    <a:pt x="45638" y="10180"/>
                  </a:lnTo>
                  <a:lnTo>
                    <a:pt x="45045" y="10271"/>
                  </a:lnTo>
                  <a:lnTo>
                    <a:pt x="44497" y="10716"/>
                  </a:lnTo>
                  <a:lnTo>
                    <a:pt x="44394" y="11093"/>
                  </a:lnTo>
                  <a:close/>
                  <a:moveTo>
                    <a:pt x="34568" y="9529"/>
                  </a:moveTo>
                  <a:lnTo>
                    <a:pt x="34454" y="9244"/>
                  </a:lnTo>
                  <a:lnTo>
                    <a:pt x="34409" y="9107"/>
                  </a:lnTo>
                  <a:lnTo>
                    <a:pt x="34180" y="8959"/>
                  </a:lnTo>
                  <a:lnTo>
                    <a:pt x="33758" y="8753"/>
                  </a:lnTo>
                  <a:lnTo>
                    <a:pt x="33062" y="9073"/>
                  </a:lnTo>
                  <a:lnTo>
                    <a:pt x="32343" y="9324"/>
                  </a:lnTo>
                  <a:lnTo>
                    <a:pt x="32845" y="9666"/>
                  </a:lnTo>
                  <a:lnTo>
                    <a:pt x="33382" y="9575"/>
                  </a:lnTo>
                  <a:lnTo>
                    <a:pt x="33975" y="9803"/>
                  </a:lnTo>
                  <a:close/>
                  <a:moveTo>
                    <a:pt x="37764" y="9233"/>
                  </a:moveTo>
                  <a:lnTo>
                    <a:pt x="36817" y="9096"/>
                  </a:lnTo>
                  <a:lnTo>
                    <a:pt x="37638" y="8719"/>
                  </a:lnTo>
                  <a:lnTo>
                    <a:pt x="37581" y="7863"/>
                  </a:lnTo>
                  <a:lnTo>
                    <a:pt x="37307" y="7532"/>
                  </a:lnTo>
                  <a:lnTo>
                    <a:pt x="36668" y="7418"/>
                  </a:lnTo>
                  <a:lnTo>
                    <a:pt x="35516" y="7966"/>
                  </a:lnTo>
                  <a:lnTo>
                    <a:pt x="34728" y="8788"/>
                  </a:lnTo>
                  <a:lnTo>
                    <a:pt x="35139" y="9096"/>
                  </a:lnTo>
                  <a:lnTo>
                    <a:pt x="35367" y="9564"/>
                  </a:lnTo>
                  <a:lnTo>
                    <a:pt x="34466" y="10351"/>
                  </a:lnTo>
                  <a:lnTo>
                    <a:pt x="34009" y="10317"/>
                  </a:lnTo>
                  <a:lnTo>
                    <a:pt x="33130" y="10944"/>
                  </a:lnTo>
                  <a:lnTo>
                    <a:pt x="33724" y="10203"/>
                  </a:lnTo>
                  <a:lnTo>
                    <a:pt x="33039" y="9952"/>
                  </a:lnTo>
                  <a:lnTo>
                    <a:pt x="32400" y="10077"/>
                  </a:lnTo>
                  <a:lnTo>
                    <a:pt x="32058" y="10556"/>
                  </a:lnTo>
                  <a:lnTo>
                    <a:pt x="31213" y="10545"/>
                  </a:lnTo>
                  <a:lnTo>
                    <a:pt x="30186" y="10659"/>
                  </a:lnTo>
                  <a:lnTo>
                    <a:pt x="29467" y="10317"/>
                  </a:lnTo>
                  <a:lnTo>
                    <a:pt x="28748" y="10374"/>
                  </a:lnTo>
                  <a:lnTo>
                    <a:pt x="28531" y="9963"/>
                  </a:lnTo>
                  <a:lnTo>
                    <a:pt x="28235" y="9780"/>
                  </a:lnTo>
                  <a:lnTo>
                    <a:pt x="27698" y="9849"/>
                  </a:lnTo>
                  <a:lnTo>
                    <a:pt x="26956" y="9895"/>
                  </a:lnTo>
                  <a:lnTo>
                    <a:pt x="26329" y="10146"/>
                  </a:lnTo>
                  <a:lnTo>
                    <a:pt x="26614" y="10477"/>
                  </a:lnTo>
                  <a:lnTo>
                    <a:pt x="25610" y="10876"/>
                  </a:lnTo>
                  <a:lnTo>
                    <a:pt x="25416" y="10408"/>
                  </a:lnTo>
                  <a:lnTo>
                    <a:pt x="24788" y="10545"/>
                  </a:lnTo>
                  <a:lnTo>
                    <a:pt x="23099" y="10636"/>
                  </a:lnTo>
                  <a:lnTo>
                    <a:pt x="22186" y="10465"/>
                  </a:lnTo>
                  <a:lnTo>
                    <a:pt x="23396" y="10089"/>
                  </a:lnTo>
                  <a:lnTo>
                    <a:pt x="22996" y="9689"/>
                  </a:lnTo>
                  <a:lnTo>
                    <a:pt x="22369" y="9746"/>
                  </a:lnTo>
                  <a:lnTo>
                    <a:pt x="21707" y="9609"/>
                  </a:lnTo>
                  <a:lnTo>
                    <a:pt x="20634" y="9335"/>
                  </a:lnTo>
                  <a:lnTo>
                    <a:pt x="20086" y="9004"/>
                  </a:lnTo>
                  <a:lnTo>
                    <a:pt x="19447" y="8959"/>
                  </a:lnTo>
                  <a:lnTo>
                    <a:pt x="18979" y="9187"/>
                  </a:lnTo>
                  <a:lnTo>
                    <a:pt x="18135" y="9324"/>
                  </a:lnTo>
                  <a:lnTo>
                    <a:pt x="18694" y="8730"/>
                  </a:lnTo>
                  <a:lnTo>
                    <a:pt x="17347" y="9244"/>
                  </a:lnTo>
                  <a:lnTo>
                    <a:pt x="17153" y="8582"/>
                  </a:lnTo>
                  <a:lnTo>
                    <a:pt x="16857" y="8491"/>
                  </a:lnTo>
                  <a:lnTo>
                    <a:pt x="16309" y="8845"/>
                  </a:lnTo>
                  <a:lnTo>
                    <a:pt x="15670" y="9016"/>
                  </a:lnTo>
                  <a:lnTo>
                    <a:pt x="15636" y="8708"/>
                  </a:lnTo>
                  <a:lnTo>
                    <a:pt x="14472" y="8902"/>
                  </a:lnTo>
                  <a:lnTo>
                    <a:pt x="13216" y="9233"/>
                  </a:lnTo>
                  <a:lnTo>
                    <a:pt x="12474" y="9153"/>
                  </a:lnTo>
                  <a:lnTo>
                    <a:pt x="11470" y="9381"/>
                  </a:lnTo>
                  <a:lnTo>
                    <a:pt x="10591" y="9701"/>
                  </a:lnTo>
                  <a:lnTo>
                    <a:pt x="10066" y="9632"/>
                  </a:lnTo>
                  <a:lnTo>
                    <a:pt x="9587" y="9267"/>
                  </a:lnTo>
                  <a:lnTo>
                    <a:pt x="8754" y="9073"/>
                  </a:lnTo>
                  <a:lnTo>
                    <a:pt x="8754" y="9073"/>
                  </a:lnTo>
                  <a:lnTo>
                    <a:pt x="5285" y="11960"/>
                  </a:lnTo>
                  <a:lnTo>
                    <a:pt x="229" y="16582"/>
                  </a:lnTo>
                  <a:lnTo>
                    <a:pt x="834" y="16593"/>
                  </a:lnTo>
                  <a:lnTo>
                    <a:pt x="1222" y="16822"/>
                  </a:lnTo>
                  <a:lnTo>
                    <a:pt x="1302" y="17198"/>
                  </a:lnTo>
                  <a:lnTo>
                    <a:pt x="1336" y="17746"/>
                  </a:lnTo>
                  <a:lnTo>
                    <a:pt x="2420" y="17278"/>
                  </a:lnTo>
                  <a:lnTo>
                    <a:pt x="3333" y="17004"/>
                  </a:lnTo>
                  <a:lnTo>
                    <a:pt x="3253" y="17438"/>
                  </a:lnTo>
                  <a:lnTo>
                    <a:pt x="3356" y="17780"/>
                  </a:lnTo>
                  <a:lnTo>
                    <a:pt x="3596" y="18168"/>
                  </a:lnTo>
                  <a:lnTo>
                    <a:pt x="3447" y="18762"/>
                  </a:lnTo>
                  <a:lnTo>
                    <a:pt x="3231" y="19732"/>
                  </a:lnTo>
                  <a:lnTo>
                    <a:pt x="3881" y="20280"/>
                  </a:lnTo>
                  <a:lnTo>
                    <a:pt x="3447" y="20805"/>
                  </a:lnTo>
                  <a:lnTo>
                    <a:pt x="2717" y="21215"/>
                  </a:lnTo>
                  <a:lnTo>
                    <a:pt x="2717" y="21215"/>
                  </a:lnTo>
                  <a:lnTo>
                    <a:pt x="2363" y="21660"/>
                  </a:lnTo>
                  <a:lnTo>
                    <a:pt x="2660" y="22288"/>
                  </a:lnTo>
                  <a:lnTo>
                    <a:pt x="2215" y="22984"/>
                  </a:lnTo>
                  <a:lnTo>
                    <a:pt x="2797" y="23361"/>
                  </a:lnTo>
                  <a:lnTo>
                    <a:pt x="2283" y="23886"/>
                  </a:lnTo>
                  <a:lnTo>
                    <a:pt x="2101" y="24673"/>
                  </a:lnTo>
                  <a:lnTo>
                    <a:pt x="3082" y="25027"/>
                  </a:lnTo>
                  <a:lnTo>
                    <a:pt x="3310" y="25415"/>
                  </a:lnTo>
                  <a:lnTo>
                    <a:pt x="4086" y="26282"/>
                  </a:lnTo>
                  <a:lnTo>
                    <a:pt x="4189" y="26282"/>
                  </a:lnTo>
                  <a:lnTo>
                    <a:pt x="6163" y="26282"/>
                  </a:lnTo>
                  <a:lnTo>
                    <a:pt x="8252" y="26282"/>
                  </a:lnTo>
                  <a:lnTo>
                    <a:pt x="8937" y="26282"/>
                  </a:lnTo>
                  <a:lnTo>
                    <a:pt x="11071" y="26282"/>
                  </a:lnTo>
                  <a:lnTo>
                    <a:pt x="13148" y="26282"/>
                  </a:lnTo>
                  <a:lnTo>
                    <a:pt x="15236" y="26282"/>
                  </a:lnTo>
                  <a:lnTo>
                    <a:pt x="17347" y="26282"/>
                  </a:lnTo>
                  <a:lnTo>
                    <a:pt x="19733" y="26282"/>
                  </a:lnTo>
                  <a:lnTo>
                    <a:pt x="22129" y="26282"/>
                  </a:lnTo>
                  <a:lnTo>
                    <a:pt x="23567" y="26282"/>
                  </a:lnTo>
                  <a:lnTo>
                    <a:pt x="23761" y="25940"/>
                  </a:lnTo>
                  <a:lnTo>
                    <a:pt x="23989" y="25940"/>
                  </a:lnTo>
                  <a:lnTo>
                    <a:pt x="23875" y="26419"/>
                  </a:lnTo>
                  <a:lnTo>
                    <a:pt x="24012" y="26568"/>
                  </a:lnTo>
                  <a:lnTo>
                    <a:pt x="24469" y="26625"/>
                  </a:lnTo>
                  <a:lnTo>
                    <a:pt x="25131" y="26762"/>
                  </a:lnTo>
                  <a:lnTo>
                    <a:pt x="25667" y="27036"/>
                  </a:lnTo>
                  <a:lnTo>
                    <a:pt x="26295" y="26921"/>
                  </a:lnTo>
                  <a:lnTo>
                    <a:pt x="27048" y="27150"/>
                  </a:lnTo>
                  <a:lnTo>
                    <a:pt x="27048" y="27150"/>
                  </a:lnTo>
                  <a:lnTo>
                    <a:pt x="27504" y="26807"/>
                  </a:lnTo>
                  <a:lnTo>
                    <a:pt x="27961" y="26670"/>
                  </a:lnTo>
                  <a:lnTo>
                    <a:pt x="28223" y="26454"/>
                  </a:lnTo>
                  <a:lnTo>
                    <a:pt x="28440" y="26339"/>
                  </a:lnTo>
                  <a:lnTo>
                    <a:pt x="29011" y="26511"/>
                  </a:lnTo>
                  <a:lnTo>
                    <a:pt x="29479" y="26533"/>
                  </a:lnTo>
                  <a:lnTo>
                    <a:pt x="29593" y="26648"/>
                  </a:lnTo>
                  <a:lnTo>
                    <a:pt x="29604" y="27150"/>
                  </a:lnTo>
                  <a:lnTo>
                    <a:pt x="30346" y="27298"/>
                  </a:lnTo>
                  <a:lnTo>
                    <a:pt x="30106" y="27538"/>
                  </a:lnTo>
                  <a:lnTo>
                    <a:pt x="30277" y="27812"/>
                  </a:lnTo>
                  <a:lnTo>
                    <a:pt x="30004" y="28131"/>
                  </a:lnTo>
                  <a:lnTo>
                    <a:pt x="30266" y="28245"/>
                  </a:lnTo>
                  <a:lnTo>
                    <a:pt x="29992" y="28553"/>
                  </a:lnTo>
                  <a:lnTo>
                    <a:pt x="29992" y="28553"/>
                  </a:lnTo>
                  <a:lnTo>
                    <a:pt x="30163" y="28576"/>
                  </a:lnTo>
                  <a:lnTo>
                    <a:pt x="30346" y="28451"/>
                  </a:lnTo>
                  <a:lnTo>
                    <a:pt x="30414" y="28645"/>
                  </a:lnTo>
                  <a:lnTo>
                    <a:pt x="30905" y="28747"/>
                  </a:lnTo>
                  <a:lnTo>
                    <a:pt x="31441" y="28759"/>
                  </a:lnTo>
                  <a:lnTo>
                    <a:pt x="31989" y="28850"/>
                  </a:lnTo>
                  <a:lnTo>
                    <a:pt x="32560" y="29021"/>
                  </a:lnTo>
                  <a:lnTo>
                    <a:pt x="32674" y="29307"/>
                  </a:lnTo>
                  <a:lnTo>
                    <a:pt x="32868" y="29980"/>
                  </a:lnTo>
                  <a:lnTo>
                    <a:pt x="32526" y="30265"/>
                  </a:lnTo>
                  <a:lnTo>
                    <a:pt x="31989" y="30151"/>
                  </a:lnTo>
                  <a:lnTo>
                    <a:pt x="31841" y="29603"/>
                  </a:lnTo>
                  <a:lnTo>
                    <a:pt x="31715" y="30163"/>
                  </a:lnTo>
                  <a:lnTo>
                    <a:pt x="31179" y="30642"/>
                  </a:lnTo>
                  <a:lnTo>
                    <a:pt x="31065" y="31064"/>
                  </a:lnTo>
                  <a:lnTo>
                    <a:pt x="30905" y="31304"/>
                  </a:lnTo>
                  <a:lnTo>
                    <a:pt x="30323" y="31589"/>
                  </a:lnTo>
                  <a:lnTo>
                    <a:pt x="30323" y="31589"/>
                  </a:lnTo>
                  <a:lnTo>
                    <a:pt x="29787" y="32068"/>
                  </a:lnTo>
                  <a:lnTo>
                    <a:pt x="29501" y="32388"/>
                  </a:lnTo>
                  <a:lnTo>
                    <a:pt x="29889" y="32445"/>
                  </a:lnTo>
                  <a:lnTo>
                    <a:pt x="30528" y="32160"/>
                  </a:lnTo>
                  <a:lnTo>
                    <a:pt x="30951" y="31909"/>
                  </a:lnTo>
                  <a:lnTo>
                    <a:pt x="31179" y="31874"/>
                  </a:lnTo>
                  <a:lnTo>
                    <a:pt x="31544" y="31954"/>
                  </a:lnTo>
                  <a:lnTo>
                    <a:pt x="31784" y="31829"/>
                  </a:lnTo>
                  <a:lnTo>
                    <a:pt x="32183" y="31715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902" y="31338"/>
                  </a:lnTo>
                  <a:lnTo>
                    <a:pt x="32857" y="31361"/>
                  </a:lnTo>
                  <a:lnTo>
                    <a:pt x="32617" y="31395"/>
                  </a:lnTo>
                  <a:lnTo>
                    <a:pt x="32354" y="31315"/>
                  </a:lnTo>
                  <a:lnTo>
                    <a:pt x="32685" y="31018"/>
                  </a:lnTo>
                  <a:lnTo>
                    <a:pt x="32959" y="30916"/>
                  </a:lnTo>
                  <a:lnTo>
                    <a:pt x="33518" y="30790"/>
                  </a:lnTo>
                  <a:lnTo>
                    <a:pt x="34169" y="30665"/>
                  </a:lnTo>
                  <a:lnTo>
                    <a:pt x="34431" y="30824"/>
                  </a:lnTo>
                  <a:lnTo>
                    <a:pt x="34694" y="30630"/>
                  </a:lnTo>
                  <a:lnTo>
                    <a:pt x="34968" y="30516"/>
                  </a:lnTo>
                  <a:lnTo>
                    <a:pt x="35093" y="30573"/>
                  </a:lnTo>
                  <a:lnTo>
                    <a:pt x="35105" y="30585"/>
                  </a:lnTo>
                  <a:lnTo>
                    <a:pt x="36063" y="29991"/>
                  </a:lnTo>
                  <a:lnTo>
                    <a:pt x="36451" y="29820"/>
                  </a:lnTo>
                  <a:lnTo>
                    <a:pt x="37547" y="29820"/>
                  </a:lnTo>
                  <a:lnTo>
                    <a:pt x="38882" y="29820"/>
                  </a:lnTo>
                  <a:lnTo>
                    <a:pt x="39019" y="29592"/>
                  </a:lnTo>
                  <a:lnTo>
                    <a:pt x="39259" y="29546"/>
                  </a:lnTo>
                  <a:lnTo>
                    <a:pt x="39624" y="29421"/>
                  </a:lnTo>
                  <a:lnTo>
                    <a:pt x="40001" y="29021"/>
                  </a:lnTo>
                  <a:lnTo>
                    <a:pt x="40457" y="28325"/>
                  </a:lnTo>
                  <a:lnTo>
                    <a:pt x="41245" y="27652"/>
                  </a:lnTo>
                  <a:lnTo>
                    <a:pt x="41404" y="27892"/>
                  </a:lnTo>
                  <a:lnTo>
                    <a:pt x="41929" y="27732"/>
                  </a:lnTo>
                  <a:lnTo>
                    <a:pt x="42146" y="27994"/>
                  </a:lnTo>
                  <a:lnTo>
                    <a:pt x="41747" y="29204"/>
                  </a:lnTo>
                  <a:lnTo>
                    <a:pt x="42043" y="29706"/>
                  </a:lnTo>
                  <a:lnTo>
                    <a:pt x="42888" y="29592"/>
                  </a:lnTo>
                  <a:lnTo>
                    <a:pt x="44041" y="29558"/>
                  </a:lnTo>
                  <a:lnTo>
                    <a:pt x="42557" y="30288"/>
                  </a:lnTo>
                  <a:lnTo>
                    <a:pt x="42340" y="31030"/>
                  </a:lnTo>
                  <a:lnTo>
                    <a:pt x="42876" y="31098"/>
                  </a:lnTo>
                  <a:lnTo>
                    <a:pt x="43881" y="30459"/>
                  </a:lnTo>
                  <a:lnTo>
                    <a:pt x="44714" y="30117"/>
                  </a:lnTo>
                  <a:lnTo>
                    <a:pt x="46449" y="29592"/>
                  </a:lnTo>
                  <a:lnTo>
                    <a:pt x="47521" y="29010"/>
                  </a:lnTo>
                  <a:lnTo>
                    <a:pt x="47156" y="28690"/>
                  </a:lnTo>
                  <a:lnTo>
                    <a:pt x="47293" y="28051"/>
                  </a:lnTo>
                  <a:lnTo>
                    <a:pt x="46277" y="29044"/>
                  </a:lnTo>
                  <a:lnTo>
                    <a:pt x="45056" y="29158"/>
                  </a:lnTo>
                  <a:lnTo>
                    <a:pt x="44269" y="28725"/>
                  </a:lnTo>
                  <a:lnTo>
                    <a:pt x="44257" y="28063"/>
                  </a:lnTo>
                  <a:lnTo>
                    <a:pt x="44337" y="27093"/>
                  </a:lnTo>
                  <a:lnTo>
                    <a:pt x="45216" y="26511"/>
                  </a:lnTo>
                  <a:lnTo>
                    <a:pt x="44737" y="26066"/>
                  </a:lnTo>
                  <a:lnTo>
                    <a:pt x="43653" y="26145"/>
                  </a:lnTo>
                  <a:lnTo>
                    <a:pt x="41929" y="26887"/>
                  </a:lnTo>
                  <a:lnTo>
                    <a:pt x="40377" y="28063"/>
                  </a:lnTo>
                  <a:lnTo>
                    <a:pt x="39715" y="28200"/>
                  </a:lnTo>
                  <a:lnTo>
                    <a:pt x="40834" y="27389"/>
                  </a:lnTo>
                  <a:lnTo>
                    <a:pt x="42272" y="26203"/>
                  </a:lnTo>
                  <a:lnTo>
                    <a:pt x="43299" y="25826"/>
                  </a:lnTo>
                  <a:lnTo>
                    <a:pt x="44109" y="25198"/>
                  </a:lnTo>
                  <a:lnTo>
                    <a:pt x="44851" y="25118"/>
                  </a:lnTo>
                  <a:lnTo>
                    <a:pt x="45901" y="25141"/>
                  </a:lnTo>
                  <a:lnTo>
                    <a:pt x="47327" y="25324"/>
                  </a:lnTo>
                  <a:lnTo>
                    <a:pt x="48548" y="25175"/>
                  </a:lnTo>
                  <a:lnTo>
                    <a:pt x="49667" y="24456"/>
                  </a:lnTo>
                  <a:lnTo>
                    <a:pt x="50899" y="24137"/>
                  </a:lnTo>
                  <a:lnTo>
                    <a:pt x="51504" y="23840"/>
                  </a:lnTo>
                  <a:lnTo>
                    <a:pt x="52098" y="23509"/>
                  </a:lnTo>
                  <a:lnTo>
                    <a:pt x="52383" y="22539"/>
                  </a:lnTo>
                  <a:lnTo>
                    <a:pt x="52234" y="22208"/>
                  </a:lnTo>
                  <a:lnTo>
                    <a:pt x="51744" y="22094"/>
                  </a:lnTo>
                  <a:lnTo>
                    <a:pt x="51744" y="21375"/>
                  </a:lnTo>
                  <a:lnTo>
                    <a:pt x="51413" y="21101"/>
                  </a:lnTo>
                  <a:lnTo>
                    <a:pt x="50431" y="20873"/>
                  </a:lnTo>
                  <a:lnTo>
                    <a:pt x="50032" y="20382"/>
                  </a:lnTo>
                  <a:lnTo>
                    <a:pt x="49347" y="19903"/>
                  </a:lnTo>
                  <a:lnTo>
                    <a:pt x="49838" y="19378"/>
                  </a:lnTo>
                  <a:lnTo>
                    <a:pt x="49553" y="18362"/>
                  </a:lnTo>
                  <a:lnTo>
                    <a:pt x="49176" y="17290"/>
                  </a:lnTo>
                  <a:lnTo>
                    <a:pt x="49039" y="16548"/>
                  </a:lnTo>
                  <a:lnTo>
                    <a:pt x="48423" y="16936"/>
                  </a:lnTo>
                  <a:lnTo>
                    <a:pt x="47361" y="17860"/>
                  </a:lnTo>
                  <a:lnTo>
                    <a:pt x="46209" y="18317"/>
                  </a:lnTo>
                  <a:lnTo>
                    <a:pt x="45981" y="17837"/>
                  </a:lnTo>
                  <a:lnTo>
                    <a:pt x="45456" y="17689"/>
                  </a:lnTo>
                  <a:lnTo>
                    <a:pt x="45764" y="16651"/>
                  </a:lnTo>
                  <a:lnTo>
                    <a:pt x="46140" y="15954"/>
                  </a:lnTo>
                  <a:lnTo>
                    <a:pt x="45045" y="15874"/>
                  </a:lnTo>
                  <a:lnTo>
                    <a:pt x="45022" y="15566"/>
                  </a:lnTo>
                  <a:lnTo>
                    <a:pt x="44508" y="15098"/>
                  </a:lnTo>
                  <a:lnTo>
                    <a:pt x="44086" y="14813"/>
                  </a:lnTo>
                  <a:lnTo>
                    <a:pt x="43447" y="15019"/>
                  </a:lnTo>
                  <a:lnTo>
                    <a:pt x="42842" y="14950"/>
                  </a:lnTo>
                  <a:lnTo>
                    <a:pt x="41906" y="14722"/>
                  </a:lnTo>
                  <a:lnTo>
                    <a:pt x="41347" y="14904"/>
                  </a:lnTo>
                  <a:lnTo>
                    <a:pt x="40799" y="16194"/>
                  </a:lnTo>
                  <a:lnTo>
                    <a:pt x="40663" y="16947"/>
                  </a:lnTo>
                  <a:lnTo>
                    <a:pt x="39407" y="17815"/>
                  </a:lnTo>
                  <a:lnTo>
                    <a:pt x="39852" y="18465"/>
                  </a:lnTo>
                  <a:lnTo>
                    <a:pt x="39921" y="19173"/>
                  </a:lnTo>
                  <a:lnTo>
                    <a:pt x="39681" y="19743"/>
                  </a:lnTo>
                  <a:lnTo>
                    <a:pt x="39008" y="20325"/>
                  </a:lnTo>
                  <a:lnTo>
                    <a:pt x="37935" y="20930"/>
                  </a:lnTo>
                  <a:lnTo>
                    <a:pt x="36657" y="21330"/>
                  </a:lnTo>
                  <a:lnTo>
                    <a:pt x="36896" y="21786"/>
                  </a:lnTo>
                  <a:lnTo>
                    <a:pt x="36577" y="23155"/>
                  </a:lnTo>
                  <a:lnTo>
                    <a:pt x="35778" y="24057"/>
                  </a:lnTo>
                  <a:lnTo>
                    <a:pt x="35128" y="24320"/>
                  </a:lnTo>
                  <a:lnTo>
                    <a:pt x="34500" y="23498"/>
                  </a:lnTo>
                  <a:lnTo>
                    <a:pt x="34489" y="22528"/>
                  </a:lnTo>
                  <a:lnTo>
                    <a:pt x="34728" y="21672"/>
                  </a:lnTo>
                  <a:lnTo>
                    <a:pt x="35242" y="20930"/>
                  </a:lnTo>
                  <a:lnTo>
                    <a:pt x="34557" y="20839"/>
                  </a:lnTo>
                  <a:lnTo>
                    <a:pt x="33484" y="20782"/>
                  </a:lnTo>
                  <a:lnTo>
                    <a:pt x="32971" y="20428"/>
                  </a:lnTo>
                  <a:lnTo>
                    <a:pt x="32286" y="20200"/>
                  </a:lnTo>
                  <a:lnTo>
                    <a:pt x="32046" y="19789"/>
                  </a:lnTo>
                  <a:lnTo>
                    <a:pt x="31578" y="19469"/>
                  </a:lnTo>
                  <a:lnTo>
                    <a:pt x="30574" y="19104"/>
                  </a:lnTo>
                  <a:lnTo>
                    <a:pt x="29558" y="19275"/>
                  </a:lnTo>
                  <a:lnTo>
                    <a:pt x="29661" y="18636"/>
                  </a:lnTo>
                  <a:lnTo>
                    <a:pt x="29878" y="17849"/>
                  </a:lnTo>
                  <a:lnTo>
                    <a:pt x="29022" y="17700"/>
                  </a:lnTo>
                  <a:lnTo>
                    <a:pt x="29718" y="16730"/>
                  </a:lnTo>
                  <a:lnTo>
                    <a:pt x="30414" y="16080"/>
                  </a:lnTo>
                  <a:lnTo>
                    <a:pt x="31761" y="15156"/>
                  </a:lnTo>
                  <a:lnTo>
                    <a:pt x="32982" y="14494"/>
                  </a:lnTo>
                  <a:lnTo>
                    <a:pt x="33781" y="14391"/>
                  </a:lnTo>
                  <a:lnTo>
                    <a:pt x="34203" y="13866"/>
                  </a:lnTo>
                  <a:lnTo>
                    <a:pt x="34922" y="13524"/>
                  </a:lnTo>
                  <a:lnTo>
                    <a:pt x="35835" y="13467"/>
                  </a:lnTo>
                  <a:lnTo>
                    <a:pt x="36942" y="12930"/>
                  </a:lnTo>
                  <a:lnTo>
                    <a:pt x="37353" y="12588"/>
                  </a:lnTo>
                  <a:lnTo>
                    <a:pt x="38403" y="11914"/>
                  </a:lnTo>
                  <a:lnTo>
                    <a:pt x="38859" y="11515"/>
                  </a:lnTo>
                  <a:lnTo>
                    <a:pt x="39316" y="11755"/>
                  </a:lnTo>
                  <a:lnTo>
                    <a:pt x="40252" y="11629"/>
                  </a:lnTo>
                  <a:lnTo>
                    <a:pt x="41792" y="11081"/>
                  </a:lnTo>
                  <a:lnTo>
                    <a:pt x="42112" y="10705"/>
                  </a:lnTo>
                  <a:lnTo>
                    <a:pt x="41998" y="10283"/>
                  </a:lnTo>
                  <a:lnTo>
                    <a:pt x="42717" y="9872"/>
                  </a:lnTo>
                  <a:lnTo>
                    <a:pt x="42956" y="9484"/>
                  </a:lnTo>
                  <a:lnTo>
                    <a:pt x="42454" y="9118"/>
                  </a:lnTo>
                  <a:lnTo>
                    <a:pt x="41690" y="9004"/>
                  </a:lnTo>
                  <a:lnTo>
                    <a:pt x="40902" y="8947"/>
                  </a:lnTo>
                  <a:lnTo>
                    <a:pt x="40252" y="9792"/>
                  </a:lnTo>
                  <a:lnTo>
                    <a:pt x="39316" y="10442"/>
                  </a:lnTo>
                  <a:lnTo>
                    <a:pt x="38289" y="11013"/>
                  </a:lnTo>
                  <a:lnTo>
                    <a:pt x="38106" y="10488"/>
                  </a:lnTo>
                  <a:lnTo>
                    <a:pt x="38711" y="9917"/>
                  </a:lnTo>
                  <a:lnTo>
                    <a:pt x="38391" y="9415"/>
                  </a:lnTo>
                  <a:lnTo>
                    <a:pt x="37148" y="10020"/>
                  </a:lnTo>
                  <a:close/>
                  <a:moveTo>
                    <a:pt x="26991" y="6539"/>
                  </a:moveTo>
                  <a:lnTo>
                    <a:pt x="26591" y="6391"/>
                  </a:lnTo>
                  <a:lnTo>
                    <a:pt x="24583" y="6847"/>
                  </a:lnTo>
                  <a:lnTo>
                    <a:pt x="23852" y="7133"/>
                  </a:lnTo>
                  <a:lnTo>
                    <a:pt x="22745" y="7692"/>
                  </a:lnTo>
                  <a:lnTo>
                    <a:pt x="23510" y="7897"/>
                  </a:lnTo>
                  <a:lnTo>
                    <a:pt x="24400" y="7875"/>
                  </a:lnTo>
                  <a:lnTo>
                    <a:pt x="22757" y="8183"/>
                  </a:lnTo>
                  <a:lnTo>
                    <a:pt x="22757" y="8445"/>
                  </a:lnTo>
                  <a:lnTo>
                    <a:pt x="23556" y="8468"/>
                  </a:lnTo>
                  <a:lnTo>
                    <a:pt x="24834" y="8411"/>
                  </a:lnTo>
                  <a:lnTo>
                    <a:pt x="25770" y="8582"/>
                  </a:lnTo>
                  <a:lnTo>
                    <a:pt x="24879" y="8719"/>
                  </a:lnTo>
                  <a:lnTo>
                    <a:pt x="24092" y="8673"/>
                  </a:lnTo>
                  <a:lnTo>
                    <a:pt x="23088" y="8810"/>
                  </a:lnTo>
                  <a:lnTo>
                    <a:pt x="22608" y="8890"/>
                  </a:lnTo>
                  <a:lnTo>
                    <a:pt x="22700" y="9495"/>
                  </a:lnTo>
                  <a:lnTo>
                    <a:pt x="23293" y="9404"/>
                  </a:lnTo>
                  <a:lnTo>
                    <a:pt x="23887" y="9621"/>
                  </a:lnTo>
                  <a:lnTo>
                    <a:pt x="23841" y="9974"/>
                  </a:lnTo>
                  <a:lnTo>
                    <a:pt x="24948" y="9906"/>
                  </a:lnTo>
                  <a:lnTo>
                    <a:pt x="26546" y="9792"/>
                  </a:lnTo>
                  <a:lnTo>
                    <a:pt x="27892" y="9529"/>
                  </a:lnTo>
                  <a:lnTo>
                    <a:pt x="28600" y="9472"/>
                  </a:lnTo>
                  <a:lnTo>
                    <a:pt x="29422" y="9689"/>
                  </a:lnTo>
                  <a:lnTo>
                    <a:pt x="30380" y="9803"/>
                  </a:lnTo>
                  <a:lnTo>
                    <a:pt x="30814" y="9529"/>
                  </a:lnTo>
                  <a:lnTo>
                    <a:pt x="30722" y="9233"/>
                  </a:lnTo>
                  <a:lnTo>
                    <a:pt x="31715" y="9176"/>
                  </a:lnTo>
                  <a:lnTo>
                    <a:pt x="32092" y="8833"/>
                  </a:lnTo>
                  <a:lnTo>
                    <a:pt x="31373" y="8479"/>
                  </a:lnTo>
                  <a:lnTo>
                    <a:pt x="30768" y="8103"/>
                  </a:lnTo>
                  <a:lnTo>
                    <a:pt x="31111" y="7589"/>
                  </a:lnTo>
                  <a:lnTo>
                    <a:pt x="31499" y="6870"/>
                  </a:lnTo>
                  <a:lnTo>
                    <a:pt x="31190" y="6585"/>
                  </a:lnTo>
                  <a:lnTo>
                    <a:pt x="30757" y="6448"/>
                  </a:lnTo>
                  <a:lnTo>
                    <a:pt x="30163" y="6562"/>
                  </a:lnTo>
                  <a:lnTo>
                    <a:pt x="29764" y="7327"/>
                  </a:lnTo>
                  <a:lnTo>
                    <a:pt x="29148" y="7623"/>
                  </a:lnTo>
                  <a:lnTo>
                    <a:pt x="29467" y="6893"/>
                  </a:lnTo>
                  <a:lnTo>
                    <a:pt x="29216" y="6653"/>
                  </a:lnTo>
                  <a:lnTo>
                    <a:pt x="28178" y="7041"/>
                  </a:lnTo>
                  <a:lnTo>
                    <a:pt x="27812" y="6665"/>
                  </a:lnTo>
                  <a:lnTo>
                    <a:pt x="26329" y="6882"/>
                  </a:lnTo>
                  <a:close/>
                  <a:moveTo>
                    <a:pt x="32571" y="6323"/>
                  </a:moveTo>
                  <a:lnTo>
                    <a:pt x="32332" y="6163"/>
                  </a:lnTo>
                  <a:lnTo>
                    <a:pt x="31556" y="6197"/>
                  </a:lnTo>
                  <a:lnTo>
                    <a:pt x="31259" y="6300"/>
                  </a:lnTo>
                  <a:lnTo>
                    <a:pt x="31578" y="6813"/>
                  </a:lnTo>
                  <a:close/>
                  <a:moveTo>
                    <a:pt x="47932" y="6551"/>
                  </a:moveTo>
                  <a:lnTo>
                    <a:pt x="47304" y="6151"/>
                  </a:lnTo>
                  <a:lnTo>
                    <a:pt x="46106" y="6083"/>
                  </a:lnTo>
                  <a:lnTo>
                    <a:pt x="45809" y="6128"/>
                  </a:lnTo>
                  <a:lnTo>
                    <a:pt x="45570" y="6380"/>
                  </a:lnTo>
                  <a:lnTo>
                    <a:pt x="45855" y="6779"/>
                  </a:lnTo>
                  <a:lnTo>
                    <a:pt x="45981" y="6825"/>
                  </a:lnTo>
                  <a:lnTo>
                    <a:pt x="46665" y="6722"/>
                  </a:lnTo>
                  <a:lnTo>
                    <a:pt x="47247" y="6733"/>
                  </a:lnTo>
                  <a:lnTo>
                    <a:pt x="47841" y="6756"/>
                  </a:lnTo>
                  <a:close/>
                  <a:moveTo>
                    <a:pt x="42317" y="6505"/>
                  </a:moveTo>
                  <a:lnTo>
                    <a:pt x="43128" y="6049"/>
                  </a:lnTo>
                  <a:lnTo>
                    <a:pt x="41530" y="6243"/>
                  </a:lnTo>
                  <a:lnTo>
                    <a:pt x="40708" y="6539"/>
                  </a:lnTo>
                  <a:lnTo>
                    <a:pt x="39692" y="7190"/>
                  </a:lnTo>
                  <a:lnTo>
                    <a:pt x="39225" y="7932"/>
                  </a:lnTo>
                  <a:lnTo>
                    <a:pt x="40023" y="7954"/>
                  </a:lnTo>
                  <a:lnTo>
                    <a:pt x="39145" y="8274"/>
                  </a:lnTo>
                  <a:lnTo>
                    <a:pt x="39407" y="8548"/>
                  </a:lnTo>
                  <a:lnTo>
                    <a:pt x="40252" y="8662"/>
                  </a:lnTo>
                  <a:lnTo>
                    <a:pt x="41290" y="8879"/>
                  </a:lnTo>
                  <a:lnTo>
                    <a:pt x="43253" y="9050"/>
                  </a:lnTo>
                  <a:lnTo>
                    <a:pt x="44383" y="8959"/>
                  </a:lnTo>
                  <a:lnTo>
                    <a:pt x="44839" y="8730"/>
                  </a:lnTo>
                  <a:lnTo>
                    <a:pt x="45125" y="8993"/>
                  </a:lnTo>
                  <a:lnTo>
                    <a:pt x="45593" y="9039"/>
                  </a:lnTo>
                  <a:lnTo>
                    <a:pt x="45878" y="9507"/>
                  </a:lnTo>
                  <a:lnTo>
                    <a:pt x="45387" y="9701"/>
                  </a:lnTo>
                  <a:lnTo>
                    <a:pt x="46391" y="9963"/>
                  </a:lnTo>
                  <a:lnTo>
                    <a:pt x="47053" y="10328"/>
                  </a:lnTo>
                  <a:lnTo>
                    <a:pt x="47122" y="10602"/>
                  </a:lnTo>
                  <a:lnTo>
                    <a:pt x="47065" y="10944"/>
                  </a:lnTo>
                  <a:lnTo>
                    <a:pt x="45844" y="11720"/>
                  </a:lnTo>
                  <a:lnTo>
                    <a:pt x="45387" y="12097"/>
                  </a:lnTo>
                  <a:lnTo>
                    <a:pt x="45410" y="12382"/>
                  </a:lnTo>
                  <a:lnTo>
                    <a:pt x="44098" y="12485"/>
                  </a:lnTo>
                  <a:lnTo>
                    <a:pt x="42956" y="12496"/>
                  </a:lnTo>
                  <a:lnTo>
                    <a:pt x="42180" y="13101"/>
                  </a:lnTo>
                  <a:lnTo>
                    <a:pt x="42523" y="13375"/>
                  </a:lnTo>
                  <a:lnTo>
                    <a:pt x="44383" y="13238"/>
                  </a:lnTo>
                  <a:lnTo>
                    <a:pt x="44508" y="13010"/>
                  </a:lnTo>
                  <a:lnTo>
                    <a:pt x="45182" y="13398"/>
                  </a:lnTo>
                  <a:lnTo>
                    <a:pt x="45855" y="13809"/>
                  </a:lnTo>
                  <a:lnTo>
                    <a:pt x="45513" y="14037"/>
                  </a:lnTo>
                  <a:lnTo>
                    <a:pt x="46049" y="14437"/>
                  </a:lnTo>
                  <a:lnTo>
                    <a:pt x="47133" y="14916"/>
                  </a:lnTo>
                  <a:lnTo>
                    <a:pt x="48662" y="15235"/>
                  </a:lnTo>
                  <a:lnTo>
                    <a:pt x="48708" y="14950"/>
                  </a:lnTo>
                  <a:lnTo>
                    <a:pt x="48309" y="14459"/>
                  </a:lnTo>
                  <a:lnTo>
                    <a:pt x="47807" y="13752"/>
                  </a:lnTo>
                  <a:lnTo>
                    <a:pt x="49016" y="14414"/>
                  </a:lnTo>
                  <a:lnTo>
                    <a:pt x="49690" y="14631"/>
                  </a:lnTo>
                  <a:lnTo>
                    <a:pt x="50203" y="14037"/>
                  </a:lnTo>
                  <a:lnTo>
                    <a:pt x="50203" y="13238"/>
                  </a:lnTo>
                  <a:lnTo>
                    <a:pt x="50066" y="13033"/>
                  </a:lnTo>
                  <a:lnTo>
                    <a:pt x="49439" y="12668"/>
                  </a:lnTo>
                  <a:lnTo>
                    <a:pt x="49050" y="12200"/>
                  </a:lnTo>
                  <a:lnTo>
                    <a:pt x="49381" y="11743"/>
                  </a:lnTo>
                  <a:lnTo>
                    <a:pt x="50203" y="11641"/>
                  </a:lnTo>
                  <a:lnTo>
                    <a:pt x="50751" y="12417"/>
                  </a:lnTo>
                  <a:lnTo>
                    <a:pt x="51322" y="12759"/>
                  </a:lnTo>
                  <a:lnTo>
                    <a:pt x="52839" y="11835"/>
                  </a:lnTo>
                  <a:lnTo>
                    <a:pt x="53319" y="11275"/>
                  </a:lnTo>
                  <a:lnTo>
                    <a:pt x="52406" y="11230"/>
                  </a:lnTo>
                  <a:lnTo>
                    <a:pt x="51949" y="10499"/>
                  </a:lnTo>
                  <a:lnTo>
                    <a:pt x="51105" y="10328"/>
                  </a:lnTo>
                  <a:lnTo>
                    <a:pt x="49998" y="9837"/>
                  </a:lnTo>
                  <a:lnTo>
                    <a:pt x="51287" y="9472"/>
                  </a:lnTo>
                  <a:lnTo>
                    <a:pt x="51173" y="8765"/>
                  </a:lnTo>
                  <a:lnTo>
                    <a:pt x="50854" y="8468"/>
                  </a:lnTo>
                  <a:lnTo>
                    <a:pt x="49678" y="8160"/>
                  </a:lnTo>
                  <a:lnTo>
                    <a:pt x="49404" y="7692"/>
                  </a:lnTo>
                  <a:lnTo>
                    <a:pt x="48240" y="7863"/>
                  </a:lnTo>
                  <a:lnTo>
                    <a:pt x="48389" y="7532"/>
                  </a:lnTo>
                  <a:lnTo>
                    <a:pt x="47875" y="7178"/>
                  </a:lnTo>
                  <a:lnTo>
                    <a:pt x="46905" y="6813"/>
                  </a:lnTo>
                  <a:lnTo>
                    <a:pt x="46163" y="7110"/>
                  </a:lnTo>
                  <a:lnTo>
                    <a:pt x="44885" y="7327"/>
                  </a:lnTo>
                  <a:lnTo>
                    <a:pt x="45353" y="6836"/>
                  </a:lnTo>
                  <a:lnTo>
                    <a:pt x="45022" y="6083"/>
                  </a:lnTo>
                  <a:lnTo>
                    <a:pt x="43367" y="6380"/>
                  </a:lnTo>
                  <a:lnTo>
                    <a:pt x="42352" y="6962"/>
                  </a:lnTo>
                  <a:close/>
                  <a:moveTo>
                    <a:pt x="35185" y="6026"/>
                  </a:moveTo>
                  <a:lnTo>
                    <a:pt x="34169" y="6368"/>
                  </a:lnTo>
                  <a:lnTo>
                    <a:pt x="34295" y="6847"/>
                  </a:lnTo>
                  <a:lnTo>
                    <a:pt x="33245" y="6756"/>
                  </a:lnTo>
                  <a:lnTo>
                    <a:pt x="33005" y="6996"/>
                  </a:lnTo>
                  <a:lnTo>
                    <a:pt x="33827" y="7555"/>
                  </a:lnTo>
                  <a:lnTo>
                    <a:pt x="33952" y="7840"/>
                  </a:lnTo>
                  <a:lnTo>
                    <a:pt x="34443" y="7909"/>
                  </a:lnTo>
                  <a:lnTo>
                    <a:pt x="35641" y="7623"/>
                  </a:lnTo>
                  <a:lnTo>
                    <a:pt x="36360" y="6950"/>
                  </a:lnTo>
                  <a:lnTo>
                    <a:pt x="35824" y="6642"/>
                  </a:lnTo>
                  <a:lnTo>
                    <a:pt x="36680" y="6300"/>
                  </a:lnTo>
                  <a:lnTo>
                    <a:pt x="36748" y="6083"/>
                  </a:lnTo>
                  <a:lnTo>
                    <a:pt x="35675" y="6163"/>
                  </a:lnTo>
                  <a:close/>
                  <a:moveTo>
                    <a:pt x="38369" y="6790"/>
                  </a:moveTo>
                  <a:lnTo>
                    <a:pt x="39168" y="6653"/>
                  </a:lnTo>
                  <a:lnTo>
                    <a:pt x="40594" y="6014"/>
                  </a:lnTo>
                  <a:lnTo>
                    <a:pt x="39715" y="5843"/>
                  </a:lnTo>
                  <a:lnTo>
                    <a:pt x="38608" y="5809"/>
                  </a:lnTo>
                  <a:lnTo>
                    <a:pt x="37867" y="6014"/>
                  </a:lnTo>
                  <a:lnTo>
                    <a:pt x="37262" y="6311"/>
                  </a:lnTo>
                  <a:lnTo>
                    <a:pt x="36908" y="6676"/>
                  </a:lnTo>
                  <a:lnTo>
                    <a:pt x="36657" y="7327"/>
                  </a:lnTo>
                  <a:lnTo>
                    <a:pt x="37262" y="7350"/>
                  </a:lnTo>
                  <a:close/>
                  <a:moveTo>
                    <a:pt x="22004" y="7818"/>
                  </a:moveTo>
                  <a:lnTo>
                    <a:pt x="22369" y="7498"/>
                  </a:lnTo>
                  <a:lnTo>
                    <a:pt x="23670" y="6984"/>
                  </a:lnTo>
                  <a:lnTo>
                    <a:pt x="25644" y="6471"/>
                  </a:lnTo>
                  <a:lnTo>
                    <a:pt x="26557" y="6277"/>
                  </a:lnTo>
                  <a:lnTo>
                    <a:pt x="26329" y="5980"/>
                  </a:lnTo>
                  <a:lnTo>
                    <a:pt x="26055" y="5763"/>
                  </a:lnTo>
                  <a:lnTo>
                    <a:pt x="24708" y="5740"/>
                  </a:lnTo>
                  <a:lnTo>
                    <a:pt x="24126" y="5581"/>
                  </a:lnTo>
                  <a:lnTo>
                    <a:pt x="22129" y="5695"/>
                  </a:lnTo>
                  <a:lnTo>
                    <a:pt x="22083" y="6140"/>
                  </a:lnTo>
                  <a:lnTo>
                    <a:pt x="20999" y="6608"/>
                  </a:lnTo>
                  <a:lnTo>
                    <a:pt x="19949" y="7156"/>
                  </a:lnTo>
                  <a:lnTo>
                    <a:pt x="19333" y="7464"/>
                  </a:lnTo>
                  <a:lnTo>
                    <a:pt x="20178" y="7852"/>
                  </a:lnTo>
                  <a:lnTo>
                    <a:pt x="20086" y="8183"/>
                  </a:lnTo>
                  <a:close/>
                  <a:moveTo>
                    <a:pt x="39704" y="5216"/>
                  </a:moveTo>
                  <a:lnTo>
                    <a:pt x="39750" y="4987"/>
                  </a:lnTo>
                  <a:lnTo>
                    <a:pt x="39544" y="4736"/>
                  </a:lnTo>
                  <a:lnTo>
                    <a:pt x="38563" y="4930"/>
                  </a:lnTo>
                  <a:lnTo>
                    <a:pt x="37935" y="5238"/>
                  </a:lnTo>
                  <a:lnTo>
                    <a:pt x="38391" y="5421"/>
                  </a:lnTo>
                  <a:lnTo>
                    <a:pt x="39122" y="5478"/>
                  </a:lnTo>
                  <a:close/>
                  <a:moveTo>
                    <a:pt x="38460" y="3983"/>
                  </a:moveTo>
                  <a:lnTo>
                    <a:pt x="38300" y="4086"/>
                  </a:lnTo>
                  <a:lnTo>
                    <a:pt x="37615" y="4040"/>
                  </a:lnTo>
                  <a:lnTo>
                    <a:pt x="36531" y="4268"/>
                  </a:lnTo>
                  <a:lnTo>
                    <a:pt x="35995" y="4257"/>
                  </a:lnTo>
                  <a:lnTo>
                    <a:pt x="35379" y="4793"/>
                  </a:lnTo>
                  <a:lnTo>
                    <a:pt x="36326" y="4736"/>
                  </a:lnTo>
                  <a:lnTo>
                    <a:pt x="35835" y="5158"/>
                  </a:lnTo>
                  <a:lnTo>
                    <a:pt x="36292" y="5273"/>
                  </a:lnTo>
                  <a:lnTo>
                    <a:pt x="37262" y="5193"/>
                  </a:lnTo>
                  <a:lnTo>
                    <a:pt x="38095" y="4668"/>
                  </a:lnTo>
                  <a:lnTo>
                    <a:pt x="38494" y="4314"/>
                  </a:lnTo>
                  <a:close/>
                  <a:moveTo>
                    <a:pt x="32879" y="4337"/>
                  </a:moveTo>
                  <a:lnTo>
                    <a:pt x="33142" y="4017"/>
                  </a:lnTo>
                  <a:lnTo>
                    <a:pt x="32697" y="3937"/>
                  </a:lnTo>
                  <a:lnTo>
                    <a:pt x="31887" y="4188"/>
                  </a:lnTo>
                  <a:lnTo>
                    <a:pt x="31784" y="4850"/>
                  </a:lnTo>
                  <a:lnTo>
                    <a:pt x="30917" y="4793"/>
                  </a:lnTo>
                  <a:lnTo>
                    <a:pt x="30517" y="4382"/>
                  </a:lnTo>
                  <a:lnTo>
                    <a:pt x="29342" y="4154"/>
                  </a:lnTo>
                  <a:lnTo>
                    <a:pt x="28577" y="4360"/>
                  </a:lnTo>
                  <a:lnTo>
                    <a:pt x="26922" y="5044"/>
                  </a:lnTo>
                  <a:lnTo>
                    <a:pt x="27504" y="5158"/>
                  </a:lnTo>
                  <a:lnTo>
                    <a:pt x="30049" y="5079"/>
                  </a:lnTo>
                  <a:lnTo>
                    <a:pt x="28531" y="5398"/>
                  </a:lnTo>
                  <a:lnTo>
                    <a:pt x="28315" y="5626"/>
                  </a:lnTo>
                  <a:lnTo>
                    <a:pt x="29159" y="5615"/>
                  </a:lnTo>
                  <a:lnTo>
                    <a:pt x="30905" y="5295"/>
                  </a:lnTo>
                  <a:lnTo>
                    <a:pt x="32868" y="5181"/>
                  </a:lnTo>
                  <a:lnTo>
                    <a:pt x="33598" y="4850"/>
                  </a:lnTo>
                  <a:lnTo>
                    <a:pt x="33929" y="4508"/>
                  </a:lnTo>
                  <a:lnTo>
                    <a:pt x="33393" y="4485"/>
                  </a:lnTo>
                  <a:lnTo>
                    <a:pt x="32788" y="4599"/>
                  </a:lnTo>
                  <a:close/>
                  <a:moveTo>
                    <a:pt x="40754" y="3732"/>
                  </a:moveTo>
                  <a:lnTo>
                    <a:pt x="39750" y="3686"/>
                  </a:lnTo>
                  <a:lnTo>
                    <a:pt x="39202" y="3972"/>
                  </a:lnTo>
                  <a:lnTo>
                    <a:pt x="39578" y="4188"/>
                  </a:lnTo>
                  <a:lnTo>
                    <a:pt x="40571" y="4268"/>
                  </a:lnTo>
                  <a:lnTo>
                    <a:pt x="40777" y="4565"/>
                  </a:lnTo>
                  <a:lnTo>
                    <a:pt x="40457" y="4907"/>
                  </a:lnTo>
                  <a:lnTo>
                    <a:pt x="40240" y="5307"/>
                  </a:lnTo>
                  <a:lnTo>
                    <a:pt x="41461" y="5535"/>
                  </a:lnTo>
                  <a:lnTo>
                    <a:pt x="42237" y="5626"/>
                  </a:lnTo>
                  <a:lnTo>
                    <a:pt x="43379" y="5615"/>
                  </a:lnTo>
                  <a:lnTo>
                    <a:pt x="45045" y="5501"/>
                  </a:lnTo>
                  <a:lnTo>
                    <a:pt x="45650" y="5581"/>
                  </a:lnTo>
                  <a:lnTo>
                    <a:pt x="46608" y="5444"/>
                  </a:lnTo>
                  <a:lnTo>
                    <a:pt x="47110" y="5238"/>
                  </a:lnTo>
                  <a:lnTo>
                    <a:pt x="47247" y="4953"/>
                  </a:lnTo>
                  <a:lnTo>
                    <a:pt x="46928" y="4679"/>
                  </a:lnTo>
                  <a:lnTo>
                    <a:pt x="46095" y="4645"/>
                  </a:lnTo>
                  <a:lnTo>
                    <a:pt x="44954" y="4702"/>
                  </a:lnTo>
                  <a:lnTo>
                    <a:pt x="43961" y="4850"/>
                  </a:lnTo>
                  <a:lnTo>
                    <a:pt x="43230" y="4793"/>
                  </a:lnTo>
                  <a:lnTo>
                    <a:pt x="42546" y="4759"/>
                  </a:lnTo>
                  <a:lnTo>
                    <a:pt x="42374" y="4599"/>
                  </a:lnTo>
                  <a:lnTo>
                    <a:pt x="41929" y="4439"/>
                  </a:lnTo>
                  <a:lnTo>
                    <a:pt x="42329" y="4166"/>
                  </a:lnTo>
                  <a:lnTo>
                    <a:pt x="42135" y="3937"/>
                  </a:lnTo>
                  <a:lnTo>
                    <a:pt x="41085" y="3960"/>
                  </a:lnTo>
                  <a:close/>
                  <a:moveTo>
                    <a:pt x="30061" y="3355"/>
                  </a:moveTo>
                  <a:lnTo>
                    <a:pt x="29205" y="3458"/>
                  </a:lnTo>
                  <a:lnTo>
                    <a:pt x="28417" y="3447"/>
                  </a:lnTo>
                  <a:lnTo>
                    <a:pt x="26694" y="3880"/>
                  </a:lnTo>
                  <a:lnTo>
                    <a:pt x="25039" y="4417"/>
                  </a:lnTo>
                  <a:lnTo>
                    <a:pt x="25039" y="4417"/>
                  </a:lnTo>
                  <a:lnTo>
                    <a:pt x="25553" y="4554"/>
                  </a:lnTo>
                  <a:lnTo>
                    <a:pt x="26546" y="4451"/>
                  </a:lnTo>
                  <a:lnTo>
                    <a:pt x="27949" y="4154"/>
                  </a:lnTo>
                  <a:lnTo>
                    <a:pt x="28486" y="4109"/>
                  </a:lnTo>
                  <a:lnTo>
                    <a:pt x="29227" y="3880"/>
                  </a:lnTo>
                  <a:close/>
                  <a:moveTo>
                    <a:pt x="41541" y="3447"/>
                  </a:moveTo>
                  <a:lnTo>
                    <a:pt x="41690" y="3367"/>
                  </a:lnTo>
                  <a:lnTo>
                    <a:pt x="41473" y="3241"/>
                  </a:lnTo>
                  <a:lnTo>
                    <a:pt x="40446" y="3230"/>
                  </a:lnTo>
                  <a:lnTo>
                    <a:pt x="40354" y="3412"/>
                  </a:lnTo>
                  <a:lnTo>
                    <a:pt x="41267" y="3458"/>
                  </a:lnTo>
                  <a:close/>
                  <a:moveTo>
                    <a:pt x="33210" y="3333"/>
                  </a:moveTo>
                  <a:lnTo>
                    <a:pt x="33667" y="3127"/>
                  </a:lnTo>
                  <a:lnTo>
                    <a:pt x="33085" y="3013"/>
                  </a:lnTo>
                  <a:lnTo>
                    <a:pt x="32240" y="3081"/>
                  </a:lnTo>
                  <a:lnTo>
                    <a:pt x="31521" y="3298"/>
                  </a:lnTo>
                  <a:lnTo>
                    <a:pt x="31989" y="3515"/>
                  </a:lnTo>
                  <a:close/>
                  <a:moveTo>
                    <a:pt x="34329" y="2728"/>
                  </a:moveTo>
                  <a:lnTo>
                    <a:pt x="33861" y="2602"/>
                  </a:lnTo>
                  <a:lnTo>
                    <a:pt x="33621" y="2568"/>
                  </a:lnTo>
                  <a:lnTo>
                    <a:pt x="32811" y="2762"/>
                  </a:lnTo>
                  <a:lnTo>
                    <a:pt x="32674" y="2853"/>
                  </a:lnTo>
                  <a:lnTo>
                    <a:pt x="33530" y="2853"/>
                  </a:lnTo>
                  <a:close/>
                  <a:moveTo>
                    <a:pt x="40948" y="3081"/>
                  </a:moveTo>
                  <a:lnTo>
                    <a:pt x="41370" y="2842"/>
                  </a:lnTo>
                  <a:lnTo>
                    <a:pt x="41039" y="2614"/>
                  </a:lnTo>
                  <a:lnTo>
                    <a:pt x="40799" y="2568"/>
                  </a:lnTo>
                  <a:lnTo>
                    <a:pt x="40172" y="2556"/>
                  </a:lnTo>
                  <a:lnTo>
                    <a:pt x="39875" y="2819"/>
                  </a:lnTo>
                  <a:lnTo>
                    <a:pt x="39772" y="3070"/>
                  </a:lnTo>
                  <a:lnTo>
                    <a:pt x="40001" y="3230"/>
                  </a:lnTo>
                  <a:close/>
                  <a:moveTo>
                    <a:pt x="38985" y="2910"/>
                  </a:moveTo>
                  <a:lnTo>
                    <a:pt x="39008" y="2602"/>
                  </a:lnTo>
                  <a:lnTo>
                    <a:pt x="37946" y="2362"/>
                  </a:lnTo>
                  <a:lnTo>
                    <a:pt x="37079" y="2271"/>
                  </a:lnTo>
                  <a:lnTo>
                    <a:pt x="36782" y="2511"/>
                  </a:lnTo>
                  <a:lnTo>
                    <a:pt x="37182" y="2671"/>
                  </a:lnTo>
                  <a:lnTo>
                    <a:pt x="36417" y="2876"/>
                  </a:lnTo>
                  <a:lnTo>
                    <a:pt x="37524" y="2899"/>
                  </a:lnTo>
                  <a:lnTo>
                    <a:pt x="38095" y="3116"/>
                  </a:lnTo>
                  <a:lnTo>
                    <a:pt x="38837" y="3184"/>
                  </a:lnTo>
                  <a:close/>
                  <a:moveTo>
                    <a:pt x="46654" y="2043"/>
                  </a:moveTo>
                  <a:lnTo>
                    <a:pt x="46734" y="1644"/>
                  </a:lnTo>
                  <a:lnTo>
                    <a:pt x="46060" y="1529"/>
                  </a:lnTo>
                  <a:lnTo>
                    <a:pt x="45399" y="1404"/>
                  </a:lnTo>
                  <a:lnTo>
                    <a:pt x="45170" y="1084"/>
                  </a:lnTo>
                  <a:lnTo>
                    <a:pt x="43995" y="1119"/>
                  </a:lnTo>
                  <a:lnTo>
                    <a:pt x="44041" y="1244"/>
                  </a:lnTo>
                  <a:lnTo>
                    <a:pt x="43481" y="1290"/>
                  </a:lnTo>
                  <a:lnTo>
                    <a:pt x="42899" y="1472"/>
                  </a:lnTo>
                  <a:lnTo>
                    <a:pt x="42203" y="1746"/>
                  </a:lnTo>
                  <a:lnTo>
                    <a:pt x="42158" y="2020"/>
                  </a:lnTo>
                  <a:lnTo>
                    <a:pt x="42443" y="2226"/>
                  </a:lnTo>
                  <a:lnTo>
                    <a:pt x="43367" y="2226"/>
                  </a:lnTo>
                  <a:lnTo>
                    <a:pt x="42751" y="2397"/>
                  </a:lnTo>
                  <a:lnTo>
                    <a:pt x="42454" y="2625"/>
                  </a:lnTo>
                  <a:lnTo>
                    <a:pt x="42682" y="2899"/>
                  </a:lnTo>
                  <a:lnTo>
                    <a:pt x="43641" y="2990"/>
                  </a:lnTo>
                  <a:lnTo>
                    <a:pt x="44611" y="2933"/>
                  </a:lnTo>
                  <a:lnTo>
                    <a:pt x="46106" y="2442"/>
                  </a:lnTo>
                  <a:lnTo>
                    <a:pt x="47019" y="2260"/>
                  </a:lnTo>
                  <a:close/>
                  <a:moveTo>
                    <a:pt x="57849" y="80"/>
                  </a:moveTo>
                  <a:lnTo>
                    <a:pt x="56845" y="46"/>
                  </a:lnTo>
                  <a:lnTo>
                    <a:pt x="55864" y="0"/>
                  </a:lnTo>
                  <a:lnTo>
                    <a:pt x="54414" y="91"/>
                  </a:lnTo>
                  <a:lnTo>
                    <a:pt x="54209" y="34"/>
                  </a:lnTo>
                  <a:lnTo>
                    <a:pt x="52748" y="57"/>
                  </a:lnTo>
                  <a:lnTo>
                    <a:pt x="51835" y="114"/>
                  </a:lnTo>
                  <a:lnTo>
                    <a:pt x="51105" y="206"/>
                  </a:lnTo>
                  <a:lnTo>
                    <a:pt x="50386" y="491"/>
                  </a:lnTo>
                  <a:lnTo>
                    <a:pt x="50066" y="343"/>
                  </a:lnTo>
                  <a:lnTo>
                    <a:pt x="49507" y="320"/>
                  </a:lnTo>
                  <a:lnTo>
                    <a:pt x="48548" y="514"/>
                  </a:lnTo>
                  <a:lnTo>
                    <a:pt x="47498" y="605"/>
                  </a:lnTo>
                  <a:lnTo>
                    <a:pt x="46905" y="616"/>
                  </a:lnTo>
                  <a:lnTo>
                    <a:pt x="46049" y="731"/>
                  </a:lnTo>
                  <a:lnTo>
                    <a:pt x="45901" y="913"/>
                  </a:lnTo>
                  <a:lnTo>
                    <a:pt x="46254" y="1084"/>
                  </a:lnTo>
                  <a:lnTo>
                    <a:pt x="46369" y="1313"/>
                  </a:lnTo>
                  <a:lnTo>
                    <a:pt x="46996" y="1529"/>
                  </a:lnTo>
                  <a:lnTo>
                    <a:pt x="48765" y="1484"/>
                  </a:lnTo>
                  <a:lnTo>
                    <a:pt x="49792" y="1564"/>
                  </a:lnTo>
                  <a:lnTo>
                    <a:pt x="48765" y="1769"/>
                  </a:lnTo>
                  <a:lnTo>
                    <a:pt x="48446" y="1712"/>
                  </a:lnTo>
                  <a:lnTo>
                    <a:pt x="47122" y="1689"/>
                  </a:lnTo>
                  <a:lnTo>
                    <a:pt x="46962" y="1997"/>
                  </a:lnTo>
                  <a:lnTo>
                    <a:pt x="47396" y="2248"/>
                  </a:lnTo>
                  <a:lnTo>
                    <a:pt x="46996" y="2477"/>
                  </a:lnTo>
                  <a:lnTo>
                    <a:pt x="45924" y="2625"/>
                  </a:lnTo>
                  <a:lnTo>
                    <a:pt x="45227" y="2876"/>
                  </a:lnTo>
                  <a:lnTo>
                    <a:pt x="45912" y="3002"/>
                  </a:lnTo>
                  <a:lnTo>
                    <a:pt x="46152" y="3424"/>
                  </a:lnTo>
                  <a:lnTo>
                    <a:pt x="45079" y="3139"/>
                  </a:lnTo>
                  <a:lnTo>
                    <a:pt x="44725" y="3184"/>
                  </a:lnTo>
                  <a:lnTo>
                    <a:pt x="44440" y="3675"/>
                  </a:lnTo>
                  <a:lnTo>
                    <a:pt x="43299" y="3823"/>
                  </a:lnTo>
                  <a:lnTo>
                    <a:pt x="43013" y="4154"/>
                  </a:lnTo>
                  <a:lnTo>
                    <a:pt x="43972" y="4200"/>
                  </a:lnTo>
                  <a:lnTo>
                    <a:pt x="44668" y="4280"/>
                  </a:lnTo>
                  <a:lnTo>
                    <a:pt x="46334" y="4166"/>
                  </a:lnTo>
                  <a:lnTo>
                    <a:pt x="47533" y="4371"/>
                  </a:lnTo>
                  <a:lnTo>
                    <a:pt x="49336" y="3937"/>
                  </a:lnTo>
                  <a:lnTo>
                    <a:pt x="49473" y="3789"/>
                  </a:lnTo>
                  <a:lnTo>
                    <a:pt x="48560" y="3812"/>
                  </a:lnTo>
                  <a:lnTo>
                    <a:pt x="48640" y="3652"/>
                  </a:lnTo>
                  <a:lnTo>
                    <a:pt x="49564" y="3458"/>
                  </a:lnTo>
                  <a:lnTo>
                    <a:pt x="50078" y="3184"/>
                  </a:lnTo>
                  <a:lnTo>
                    <a:pt x="51048" y="3002"/>
                  </a:lnTo>
                  <a:lnTo>
                    <a:pt x="51755" y="2773"/>
                  </a:lnTo>
                  <a:lnTo>
                    <a:pt x="51641" y="2454"/>
                  </a:lnTo>
                  <a:lnTo>
                    <a:pt x="52120" y="2340"/>
                  </a:lnTo>
                  <a:lnTo>
                    <a:pt x="51504" y="2260"/>
                  </a:lnTo>
                  <a:lnTo>
                    <a:pt x="53090" y="2203"/>
                  </a:lnTo>
                  <a:lnTo>
                    <a:pt x="53547" y="2077"/>
                  </a:lnTo>
                  <a:lnTo>
                    <a:pt x="54665" y="1963"/>
                  </a:lnTo>
                  <a:lnTo>
                    <a:pt x="56001" y="1461"/>
                  </a:lnTo>
                  <a:lnTo>
                    <a:pt x="56971" y="1301"/>
                  </a:lnTo>
                  <a:lnTo>
                    <a:pt x="58431" y="947"/>
                  </a:lnTo>
                  <a:lnTo>
                    <a:pt x="57381" y="947"/>
                  </a:lnTo>
                  <a:lnTo>
                    <a:pt x="57941" y="822"/>
                  </a:lnTo>
                  <a:lnTo>
                    <a:pt x="59219" y="708"/>
                  </a:lnTo>
                  <a:lnTo>
                    <a:pt x="60600" y="479"/>
                  </a:lnTo>
                  <a:lnTo>
                    <a:pt x="60759" y="320"/>
                  </a:lnTo>
                  <a:lnTo>
                    <a:pt x="60018" y="171"/>
                  </a:lnTo>
                  <a:lnTo>
                    <a:pt x="59059" y="114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6" name="Google Shape;1936;p22"/>
            <p:cNvSpPr/>
            <p:nvPr/>
          </p:nvSpPr>
          <p:spPr>
            <a:xfrm>
              <a:off x="3828675" y="2029950"/>
              <a:ext cx="78200" cy="45675"/>
            </a:xfrm>
            <a:custGeom>
              <a:rect b="b" l="l" r="r" t="t"/>
              <a:pathLst>
                <a:path extrusionOk="0" h="1827" w="3128">
                  <a:moveTo>
                    <a:pt x="2500" y="274"/>
                  </a:moveTo>
                  <a:lnTo>
                    <a:pt x="1724" y="0"/>
                  </a:lnTo>
                  <a:lnTo>
                    <a:pt x="1587" y="195"/>
                  </a:lnTo>
                  <a:lnTo>
                    <a:pt x="982" y="195"/>
                  </a:lnTo>
                  <a:lnTo>
                    <a:pt x="799" y="343"/>
                  </a:lnTo>
                  <a:lnTo>
                    <a:pt x="468" y="252"/>
                  </a:lnTo>
                  <a:lnTo>
                    <a:pt x="503" y="480"/>
                  </a:lnTo>
                  <a:lnTo>
                    <a:pt x="1" y="982"/>
                  </a:lnTo>
                  <a:lnTo>
                    <a:pt x="1" y="1381"/>
                  </a:lnTo>
                  <a:lnTo>
                    <a:pt x="343" y="1256"/>
                  </a:lnTo>
                  <a:lnTo>
                    <a:pt x="605" y="1644"/>
                  </a:lnTo>
                  <a:lnTo>
                    <a:pt x="913" y="1826"/>
                  </a:lnTo>
                  <a:lnTo>
                    <a:pt x="1256" y="1781"/>
                  </a:lnTo>
                  <a:lnTo>
                    <a:pt x="1644" y="1484"/>
                  </a:lnTo>
                  <a:lnTo>
                    <a:pt x="1769" y="1621"/>
                  </a:lnTo>
                  <a:lnTo>
                    <a:pt x="2112" y="1598"/>
                  </a:lnTo>
                  <a:lnTo>
                    <a:pt x="2237" y="1244"/>
                  </a:lnTo>
                  <a:lnTo>
                    <a:pt x="2785" y="1359"/>
                  </a:lnTo>
                  <a:lnTo>
                    <a:pt x="3082" y="1199"/>
                  </a:lnTo>
                  <a:lnTo>
                    <a:pt x="3127" y="845"/>
                  </a:lnTo>
                  <a:lnTo>
                    <a:pt x="2751" y="811"/>
                  </a:lnTo>
                  <a:lnTo>
                    <a:pt x="2431" y="651"/>
                  </a:lnTo>
                  <a:lnTo>
                    <a:pt x="2523" y="423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7" name="Google Shape;1937;p22"/>
            <p:cNvSpPr/>
            <p:nvPr/>
          </p:nvSpPr>
          <p:spPr>
            <a:xfrm>
              <a:off x="2331975" y="3510975"/>
              <a:ext cx="267625" cy="852800"/>
            </a:xfrm>
            <a:custGeom>
              <a:rect b="b" l="l" r="r" t="t"/>
              <a:pathLst>
                <a:path extrusionOk="0" h="34112" w="10705">
                  <a:moveTo>
                    <a:pt x="8742" y="31555"/>
                  </a:moveTo>
                  <a:lnTo>
                    <a:pt x="8217" y="31452"/>
                  </a:lnTo>
                  <a:lnTo>
                    <a:pt x="7749" y="31817"/>
                  </a:lnTo>
                  <a:lnTo>
                    <a:pt x="7772" y="32399"/>
                  </a:lnTo>
                  <a:lnTo>
                    <a:pt x="7601" y="32799"/>
                  </a:lnTo>
                  <a:lnTo>
                    <a:pt x="6574" y="32479"/>
                  </a:lnTo>
                  <a:lnTo>
                    <a:pt x="5341" y="31909"/>
                  </a:lnTo>
                  <a:lnTo>
                    <a:pt x="4702" y="31726"/>
                  </a:lnTo>
                  <a:lnTo>
                    <a:pt x="6083" y="32696"/>
                  </a:lnTo>
                  <a:lnTo>
                    <a:pt x="6984" y="33152"/>
                  </a:lnTo>
                  <a:lnTo>
                    <a:pt x="8057" y="33643"/>
                  </a:lnTo>
                  <a:lnTo>
                    <a:pt x="8810" y="33769"/>
                  </a:lnTo>
                  <a:lnTo>
                    <a:pt x="9427" y="34020"/>
                  </a:lnTo>
                  <a:lnTo>
                    <a:pt x="9849" y="34088"/>
                  </a:lnTo>
                  <a:lnTo>
                    <a:pt x="10180" y="34111"/>
                  </a:lnTo>
                  <a:lnTo>
                    <a:pt x="10636" y="33849"/>
                  </a:lnTo>
                  <a:lnTo>
                    <a:pt x="10705" y="33506"/>
                  </a:lnTo>
                  <a:lnTo>
                    <a:pt x="10294" y="33483"/>
                  </a:lnTo>
                  <a:lnTo>
                    <a:pt x="9586" y="33483"/>
                  </a:lnTo>
                  <a:close/>
                  <a:moveTo>
                    <a:pt x="1997" y="3549"/>
                  </a:moveTo>
                  <a:lnTo>
                    <a:pt x="1472" y="2545"/>
                  </a:lnTo>
                  <a:lnTo>
                    <a:pt x="1621" y="1655"/>
                  </a:lnTo>
                  <a:lnTo>
                    <a:pt x="1164" y="1267"/>
                  </a:lnTo>
                  <a:lnTo>
                    <a:pt x="993" y="616"/>
                  </a:lnTo>
                  <a:lnTo>
                    <a:pt x="548" y="0"/>
                  </a:lnTo>
                  <a:lnTo>
                    <a:pt x="377" y="468"/>
                  </a:lnTo>
                  <a:lnTo>
                    <a:pt x="0" y="696"/>
                  </a:lnTo>
                  <a:lnTo>
                    <a:pt x="297" y="1986"/>
                  </a:lnTo>
                  <a:lnTo>
                    <a:pt x="514" y="3469"/>
                  </a:lnTo>
                  <a:lnTo>
                    <a:pt x="491" y="5489"/>
                  </a:lnTo>
                  <a:lnTo>
                    <a:pt x="491" y="7372"/>
                  </a:lnTo>
                  <a:lnTo>
                    <a:pt x="628" y="9130"/>
                  </a:lnTo>
                  <a:lnTo>
                    <a:pt x="354" y="10248"/>
                  </a:lnTo>
                  <a:lnTo>
                    <a:pt x="651" y="11355"/>
                  </a:lnTo>
                  <a:lnTo>
                    <a:pt x="582" y="12108"/>
                  </a:lnTo>
                  <a:lnTo>
                    <a:pt x="1039" y="13466"/>
                  </a:lnTo>
                  <a:lnTo>
                    <a:pt x="1027" y="14825"/>
                  </a:lnTo>
                  <a:lnTo>
                    <a:pt x="856" y="16274"/>
                  </a:lnTo>
                  <a:lnTo>
                    <a:pt x="765" y="17769"/>
                  </a:lnTo>
                  <a:lnTo>
                    <a:pt x="468" y="17803"/>
                  </a:lnTo>
                  <a:lnTo>
                    <a:pt x="810" y="18842"/>
                  </a:lnTo>
                  <a:lnTo>
                    <a:pt x="1278" y="19743"/>
                  </a:lnTo>
                  <a:lnTo>
                    <a:pt x="1119" y="20359"/>
                  </a:lnTo>
                  <a:lnTo>
                    <a:pt x="1392" y="22014"/>
                  </a:lnTo>
                  <a:lnTo>
                    <a:pt x="1609" y="23270"/>
                  </a:lnTo>
                  <a:lnTo>
                    <a:pt x="2111" y="23395"/>
                  </a:lnTo>
                  <a:lnTo>
                    <a:pt x="1952" y="22299"/>
                  </a:lnTo>
                  <a:lnTo>
                    <a:pt x="2522" y="22528"/>
                  </a:lnTo>
                  <a:lnTo>
                    <a:pt x="2773" y="24331"/>
                  </a:lnTo>
                  <a:lnTo>
                    <a:pt x="1860" y="24034"/>
                  </a:lnTo>
                  <a:lnTo>
                    <a:pt x="2146" y="25495"/>
                  </a:lnTo>
                  <a:lnTo>
                    <a:pt x="1769" y="26271"/>
                  </a:lnTo>
                  <a:lnTo>
                    <a:pt x="2933" y="26533"/>
                  </a:lnTo>
                  <a:lnTo>
                    <a:pt x="2454" y="27218"/>
                  </a:lnTo>
                  <a:lnTo>
                    <a:pt x="2477" y="28074"/>
                  </a:lnTo>
                  <a:lnTo>
                    <a:pt x="3196" y="29580"/>
                  </a:lnTo>
                  <a:lnTo>
                    <a:pt x="3789" y="30174"/>
                  </a:lnTo>
                  <a:lnTo>
                    <a:pt x="3823" y="30687"/>
                  </a:lnTo>
                  <a:lnTo>
                    <a:pt x="4291" y="31224"/>
                  </a:lnTo>
                  <a:lnTo>
                    <a:pt x="5364" y="31726"/>
                  </a:lnTo>
                  <a:lnTo>
                    <a:pt x="5364" y="31726"/>
                  </a:lnTo>
                  <a:lnTo>
                    <a:pt x="6414" y="32319"/>
                  </a:lnTo>
                  <a:lnTo>
                    <a:pt x="7304" y="32605"/>
                  </a:lnTo>
                  <a:lnTo>
                    <a:pt x="7589" y="32593"/>
                  </a:lnTo>
                  <a:lnTo>
                    <a:pt x="7327" y="31783"/>
                  </a:lnTo>
                  <a:lnTo>
                    <a:pt x="7817" y="31463"/>
                  </a:lnTo>
                  <a:lnTo>
                    <a:pt x="8057" y="31258"/>
                  </a:lnTo>
                  <a:lnTo>
                    <a:pt x="8651" y="31258"/>
                  </a:lnTo>
                  <a:lnTo>
                    <a:pt x="7966" y="31121"/>
                  </a:lnTo>
                  <a:lnTo>
                    <a:pt x="6254" y="31007"/>
                  </a:lnTo>
                  <a:lnTo>
                    <a:pt x="5763" y="30493"/>
                  </a:lnTo>
                  <a:lnTo>
                    <a:pt x="5501" y="29843"/>
                  </a:lnTo>
                  <a:lnTo>
                    <a:pt x="5056" y="29900"/>
                  </a:lnTo>
                  <a:lnTo>
                    <a:pt x="4691" y="29580"/>
                  </a:lnTo>
                  <a:lnTo>
                    <a:pt x="4245" y="28645"/>
                  </a:lnTo>
                  <a:lnTo>
                    <a:pt x="4633" y="28257"/>
                  </a:lnTo>
                  <a:lnTo>
                    <a:pt x="4645" y="27697"/>
                  </a:lnTo>
                  <a:lnTo>
                    <a:pt x="4394" y="27241"/>
                  </a:lnTo>
                  <a:lnTo>
                    <a:pt x="4497" y="26488"/>
                  </a:lnTo>
                  <a:lnTo>
                    <a:pt x="4337" y="25324"/>
                  </a:lnTo>
                  <a:lnTo>
                    <a:pt x="4074" y="24787"/>
                  </a:lnTo>
                  <a:lnTo>
                    <a:pt x="4337" y="24639"/>
                  </a:lnTo>
                  <a:lnTo>
                    <a:pt x="4154" y="24308"/>
                  </a:lnTo>
                  <a:lnTo>
                    <a:pt x="3755" y="24125"/>
                  </a:lnTo>
                  <a:lnTo>
                    <a:pt x="3869" y="23749"/>
                  </a:lnTo>
                  <a:lnTo>
                    <a:pt x="3424" y="23418"/>
                  </a:lnTo>
                  <a:lnTo>
                    <a:pt x="2910" y="22414"/>
                  </a:lnTo>
                  <a:lnTo>
                    <a:pt x="3138" y="22242"/>
                  </a:lnTo>
                  <a:lnTo>
                    <a:pt x="2671" y="21158"/>
                  </a:lnTo>
                  <a:lnTo>
                    <a:pt x="2568" y="20245"/>
                  </a:lnTo>
                  <a:lnTo>
                    <a:pt x="2522" y="19424"/>
                  </a:lnTo>
                  <a:lnTo>
                    <a:pt x="2876" y="19081"/>
                  </a:lnTo>
                  <a:lnTo>
                    <a:pt x="2408" y="18191"/>
                  </a:lnTo>
                  <a:lnTo>
                    <a:pt x="2191" y="17347"/>
                  </a:lnTo>
                  <a:lnTo>
                    <a:pt x="2614" y="16730"/>
                  </a:lnTo>
                  <a:lnTo>
                    <a:pt x="2408" y="15966"/>
                  </a:lnTo>
                  <a:lnTo>
                    <a:pt x="2636" y="15076"/>
                  </a:lnTo>
                  <a:lnTo>
                    <a:pt x="2454" y="14231"/>
                  </a:lnTo>
                  <a:lnTo>
                    <a:pt x="2225" y="14060"/>
                  </a:lnTo>
                  <a:lnTo>
                    <a:pt x="1529" y="12508"/>
                  </a:lnTo>
                  <a:lnTo>
                    <a:pt x="1826" y="11583"/>
                  </a:lnTo>
                  <a:lnTo>
                    <a:pt x="1586" y="10693"/>
                  </a:lnTo>
                  <a:lnTo>
                    <a:pt x="1712" y="9872"/>
                  </a:lnTo>
                  <a:lnTo>
                    <a:pt x="2077" y="9027"/>
                  </a:lnTo>
                  <a:lnTo>
                    <a:pt x="2534" y="8457"/>
                  </a:lnTo>
                  <a:lnTo>
                    <a:pt x="2248" y="8103"/>
                  </a:lnTo>
                  <a:lnTo>
                    <a:pt x="2385" y="7817"/>
                  </a:lnTo>
                  <a:lnTo>
                    <a:pt x="2157" y="6300"/>
                  </a:lnTo>
                  <a:lnTo>
                    <a:pt x="2956" y="5843"/>
                  </a:lnTo>
                  <a:lnTo>
                    <a:pt x="3104" y="4907"/>
                  </a:lnTo>
                  <a:lnTo>
                    <a:pt x="2979" y="4679"/>
                  </a:lnTo>
                  <a:lnTo>
                    <a:pt x="2442" y="4805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8" name="Google Shape;1938;p22"/>
            <p:cNvSpPr/>
            <p:nvPr/>
          </p:nvSpPr>
          <p:spPr>
            <a:xfrm>
              <a:off x="5085725" y="1906425"/>
              <a:ext cx="1024275" cy="792875"/>
            </a:xfrm>
            <a:custGeom>
              <a:rect b="b" l="l" r="r" t="t"/>
              <a:pathLst>
                <a:path extrusionOk="0" h="31715" w="40971">
                  <a:moveTo>
                    <a:pt x="32514" y="31269"/>
                  </a:moveTo>
                  <a:lnTo>
                    <a:pt x="32605" y="30756"/>
                  </a:lnTo>
                  <a:lnTo>
                    <a:pt x="32891" y="30356"/>
                  </a:lnTo>
                  <a:lnTo>
                    <a:pt x="32662" y="30003"/>
                  </a:lnTo>
                  <a:lnTo>
                    <a:pt x="32206" y="29991"/>
                  </a:lnTo>
                  <a:lnTo>
                    <a:pt x="31373" y="30242"/>
                  </a:lnTo>
                  <a:lnTo>
                    <a:pt x="31065" y="30642"/>
                  </a:lnTo>
                  <a:lnTo>
                    <a:pt x="31202" y="31429"/>
                  </a:lnTo>
                  <a:lnTo>
                    <a:pt x="31898" y="31714"/>
                  </a:lnTo>
                  <a:close/>
                  <a:moveTo>
                    <a:pt x="34397" y="3241"/>
                  </a:moveTo>
                  <a:lnTo>
                    <a:pt x="33530" y="2374"/>
                  </a:lnTo>
                  <a:lnTo>
                    <a:pt x="32902" y="1849"/>
                  </a:lnTo>
                  <a:lnTo>
                    <a:pt x="32354" y="1461"/>
                  </a:lnTo>
                  <a:lnTo>
                    <a:pt x="31259" y="593"/>
                  </a:lnTo>
                  <a:lnTo>
                    <a:pt x="30414" y="263"/>
                  </a:lnTo>
                  <a:lnTo>
                    <a:pt x="29204" y="0"/>
                  </a:lnTo>
                  <a:lnTo>
                    <a:pt x="28326" y="34"/>
                  </a:lnTo>
                  <a:lnTo>
                    <a:pt x="27595" y="194"/>
                  </a:lnTo>
                  <a:lnTo>
                    <a:pt x="27356" y="616"/>
                  </a:lnTo>
                  <a:lnTo>
                    <a:pt x="27881" y="833"/>
                  </a:lnTo>
                  <a:lnTo>
                    <a:pt x="28234" y="1301"/>
                  </a:lnTo>
                  <a:lnTo>
                    <a:pt x="28063" y="1586"/>
                  </a:lnTo>
                  <a:lnTo>
                    <a:pt x="28075" y="2511"/>
                  </a:lnTo>
                  <a:lnTo>
                    <a:pt x="28349" y="2899"/>
                  </a:lnTo>
                  <a:lnTo>
                    <a:pt x="27721" y="3458"/>
                  </a:lnTo>
                  <a:lnTo>
                    <a:pt x="26682" y="3127"/>
                  </a:lnTo>
                  <a:lnTo>
                    <a:pt x="26762" y="3789"/>
                  </a:lnTo>
                  <a:lnTo>
                    <a:pt x="26808" y="4668"/>
                  </a:lnTo>
                  <a:lnTo>
                    <a:pt x="27196" y="5044"/>
                  </a:lnTo>
                  <a:lnTo>
                    <a:pt x="27538" y="4930"/>
                  </a:lnTo>
                  <a:lnTo>
                    <a:pt x="28303" y="5067"/>
                  </a:lnTo>
                  <a:lnTo>
                    <a:pt x="28668" y="4736"/>
                  </a:lnTo>
                  <a:lnTo>
                    <a:pt x="29387" y="5021"/>
                  </a:lnTo>
                  <a:lnTo>
                    <a:pt x="30414" y="5638"/>
                  </a:lnTo>
                  <a:lnTo>
                    <a:pt x="30517" y="5957"/>
                  </a:lnTo>
                  <a:lnTo>
                    <a:pt x="29901" y="5854"/>
                  </a:lnTo>
                  <a:lnTo>
                    <a:pt x="28931" y="5969"/>
                  </a:lnTo>
                  <a:lnTo>
                    <a:pt x="28588" y="6220"/>
                  </a:lnTo>
                  <a:lnTo>
                    <a:pt x="28394" y="6813"/>
                  </a:lnTo>
                  <a:lnTo>
                    <a:pt x="27493" y="7155"/>
                  </a:lnTo>
                  <a:lnTo>
                    <a:pt x="27048" y="7623"/>
                  </a:lnTo>
                  <a:lnTo>
                    <a:pt x="26214" y="7441"/>
                  </a:lnTo>
                  <a:lnTo>
                    <a:pt x="25758" y="7361"/>
                  </a:lnTo>
                  <a:lnTo>
                    <a:pt x="25701" y="7931"/>
                  </a:lnTo>
                  <a:lnTo>
                    <a:pt x="26112" y="8262"/>
                  </a:lnTo>
                  <a:lnTo>
                    <a:pt x="26386" y="8559"/>
                  </a:lnTo>
                  <a:lnTo>
                    <a:pt x="26020" y="8844"/>
                  </a:lnTo>
                  <a:lnTo>
                    <a:pt x="25758" y="9324"/>
                  </a:lnTo>
                  <a:lnTo>
                    <a:pt x="25050" y="9632"/>
                  </a:lnTo>
                  <a:lnTo>
                    <a:pt x="23989" y="9666"/>
                  </a:lnTo>
                  <a:lnTo>
                    <a:pt x="22951" y="9974"/>
                  </a:lnTo>
                  <a:lnTo>
                    <a:pt x="22323" y="10442"/>
                  </a:lnTo>
                  <a:lnTo>
                    <a:pt x="21866" y="10157"/>
                  </a:lnTo>
                  <a:lnTo>
                    <a:pt x="20988" y="10180"/>
                  </a:lnTo>
                  <a:lnTo>
                    <a:pt x="19664" y="9632"/>
                  </a:lnTo>
                  <a:lnTo>
                    <a:pt x="18876" y="9506"/>
                  </a:lnTo>
                  <a:lnTo>
                    <a:pt x="17963" y="9620"/>
                  </a:lnTo>
                  <a:lnTo>
                    <a:pt x="16366" y="9438"/>
                  </a:lnTo>
                  <a:lnTo>
                    <a:pt x="15578" y="9449"/>
                  </a:lnTo>
                  <a:lnTo>
                    <a:pt x="14905" y="8936"/>
                  </a:lnTo>
                  <a:lnTo>
                    <a:pt x="14209" y="8125"/>
                  </a:lnTo>
                  <a:lnTo>
                    <a:pt x="13730" y="8023"/>
                  </a:lnTo>
                  <a:lnTo>
                    <a:pt x="12600" y="7475"/>
                  </a:lnTo>
                  <a:lnTo>
                    <a:pt x="11573" y="7349"/>
                  </a:lnTo>
                  <a:lnTo>
                    <a:pt x="10660" y="7213"/>
                  </a:lnTo>
                  <a:lnTo>
                    <a:pt x="10226" y="6825"/>
                  </a:lnTo>
                  <a:lnTo>
                    <a:pt x="10043" y="5786"/>
                  </a:lnTo>
                  <a:lnTo>
                    <a:pt x="9222" y="5067"/>
                  </a:lnTo>
                  <a:lnTo>
                    <a:pt x="8058" y="4736"/>
                  </a:lnTo>
                  <a:lnTo>
                    <a:pt x="7247" y="4268"/>
                  </a:lnTo>
                  <a:lnTo>
                    <a:pt x="6779" y="3641"/>
                  </a:lnTo>
                  <a:lnTo>
                    <a:pt x="6540" y="3709"/>
                  </a:lnTo>
                  <a:lnTo>
                    <a:pt x="6277" y="4314"/>
                  </a:lnTo>
                  <a:lnTo>
                    <a:pt x="5741" y="4394"/>
                  </a:lnTo>
                  <a:lnTo>
                    <a:pt x="6095" y="5284"/>
                  </a:lnTo>
                  <a:lnTo>
                    <a:pt x="5867" y="5683"/>
                  </a:lnTo>
                  <a:lnTo>
                    <a:pt x="4337" y="5398"/>
                  </a:lnTo>
                  <a:lnTo>
                    <a:pt x="4486" y="6984"/>
                  </a:lnTo>
                  <a:lnTo>
                    <a:pt x="4200" y="7178"/>
                  </a:lnTo>
                  <a:lnTo>
                    <a:pt x="2911" y="7521"/>
                  </a:lnTo>
                  <a:lnTo>
                    <a:pt x="4155" y="9050"/>
                  </a:lnTo>
                  <a:lnTo>
                    <a:pt x="3744" y="9278"/>
                  </a:lnTo>
                  <a:lnTo>
                    <a:pt x="3984" y="9780"/>
                  </a:lnTo>
                  <a:lnTo>
                    <a:pt x="3949" y="9974"/>
                  </a:lnTo>
                  <a:lnTo>
                    <a:pt x="2979" y="10465"/>
                  </a:lnTo>
                  <a:lnTo>
                    <a:pt x="2842" y="10807"/>
                  </a:lnTo>
                  <a:lnTo>
                    <a:pt x="1929" y="10921"/>
                  </a:lnTo>
                  <a:lnTo>
                    <a:pt x="1838" y="11492"/>
                  </a:lnTo>
                  <a:lnTo>
                    <a:pt x="1028" y="11355"/>
                  </a:lnTo>
                  <a:lnTo>
                    <a:pt x="571" y="11526"/>
                  </a:lnTo>
                  <a:lnTo>
                    <a:pt x="1" y="11960"/>
                  </a:lnTo>
                  <a:lnTo>
                    <a:pt x="160" y="12177"/>
                  </a:lnTo>
                  <a:lnTo>
                    <a:pt x="12" y="12382"/>
                  </a:lnTo>
                  <a:lnTo>
                    <a:pt x="446" y="13227"/>
                  </a:lnTo>
                  <a:lnTo>
                    <a:pt x="674" y="13147"/>
                  </a:lnTo>
                  <a:lnTo>
                    <a:pt x="1176" y="13341"/>
                  </a:lnTo>
                  <a:lnTo>
                    <a:pt x="1256" y="13695"/>
                  </a:lnTo>
                  <a:lnTo>
                    <a:pt x="1518" y="14231"/>
                  </a:lnTo>
                  <a:lnTo>
                    <a:pt x="1712" y="14493"/>
                  </a:lnTo>
                  <a:lnTo>
                    <a:pt x="2386" y="14927"/>
                  </a:lnTo>
                  <a:lnTo>
                    <a:pt x="2797" y="15635"/>
                  </a:lnTo>
                  <a:lnTo>
                    <a:pt x="4143" y="16011"/>
                  </a:lnTo>
                  <a:lnTo>
                    <a:pt x="5227" y="17084"/>
                  </a:lnTo>
                  <a:lnTo>
                    <a:pt x="5342" y="17826"/>
                  </a:lnTo>
                  <a:lnTo>
                    <a:pt x="5764" y="18294"/>
                  </a:lnTo>
                  <a:lnTo>
                    <a:pt x="5855" y="18762"/>
                  </a:lnTo>
                  <a:lnTo>
                    <a:pt x="5262" y="18636"/>
                  </a:lnTo>
                  <a:lnTo>
                    <a:pt x="5718" y="19629"/>
                  </a:lnTo>
                  <a:lnTo>
                    <a:pt x="6608" y="20200"/>
                  </a:lnTo>
                  <a:lnTo>
                    <a:pt x="7818" y="20827"/>
                  </a:lnTo>
                  <a:lnTo>
                    <a:pt x="8092" y="20622"/>
                  </a:lnTo>
                  <a:lnTo>
                    <a:pt x="8765" y="20907"/>
                  </a:lnTo>
                  <a:lnTo>
                    <a:pt x="9678" y="21489"/>
                  </a:lnTo>
                  <a:lnTo>
                    <a:pt x="10135" y="21615"/>
                  </a:lnTo>
                  <a:lnTo>
                    <a:pt x="10488" y="22060"/>
                  </a:lnTo>
                  <a:lnTo>
                    <a:pt x="11128" y="22231"/>
                  </a:lnTo>
                  <a:lnTo>
                    <a:pt x="11847" y="22630"/>
                  </a:lnTo>
                  <a:lnTo>
                    <a:pt x="12759" y="22847"/>
                  </a:lnTo>
                  <a:lnTo>
                    <a:pt x="13684" y="22927"/>
                  </a:lnTo>
                  <a:lnTo>
                    <a:pt x="14106" y="22733"/>
                  </a:lnTo>
                  <a:lnTo>
                    <a:pt x="14323" y="23452"/>
                  </a:lnTo>
                  <a:lnTo>
                    <a:pt x="14700" y="22767"/>
                  </a:lnTo>
                  <a:lnTo>
                    <a:pt x="15065" y="22539"/>
                  </a:lnTo>
                  <a:lnTo>
                    <a:pt x="15670" y="22756"/>
                  </a:lnTo>
                  <a:lnTo>
                    <a:pt x="16080" y="22767"/>
                  </a:lnTo>
                  <a:lnTo>
                    <a:pt x="16468" y="23030"/>
                  </a:lnTo>
                  <a:lnTo>
                    <a:pt x="17062" y="22916"/>
                  </a:lnTo>
                  <a:lnTo>
                    <a:pt x="17621" y="22231"/>
                  </a:lnTo>
                  <a:lnTo>
                    <a:pt x="18374" y="21660"/>
                  </a:lnTo>
                  <a:lnTo>
                    <a:pt x="19070" y="21877"/>
                  </a:lnTo>
                  <a:lnTo>
                    <a:pt x="19527" y="21501"/>
                  </a:lnTo>
                  <a:lnTo>
                    <a:pt x="20029" y="22060"/>
                  </a:lnTo>
                  <a:lnTo>
                    <a:pt x="19858" y="22448"/>
                  </a:lnTo>
                  <a:lnTo>
                    <a:pt x="20725" y="22573"/>
                  </a:lnTo>
                  <a:lnTo>
                    <a:pt x="21159" y="22516"/>
                  </a:lnTo>
                  <a:lnTo>
                    <a:pt x="21547" y="23041"/>
                  </a:lnTo>
                  <a:lnTo>
                    <a:pt x="21923" y="23258"/>
                  </a:lnTo>
                  <a:lnTo>
                    <a:pt x="22117" y="23954"/>
                  </a:lnTo>
                  <a:lnTo>
                    <a:pt x="22232" y="24707"/>
                  </a:lnTo>
                  <a:lnTo>
                    <a:pt x="21638" y="25472"/>
                  </a:lnTo>
                  <a:lnTo>
                    <a:pt x="21741" y="26533"/>
                  </a:lnTo>
                  <a:lnTo>
                    <a:pt x="22540" y="26396"/>
                  </a:lnTo>
                  <a:lnTo>
                    <a:pt x="22871" y="27218"/>
                  </a:lnTo>
                  <a:lnTo>
                    <a:pt x="23396" y="27412"/>
                  </a:lnTo>
                  <a:lnTo>
                    <a:pt x="23282" y="28154"/>
                  </a:lnTo>
                  <a:lnTo>
                    <a:pt x="23921" y="28496"/>
                  </a:lnTo>
                  <a:lnTo>
                    <a:pt x="24286" y="28667"/>
                  </a:lnTo>
                  <a:lnTo>
                    <a:pt x="24822" y="28405"/>
                  </a:lnTo>
                  <a:lnTo>
                    <a:pt x="24913" y="28782"/>
                  </a:lnTo>
                  <a:lnTo>
                    <a:pt x="25005" y="28987"/>
                  </a:lnTo>
                  <a:lnTo>
                    <a:pt x="25427" y="29010"/>
                  </a:lnTo>
                  <a:lnTo>
                    <a:pt x="25153" y="27983"/>
                  </a:lnTo>
                  <a:lnTo>
                    <a:pt x="25541" y="27834"/>
                  </a:lnTo>
                  <a:lnTo>
                    <a:pt x="25918" y="27617"/>
                  </a:lnTo>
                  <a:lnTo>
                    <a:pt x="26534" y="27617"/>
                  </a:lnTo>
                  <a:lnTo>
                    <a:pt x="27287" y="27526"/>
                  </a:lnTo>
                  <a:lnTo>
                    <a:pt x="27881" y="27035"/>
                  </a:lnTo>
                  <a:lnTo>
                    <a:pt x="28303" y="27378"/>
                  </a:lnTo>
                  <a:lnTo>
                    <a:pt x="29045" y="27538"/>
                  </a:lnTo>
                  <a:lnTo>
                    <a:pt x="29022" y="28063"/>
                  </a:lnTo>
                  <a:lnTo>
                    <a:pt x="29444" y="28439"/>
                  </a:lnTo>
                  <a:lnTo>
                    <a:pt x="30289" y="28667"/>
                  </a:lnTo>
                  <a:lnTo>
                    <a:pt x="30631" y="28519"/>
                  </a:lnTo>
                  <a:lnTo>
                    <a:pt x="31727" y="28804"/>
                  </a:lnTo>
                  <a:lnTo>
                    <a:pt x="31601" y="29158"/>
                  </a:lnTo>
                  <a:lnTo>
                    <a:pt x="31909" y="29820"/>
                  </a:lnTo>
                  <a:lnTo>
                    <a:pt x="32343" y="29763"/>
                  </a:lnTo>
                  <a:lnTo>
                    <a:pt x="32457" y="28804"/>
                  </a:lnTo>
                  <a:lnTo>
                    <a:pt x="33256" y="28679"/>
                  </a:lnTo>
                  <a:lnTo>
                    <a:pt x="34283" y="28222"/>
                  </a:lnTo>
                  <a:lnTo>
                    <a:pt x="34637" y="27766"/>
                  </a:lnTo>
                  <a:lnTo>
                    <a:pt x="34968" y="28063"/>
                  </a:lnTo>
                  <a:lnTo>
                    <a:pt x="35367" y="27652"/>
                  </a:lnTo>
                  <a:lnTo>
                    <a:pt x="36234" y="27549"/>
                  </a:lnTo>
                  <a:lnTo>
                    <a:pt x="37182" y="26796"/>
                  </a:lnTo>
                  <a:lnTo>
                    <a:pt x="38072" y="25951"/>
                  </a:lnTo>
                  <a:lnTo>
                    <a:pt x="38551" y="24867"/>
                  </a:lnTo>
                  <a:lnTo>
                    <a:pt x="38871" y="23669"/>
                  </a:lnTo>
                  <a:lnTo>
                    <a:pt x="39179" y="22687"/>
                  </a:lnTo>
                  <a:lnTo>
                    <a:pt x="39578" y="22619"/>
                  </a:lnTo>
                  <a:lnTo>
                    <a:pt x="39555" y="21889"/>
                  </a:lnTo>
                  <a:lnTo>
                    <a:pt x="39441" y="21158"/>
                  </a:lnTo>
                  <a:lnTo>
                    <a:pt x="38905" y="20873"/>
                  </a:lnTo>
                  <a:lnTo>
                    <a:pt x="38551" y="20394"/>
                  </a:lnTo>
                  <a:lnTo>
                    <a:pt x="38950" y="20143"/>
                  </a:lnTo>
                  <a:lnTo>
                    <a:pt x="38722" y="19481"/>
                  </a:lnTo>
                  <a:lnTo>
                    <a:pt x="37946" y="18773"/>
                  </a:lnTo>
                  <a:lnTo>
                    <a:pt x="37182" y="17951"/>
                  </a:lnTo>
                  <a:lnTo>
                    <a:pt x="36520" y="17050"/>
                  </a:lnTo>
                  <a:lnTo>
                    <a:pt x="35504" y="16548"/>
                  </a:lnTo>
                  <a:lnTo>
                    <a:pt x="35641" y="15897"/>
                  </a:lnTo>
                  <a:lnTo>
                    <a:pt x="36177" y="15441"/>
                  </a:lnTo>
                  <a:lnTo>
                    <a:pt x="36326" y="14939"/>
                  </a:lnTo>
                  <a:lnTo>
                    <a:pt x="37273" y="14687"/>
                  </a:lnTo>
                  <a:lnTo>
                    <a:pt x="36931" y="14197"/>
                  </a:lnTo>
                  <a:lnTo>
                    <a:pt x="36451" y="14174"/>
                  </a:lnTo>
                  <a:lnTo>
                    <a:pt x="35618" y="13809"/>
                  </a:lnTo>
                  <a:lnTo>
                    <a:pt x="35070" y="14471"/>
                  </a:lnTo>
                  <a:lnTo>
                    <a:pt x="34363" y="14197"/>
                  </a:lnTo>
                  <a:lnTo>
                    <a:pt x="34157" y="13786"/>
                  </a:lnTo>
                  <a:lnTo>
                    <a:pt x="33484" y="13638"/>
                  </a:lnTo>
                  <a:lnTo>
                    <a:pt x="32811" y="13010"/>
                  </a:lnTo>
                  <a:lnTo>
                    <a:pt x="32982" y="12588"/>
                  </a:lnTo>
                  <a:lnTo>
                    <a:pt x="33701" y="12542"/>
                  </a:lnTo>
                  <a:lnTo>
                    <a:pt x="33872" y="11960"/>
                  </a:lnTo>
                  <a:lnTo>
                    <a:pt x="34386" y="11332"/>
                  </a:lnTo>
                  <a:lnTo>
                    <a:pt x="34865" y="11013"/>
                  </a:lnTo>
                  <a:lnTo>
                    <a:pt x="35493" y="11492"/>
                  </a:lnTo>
                  <a:lnTo>
                    <a:pt x="35219" y="12086"/>
                  </a:lnTo>
                  <a:lnTo>
                    <a:pt x="35550" y="12439"/>
                  </a:lnTo>
                  <a:lnTo>
                    <a:pt x="35356" y="12873"/>
                  </a:lnTo>
                  <a:lnTo>
                    <a:pt x="36040" y="12610"/>
                  </a:lnTo>
                  <a:lnTo>
                    <a:pt x="36383" y="12200"/>
                  </a:lnTo>
                  <a:lnTo>
                    <a:pt x="37273" y="11926"/>
                  </a:lnTo>
                  <a:lnTo>
                    <a:pt x="37581" y="11355"/>
                  </a:lnTo>
                  <a:lnTo>
                    <a:pt x="38117" y="10876"/>
                  </a:lnTo>
                  <a:lnTo>
                    <a:pt x="38266" y="10248"/>
                  </a:lnTo>
                  <a:lnTo>
                    <a:pt x="38779" y="10533"/>
                  </a:lnTo>
                  <a:lnTo>
                    <a:pt x="39430" y="10556"/>
                  </a:lnTo>
                  <a:lnTo>
                    <a:pt x="39042" y="10088"/>
                  </a:lnTo>
                  <a:lnTo>
                    <a:pt x="39943" y="9723"/>
                  </a:lnTo>
                  <a:lnTo>
                    <a:pt x="39932" y="9221"/>
                  </a:lnTo>
                  <a:lnTo>
                    <a:pt x="40719" y="9735"/>
                  </a:lnTo>
                  <a:lnTo>
                    <a:pt x="40719" y="9735"/>
                  </a:lnTo>
                  <a:lnTo>
                    <a:pt x="40445" y="9290"/>
                  </a:lnTo>
                  <a:lnTo>
                    <a:pt x="40799" y="9278"/>
                  </a:lnTo>
                  <a:lnTo>
                    <a:pt x="40263" y="8240"/>
                  </a:lnTo>
                  <a:lnTo>
                    <a:pt x="39590" y="7475"/>
                  </a:lnTo>
                  <a:lnTo>
                    <a:pt x="40000" y="7167"/>
                  </a:lnTo>
                  <a:lnTo>
                    <a:pt x="40970" y="7327"/>
                  </a:lnTo>
                  <a:lnTo>
                    <a:pt x="40891" y="6471"/>
                  </a:lnTo>
                  <a:lnTo>
                    <a:pt x="40491" y="5501"/>
                  </a:lnTo>
                  <a:lnTo>
                    <a:pt x="40548" y="5170"/>
                  </a:lnTo>
                  <a:lnTo>
                    <a:pt x="40354" y="4371"/>
                  </a:lnTo>
                  <a:lnTo>
                    <a:pt x="39373" y="4622"/>
                  </a:lnTo>
                  <a:lnTo>
                    <a:pt x="39008" y="4987"/>
                  </a:lnTo>
                  <a:lnTo>
                    <a:pt x="37935" y="4987"/>
                  </a:lnTo>
                  <a:lnTo>
                    <a:pt x="37079" y="4154"/>
                  </a:lnTo>
                  <a:lnTo>
                    <a:pt x="35812" y="3515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9" name="Google Shape;1939;p22"/>
            <p:cNvSpPr/>
            <p:nvPr/>
          </p:nvSpPr>
          <p:spPr>
            <a:xfrm>
              <a:off x="3549350" y="2873300"/>
              <a:ext cx="120725" cy="140400"/>
            </a:xfrm>
            <a:custGeom>
              <a:rect b="b" l="l" r="r" t="t"/>
              <a:pathLst>
                <a:path extrusionOk="0" h="5616" w="4829">
                  <a:moveTo>
                    <a:pt x="2569" y="149"/>
                  </a:moveTo>
                  <a:lnTo>
                    <a:pt x="2249" y="275"/>
                  </a:lnTo>
                  <a:lnTo>
                    <a:pt x="2055" y="389"/>
                  </a:lnTo>
                  <a:lnTo>
                    <a:pt x="1930" y="1"/>
                  </a:lnTo>
                  <a:lnTo>
                    <a:pt x="1701" y="104"/>
                  </a:lnTo>
                  <a:lnTo>
                    <a:pt x="1564" y="81"/>
                  </a:lnTo>
                  <a:lnTo>
                    <a:pt x="1416" y="355"/>
                  </a:lnTo>
                  <a:lnTo>
                    <a:pt x="800" y="343"/>
                  </a:lnTo>
                  <a:lnTo>
                    <a:pt x="572" y="195"/>
                  </a:lnTo>
                  <a:lnTo>
                    <a:pt x="480" y="286"/>
                  </a:lnTo>
                  <a:lnTo>
                    <a:pt x="321" y="355"/>
                  </a:lnTo>
                  <a:lnTo>
                    <a:pt x="252" y="674"/>
                  </a:lnTo>
                  <a:lnTo>
                    <a:pt x="435" y="1039"/>
                  </a:lnTo>
                  <a:lnTo>
                    <a:pt x="617" y="1770"/>
                  </a:lnTo>
                  <a:lnTo>
                    <a:pt x="332" y="1884"/>
                  </a:lnTo>
                  <a:lnTo>
                    <a:pt x="252" y="2009"/>
                  </a:lnTo>
                  <a:lnTo>
                    <a:pt x="298" y="2181"/>
                  </a:lnTo>
                  <a:lnTo>
                    <a:pt x="263" y="2580"/>
                  </a:lnTo>
                  <a:lnTo>
                    <a:pt x="138" y="2580"/>
                  </a:lnTo>
                  <a:lnTo>
                    <a:pt x="92" y="2843"/>
                  </a:lnTo>
                  <a:lnTo>
                    <a:pt x="172" y="3276"/>
                  </a:lnTo>
                  <a:lnTo>
                    <a:pt x="1" y="3676"/>
                  </a:lnTo>
                  <a:lnTo>
                    <a:pt x="229" y="3938"/>
                  </a:lnTo>
                  <a:lnTo>
                    <a:pt x="492" y="3995"/>
                  </a:lnTo>
                  <a:lnTo>
                    <a:pt x="823" y="4383"/>
                  </a:lnTo>
                  <a:lnTo>
                    <a:pt x="845" y="4737"/>
                  </a:lnTo>
                  <a:lnTo>
                    <a:pt x="777" y="4851"/>
                  </a:lnTo>
                  <a:lnTo>
                    <a:pt x="709" y="5593"/>
                  </a:lnTo>
                  <a:lnTo>
                    <a:pt x="857" y="5616"/>
                  </a:lnTo>
                  <a:lnTo>
                    <a:pt x="1656" y="5273"/>
                  </a:lnTo>
                  <a:lnTo>
                    <a:pt x="2215" y="5022"/>
                  </a:lnTo>
                  <a:lnTo>
                    <a:pt x="3162" y="4862"/>
                  </a:lnTo>
                  <a:lnTo>
                    <a:pt x="3676" y="4851"/>
                  </a:lnTo>
                  <a:lnTo>
                    <a:pt x="4223" y="5034"/>
                  </a:lnTo>
                  <a:lnTo>
                    <a:pt x="4600" y="5022"/>
                  </a:lnTo>
                  <a:lnTo>
                    <a:pt x="4623" y="4668"/>
                  </a:lnTo>
                  <a:lnTo>
                    <a:pt x="4281" y="3881"/>
                  </a:lnTo>
                  <a:lnTo>
                    <a:pt x="4497" y="2854"/>
                  </a:lnTo>
                  <a:lnTo>
                    <a:pt x="4828" y="2101"/>
                  </a:lnTo>
                  <a:lnTo>
                    <a:pt x="4623" y="800"/>
                  </a:lnTo>
                  <a:lnTo>
                    <a:pt x="4087" y="571"/>
                  </a:lnTo>
                  <a:lnTo>
                    <a:pt x="3699" y="594"/>
                  </a:lnTo>
                  <a:lnTo>
                    <a:pt x="3425" y="823"/>
                  </a:lnTo>
                  <a:lnTo>
                    <a:pt x="3071" y="640"/>
                  </a:lnTo>
                  <a:lnTo>
                    <a:pt x="2934" y="343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0" name="Google Shape;1940;p22"/>
            <p:cNvSpPr/>
            <p:nvPr/>
          </p:nvSpPr>
          <p:spPr>
            <a:xfrm>
              <a:off x="3891450" y="2820250"/>
              <a:ext cx="150950" cy="252800"/>
            </a:xfrm>
            <a:custGeom>
              <a:rect b="b" l="l" r="r" t="t"/>
              <a:pathLst>
                <a:path extrusionOk="0" h="10112" w="6038">
                  <a:moveTo>
                    <a:pt x="5090" y="1792"/>
                  </a:moveTo>
                  <a:lnTo>
                    <a:pt x="5124" y="1187"/>
                  </a:lnTo>
                  <a:lnTo>
                    <a:pt x="5056" y="582"/>
                  </a:lnTo>
                  <a:lnTo>
                    <a:pt x="4736" y="0"/>
                  </a:lnTo>
                  <a:lnTo>
                    <a:pt x="4508" y="57"/>
                  </a:lnTo>
                  <a:lnTo>
                    <a:pt x="4485" y="343"/>
                  </a:lnTo>
                  <a:lnTo>
                    <a:pt x="4805" y="708"/>
                  </a:lnTo>
                  <a:lnTo>
                    <a:pt x="4725" y="868"/>
                  </a:lnTo>
                  <a:lnTo>
                    <a:pt x="4679" y="1164"/>
                  </a:lnTo>
                  <a:lnTo>
                    <a:pt x="4029" y="1883"/>
                  </a:lnTo>
                  <a:lnTo>
                    <a:pt x="3812" y="2454"/>
                  </a:lnTo>
                  <a:lnTo>
                    <a:pt x="3709" y="2922"/>
                  </a:lnTo>
                  <a:lnTo>
                    <a:pt x="3538" y="3127"/>
                  </a:lnTo>
                  <a:lnTo>
                    <a:pt x="3378" y="3766"/>
                  </a:lnTo>
                  <a:lnTo>
                    <a:pt x="2956" y="4131"/>
                  </a:lnTo>
                  <a:lnTo>
                    <a:pt x="2842" y="4588"/>
                  </a:lnTo>
                  <a:lnTo>
                    <a:pt x="2671" y="4965"/>
                  </a:lnTo>
                  <a:lnTo>
                    <a:pt x="2602" y="5330"/>
                  </a:lnTo>
                  <a:lnTo>
                    <a:pt x="2043" y="5649"/>
                  </a:lnTo>
                  <a:lnTo>
                    <a:pt x="1586" y="5273"/>
                  </a:lnTo>
                  <a:lnTo>
                    <a:pt x="1290" y="5295"/>
                  </a:lnTo>
                  <a:lnTo>
                    <a:pt x="810" y="5820"/>
                  </a:lnTo>
                  <a:lnTo>
                    <a:pt x="582" y="5832"/>
                  </a:lnTo>
                  <a:lnTo>
                    <a:pt x="206" y="6699"/>
                  </a:lnTo>
                  <a:lnTo>
                    <a:pt x="0" y="7350"/>
                  </a:lnTo>
                  <a:lnTo>
                    <a:pt x="0" y="7601"/>
                  </a:lnTo>
                  <a:lnTo>
                    <a:pt x="206" y="7726"/>
                  </a:lnTo>
                  <a:lnTo>
                    <a:pt x="354" y="8126"/>
                  </a:lnTo>
                  <a:lnTo>
                    <a:pt x="731" y="8285"/>
                  </a:lnTo>
                  <a:lnTo>
                    <a:pt x="1039" y="8890"/>
                  </a:lnTo>
                  <a:lnTo>
                    <a:pt x="925" y="9598"/>
                  </a:lnTo>
                  <a:lnTo>
                    <a:pt x="2237" y="9632"/>
                  </a:lnTo>
                  <a:lnTo>
                    <a:pt x="2614" y="9575"/>
                  </a:lnTo>
                  <a:lnTo>
                    <a:pt x="3093" y="9689"/>
                  </a:lnTo>
                  <a:lnTo>
                    <a:pt x="3584" y="9575"/>
                  </a:lnTo>
                  <a:lnTo>
                    <a:pt x="3686" y="9609"/>
                  </a:lnTo>
                  <a:lnTo>
                    <a:pt x="4691" y="9655"/>
                  </a:lnTo>
                  <a:lnTo>
                    <a:pt x="5341" y="9895"/>
                  </a:lnTo>
                  <a:lnTo>
                    <a:pt x="5980" y="10111"/>
                  </a:lnTo>
                  <a:lnTo>
                    <a:pt x="6037" y="9609"/>
                  </a:lnTo>
                  <a:lnTo>
                    <a:pt x="5946" y="9358"/>
                  </a:lnTo>
                  <a:lnTo>
                    <a:pt x="5912" y="8947"/>
                  </a:lnTo>
                  <a:lnTo>
                    <a:pt x="5535" y="8639"/>
                  </a:lnTo>
                  <a:lnTo>
                    <a:pt x="5238" y="8183"/>
                  </a:lnTo>
                  <a:lnTo>
                    <a:pt x="5170" y="7863"/>
                  </a:lnTo>
                  <a:lnTo>
                    <a:pt x="4793" y="7384"/>
                  </a:lnTo>
                  <a:lnTo>
                    <a:pt x="4850" y="7121"/>
                  </a:lnTo>
                  <a:lnTo>
                    <a:pt x="4770" y="6733"/>
                  </a:lnTo>
                  <a:lnTo>
                    <a:pt x="4828" y="6014"/>
                  </a:lnTo>
                  <a:lnTo>
                    <a:pt x="5022" y="5866"/>
                  </a:lnTo>
                  <a:lnTo>
                    <a:pt x="5410" y="4930"/>
                  </a:lnTo>
                  <a:lnTo>
                    <a:pt x="5535" y="4691"/>
                  </a:lnTo>
                  <a:lnTo>
                    <a:pt x="5284" y="4063"/>
                  </a:lnTo>
                  <a:lnTo>
                    <a:pt x="5170" y="3698"/>
                  </a:lnTo>
                  <a:lnTo>
                    <a:pt x="4805" y="3538"/>
                  </a:lnTo>
                  <a:lnTo>
                    <a:pt x="4337" y="3013"/>
                  </a:lnTo>
                  <a:lnTo>
                    <a:pt x="4508" y="2579"/>
                  </a:lnTo>
                  <a:lnTo>
                    <a:pt x="4862" y="2671"/>
                  </a:lnTo>
                  <a:lnTo>
                    <a:pt x="5090" y="2614"/>
                  </a:lnTo>
                  <a:lnTo>
                    <a:pt x="5535" y="2625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1" name="Google Shape;1941;p22"/>
            <p:cNvSpPr/>
            <p:nvPr/>
          </p:nvSpPr>
          <p:spPr>
            <a:xfrm>
              <a:off x="3965050" y="2992850"/>
              <a:ext cx="381200" cy="420000"/>
            </a:xfrm>
            <a:custGeom>
              <a:rect b="b" l="l" r="r" t="t"/>
              <a:pathLst>
                <a:path extrusionOk="0" h="16800" w="15248">
                  <a:moveTo>
                    <a:pt x="11390" y="103"/>
                  </a:moveTo>
                  <a:lnTo>
                    <a:pt x="10785" y="1"/>
                  </a:lnTo>
                  <a:lnTo>
                    <a:pt x="10500" y="80"/>
                  </a:lnTo>
                  <a:lnTo>
                    <a:pt x="10363" y="297"/>
                  </a:lnTo>
                  <a:lnTo>
                    <a:pt x="10112" y="332"/>
                  </a:lnTo>
                  <a:lnTo>
                    <a:pt x="9792" y="138"/>
                  </a:lnTo>
                  <a:lnTo>
                    <a:pt x="8913" y="583"/>
                  </a:lnTo>
                  <a:lnTo>
                    <a:pt x="8537" y="503"/>
                  </a:lnTo>
                  <a:lnTo>
                    <a:pt x="8423" y="571"/>
                  </a:lnTo>
                  <a:lnTo>
                    <a:pt x="8194" y="1108"/>
                  </a:lnTo>
                  <a:lnTo>
                    <a:pt x="7601" y="936"/>
                  </a:lnTo>
                  <a:lnTo>
                    <a:pt x="7019" y="856"/>
                  </a:lnTo>
                  <a:lnTo>
                    <a:pt x="6505" y="514"/>
                  </a:lnTo>
                  <a:lnTo>
                    <a:pt x="5844" y="206"/>
                  </a:lnTo>
                  <a:lnTo>
                    <a:pt x="5421" y="491"/>
                  </a:lnTo>
                  <a:lnTo>
                    <a:pt x="5102" y="959"/>
                  </a:lnTo>
                  <a:lnTo>
                    <a:pt x="5033" y="1598"/>
                  </a:lnTo>
                  <a:lnTo>
                    <a:pt x="4988" y="2135"/>
                  </a:lnTo>
                  <a:lnTo>
                    <a:pt x="4759" y="2625"/>
                  </a:lnTo>
                  <a:lnTo>
                    <a:pt x="4600" y="3196"/>
                  </a:lnTo>
                  <a:lnTo>
                    <a:pt x="4508" y="3995"/>
                  </a:lnTo>
                  <a:lnTo>
                    <a:pt x="4543" y="4508"/>
                  </a:lnTo>
                  <a:lnTo>
                    <a:pt x="4417" y="4817"/>
                  </a:lnTo>
                  <a:lnTo>
                    <a:pt x="4394" y="5159"/>
                  </a:lnTo>
                  <a:lnTo>
                    <a:pt x="4303" y="5444"/>
                  </a:lnTo>
                  <a:lnTo>
                    <a:pt x="3778" y="5889"/>
                  </a:lnTo>
                  <a:lnTo>
                    <a:pt x="3401" y="6346"/>
                  </a:lnTo>
                  <a:lnTo>
                    <a:pt x="3048" y="7236"/>
                  </a:lnTo>
                  <a:lnTo>
                    <a:pt x="3082" y="7989"/>
                  </a:lnTo>
                  <a:lnTo>
                    <a:pt x="2876" y="8274"/>
                  </a:lnTo>
                  <a:lnTo>
                    <a:pt x="2409" y="8719"/>
                  </a:lnTo>
                  <a:lnTo>
                    <a:pt x="1918" y="9290"/>
                  </a:lnTo>
                  <a:lnTo>
                    <a:pt x="1632" y="9130"/>
                  </a:lnTo>
                  <a:lnTo>
                    <a:pt x="1575" y="8868"/>
                  </a:lnTo>
                  <a:lnTo>
                    <a:pt x="1142" y="8856"/>
                  </a:lnTo>
                  <a:lnTo>
                    <a:pt x="868" y="9199"/>
                  </a:lnTo>
                  <a:lnTo>
                    <a:pt x="651" y="9119"/>
                  </a:lnTo>
                  <a:lnTo>
                    <a:pt x="366" y="9302"/>
                  </a:lnTo>
                  <a:lnTo>
                    <a:pt x="240" y="9541"/>
                  </a:lnTo>
                  <a:lnTo>
                    <a:pt x="206" y="9929"/>
                  </a:lnTo>
                  <a:lnTo>
                    <a:pt x="1" y="10032"/>
                  </a:lnTo>
                  <a:lnTo>
                    <a:pt x="115" y="10317"/>
                  </a:lnTo>
                  <a:lnTo>
                    <a:pt x="434" y="10180"/>
                  </a:lnTo>
                  <a:lnTo>
                    <a:pt x="685" y="10203"/>
                  </a:lnTo>
                  <a:lnTo>
                    <a:pt x="948" y="10100"/>
                  </a:lnTo>
                  <a:lnTo>
                    <a:pt x="3321" y="10112"/>
                  </a:lnTo>
                  <a:lnTo>
                    <a:pt x="3504" y="10785"/>
                  </a:lnTo>
                  <a:lnTo>
                    <a:pt x="3732" y="11321"/>
                  </a:lnTo>
                  <a:lnTo>
                    <a:pt x="3915" y="11630"/>
                  </a:lnTo>
                  <a:lnTo>
                    <a:pt x="4212" y="12097"/>
                  </a:lnTo>
                  <a:lnTo>
                    <a:pt x="4748" y="12029"/>
                  </a:lnTo>
                  <a:lnTo>
                    <a:pt x="5022" y="11892"/>
                  </a:lnTo>
                  <a:lnTo>
                    <a:pt x="5444" y="12029"/>
                  </a:lnTo>
                  <a:lnTo>
                    <a:pt x="5570" y="11801"/>
                  </a:lnTo>
                  <a:lnTo>
                    <a:pt x="5787" y="11264"/>
                  </a:lnTo>
                  <a:lnTo>
                    <a:pt x="6277" y="11230"/>
                  </a:lnTo>
                  <a:lnTo>
                    <a:pt x="6311" y="11070"/>
                  </a:lnTo>
                  <a:lnTo>
                    <a:pt x="6734" y="11070"/>
                  </a:lnTo>
                  <a:lnTo>
                    <a:pt x="6654" y="11401"/>
                  </a:lnTo>
                  <a:lnTo>
                    <a:pt x="7624" y="11401"/>
                  </a:lnTo>
                  <a:lnTo>
                    <a:pt x="7624" y="11972"/>
                  </a:lnTo>
                  <a:lnTo>
                    <a:pt x="7795" y="12314"/>
                  </a:lnTo>
                  <a:lnTo>
                    <a:pt x="7670" y="12851"/>
                  </a:lnTo>
                  <a:lnTo>
                    <a:pt x="7715" y="13421"/>
                  </a:lnTo>
                  <a:lnTo>
                    <a:pt x="7989" y="13752"/>
                  </a:lnTo>
                  <a:lnTo>
                    <a:pt x="7909" y="14836"/>
                  </a:lnTo>
                  <a:lnTo>
                    <a:pt x="8115" y="14745"/>
                  </a:lnTo>
                  <a:lnTo>
                    <a:pt x="8457" y="14779"/>
                  </a:lnTo>
                  <a:lnTo>
                    <a:pt x="8959" y="14631"/>
                  </a:lnTo>
                  <a:lnTo>
                    <a:pt x="9324" y="14688"/>
                  </a:lnTo>
                  <a:lnTo>
                    <a:pt x="9598" y="14699"/>
                  </a:lnTo>
                  <a:lnTo>
                    <a:pt x="9644" y="14985"/>
                  </a:lnTo>
                  <a:lnTo>
                    <a:pt x="10009" y="14973"/>
                  </a:lnTo>
                  <a:lnTo>
                    <a:pt x="10511" y="15065"/>
                  </a:lnTo>
                  <a:lnTo>
                    <a:pt x="10762" y="15464"/>
                  </a:lnTo>
                  <a:lnTo>
                    <a:pt x="11413" y="15590"/>
                  </a:lnTo>
                  <a:lnTo>
                    <a:pt x="11892" y="15304"/>
                  </a:lnTo>
                  <a:lnTo>
                    <a:pt x="12063" y="15784"/>
                  </a:lnTo>
                  <a:lnTo>
                    <a:pt x="12679" y="15898"/>
                  </a:lnTo>
                  <a:lnTo>
                    <a:pt x="12965" y="16297"/>
                  </a:lnTo>
                  <a:lnTo>
                    <a:pt x="13262" y="16799"/>
                  </a:lnTo>
                  <a:lnTo>
                    <a:pt x="13878" y="16799"/>
                  </a:lnTo>
                  <a:lnTo>
                    <a:pt x="13832" y="15818"/>
                  </a:lnTo>
                  <a:lnTo>
                    <a:pt x="13615" y="15989"/>
                  </a:lnTo>
                  <a:lnTo>
                    <a:pt x="13068" y="15635"/>
                  </a:lnTo>
                  <a:lnTo>
                    <a:pt x="12862" y="15475"/>
                  </a:lnTo>
                  <a:lnTo>
                    <a:pt x="12976" y="14563"/>
                  </a:lnTo>
                  <a:lnTo>
                    <a:pt x="13147" y="13490"/>
                  </a:lnTo>
                  <a:lnTo>
                    <a:pt x="12976" y="13090"/>
                  </a:lnTo>
                  <a:lnTo>
                    <a:pt x="13204" y="12508"/>
                  </a:lnTo>
                  <a:lnTo>
                    <a:pt x="13433" y="12406"/>
                  </a:lnTo>
                  <a:lnTo>
                    <a:pt x="14505" y="12246"/>
                  </a:lnTo>
                  <a:lnTo>
                    <a:pt x="14642" y="12291"/>
                  </a:lnTo>
                  <a:lnTo>
                    <a:pt x="14677" y="12132"/>
                  </a:lnTo>
                  <a:lnTo>
                    <a:pt x="14460" y="11892"/>
                  </a:lnTo>
                  <a:lnTo>
                    <a:pt x="14357" y="11390"/>
                  </a:lnTo>
                  <a:lnTo>
                    <a:pt x="13878" y="10899"/>
                  </a:lnTo>
                  <a:lnTo>
                    <a:pt x="13615" y="10249"/>
                  </a:lnTo>
                  <a:lnTo>
                    <a:pt x="13764" y="9872"/>
                  </a:lnTo>
                  <a:lnTo>
                    <a:pt x="13547" y="9359"/>
                  </a:lnTo>
                  <a:lnTo>
                    <a:pt x="13707" y="7898"/>
                  </a:lnTo>
                  <a:lnTo>
                    <a:pt x="13718" y="7909"/>
                  </a:lnTo>
                  <a:lnTo>
                    <a:pt x="13707" y="7761"/>
                  </a:lnTo>
                  <a:lnTo>
                    <a:pt x="13501" y="7339"/>
                  </a:lnTo>
                  <a:lnTo>
                    <a:pt x="13592" y="6848"/>
                  </a:lnTo>
                  <a:lnTo>
                    <a:pt x="13707" y="6791"/>
                  </a:lnTo>
                  <a:lnTo>
                    <a:pt x="13729" y="6243"/>
                  </a:lnTo>
                  <a:lnTo>
                    <a:pt x="13958" y="5992"/>
                  </a:lnTo>
                  <a:lnTo>
                    <a:pt x="13969" y="5307"/>
                  </a:lnTo>
                  <a:lnTo>
                    <a:pt x="14163" y="4965"/>
                  </a:lnTo>
                  <a:lnTo>
                    <a:pt x="14197" y="4234"/>
                  </a:lnTo>
                  <a:lnTo>
                    <a:pt x="14368" y="3801"/>
                  </a:lnTo>
                  <a:lnTo>
                    <a:pt x="14677" y="3333"/>
                  </a:lnTo>
                  <a:lnTo>
                    <a:pt x="14985" y="3093"/>
                  </a:lnTo>
                  <a:lnTo>
                    <a:pt x="15247" y="2762"/>
                  </a:lnTo>
                  <a:lnTo>
                    <a:pt x="14916" y="2648"/>
                  </a:lnTo>
                  <a:lnTo>
                    <a:pt x="14962" y="1575"/>
                  </a:lnTo>
                  <a:lnTo>
                    <a:pt x="14962" y="1575"/>
                  </a:lnTo>
                  <a:lnTo>
                    <a:pt x="14243" y="982"/>
                  </a:lnTo>
                  <a:lnTo>
                    <a:pt x="14049" y="594"/>
                  </a:lnTo>
                  <a:lnTo>
                    <a:pt x="13604" y="777"/>
                  </a:lnTo>
                  <a:lnTo>
                    <a:pt x="13227" y="720"/>
                  </a:lnTo>
                  <a:lnTo>
                    <a:pt x="13022" y="879"/>
                  </a:lnTo>
                  <a:lnTo>
                    <a:pt x="12657" y="765"/>
                  </a:lnTo>
                  <a:lnTo>
                    <a:pt x="12166" y="23"/>
                  </a:lnTo>
                  <a:lnTo>
                    <a:pt x="11903" y="115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2" name="Google Shape;1942;p22"/>
            <p:cNvSpPr/>
            <p:nvPr/>
          </p:nvSpPr>
          <p:spPr>
            <a:xfrm>
              <a:off x="3943375" y="3027375"/>
              <a:ext cx="147525" cy="198875"/>
            </a:xfrm>
            <a:custGeom>
              <a:rect b="b" l="l" r="r" t="t"/>
              <a:pathLst>
                <a:path extrusionOk="0" h="7955" w="5901">
                  <a:moveTo>
                    <a:pt x="5900" y="217"/>
                  </a:moveTo>
                  <a:lnTo>
                    <a:pt x="5387" y="160"/>
                  </a:lnTo>
                  <a:lnTo>
                    <a:pt x="4839" y="0"/>
                  </a:lnTo>
                  <a:lnTo>
                    <a:pt x="4371" y="480"/>
                  </a:lnTo>
                  <a:lnTo>
                    <a:pt x="3960" y="1324"/>
                  </a:lnTo>
                  <a:lnTo>
                    <a:pt x="3903" y="1826"/>
                  </a:lnTo>
                  <a:lnTo>
                    <a:pt x="3264" y="1610"/>
                  </a:lnTo>
                  <a:lnTo>
                    <a:pt x="2614" y="1370"/>
                  </a:lnTo>
                  <a:lnTo>
                    <a:pt x="1609" y="1324"/>
                  </a:lnTo>
                  <a:lnTo>
                    <a:pt x="1552" y="1724"/>
                  </a:lnTo>
                  <a:lnTo>
                    <a:pt x="1758" y="2192"/>
                  </a:lnTo>
                  <a:lnTo>
                    <a:pt x="2363" y="2123"/>
                  </a:lnTo>
                  <a:lnTo>
                    <a:pt x="2557" y="2294"/>
                  </a:lnTo>
                  <a:lnTo>
                    <a:pt x="2214" y="3356"/>
                  </a:lnTo>
                  <a:lnTo>
                    <a:pt x="2602" y="3892"/>
                  </a:lnTo>
                  <a:lnTo>
                    <a:pt x="2693" y="4588"/>
                  </a:lnTo>
                  <a:lnTo>
                    <a:pt x="2579" y="5204"/>
                  </a:lnTo>
                  <a:lnTo>
                    <a:pt x="2328" y="5638"/>
                  </a:lnTo>
                  <a:lnTo>
                    <a:pt x="1632" y="5592"/>
                  </a:lnTo>
                  <a:lnTo>
                    <a:pt x="1198" y="5159"/>
                  </a:lnTo>
                  <a:lnTo>
                    <a:pt x="1130" y="5558"/>
                  </a:lnTo>
                  <a:lnTo>
                    <a:pt x="594" y="5672"/>
                  </a:lnTo>
                  <a:lnTo>
                    <a:pt x="320" y="5901"/>
                  </a:lnTo>
                  <a:lnTo>
                    <a:pt x="616" y="6505"/>
                  </a:lnTo>
                  <a:lnTo>
                    <a:pt x="0" y="7008"/>
                  </a:lnTo>
                  <a:lnTo>
                    <a:pt x="662" y="7955"/>
                  </a:lnTo>
                  <a:lnTo>
                    <a:pt x="970" y="7578"/>
                  </a:lnTo>
                  <a:lnTo>
                    <a:pt x="1233" y="7418"/>
                  </a:lnTo>
                  <a:lnTo>
                    <a:pt x="1518" y="7726"/>
                  </a:lnTo>
                  <a:lnTo>
                    <a:pt x="1735" y="7818"/>
                  </a:lnTo>
                  <a:lnTo>
                    <a:pt x="1997" y="7475"/>
                  </a:lnTo>
                  <a:lnTo>
                    <a:pt x="2442" y="7487"/>
                  </a:lnTo>
                  <a:lnTo>
                    <a:pt x="2499" y="7749"/>
                  </a:lnTo>
                  <a:lnTo>
                    <a:pt x="2785" y="7898"/>
                  </a:lnTo>
                  <a:lnTo>
                    <a:pt x="3276" y="7327"/>
                  </a:lnTo>
                  <a:lnTo>
                    <a:pt x="3743" y="6893"/>
                  </a:lnTo>
                  <a:lnTo>
                    <a:pt x="3937" y="6608"/>
                  </a:lnTo>
                  <a:lnTo>
                    <a:pt x="3915" y="5843"/>
                  </a:lnTo>
                  <a:lnTo>
                    <a:pt x="4268" y="4965"/>
                  </a:lnTo>
                  <a:lnTo>
                    <a:pt x="4645" y="4508"/>
                  </a:lnTo>
                  <a:lnTo>
                    <a:pt x="5170" y="4063"/>
                  </a:lnTo>
                  <a:lnTo>
                    <a:pt x="5250" y="3778"/>
                  </a:lnTo>
                  <a:lnTo>
                    <a:pt x="5284" y="3436"/>
                  </a:lnTo>
                  <a:lnTo>
                    <a:pt x="5410" y="3127"/>
                  </a:lnTo>
                  <a:lnTo>
                    <a:pt x="5364" y="2614"/>
                  </a:lnTo>
                  <a:lnTo>
                    <a:pt x="5467" y="1815"/>
                  </a:lnTo>
                  <a:lnTo>
                    <a:pt x="5626" y="1244"/>
                  </a:lnTo>
                  <a:lnTo>
                    <a:pt x="5855" y="754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3" name="Google Shape;1943;p22"/>
            <p:cNvSpPr/>
            <p:nvPr/>
          </p:nvSpPr>
          <p:spPr>
            <a:xfrm>
              <a:off x="2138250" y="2829950"/>
              <a:ext cx="242825" cy="379750"/>
            </a:xfrm>
            <a:custGeom>
              <a:rect b="b" l="l" r="r" t="t"/>
              <a:pathLst>
                <a:path extrusionOk="0" h="15190" w="9713">
                  <a:moveTo>
                    <a:pt x="6494" y="594"/>
                  </a:moveTo>
                  <a:lnTo>
                    <a:pt x="6665" y="297"/>
                  </a:lnTo>
                  <a:lnTo>
                    <a:pt x="6482" y="57"/>
                  </a:lnTo>
                  <a:lnTo>
                    <a:pt x="6197" y="0"/>
                  </a:lnTo>
                  <a:lnTo>
                    <a:pt x="5775" y="434"/>
                  </a:lnTo>
                  <a:lnTo>
                    <a:pt x="5455" y="639"/>
                  </a:lnTo>
                  <a:lnTo>
                    <a:pt x="4793" y="1096"/>
                  </a:lnTo>
                  <a:lnTo>
                    <a:pt x="4177" y="1027"/>
                  </a:lnTo>
                  <a:lnTo>
                    <a:pt x="4109" y="1210"/>
                  </a:lnTo>
                  <a:lnTo>
                    <a:pt x="3595" y="1221"/>
                  </a:lnTo>
                  <a:lnTo>
                    <a:pt x="3127" y="1655"/>
                  </a:lnTo>
                  <a:lnTo>
                    <a:pt x="2922" y="2420"/>
                  </a:lnTo>
                  <a:lnTo>
                    <a:pt x="2910" y="2716"/>
                  </a:lnTo>
                  <a:lnTo>
                    <a:pt x="2568" y="2819"/>
                  </a:lnTo>
                  <a:lnTo>
                    <a:pt x="1940" y="3447"/>
                  </a:lnTo>
                  <a:lnTo>
                    <a:pt x="1529" y="3424"/>
                  </a:lnTo>
                  <a:lnTo>
                    <a:pt x="1427" y="3549"/>
                  </a:lnTo>
                  <a:lnTo>
                    <a:pt x="1587" y="4086"/>
                  </a:lnTo>
                  <a:lnTo>
                    <a:pt x="1427" y="4360"/>
                  </a:lnTo>
                  <a:lnTo>
                    <a:pt x="1176" y="4291"/>
                  </a:lnTo>
                  <a:lnTo>
                    <a:pt x="1039" y="4725"/>
                  </a:lnTo>
                  <a:lnTo>
                    <a:pt x="1358" y="5216"/>
                  </a:lnTo>
                  <a:lnTo>
                    <a:pt x="1438" y="5980"/>
                  </a:lnTo>
                  <a:lnTo>
                    <a:pt x="1267" y="6208"/>
                  </a:lnTo>
                  <a:lnTo>
                    <a:pt x="1427" y="7053"/>
                  </a:lnTo>
                  <a:lnTo>
                    <a:pt x="1256" y="7578"/>
                  </a:lnTo>
                  <a:lnTo>
                    <a:pt x="1541" y="7795"/>
                  </a:lnTo>
                  <a:lnTo>
                    <a:pt x="1233" y="8263"/>
                  </a:lnTo>
                  <a:lnTo>
                    <a:pt x="868" y="8833"/>
                  </a:lnTo>
                  <a:lnTo>
                    <a:pt x="468" y="8890"/>
                  </a:lnTo>
                  <a:lnTo>
                    <a:pt x="274" y="9221"/>
                  </a:lnTo>
                  <a:lnTo>
                    <a:pt x="297" y="9678"/>
                  </a:lnTo>
                  <a:lnTo>
                    <a:pt x="0" y="9746"/>
                  </a:lnTo>
                  <a:lnTo>
                    <a:pt x="114" y="10032"/>
                  </a:lnTo>
                  <a:lnTo>
                    <a:pt x="913" y="10545"/>
                  </a:lnTo>
                  <a:lnTo>
                    <a:pt x="1062" y="10534"/>
                  </a:lnTo>
                  <a:lnTo>
                    <a:pt x="1256" y="10922"/>
                  </a:lnTo>
                  <a:lnTo>
                    <a:pt x="1929" y="11047"/>
                  </a:lnTo>
                  <a:lnTo>
                    <a:pt x="2157" y="10910"/>
                  </a:lnTo>
                  <a:lnTo>
                    <a:pt x="2557" y="11207"/>
                  </a:lnTo>
                  <a:lnTo>
                    <a:pt x="2899" y="11424"/>
                  </a:lnTo>
                  <a:lnTo>
                    <a:pt x="3116" y="11333"/>
                  </a:lnTo>
                  <a:lnTo>
                    <a:pt x="3641" y="11766"/>
                  </a:lnTo>
                  <a:lnTo>
                    <a:pt x="3892" y="12188"/>
                  </a:lnTo>
                  <a:lnTo>
                    <a:pt x="4280" y="12428"/>
                  </a:lnTo>
                  <a:lnTo>
                    <a:pt x="4771" y="13387"/>
                  </a:lnTo>
                  <a:lnTo>
                    <a:pt x="5364" y="13501"/>
                  </a:lnTo>
                  <a:lnTo>
                    <a:pt x="5798" y="13261"/>
                  </a:lnTo>
                  <a:lnTo>
                    <a:pt x="6094" y="13421"/>
                  </a:lnTo>
                  <a:lnTo>
                    <a:pt x="6562" y="13330"/>
                  </a:lnTo>
                  <a:lnTo>
                    <a:pt x="7190" y="13763"/>
                  </a:lnTo>
                  <a:lnTo>
                    <a:pt x="6688" y="14688"/>
                  </a:lnTo>
                  <a:lnTo>
                    <a:pt x="6939" y="14699"/>
                  </a:lnTo>
                  <a:lnTo>
                    <a:pt x="7350" y="15190"/>
                  </a:lnTo>
                  <a:lnTo>
                    <a:pt x="7658" y="12702"/>
                  </a:lnTo>
                  <a:lnTo>
                    <a:pt x="7681" y="12303"/>
                  </a:lnTo>
                  <a:lnTo>
                    <a:pt x="7544" y="11789"/>
                  </a:lnTo>
                  <a:lnTo>
                    <a:pt x="7190" y="11447"/>
                  </a:lnTo>
                  <a:lnTo>
                    <a:pt x="7190" y="10796"/>
                  </a:lnTo>
                  <a:lnTo>
                    <a:pt x="7646" y="10648"/>
                  </a:lnTo>
                  <a:lnTo>
                    <a:pt x="7806" y="10739"/>
                  </a:lnTo>
                  <a:lnTo>
                    <a:pt x="7829" y="10397"/>
                  </a:lnTo>
                  <a:lnTo>
                    <a:pt x="7361" y="10294"/>
                  </a:lnTo>
                  <a:lnTo>
                    <a:pt x="7361" y="9735"/>
                  </a:lnTo>
                  <a:lnTo>
                    <a:pt x="8913" y="9758"/>
                  </a:lnTo>
                  <a:lnTo>
                    <a:pt x="9187" y="9438"/>
                  </a:lnTo>
                  <a:lnTo>
                    <a:pt x="9415" y="9723"/>
                  </a:lnTo>
                  <a:lnTo>
                    <a:pt x="9564" y="10260"/>
                  </a:lnTo>
                  <a:lnTo>
                    <a:pt x="9712" y="10146"/>
                  </a:lnTo>
                  <a:lnTo>
                    <a:pt x="9472" y="9233"/>
                  </a:lnTo>
                  <a:lnTo>
                    <a:pt x="9278" y="8925"/>
                  </a:lnTo>
                  <a:lnTo>
                    <a:pt x="8993" y="8719"/>
                  </a:lnTo>
                  <a:lnTo>
                    <a:pt x="9404" y="8285"/>
                  </a:lnTo>
                  <a:lnTo>
                    <a:pt x="9370" y="8069"/>
                  </a:lnTo>
                  <a:lnTo>
                    <a:pt x="9164" y="7795"/>
                  </a:lnTo>
                  <a:lnTo>
                    <a:pt x="9016" y="7201"/>
                  </a:lnTo>
                  <a:lnTo>
                    <a:pt x="9084" y="6539"/>
                  </a:lnTo>
                  <a:lnTo>
                    <a:pt x="9278" y="6243"/>
                  </a:lnTo>
                  <a:lnTo>
                    <a:pt x="9450" y="5752"/>
                  </a:lnTo>
                  <a:lnTo>
                    <a:pt x="9164" y="5604"/>
                  </a:lnTo>
                  <a:lnTo>
                    <a:pt x="8708" y="5695"/>
                  </a:lnTo>
                  <a:lnTo>
                    <a:pt x="8137" y="5661"/>
                  </a:lnTo>
                  <a:lnTo>
                    <a:pt x="7806" y="5763"/>
                  </a:lnTo>
                  <a:lnTo>
                    <a:pt x="7258" y="4976"/>
                  </a:lnTo>
                  <a:lnTo>
                    <a:pt x="6802" y="4862"/>
                  </a:lnTo>
                  <a:lnTo>
                    <a:pt x="5775" y="4942"/>
                  </a:lnTo>
                  <a:lnTo>
                    <a:pt x="5592" y="4634"/>
                  </a:lnTo>
                  <a:lnTo>
                    <a:pt x="5410" y="4542"/>
                  </a:lnTo>
                  <a:lnTo>
                    <a:pt x="5375" y="4360"/>
                  </a:lnTo>
                  <a:lnTo>
                    <a:pt x="5490" y="4017"/>
                  </a:lnTo>
                  <a:lnTo>
                    <a:pt x="5432" y="3664"/>
                  </a:lnTo>
                  <a:lnTo>
                    <a:pt x="5284" y="3458"/>
                  </a:lnTo>
                  <a:lnTo>
                    <a:pt x="5193" y="3047"/>
                  </a:lnTo>
                  <a:lnTo>
                    <a:pt x="4782" y="2979"/>
                  </a:lnTo>
                  <a:lnTo>
                    <a:pt x="5033" y="2454"/>
                  </a:lnTo>
                  <a:lnTo>
                    <a:pt x="5170" y="1803"/>
                  </a:lnTo>
                  <a:lnTo>
                    <a:pt x="5421" y="1461"/>
                  </a:lnTo>
                  <a:lnTo>
                    <a:pt x="5741" y="1210"/>
                  </a:lnTo>
                  <a:lnTo>
                    <a:pt x="5969" y="753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4" name="Google Shape;1944;p22"/>
            <p:cNvSpPr/>
            <p:nvPr/>
          </p:nvSpPr>
          <p:spPr>
            <a:xfrm>
              <a:off x="2008150" y="2857625"/>
              <a:ext cx="65650" cy="67625"/>
            </a:xfrm>
            <a:custGeom>
              <a:rect b="b" l="l" r="r" t="t"/>
              <a:pathLst>
                <a:path extrusionOk="0" h="2705" w="2626">
                  <a:moveTo>
                    <a:pt x="1826" y="263"/>
                  </a:moveTo>
                  <a:lnTo>
                    <a:pt x="1621" y="445"/>
                  </a:lnTo>
                  <a:lnTo>
                    <a:pt x="1381" y="388"/>
                  </a:lnTo>
                  <a:lnTo>
                    <a:pt x="1267" y="206"/>
                  </a:lnTo>
                  <a:lnTo>
                    <a:pt x="1027" y="126"/>
                  </a:lnTo>
                  <a:lnTo>
                    <a:pt x="822" y="240"/>
                  </a:lnTo>
                  <a:lnTo>
                    <a:pt x="331" y="0"/>
                  </a:lnTo>
                  <a:lnTo>
                    <a:pt x="194" y="114"/>
                  </a:lnTo>
                  <a:lnTo>
                    <a:pt x="0" y="286"/>
                  </a:lnTo>
                  <a:lnTo>
                    <a:pt x="217" y="411"/>
                  </a:lnTo>
                  <a:lnTo>
                    <a:pt x="80" y="696"/>
                  </a:lnTo>
                  <a:lnTo>
                    <a:pt x="69" y="982"/>
                  </a:lnTo>
                  <a:lnTo>
                    <a:pt x="171" y="1176"/>
                  </a:lnTo>
                  <a:lnTo>
                    <a:pt x="411" y="1256"/>
                  </a:lnTo>
                  <a:lnTo>
                    <a:pt x="582" y="1518"/>
                  </a:lnTo>
                  <a:lnTo>
                    <a:pt x="753" y="1290"/>
                  </a:lnTo>
                  <a:lnTo>
                    <a:pt x="708" y="1027"/>
                  </a:lnTo>
                  <a:lnTo>
                    <a:pt x="913" y="1187"/>
                  </a:lnTo>
                  <a:lnTo>
                    <a:pt x="959" y="1461"/>
                  </a:lnTo>
                  <a:lnTo>
                    <a:pt x="1221" y="1575"/>
                  </a:lnTo>
                  <a:lnTo>
                    <a:pt x="1530" y="1758"/>
                  </a:lnTo>
                  <a:lnTo>
                    <a:pt x="1735" y="1975"/>
                  </a:lnTo>
                  <a:lnTo>
                    <a:pt x="1758" y="2169"/>
                  </a:lnTo>
                  <a:lnTo>
                    <a:pt x="1655" y="2328"/>
                  </a:lnTo>
                  <a:lnTo>
                    <a:pt x="1815" y="2511"/>
                  </a:lnTo>
                  <a:lnTo>
                    <a:pt x="2226" y="2705"/>
                  </a:lnTo>
                  <a:lnTo>
                    <a:pt x="2283" y="2534"/>
                  </a:lnTo>
                  <a:lnTo>
                    <a:pt x="2351" y="2351"/>
                  </a:lnTo>
                  <a:lnTo>
                    <a:pt x="2340" y="2180"/>
                  </a:lnTo>
                  <a:lnTo>
                    <a:pt x="2454" y="2077"/>
                  </a:lnTo>
                  <a:lnTo>
                    <a:pt x="2294" y="1940"/>
                  </a:lnTo>
                  <a:lnTo>
                    <a:pt x="2306" y="1587"/>
                  </a:lnTo>
                  <a:lnTo>
                    <a:pt x="2625" y="1495"/>
                  </a:lnTo>
                  <a:lnTo>
                    <a:pt x="2283" y="1107"/>
                  </a:lnTo>
                  <a:lnTo>
                    <a:pt x="1997" y="742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5" name="Google Shape;1945;p22"/>
            <p:cNvSpPr/>
            <p:nvPr/>
          </p:nvSpPr>
          <p:spPr>
            <a:xfrm>
              <a:off x="2054075" y="2586000"/>
              <a:ext cx="207450" cy="75650"/>
            </a:xfrm>
            <a:custGeom>
              <a:rect b="b" l="l" r="r" t="t"/>
              <a:pathLst>
                <a:path extrusionOk="0" h="3026" w="8298">
                  <a:moveTo>
                    <a:pt x="4257" y="377"/>
                  </a:moveTo>
                  <a:lnTo>
                    <a:pt x="3550" y="81"/>
                  </a:lnTo>
                  <a:lnTo>
                    <a:pt x="2945" y="69"/>
                  </a:lnTo>
                  <a:lnTo>
                    <a:pt x="2272" y="1"/>
                  </a:lnTo>
                  <a:lnTo>
                    <a:pt x="2066" y="92"/>
                  </a:lnTo>
                  <a:lnTo>
                    <a:pt x="1473" y="183"/>
                  </a:lnTo>
                  <a:lnTo>
                    <a:pt x="1039" y="366"/>
                  </a:lnTo>
                  <a:lnTo>
                    <a:pt x="651" y="571"/>
                  </a:lnTo>
                  <a:lnTo>
                    <a:pt x="446" y="891"/>
                  </a:lnTo>
                  <a:lnTo>
                    <a:pt x="1" y="1176"/>
                  </a:lnTo>
                  <a:lnTo>
                    <a:pt x="309" y="1268"/>
                  </a:lnTo>
                  <a:lnTo>
                    <a:pt x="731" y="1165"/>
                  </a:lnTo>
                  <a:lnTo>
                    <a:pt x="857" y="937"/>
                  </a:lnTo>
                  <a:lnTo>
                    <a:pt x="1188" y="925"/>
                  </a:lnTo>
                  <a:lnTo>
                    <a:pt x="1815" y="446"/>
                  </a:lnTo>
                  <a:lnTo>
                    <a:pt x="2580" y="492"/>
                  </a:lnTo>
                  <a:lnTo>
                    <a:pt x="2249" y="720"/>
                  </a:lnTo>
                  <a:lnTo>
                    <a:pt x="2511" y="914"/>
                  </a:lnTo>
                  <a:lnTo>
                    <a:pt x="3504" y="1051"/>
                  </a:lnTo>
                  <a:lnTo>
                    <a:pt x="3721" y="1233"/>
                  </a:lnTo>
                  <a:lnTo>
                    <a:pt x="4417" y="1484"/>
                  </a:lnTo>
                  <a:lnTo>
                    <a:pt x="4874" y="1450"/>
                  </a:lnTo>
                  <a:lnTo>
                    <a:pt x="4988" y="1964"/>
                  </a:lnTo>
                  <a:lnTo>
                    <a:pt x="5239" y="2226"/>
                  </a:lnTo>
                  <a:lnTo>
                    <a:pt x="5730" y="2283"/>
                  </a:lnTo>
                  <a:lnTo>
                    <a:pt x="6038" y="2523"/>
                  </a:lnTo>
                  <a:lnTo>
                    <a:pt x="5444" y="3025"/>
                  </a:lnTo>
                  <a:lnTo>
                    <a:pt x="6574" y="2934"/>
                  </a:lnTo>
                  <a:lnTo>
                    <a:pt x="7122" y="3002"/>
                  </a:lnTo>
                  <a:lnTo>
                    <a:pt x="7647" y="2968"/>
                  </a:lnTo>
                  <a:lnTo>
                    <a:pt x="8183" y="2854"/>
                  </a:lnTo>
                  <a:lnTo>
                    <a:pt x="8297" y="2637"/>
                  </a:lnTo>
                  <a:lnTo>
                    <a:pt x="7750" y="2260"/>
                  </a:lnTo>
                  <a:lnTo>
                    <a:pt x="7179" y="2215"/>
                  </a:lnTo>
                  <a:lnTo>
                    <a:pt x="7259" y="1975"/>
                  </a:lnTo>
                  <a:lnTo>
                    <a:pt x="6814" y="1793"/>
                  </a:lnTo>
                  <a:lnTo>
                    <a:pt x="6551" y="1793"/>
                  </a:lnTo>
                  <a:lnTo>
                    <a:pt x="6118" y="1393"/>
                  </a:lnTo>
                  <a:lnTo>
                    <a:pt x="5524" y="822"/>
                  </a:lnTo>
                  <a:lnTo>
                    <a:pt x="5262" y="606"/>
                  </a:lnTo>
                  <a:lnTo>
                    <a:pt x="4520" y="720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6" name="Google Shape;1946;p22"/>
            <p:cNvSpPr/>
            <p:nvPr/>
          </p:nvSpPr>
          <p:spPr>
            <a:xfrm>
              <a:off x="3933950" y="1957475"/>
              <a:ext cx="116425" cy="56525"/>
            </a:xfrm>
            <a:custGeom>
              <a:rect b="b" l="l" r="r" t="t"/>
              <a:pathLst>
                <a:path extrusionOk="0" h="2261" w="4657">
                  <a:moveTo>
                    <a:pt x="1872" y="12"/>
                  </a:moveTo>
                  <a:lnTo>
                    <a:pt x="1564" y="104"/>
                  </a:lnTo>
                  <a:lnTo>
                    <a:pt x="1370" y="1"/>
                  </a:lnTo>
                  <a:lnTo>
                    <a:pt x="1210" y="172"/>
                  </a:lnTo>
                  <a:lnTo>
                    <a:pt x="731" y="343"/>
                  </a:lnTo>
                  <a:lnTo>
                    <a:pt x="480" y="560"/>
                  </a:lnTo>
                  <a:lnTo>
                    <a:pt x="1" y="743"/>
                  </a:lnTo>
                  <a:lnTo>
                    <a:pt x="138" y="1016"/>
                  </a:lnTo>
                  <a:lnTo>
                    <a:pt x="240" y="1382"/>
                  </a:lnTo>
                  <a:lnTo>
                    <a:pt x="605" y="1599"/>
                  </a:lnTo>
                  <a:lnTo>
                    <a:pt x="1028" y="1975"/>
                  </a:lnTo>
                  <a:lnTo>
                    <a:pt x="1564" y="2260"/>
                  </a:lnTo>
                  <a:lnTo>
                    <a:pt x="1941" y="1895"/>
                  </a:lnTo>
                  <a:lnTo>
                    <a:pt x="2180" y="1827"/>
                  </a:lnTo>
                  <a:lnTo>
                    <a:pt x="2751" y="2101"/>
                  </a:lnTo>
                  <a:lnTo>
                    <a:pt x="3082" y="2055"/>
                  </a:lnTo>
                  <a:lnTo>
                    <a:pt x="3401" y="2226"/>
                  </a:lnTo>
                  <a:lnTo>
                    <a:pt x="3493" y="2032"/>
                  </a:lnTo>
                  <a:lnTo>
                    <a:pt x="3801" y="2044"/>
                  </a:lnTo>
                  <a:lnTo>
                    <a:pt x="4029" y="1952"/>
                  </a:lnTo>
                  <a:lnTo>
                    <a:pt x="4052" y="1872"/>
                  </a:lnTo>
                  <a:lnTo>
                    <a:pt x="4177" y="1827"/>
                  </a:lnTo>
                  <a:lnTo>
                    <a:pt x="4200" y="1633"/>
                  </a:lnTo>
                  <a:lnTo>
                    <a:pt x="4360" y="1587"/>
                  </a:lnTo>
                  <a:lnTo>
                    <a:pt x="4451" y="1427"/>
                  </a:lnTo>
                  <a:lnTo>
                    <a:pt x="4657" y="1427"/>
                  </a:lnTo>
                  <a:lnTo>
                    <a:pt x="4292" y="982"/>
                  </a:lnTo>
                  <a:lnTo>
                    <a:pt x="3778" y="937"/>
                  </a:lnTo>
                  <a:lnTo>
                    <a:pt x="3675" y="651"/>
                  </a:lnTo>
                  <a:lnTo>
                    <a:pt x="3196" y="571"/>
                  </a:lnTo>
                  <a:lnTo>
                    <a:pt x="3105" y="788"/>
                  </a:lnTo>
                  <a:lnTo>
                    <a:pt x="2717" y="617"/>
                  </a:lnTo>
                  <a:lnTo>
                    <a:pt x="2740" y="377"/>
                  </a:lnTo>
                  <a:lnTo>
                    <a:pt x="2203" y="286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7" name="Google Shape;1947;p22"/>
            <p:cNvSpPr/>
            <p:nvPr/>
          </p:nvSpPr>
          <p:spPr>
            <a:xfrm>
              <a:off x="3824100" y="1873900"/>
              <a:ext cx="156675" cy="167775"/>
            </a:xfrm>
            <a:custGeom>
              <a:rect b="b" l="l" r="r" t="t"/>
              <a:pathLst>
                <a:path extrusionOk="0" h="6711" w="6267">
                  <a:moveTo>
                    <a:pt x="5433" y="1050"/>
                  </a:moveTo>
                  <a:lnTo>
                    <a:pt x="5091" y="776"/>
                  </a:lnTo>
                  <a:lnTo>
                    <a:pt x="4303" y="434"/>
                  </a:lnTo>
                  <a:lnTo>
                    <a:pt x="3950" y="673"/>
                  </a:lnTo>
                  <a:lnTo>
                    <a:pt x="3276" y="833"/>
                  </a:lnTo>
                  <a:lnTo>
                    <a:pt x="3265" y="536"/>
                  </a:lnTo>
                  <a:lnTo>
                    <a:pt x="2569" y="331"/>
                  </a:lnTo>
                  <a:lnTo>
                    <a:pt x="2534" y="0"/>
                  </a:lnTo>
                  <a:lnTo>
                    <a:pt x="2112" y="137"/>
                  </a:lnTo>
                  <a:lnTo>
                    <a:pt x="1599" y="23"/>
                  </a:lnTo>
                  <a:lnTo>
                    <a:pt x="1656" y="502"/>
                  </a:lnTo>
                  <a:lnTo>
                    <a:pt x="1827" y="822"/>
                  </a:lnTo>
                  <a:lnTo>
                    <a:pt x="1393" y="1244"/>
                  </a:lnTo>
                  <a:lnTo>
                    <a:pt x="1256" y="1061"/>
                  </a:lnTo>
                  <a:lnTo>
                    <a:pt x="697" y="1107"/>
                  </a:lnTo>
                  <a:lnTo>
                    <a:pt x="572" y="1290"/>
                  </a:lnTo>
                  <a:lnTo>
                    <a:pt x="708" y="1575"/>
                  </a:lnTo>
                  <a:lnTo>
                    <a:pt x="572" y="2374"/>
                  </a:lnTo>
                  <a:lnTo>
                    <a:pt x="412" y="2705"/>
                  </a:lnTo>
                  <a:lnTo>
                    <a:pt x="1" y="2705"/>
                  </a:lnTo>
                  <a:lnTo>
                    <a:pt x="149" y="3618"/>
                  </a:lnTo>
                  <a:lnTo>
                    <a:pt x="104" y="4211"/>
                  </a:lnTo>
                  <a:lnTo>
                    <a:pt x="241" y="4417"/>
                  </a:lnTo>
                  <a:lnTo>
                    <a:pt x="206" y="4793"/>
                  </a:lnTo>
                  <a:lnTo>
                    <a:pt x="549" y="5033"/>
                  </a:lnTo>
                  <a:lnTo>
                    <a:pt x="1564" y="5193"/>
                  </a:lnTo>
                  <a:lnTo>
                    <a:pt x="1245" y="5797"/>
                  </a:lnTo>
                  <a:lnTo>
                    <a:pt x="1165" y="6437"/>
                  </a:lnTo>
                  <a:lnTo>
                    <a:pt x="1770" y="6437"/>
                  </a:lnTo>
                  <a:lnTo>
                    <a:pt x="1907" y="6242"/>
                  </a:lnTo>
                  <a:lnTo>
                    <a:pt x="2683" y="6505"/>
                  </a:lnTo>
                  <a:lnTo>
                    <a:pt x="2900" y="6471"/>
                  </a:lnTo>
                  <a:lnTo>
                    <a:pt x="3265" y="6710"/>
                  </a:lnTo>
                  <a:lnTo>
                    <a:pt x="3345" y="6482"/>
                  </a:lnTo>
                  <a:lnTo>
                    <a:pt x="3972" y="6528"/>
                  </a:lnTo>
                  <a:lnTo>
                    <a:pt x="4463" y="6357"/>
                  </a:lnTo>
                  <a:lnTo>
                    <a:pt x="4805" y="6379"/>
                  </a:lnTo>
                  <a:lnTo>
                    <a:pt x="5045" y="6562"/>
                  </a:lnTo>
                  <a:lnTo>
                    <a:pt x="5102" y="6414"/>
                  </a:lnTo>
                  <a:lnTo>
                    <a:pt x="4965" y="5843"/>
                  </a:lnTo>
                  <a:lnTo>
                    <a:pt x="5205" y="5729"/>
                  </a:lnTo>
                  <a:lnTo>
                    <a:pt x="5422" y="5307"/>
                  </a:lnTo>
                  <a:lnTo>
                    <a:pt x="5011" y="4942"/>
                  </a:lnTo>
                  <a:lnTo>
                    <a:pt x="4634" y="4725"/>
                  </a:lnTo>
                  <a:lnTo>
                    <a:pt x="4532" y="4359"/>
                  </a:lnTo>
                  <a:lnTo>
                    <a:pt x="4395" y="4086"/>
                  </a:lnTo>
                  <a:lnTo>
                    <a:pt x="4874" y="3903"/>
                  </a:lnTo>
                  <a:lnTo>
                    <a:pt x="5125" y="3686"/>
                  </a:lnTo>
                  <a:lnTo>
                    <a:pt x="5604" y="3515"/>
                  </a:lnTo>
                  <a:lnTo>
                    <a:pt x="5764" y="3344"/>
                  </a:lnTo>
                  <a:lnTo>
                    <a:pt x="5958" y="3447"/>
                  </a:lnTo>
                  <a:lnTo>
                    <a:pt x="6266" y="3355"/>
                  </a:lnTo>
                  <a:lnTo>
                    <a:pt x="5935" y="2796"/>
                  </a:lnTo>
                  <a:lnTo>
                    <a:pt x="5947" y="2499"/>
                  </a:lnTo>
                  <a:lnTo>
                    <a:pt x="5753" y="2031"/>
                  </a:lnTo>
                  <a:lnTo>
                    <a:pt x="5467" y="1712"/>
                  </a:lnTo>
                  <a:lnTo>
                    <a:pt x="5639" y="1484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8" name="Google Shape;1948;p22"/>
            <p:cNvSpPr/>
            <p:nvPr/>
          </p:nvSpPr>
          <p:spPr>
            <a:xfrm>
              <a:off x="4551075" y="2824225"/>
              <a:ext cx="32550" cy="39975"/>
            </a:xfrm>
            <a:custGeom>
              <a:rect b="b" l="l" r="r" t="t"/>
              <a:pathLst>
                <a:path extrusionOk="0" h="1599" w="1302">
                  <a:moveTo>
                    <a:pt x="1210" y="1108"/>
                  </a:moveTo>
                  <a:lnTo>
                    <a:pt x="845" y="868"/>
                  </a:lnTo>
                  <a:lnTo>
                    <a:pt x="1290" y="651"/>
                  </a:lnTo>
                  <a:lnTo>
                    <a:pt x="1301" y="263"/>
                  </a:lnTo>
                  <a:lnTo>
                    <a:pt x="1107" y="1"/>
                  </a:lnTo>
                  <a:lnTo>
                    <a:pt x="879" y="206"/>
                  </a:lnTo>
                  <a:lnTo>
                    <a:pt x="537" y="138"/>
                  </a:lnTo>
                  <a:lnTo>
                    <a:pt x="263" y="537"/>
                  </a:lnTo>
                  <a:lnTo>
                    <a:pt x="0" y="971"/>
                  </a:lnTo>
                  <a:lnTo>
                    <a:pt x="80" y="1211"/>
                  </a:lnTo>
                  <a:lnTo>
                    <a:pt x="103" y="1496"/>
                  </a:lnTo>
                  <a:lnTo>
                    <a:pt x="548" y="1507"/>
                  </a:lnTo>
                  <a:lnTo>
                    <a:pt x="731" y="1439"/>
                  </a:lnTo>
                  <a:lnTo>
                    <a:pt x="913" y="1599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9" name="Google Shape;1949;p22"/>
            <p:cNvSpPr/>
            <p:nvPr/>
          </p:nvSpPr>
          <p:spPr>
            <a:xfrm>
              <a:off x="3855200" y="1815675"/>
              <a:ext cx="77350" cy="62225"/>
            </a:xfrm>
            <a:custGeom>
              <a:rect b="b" l="l" r="r" t="t"/>
              <a:pathLst>
                <a:path extrusionOk="0" h="2489" w="3094">
                  <a:moveTo>
                    <a:pt x="3094" y="1793"/>
                  </a:moveTo>
                  <a:lnTo>
                    <a:pt x="2854" y="1370"/>
                  </a:lnTo>
                  <a:lnTo>
                    <a:pt x="1895" y="1656"/>
                  </a:lnTo>
                  <a:lnTo>
                    <a:pt x="2021" y="2009"/>
                  </a:lnTo>
                  <a:lnTo>
                    <a:pt x="2751" y="2489"/>
                  </a:lnTo>
                  <a:close/>
                  <a:moveTo>
                    <a:pt x="1861" y="1062"/>
                  </a:moveTo>
                  <a:lnTo>
                    <a:pt x="1496" y="937"/>
                  </a:lnTo>
                  <a:lnTo>
                    <a:pt x="1393" y="709"/>
                  </a:lnTo>
                  <a:lnTo>
                    <a:pt x="1576" y="423"/>
                  </a:lnTo>
                  <a:lnTo>
                    <a:pt x="1564" y="1"/>
                  </a:lnTo>
                  <a:lnTo>
                    <a:pt x="1051" y="229"/>
                  </a:lnTo>
                  <a:lnTo>
                    <a:pt x="834" y="469"/>
                  </a:lnTo>
                  <a:lnTo>
                    <a:pt x="263" y="526"/>
                  </a:lnTo>
                  <a:lnTo>
                    <a:pt x="92" y="766"/>
                  </a:lnTo>
                  <a:lnTo>
                    <a:pt x="1" y="994"/>
                  </a:lnTo>
                  <a:lnTo>
                    <a:pt x="58" y="1861"/>
                  </a:lnTo>
                  <a:lnTo>
                    <a:pt x="355" y="2352"/>
                  </a:lnTo>
                  <a:lnTo>
                    <a:pt x="868" y="2466"/>
                  </a:lnTo>
                  <a:lnTo>
                    <a:pt x="1290" y="2329"/>
                  </a:lnTo>
                  <a:lnTo>
                    <a:pt x="1085" y="1907"/>
                  </a:lnTo>
                  <a:lnTo>
                    <a:pt x="1519" y="1291"/>
                  </a:lnTo>
                  <a:lnTo>
                    <a:pt x="1724" y="1393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0" name="Google Shape;1950;p22"/>
            <p:cNvSpPr/>
            <p:nvPr/>
          </p:nvSpPr>
          <p:spPr>
            <a:xfrm>
              <a:off x="2301725" y="2660750"/>
              <a:ext cx="71625" cy="52250"/>
            </a:xfrm>
            <a:custGeom>
              <a:rect b="b" l="l" r="r" t="t"/>
              <a:pathLst>
                <a:path extrusionOk="0" h="2090" w="2865">
                  <a:moveTo>
                    <a:pt x="137" y="1690"/>
                  </a:moveTo>
                  <a:lnTo>
                    <a:pt x="137" y="1941"/>
                  </a:lnTo>
                  <a:lnTo>
                    <a:pt x="343" y="2089"/>
                  </a:lnTo>
                  <a:lnTo>
                    <a:pt x="708" y="1462"/>
                  </a:lnTo>
                  <a:lnTo>
                    <a:pt x="993" y="1325"/>
                  </a:lnTo>
                  <a:lnTo>
                    <a:pt x="1085" y="1553"/>
                  </a:lnTo>
                  <a:lnTo>
                    <a:pt x="1393" y="1496"/>
                  </a:lnTo>
                  <a:lnTo>
                    <a:pt x="1552" y="1325"/>
                  </a:lnTo>
                  <a:lnTo>
                    <a:pt x="1804" y="1370"/>
                  </a:lnTo>
                  <a:lnTo>
                    <a:pt x="2180" y="1347"/>
                  </a:lnTo>
                  <a:lnTo>
                    <a:pt x="2534" y="1530"/>
                  </a:lnTo>
                  <a:lnTo>
                    <a:pt x="2865" y="1153"/>
                  </a:lnTo>
                  <a:lnTo>
                    <a:pt x="2511" y="834"/>
                  </a:lnTo>
                  <a:lnTo>
                    <a:pt x="2169" y="800"/>
                  </a:lnTo>
                  <a:lnTo>
                    <a:pt x="2203" y="526"/>
                  </a:lnTo>
                  <a:lnTo>
                    <a:pt x="1781" y="549"/>
                  </a:lnTo>
                  <a:lnTo>
                    <a:pt x="1667" y="229"/>
                  </a:lnTo>
                  <a:lnTo>
                    <a:pt x="1461" y="240"/>
                  </a:lnTo>
                  <a:lnTo>
                    <a:pt x="1028" y="12"/>
                  </a:lnTo>
                  <a:lnTo>
                    <a:pt x="400" y="1"/>
                  </a:lnTo>
                  <a:lnTo>
                    <a:pt x="286" y="161"/>
                  </a:lnTo>
                  <a:lnTo>
                    <a:pt x="309" y="663"/>
                  </a:lnTo>
                  <a:lnTo>
                    <a:pt x="206" y="1005"/>
                  </a:lnTo>
                  <a:lnTo>
                    <a:pt x="0" y="1153"/>
                  </a:lnTo>
                  <a:lnTo>
                    <a:pt x="172" y="1427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1" name="Google Shape;1951;p22"/>
            <p:cNvSpPr/>
            <p:nvPr/>
          </p:nvSpPr>
          <p:spPr>
            <a:xfrm>
              <a:off x="3553075" y="2269025"/>
              <a:ext cx="402875" cy="410600"/>
            </a:xfrm>
            <a:custGeom>
              <a:rect b="b" l="l" r="r" t="t"/>
              <a:pathLst>
                <a:path extrusionOk="0" h="16424" w="16115">
                  <a:moveTo>
                    <a:pt x="13056" y="161"/>
                  </a:moveTo>
                  <a:lnTo>
                    <a:pt x="12542" y="218"/>
                  </a:lnTo>
                  <a:lnTo>
                    <a:pt x="12223" y="1"/>
                  </a:lnTo>
                  <a:lnTo>
                    <a:pt x="11424" y="1"/>
                  </a:lnTo>
                  <a:lnTo>
                    <a:pt x="10728" y="377"/>
                  </a:lnTo>
                  <a:lnTo>
                    <a:pt x="10340" y="241"/>
                  </a:lnTo>
                  <a:lnTo>
                    <a:pt x="9096" y="309"/>
                  </a:lnTo>
                  <a:lnTo>
                    <a:pt x="7829" y="480"/>
                  </a:lnTo>
                  <a:lnTo>
                    <a:pt x="7110" y="766"/>
                  </a:lnTo>
                  <a:lnTo>
                    <a:pt x="6631" y="1131"/>
                  </a:lnTo>
                  <a:lnTo>
                    <a:pt x="5821" y="1302"/>
                  </a:lnTo>
                  <a:lnTo>
                    <a:pt x="5090" y="1804"/>
                  </a:lnTo>
                  <a:lnTo>
                    <a:pt x="5375" y="2386"/>
                  </a:lnTo>
                  <a:lnTo>
                    <a:pt x="5421" y="2945"/>
                  </a:lnTo>
                  <a:lnTo>
                    <a:pt x="5672" y="3904"/>
                  </a:lnTo>
                  <a:lnTo>
                    <a:pt x="5878" y="4098"/>
                  </a:lnTo>
                  <a:lnTo>
                    <a:pt x="5729" y="4452"/>
                  </a:lnTo>
                  <a:lnTo>
                    <a:pt x="4736" y="4600"/>
                  </a:lnTo>
                  <a:lnTo>
                    <a:pt x="4371" y="4942"/>
                  </a:lnTo>
                  <a:lnTo>
                    <a:pt x="3938" y="5011"/>
                  </a:lnTo>
                  <a:lnTo>
                    <a:pt x="3892" y="5684"/>
                  </a:lnTo>
                  <a:lnTo>
                    <a:pt x="2990" y="6038"/>
                  </a:lnTo>
                  <a:lnTo>
                    <a:pt x="2694" y="6494"/>
                  </a:lnTo>
                  <a:lnTo>
                    <a:pt x="2066" y="6734"/>
                  </a:lnTo>
                  <a:lnTo>
                    <a:pt x="1290" y="6882"/>
                  </a:lnTo>
                  <a:lnTo>
                    <a:pt x="23" y="7556"/>
                  </a:lnTo>
                  <a:lnTo>
                    <a:pt x="12" y="8617"/>
                  </a:lnTo>
                  <a:lnTo>
                    <a:pt x="12" y="8674"/>
                  </a:lnTo>
                  <a:lnTo>
                    <a:pt x="0" y="8845"/>
                  </a:lnTo>
                  <a:lnTo>
                    <a:pt x="2888" y="11059"/>
                  </a:lnTo>
                  <a:lnTo>
                    <a:pt x="5512" y="13045"/>
                  </a:lnTo>
                  <a:lnTo>
                    <a:pt x="8171" y="15008"/>
                  </a:lnTo>
                  <a:lnTo>
                    <a:pt x="8354" y="15442"/>
                  </a:lnTo>
                  <a:lnTo>
                    <a:pt x="8845" y="15693"/>
                  </a:lnTo>
                  <a:lnTo>
                    <a:pt x="9210" y="15852"/>
                  </a:lnTo>
                  <a:lnTo>
                    <a:pt x="9221" y="16423"/>
                  </a:lnTo>
                  <a:lnTo>
                    <a:pt x="10100" y="16343"/>
                  </a:lnTo>
                  <a:lnTo>
                    <a:pt x="11207" y="15944"/>
                  </a:lnTo>
                  <a:lnTo>
                    <a:pt x="13467" y="14152"/>
                  </a:lnTo>
                  <a:lnTo>
                    <a:pt x="16114" y="12417"/>
                  </a:lnTo>
                  <a:lnTo>
                    <a:pt x="15761" y="11847"/>
                  </a:lnTo>
                  <a:lnTo>
                    <a:pt x="15144" y="11436"/>
                  </a:lnTo>
                  <a:lnTo>
                    <a:pt x="14779" y="11607"/>
                  </a:lnTo>
                  <a:lnTo>
                    <a:pt x="14494" y="11094"/>
                  </a:lnTo>
                  <a:lnTo>
                    <a:pt x="14460" y="10706"/>
                  </a:lnTo>
                  <a:lnTo>
                    <a:pt x="13980" y="10032"/>
                  </a:lnTo>
                  <a:lnTo>
                    <a:pt x="14277" y="9667"/>
                  </a:lnTo>
                  <a:lnTo>
                    <a:pt x="14209" y="9096"/>
                  </a:lnTo>
                  <a:lnTo>
                    <a:pt x="14288" y="8594"/>
                  </a:lnTo>
                  <a:lnTo>
                    <a:pt x="14220" y="8183"/>
                  </a:lnTo>
                  <a:lnTo>
                    <a:pt x="14345" y="7442"/>
                  </a:lnTo>
                  <a:lnTo>
                    <a:pt x="14288" y="7008"/>
                  </a:lnTo>
                  <a:lnTo>
                    <a:pt x="14015" y="6209"/>
                  </a:lnTo>
                  <a:lnTo>
                    <a:pt x="13649" y="4600"/>
                  </a:lnTo>
                  <a:lnTo>
                    <a:pt x="13159" y="4223"/>
                  </a:lnTo>
                  <a:lnTo>
                    <a:pt x="13159" y="4018"/>
                  </a:lnTo>
                  <a:lnTo>
                    <a:pt x="12520" y="3470"/>
                  </a:lnTo>
                  <a:lnTo>
                    <a:pt x="12440" y="2785"/>
                  </a:lnTo>
                  <a:lnTo>
                    <a:pt x="12896" y="2272"/>
                  </a:lnTo>
                  <a:lnTo>
                    <a:pt x="13044" y="1519"/>
                  </a:lnTo>
                  <a:lnTo>
                    <a:pt x="12908" y="629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2" name="Google Shape;1952;p22"/>
            <p:cNvSpPr/>
            <p:nvPr/>
          </p:nvSpPr>
          <p:spPr>
            <a:xfrm>
              <a:off x="2098875" y="3081000"/>
              <a:ext cx="114725" cy="143550"/>
            </a:xfrm>
            <a:custGeom>
              <a:rect b="b" l="l" r="r" t="t"/>
              <a:pathLst>
                <a:path extrusionOk="0" h="5742" w="4589">
                  <a:moveTo>
                    <a:pt x="4474" y="1382"/>
                  </a:moveTo>
                  <a:lnTo>
                    <a:pt x="4132" y="1165"/>
                  </a:lnTo>
                  <a:lnTo>
                    <a:pt x="3732" y="868"/>
                  </a:lnTo>
                  <a:lnTo>
                    <a:pt x="3504" y="1005"/>
                  </a:lnTo>
                  <a:lnTo>
                    <a:pt x="2831" y="880"/>
                  </a:lnTo>
                  <a:lnTo>
                    <a:pt x="2637" y="492"/>
                  </a:lnTo>
                  <a:lnTo>
                    <a:pt x="2488" y="514"/>
                  </a:lnTo>
                  <a:lnTo>
                    <a:pt x="1689" y="1"/>
                  </a:lnTo>
                  <a:lnTo>
                    <a:pt x="1130" y="355"/>
                  </a:lnTo>
                  <a:lnTo>
                    <a:pt x="696" y="549"/>
                  </a:lnTo>
                  <a:lnTo>
                    <a:pt x="754" y="925"/>
                  </a:lnTo>
                  <a:lnTo>
                    <a:pt x="434" y="1507"/>
                  </a:lnTo>
                  <a:lnTo>
                    <a:pt x="286" y="2067"/>
                  </a:lnTo>
                  <a:lnTo>
                    <a:pt x="23" y="2203"/>
                  </a:lnTo>
                  <a:lnTo>
                    <a:pt x="160" y="3037"/>
                  </a:lnTo>
                  <a:lnTo>
                    <a:pt x="0" y="3288"/>
                  </a:lnTo>
                  <a:lnTo>
                    <a:pt x="491" y="3676"/>
                  </a:lnTo>
                  <a:lnTo>
                    <a:pt x="788" y="3265"/>
                  </a:lnTo>
                  <a:lnTo>
                    <a:pt x="970" y="3664"/>
                  </a:lnTo>
                  <a:lnTo>
                    <a:pt x="560" y="4326"/>
                  </a:lnTo>
                  <a:lnTo>
                    <a:pt x="662" y="4714"/>
                  </a:lnTo>
                  <a:lnTo>
                    <a:pt x="445" y="4931"/>
                  </a:lnTo>
                  <a:lnTo>
                    <a:pt x="480" y="5262"/>
                  </a:lnTo>
                  <a:lnTo>
                    <a:pt x="811" y="5182"/>
                  </a:lnTo>
                  <a:lnTo>
                    <a:pt x="1130" y="5285"/>
                  </a:lnTo>
                  <a:lnTo>
                    <a:pt x="1484" y="5741"/>
                  </a:lnTo>
                  <a:lnTo>
                    <a:pt x="1929" y="5376"/>
                  </a:lnTo>
                  <a:lnTo>
                    <a:pt x="2055" y="4760"/>
                  </a:lnTo>
                  <a:lnTo>
                    <a:pt x="2534" y="3972"/>
                  </a:lnTo>
                  <a:lnTo>
                    <a:pt x="3481" y="3619"/>
                  </a:lnTo>
                  <a:lnTo>
                    <a:pt x="4337" y="2660"/>
                  </a:lnTo>
                  <a:lnTo>
                    <a:pt x="4588" y="2078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3" name="Google Shape;1953;p22"/>
            <p:cNvSpPr/>
            <p:nvPr/>
          </p:nvSpPr>
          <p:spPr>
            <a:xfrm>
              <a:off x="4196425" y="2395425"/>
              <a:ext cx="248250" cy="217700"/>
            </a:xfrm>
            <a:custGeom>
              <a:rect b="b" l="l" r="r" t="t"/>
              <a:pathLst>
                <a:path extrusionOk="0" h="8708" w="9930">
                  <a:moveTo>
                    <a:pt x="2820" y="514"/>
                  </a:moveTo>
                  <a:lnTo>
                    <a:pt x="2044" y="240"/>
                  </a:lnTo>
                  <a:lnTo>
                    <a:pt x="1279" y="0"/>
                  </a:lnTo>
                  <a:lnTo>
                    <a:pt x="275" y="35"/>
                  </a:lnTo>
                  <a:lnTo>
                    <a:pt x="12" y="457"/>
                  </a:lnTo>
                  <a:lnTo>
                    <a:pt x="172" y="845"/>
                  </a:lnTo>
                  <a:lnTo>
                    <a:pt x="1" y="1404"/>
                  </a:lnTo>
                  <a:lnTo>
                    <a:pt x="286" y="2123"/>
                  </a:lnTo>
                  <a:lnTo>
                    <a:pt x="469" y="5364"/>
                  </a:lnTo>
                  <a:lnTo>
                    <a:pt x="617" y="8708"/>
                  </a:lnTo>
                  <a:lnTo>
                    <a:pt x="3767" y="8708"/>
                  </a:lnTo>
                  <a:lnTo>
                    <a:pt x="6814" y="8708"/>
                  </a:lnTo>
                  <a:lnTo>
                    <a:pt x="9929" y="8708"/>
                  </a:lnTo>
                  <a:lnTo>
                    <a:pt x="9781" y="8514"/>
                  </a:lnTo>
                  <a:lnTo>
                    <a:pt x="8811" y="7704"/>
                  </a:lnTo>
                  <a:lnTo>
                    <a:pt x="8754" y="7110"/>
                  </a:lnTo>
                  <a:lnTo>
                    <a:pt x="8902" y="6951"/>
                  </a:lnTo>
                  <a:lnTo>
                    <a:pt x="8149" y="5946"/>
                  </a:lnTo>
                  <a:lnTo>
                    <a:pt x="7864" y="5433"/>
                  </a:lnTo>
                  <a:lnTo>
                    <a:pt x="7533" y="4931"/>
                  </a:lnTo>
                  <a:lnTo>
                    <a:pt x="6848" y="3527"/>
                  </a:lnTo>
                  <a:lnTo>
                    <a:pt x="6289" y="2614"/>
                  </a:lnTo>
                  <a:lnTo>
                    <a:pt x="5890" y="1655"/>
                  </a:lnTo>
                  <a:lnTo>
                    <a:pt x="5958" y="1575"/>
                  </a:lnTo>
                  <a:lnTo>
                    <a:pt x="6620" y="2865"/>
                  </a:lnTo>
                  <a:lnTo>
                    <a:pt x="7008" y="3287"/>
                  </a:lnTo>
                  <a:lnTo>
                    <a:pt x="7293" y="3572"/>
                  </a:lnTo>
                  <a:lnTo>
                    <a:pt x="7464" y="3413"/>
                  </a:lnTo>
                  <a:lnTo>
                    <a:pt x="7636" y="2933"/>
                  </a:lnTo>
                  <a:lnTo>
                    <a:pt x="7727" y="2249"/>
                  </a:lnTo>
                  <a:lnTo>
                    <a:pt x="7921" y="1895"/>
                  </a:lnTo>
                  <a:lnTo>
                    <a:pt x="7818" y="1655"/>
                  </a:lnTo>
                  <a:lnTo>
                    <a:pt x="7259" y="343"/>
                  </a:lnTo>
                  <a:lnTo>
                    <a:pt x="7259" y="343"/>
                  </a:lnTo>
                  <a:lnTo>
                    <a:pt x="6905" y="571"/>
                  </a:lnTo>
                  <a:lnTo>
                    <a:pt x="6300" y="514"/>
                  </a:lnTo>
                  <a:lnTo>
                    <a:pt x="5673" y="297"/>
                  </a:lnTo>
                  <a:lnTo>
                    <a:pt x="5513" y="605"/>
                  </a:lnTo>
                  <a:lnTo>
                    <a:pt x="5273" y="149"/>
                  </a:lnTo>
                  <a:lnTo>
                    <a:pt x="4714" y="35"/>
                  </a:lnTo>
                  <a:lnTo>
                    <a:pt x="4052" y="115"/>
                  </a:lnTo>
                  <a:lnTo>
                    <a:pt x="3744" y="377"/>
                  </a:lnTo>
                  <a:lnTo>
                    <a:pt x="3196" y="662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4" name="Google Shape;1954;p22"/>
            <p:cNvSpPr/>
            <p:nvPr/>
          </p:nvSpPr>
          <p:spPr>
            <a:xfrm>
              <a:off x="4442375" y="2703850"/>
              <a:ext cx="136400" cy="125550"/>
            </a:xfrm>
            <a:custGeom>
              <a:rect b="b" l="l" r="r" t="t"/>
              <a:pathLst>
                <a:path extrusionOk="0" h="5022" w="5456">
                  <a:moveTo>
                    <a:pt x="2739" y="2328"/>
                  </a:moveTo>
                  <a:lnTo>
                    <a:pt x="2283" y="1883"/>
                  </a:lnTo>
                  <a:lnTo>
                    <a:pt x="2032" y="1050"/>
                  </a:lnTo>
                  <a:lnTo>
                    <a:pt x="1495" y="0"/>
                  </a:lnTo>
                  <a:lnTo>
                    <a:pt x="1130" y="514"/>
                  </a:lnTo>
                  <a:lnTo>
                    <a:pt x="559" y="662"/>
                  </a:lnTo>
                  <a:lnTo>
                    <a:pt x="331" y="947"/>
                  </a:lnTo>
                  <a:lnTo>
                    <a:pt x="274" y="1541"/>
                  </a:lnTo>
                  <a:lnTo>
                    <a:pt x="0" y="2887"/>
                  </a:lnTo>
                  <a:lnTo>
                    <a:pt x="103" y="3241"/>
                  </a:lnTo>
                  <a:lnTo>
                    <a:pt x="1027" y="3424"/>
                  </a:lnTo>
                  <a:lnTo>
                    <a:pt x="1244" y="2762"/>
                  </a:lnTo>
                  <a:lnTo>
                    <a:pt x="1746" y="3173"/>
                  </a:lnTo>
                  <a:lnTo>
                    <a:pt x="2203" y="2956"/>
                  </a:lnTo>
                  <a:lnTo>
                    <a:pt x="2397" y="3138"/>
                  </a:lnTo>
                  <a:lnTo>
                    <a:pt x="2956" y="3161"/>
                  </a:lnTo>
                  <a:lnTo>
                    <a:pt x="3652" y="3515"/>
                  </a:lnTo>
                  <a:lnTo>
                    <a:pt x="3880" y="3823"/>
                  </a:lnTo>
                  <a:lnTo>
                    <a:pt x="4245" y="4131"/>
                  </a:lnTo>
                  <a:lnTo>
                    <a:pt x="4599" y="4656"/>
                  </a:lnTo>
                  <a:lnTo>
                    <a:pt x="4885" y="4953"/>
                  </a:lnTo>
                  <a:lnTo>
                    <a:pt x="5227" y="5021"/>
                  </a:lnTo>
                  <a:lnTo>
                    <a:pt x="5455" y="4816"/>
                  </a:lnTo>
                  <a:lnTo>
                    <a:pt x="5056" y="4542"/>
                  </a:lnTo>
                  <a:lnTo>
                    <a:pt x="4782" y="4223"/>
                  </a:lnTo>
                  <a:lnTo>
                    <a:pt x="4325" y="3698"/>
                  </a:lnTo>
                  <a:lnTo>
                    <a:pt x="3869" y="3184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5" name="Google Shape;1955;p22"/>
            <p:cNvSpPr/>
            <p:nvPr/>
          </p:nvSpPr>
          <p:spPr>
            <a:xfrm>
              <a:off x="4098000" y="1776025"/>
              <a:ext cx="76500" cy="44825"/>
            </a:xfrm>
            <a:custGeom>
              <a:rect b="b" l="l" r="r" t="t"/>
              <a:pathLst>
                <a:path extrusionOk="0" h="1793" w="3060">
                  <a:moveTo>
                    <a:pt x="1553" y="1"/>
                  </a:moveTo>
                  <a:lnTo>
                    <a:pt x="765" y="126"/>
                  </a:lnTo>
                  <a:lnTo>
                    <a:pt x="1" y="354"/>
                  </a:lnTo>
                  <a:lnTo>
                    <a:pt x="126" y="845"/>
                  </a:lnTo>
                  <a:lnTo>
                    <a:pt x="594" y="1142"/>
                  </a:lnTo>
                  <a:lnTo>
                    <a:pt x="811" y="1028"/>
                  </a:lnTo>
                  <a:lnTo>
                    <a:pt x="822" y="1530"/>
                  </a:lnTo>
                  <a:lnTo>
                    <a:pt x="1359" y="1382"/>
                  </a:lnTo>
                  <a:lnTo>
                    <a:pt x="1655" y="1484"/>
                  </a:lnTo>
                  <a:lnTo>
                    <a:pt x="2283" y="1792"/>
                  </a:lnTo>
                  <a:lnTo>
                    <a:pt x="2819" y="1792"/>
                  </a:lnTo>
                  <a:lnTo>
                    <a:pt x="3048" y="1518"/>
                  </a:lnTo>
                  <a:lnTo>
                    <a:pt x="2694" y="742"/>
                  </a:lnTo>
                  <a:lnTo>
                    <a:pt x="3059" y="252"/>
                  </a:lnTo>
                  <a:lnTo>
                    <a:pt x="2934" y="115"/>
                  </a:lnTo>
                  <a:lnTo>
                    <a:pt x="2934" y="115"/>
                  </a:lnTo>
                  <a:lnTo>
                    <a:pt x="2283" y="138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6" name="Google Shape;1956;p22"/>
            <p:cNvSpPr/>
            <p:nvPr/>
          </p:nvSpPr>
          <p:spPr>
            <a:xfrm>
              <a:off x="4380175" y="2772875"/>
              <a:ext cx="296175" cy="261650"/>
            </a:xfrm>
            <a:custGeom>
              <a:rect b="b" l="l" r="r" t="t"/>
              <a:pathLst>
                <a:path extrusionOk="0" h="10466" w="11847">
                  <a:moveTo>
                    <a:pt x="3732" y="1"/>
                  </a:moveTo>
                  <a:lnTo>
                    <a:pt x="3515" y="663"/>
                  </a:lnTo>
                  <a:lnTo>
                    <a:pt x="2591" y="480"/>
                  </a:lnTo>
                  <a:lnTo>
                    <a:pt x="2488" y="1268"/>
                  </a:lnTo>
                  <a:lnTo>
                    <a:pt x="2191" y="2146"/>
                  </a:lnTo>
                  <a:lnTo>
                    <a:pt x="1735" y="2603"/>
                  </a:lnTo>
                  <a:lnTo>
                    <a:pt x="1404" y="3288"/>
                  </a:lnTo>
                  <a:lnTo>
                    <a:pt x="1336" y="3664"/>
                  </a:lnTo>
                  <a:lnTo>
                    <a:pt x="970" y="3915"/>
                  </a:lnTo>
                  <a:lnTo>
                    <a:pt x="765" y="4874"/>
                  </a:lnTo>
                  <a:lnTo>
                    <a:pt x="765" y="4977"/>
                  </a:lnTo>
                  <a:lnTo>
                    <a:pt x="799" y="5684"/>
                  </a:lnTo>
                  <a:lnTo>
                    <a:pt x="685" y="5969"/>
                  </a:lnTo>
                  <a:lnTo>
                    <a:pt x="251" y="5992"/>
                  </a:lnTo>
                  <a:lnTo>
                    <a:pt x="0" y="6506"/>
                  </a:lnTo>
                  <a:lnTo>
                    <a:pt x="480" y="6574"/>
                  </a:lnTo>
                  <a:lnTo>
                    <a:pt x="890" y="7019"/>
                  </a:lnTo>
                  <a:lnTo>
                    <a:pt x="1039" y="7373"/>
                  </a:lnTo>
                  <a:lnTo>
                    <a:pt x="1404" y="7590"/>
                  </a:lnTo>
                  <a:lnTo>
                    <a:pt x="1906" y="8571"/>
                  </a:lnTo>
                  <a:lnTo>
                    <a:pt x="2317" y="8731"/>
                  </a:lnTo>
                  <a:lnTo>
                    <a:pt x="2317" y="9245"/>
                  </a:lnTo>
                  <a:lnTo>
                    <a:pt x="2602" y="9541"/>
                  </a:lnTo>
                  <a:lnTo>
                    <a:pt x="3161" y="9541"/>
                  </a:lnTo>
                  <a:lnTo>
                    <a:pt x="4189" y="10306"/>
                  </a:lnTo>
                  <a:lnTo>
                    <a:pt x="4451" y="10306"/>
                  </a:lnTo>
                  <a:lnTo>
                    <a:pt x="4634" y="10295"/>
                  </a:lnTo>
                  <a:lnTo>
                    <a:pt x="4805" y="10397"/>
                  </a:lnTo>
                  <a:lnTo>
                    <a:pt x="5341" y="10466"/>
                  </a:lnTo>
                  <a:lnTo>
                    <a:pt x="5569" y="10078"/>
                  </a:lnTo>
                  <a:lnTo>
                    <a:pt x="6300" y="9713"/>
                  </a:lnTo>
                  <a:lnTo>
                    <a:pt x="6631" y="10009"/>
                  </a:lnTo>
                  <a:lnTo>
                    <a:pt x="7167" y="10009"/>
                  </a:lnTo>
                  <a:lnTo>
                    <a:pt x="7384" y="9724"/>
                  </a:lnTo>
                  <a:lnTo>
                    <a:pt x="7898" y="9713"/>
                  </a:lnTo>
                  <a:lnTo>
                    <a:pt x="8594" y="9073"/>
                  </a:lnTo>
                  <a:lnTo>
                    <a:pt x="9655" y="9028"/>
                  </a:lnTo>
                  <a:lnTo>
                    <a:pt x="11846" y="6300"/>
                  </a:lnTo>
                  <a:lnTo>
                    <a:pt x="11161" y="6312"/>
                  </a:lnTo>
                  <a:lnTo>
                    <a:pt x="8525" y="5228"/>
                  </a:lnTo>
                  <a:lnTo>
                    <a:pt x="8217" y="4919"/>
                  </a:lnTo>
                  <a:lnTo>
                    <a:pt x="7909" y="4474"/>
                  </a:lnTo>
                  <a:lnTo>
                    <a:pt x="7601" y="3972"/>
                  </a:lnTo>
                  <a:lnTo>
                    <a:pt x="7761" y="3653"/>
                  </a:lnTo>
                  <a:lnTo>
                    <a:pt x="7567" y="3493"/>
                  </a:lnTo>
                  <a:lnTo>
                    <a:pt x="7384" y="3561"/>
                  </a:lnTo>
                  <a:lnTo>
                    <a:pt x="6939" y="3550"/>
                  </a:lnTo>
                  <a:lnTo>
                    <a:pt x="6916" y="3265"/>
                  </a:lnTo>
                  <a:lnTo>
                    <a:pt x="6848" y="3025"/>
                  </a:lnTo>
                  <a:lnTo>
                    <a:pt x="7099" y="2591"/>
                  </a:lnTo>
                  <a:lnTo>
                    <a:pt x="7373" y="2192"/>
                  </a:lnTo>
                  <a:lnTo>
                    <a:pt x="7087" y="1895"/>
                  </a:lnTo>
                  <a:lnTo>
                    <a:pt x="6733" y="1370"/>
                  </a:lnTo>
                  <a:lnTo>
                    <a:pt x="6368" y="1062"/>
                  </a:lnTo>
                  <a:lnTo>
                    <a:pt x="6140" y="754"/>
                  </a:lnTo>
                  <a:lnTo>
                    <a:pt x="5444" y="389"/>
                  </a:lnTo>
                  <a:lnTo>
                    <a:pt x="4885" y="377"/>
                  </a:lnTo>
                  <a:lnTo>
                    <a:pt x="4691" y="195"/>
                  </a:lnTo>
                  <a:lnTo>
                    <a:pt x="4234" y="412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7" name="Google Shape;1957;p22"/>
            <p:cNvSpPr/>
            <p:nvPr/>
          </p:nvSpPr>
          <p:spPr>
            <a:xfrm>
              <a:off x="4022100" y="1565475"/>
              <a:ext cx="189775" cy="205450"/>
            </a:xfrm>
            <a:custGeom>
              <a:rect b="b" l="l" r="r" t="t"/>
              <a:pathLst>
                <a:path extrusionOk="0" h="8218" w="7591">
                  <a:moveTo>
                    <a:pt x="4623" y="845"/>
                  </a:moveTo>
                  <a:lnTo>
                    <a:pt x="4737" y="309"/>
                  </a:lnTo>
                  <a:lnTo>
                    <a:pt x="3915" y="0"/>
                  </a:lnTo>
                  <a:lnTo>
                    <a:pt x="3094" y="263"/>
                  </a:lnTo>
                  <a:lnTo>
                    <a:pt x="2934" y="822"/>
                  </a:lnTo>
                  <a:lnTo>
                    <a:pt x="2455" y="1165"/>
                  </a:lnTo>
                  <a:lnTo>
                    <a:pt x="1781" y="971"/>
                  </a:lnTo>
                  <a:lnTo>
                    <a:pt x="1028" y="1016"/>
                  </a:lnTo>
                  <a:lnTo>
                    <a:pt x="298" y="605"/>
                  </a:lnTo>
                  <a:lnTo>
                    <a:pt x="1" y="799"/>
                  </a:lnTo>
                  <a:lnTo>
                    <a:pt x="834" y="1187"/>
                  </a:lnTo>
                  <a:lnTo>
                    <a:pt x="1861" y="1712"/>
                  </a:lnTo>
                  <a:lnTo>
                    <a:pt x="2112" y="2911"/>
                  </a:lnTo>
                  <a:lnTo>
                    <a:pt x="2375" y="3230"/>
                  </a:lnTo>
                  <a:lnTo>
                    <a:pt x="3288" y="3595"/>
                  </a:lnTo>
                  <a:lnTo>
                    <a:pt x="3425" y="3926"/>
                  </a:lnTo>
                  <a:lnTo>
                    <a:pt x="3048" y="4097"/>
                  </a:lnTo>
                  <a:lnTo>
                    <a:pt x="1804" y="4965"/>
                  </a:lnTo>
                  <a:lnTo>
                    <a:pt x="1336" y="5478"/>
                  </a:lnTo>
                  <a:lnTo>
                    <a:pt x="1119" y="5958"/>
                  </a:lnTo>
                  <a:lnTo>
                    <a:pt x="1542" y="6688"/>
                  </a:lnTo>
                  <a:lnTo>
                    <a:pt x="1519" y="7510"/>
                  </a:lnTo>
                  <a:lnTo>
                    <a:pt x="2192" y="7772"/>
                  </a:lnTo>
                  <a:lnTo>
                    <a:pt x="2637" y="8217"/>
                  </a:lnTo>
                  <a:lnTo>
                    <a:pt x="3653" y="8046"/>
                  </a:lnTo>
                  <a:lnTo>
                    <a:pt x="4714" y="7749"/>
                  </a:lnTo>
                  <a:lnTo>
                    <a:pt x="5855" y="7681"/>
                  </a:lnTo>
                  <a:lnTo>
                    <a:pt x="5855" y="7681"/>
                  </a:lnTo>
                  <a:lnTo>
                    <a:pt x="6985" y="6620"/>
                  </a:lnTo>
                  <a:lnTo>
                    <a:pt x="7453" y="6152"/>
                  </a:lnTo>
                  <a:lnTo>
                    <a:pt x="7590" y="5741"/>
                  </a:lnTo>
                  <a:lnTo>
                    <a:pt x="6540" y="5182"/>
                  </a:lnTo>
                  <a:lnTo>
                    <a:pt x="6677" y="4657"/>
                  </a:lnTo>
                  <a:lnTo>
                    <a:pt x="5970" y="4063"/>
                  </a:lnTo>
                  <a:lnTo>
                    <a:pt x="6221" y="3378"/>
                  </a:lnTo>
                  <a:lnTo>
                    <a:pt x="5308" y="2488"/>
                  </a:lnTo>
                  <a:lnTo>
                    <a:pt x="5707" y="1895"/>
                  </a:lnTo>
                  <a:lnTo>
                    <a:pt x="4680" y="1370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8" name="Google Shape;1958;p22"/>
            <p:cNvSpPr/>
            <p:nvPr/>
          </p:nvSpPr>
          <p:spPr>
            <a:xfrm>
              <a:off x="7224100" y="3476725"/>
              <a:ext cx="63625" cy="50250"/>
            </a:xfrm>
            <a:custGeom>
              <a:rect b="b" l="l" r="r" t="t"/>
              <a:pathLst>
                <a:path extrusionOk="0" h="2010" w="2545">
                  <a:moveTo>
                    <a:pt x="2545" y="1"/>
                  </a:moveTo>
                  <a:lnTo>
                    <a:pt x="2020" y="286"/>
                  </a:lnTo>
                  <a:lnTo>
                    <a:pt x="1746" y="332"/>
                  </a:lnTo>
                  <a:lnTo>
                    <a:pt x="1301" y="514"/>
                  </a:lnTo>
                  <a:lnTo>
                    <a:pt x="1335" y="857"/>
                  </a:lnTo>
                  <a:lnTo>
                    <a:pt x="1883" y="674"/>
                  </a:lnTo>
                  <a:lnTo>
                    <a:pt x="2442" y="446"/>
                  </a:lnTo>
                  <a:close/>
                  <a:moveTo>
                    <a:pt x="970" y="1153"/>
                  </a:moveTo>
                  <a:lnTo>
                    <a:pt x="742" y="1302"/>
                  </a:lnTo>
                  <a:lnTo>
                    <a:pt x="422" y="1187"/>
                  </a:lnTo>
                  <a:lnTo>
                    <a:pt x="34" y="1496"/>
                  </a:lnTo>
                  <a:lnTo>
                    <a:pt x="0" y="1895"/>
                  </a:lnTo>
                  <a:lnTo>
                    <a:pt x="422" y="2009"/>
                  </a:lnTo>
                  <a:lnTo>
                    <a:pt x="936" y="1884"/>
                  </a:lnTo>
                  <a:lnTo>
                    <a:pt x="1187" y="1416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59" name="Google Shape;1959;p22"/>
            <p:cNvSpPr/>
            <p:nvPr/>
          </p:nvSpPr>
          <p:spPr>
            <a:xfrm>
              <a:off x="3897425" y="3059625"/>
              <a:ext cx="113300" cy="142950"/>
            </a:xfrm>
            <a:custGeom>
              <a:rect b="b" l="l" r="r" t="t"/>
              <a:pathLst>
                <a:path extrusionOk="0" h="5718" w="4532">
                  <a:moveTo>
                    <a:pt x="3447" y="34"/>
                  </a:moveTo>
                  <a:lnTo>
                    <a:pt x="3345" y="0"/>
                  </a:lnTo>
                  <a:lnTo>
                    <a:pt x="2854" y="114"/>
                  </a:lnTo>
                  <a:lnTo>
                    <a:pt x="2375" y="0"/>
                  </a:lnTo>
                  <a:lnTo>
                    <a:pt x="1998" y="57"/>
                  </a:lnTo>
                  <a:lnTo>
                    <a:pt x="1998" y="1141"/>
                  </a:lnTo>
                  <a:lnTo>
                    <a:pt x="834" y="1141"/>
                  </a:lnTo>
                  <a:lnTo>
                    <a:pt x="560" y="1175"/>
                  </a:lnTo>
                  <a:lnTo>
                    <a:pt x="400" y="1860"/>
                  </a:lnTo>
                  <a:lnTo>
                    <a:pt x="218" y="2522"/>
                  </a:lnTo>
                  <a:lnTo>
                    <a:pt x="35" y="2807"/>
                  </a:lnTo>
                  <a:lnTo>
                    <a:pt x="1" y="3104"/>
                  </a:lnTo>
                  <a:lnTo>
                    <a:pt x="492" y="4051"/>
                  </a:lnTo>
                  <a:lnTo>
                    <a:pt x="1017" y="4805"/>
                  </a:lnTo>
                  <a:lnTo>
                    <a:pt x="1850" y="5718"/>
                  </a:lnTo>
                  <a:lnTo>
                    <a:pt x="2454" y="5215"/>
                  </a:lnTo>
                  <a:lnTo>
                    <a:pt x="2158" y="4611"/>
                  </a:lnTo>
                  <a:lnTo>
                    <a:pt x="2432" y="4382"/>
                  </a:lnTo>
                  <a:lnTo>
                    <a:pt x="2968" y="4280"/>
                  </a:lnTo>
                  <a:lnTo>
                    <a:pt x="3048" y="3880"/>
                  </a:lnTo>
                  <a:lnTo>
                    <a:pt x="3470" y="4302"/>
                  </a:lnTo>
                  <a:lnTo>
                    <a:pt x="4166" y="4348"/>
                  </a:lnTo>
                  <a:lnTo>
                    <a:pt x="4417" y="3914"/>
                  </a:lnTo>
                  <a:lnTo>
                    <a:pt x="4531" y="3310"/>
                  </a:lnTo>
                  <a:lnTo>
                    <a:pt x="4440" y="2602"/>
                  </a:lnTo>
                  <a:lnTo>
                    <a:pt x="4052" y="2066"/>
                  </a:lnTo>
                  <a:lnTo>
                    <a:pt x="4395" y="1004"/>
                  </a:lnTo>
                  <a:lnTo>
                    <a:pt x="4201" y="833"/>
                  </a:lnTo>
                  <a:lnTo>
                    <a:pt x="3596" y="913"/>
                  </a:lnTo>
                  <a:lnTo>
                    <a:pt x="3390" y="434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0" name="Google Shape;1960;p22"/>
            <p:cNvSpPr/>
            <p:nvPr/>
          </p:nvSpPr>
          <p:spPr>
            <a:xfrm>
              <a:off x="3593575" y="1796275"/>
              <a:ext cx="156375" cy="186625"/>
            </a:xfrm>
            <a:custGeom>
              <a:rect b="b" l="l" r="r" t="t"/>
              <a:pathLst>
                <a:path extrusionOk="0" h="7465" w="6255">
                  <a:moveTo>
                    <a:pt x="1302" y="3470"/>
                  </a:moveTo>
                  <a:lnTo>
                    <a:pt x="606" y="2945"/>
                  </a:lnTo>
                  <a:lnTo>
                    <a:pt x="47" y="2980"/>
                  </a:lnTo>
                  <a:lnTo>
                    <a:pt x="161" y="3436"/>
                  </a:lnTo>
                  <a:lnTo>
                    <a:pt x="1" y="3892"/>
                  </a:lnTo>
                  <a:lnTo>
                    <a:pt x="423" y="3881"/>
                  </a:lnTo>
                  <a:lnTo>
                    <a:pt x="914" y="4064"/>
                  </a:lnTo>
                  <a:close/>
                  <a:moveTo>
                    <a:pt x="3162" y="1"/>
                  </a:moveTo>
                  <a:lnTo>
                    <a:pt x="2375" y="69"/>
                  </a:lnTo>
                  <a:lnTo>
                    <a:pt x="1861" y="12"/>
                  </a:lnTo>
                  <a:lnTo>
                    <a:pt x="1336" y="697"/>
                  </a:lnTo>
                  <a:lnTo>
                    <a:pt x="1062" y="1576"/>
                  </a:lnTo>
                  <a:lnTo>
                    <a:pt x="1370" y="1998"/>
                  </a:lnTo>
                  <a:lnTo>
                    <a:pt x="1393" y="2831"/>
                  </a:lnTo>
                  <a:lnTo>
                    <a:pt x="1758" y="2432"/>
                  </a:lnTo>
                  <a:lnTo>
                    <a:pt x="1964" y="2660"/>
                  </a:lnTo>
                  <a:lnTo>
                    <a:pt x="1713" y="3037"/>
                  </a:lnTo>
                  <a:lnTo>
                    <a:pt x="1861" y="3265"/>
                  </a:lnTo>
                  <a:lnTo>
                    <a:pt x="2671" y="3425"/>
                  </a:lnTo>
                  <a:lnTo>
                    <a:pt x="2683" y="3425"/>
                  </a:lnTo>
                  <a:lnTo>
                    <a:pt x="3128" y="3961"/>
                  </a:lnTo>
                  <a:lnTo>
                    <a:pt x="3014" y="4463"/>
                  </a:lnTo>
                  <a:lnTo>
                    <a:pt x="3014" y="4463"/>
                  </a:lnTo>
                  <a:lnTo>
                    <a:pt x="1998" y="4383"/>
                  </a:lnTo>
                  <a:lnTo>
                    <a:pt x="1861" y="4954"/>
                  </a:lnTo>
                  <a:lnTo>
                    <a:pt x="2226" y="5422"/>
                  </a:lnTo>
                  <a:lnTo>
                    <a:pt x="1507" y="5696"/>
                  </a:lnTo>
                  <a:lnTo>
                    <a:pt x="1690" y="6038"/>
                  </a:lnTo>
                  <a:lnTo>
                    <a:pt x="2763" y="6175"/>
                  </a:lnTo>
                  <a:lnTo>
                    <a:pt x="2763" y="6175"/>
                  </a:lnTo>
                  <a:lnTo>
                    <a:pt x="2146" y="6369"/>
                  </a:lnTo>
                  <a:lnTo>
                    <a:pt x="1108" y="7293"/>
                  </a:lnTo>
                  <a:lnTo>
                    <a:pt x="1462" y="7464"/>
                  </a:lnTo>
                  <a:lnTo>
                    <a:pt x="1964" y="7134"/>
                  </a:lnTo>
                  <a:lnTo>
                    <a:pt x="2603" y="7236"/>
                  </a:lnTo>
                  <a:lnTo>
                    <a:pt x="3071" y="6814"/>
                  </a:lnTo>
                  <a:lnTo>
                    <a:pt x="3390" y="6985"/>
                  </a:lnTo>
                  <a:lnTo>
                    <a:pt x="4566" y="6746"/>
                  </a:lnTo>
                  <a:lnTo>
                    <a:pt x="5502" y="6757"/>
                  </a:lnTo>
                  <a:lnTo>
                    <a:pt x="6106" y="6289"/>
                  </a:lnTo>
                  <a:lnTo>
                    <a:pt x="5844" y="5844"/>
                  </a:lnTo>
                  <a:lnTo>
                    <a:pt x="6186" y="5593"/>
                  </a:lnTo>
                  <a:lnTo>
                    <a:pt x="6255" y="5034"/>
                  </a:lnTo>
                  <a:lnTo>
                    <a:pt x="5422" y="4863"/>
                  </a:lnTo>
                  <a:lnTo>
                    <a:pt x="5239" y="4532"/>
                  </a:lnTo>
                  <a:lnTo>
                    <a:pt x="4828" y="3550"/>
                  </a:lnTo>
                  <a:lnTo>
                    <a:pt x="4372" y="3413"/>
                  </a:lnTo>
                  <a:lnTo>
                    <a:pt x="3790" y="2397"/>
                  </a:lnTo>
                  <a:lnTo>
                    <a:pt x="3733" y="2306"/>
                  </a:lnTo>
                  <a:lnTo>
                    <a:pt x="3048" y="2249"/>
                  </a:lnTo>
                  <a:lnTo>
                    <a:pt x="3641" y="1496"/>
                  </a:lnTo>
                  <a:lnTo>
                    <a:pt x="3824" y="800"/>
                  </a:lnTo>
                  <a:lnTo>
                    <a:pt x="3116" y="800"/>
                  </a:lnTo>
                  <a:lnTo>
                    <a:pt x="2443" y="914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1" name="Google Shape;1961;p22"/>
            <p:cNvSpPr/>
            <p:nvPr/>
          </p:nvSpPr>
          <p:spPr>
            <a:xfrm>
              <a:off x="4445800" y="2124375"/>
              <a:ext cx="131825" cy="54825"/>
            </a:xfrm>
            <a:custGeom>
              <a:rect b="b" l="l" r="r" t="t"/>
              <a:pathLst>
                <a:path extrusionOk="0" h="2193" w="5273">
                  <a:moveTo>
                    <a:pt x="2876" y="720"/>
                  </a:moveTo>
                  <a:lnTo>
                    <a:pt x="1803" y="298"/>
                  </a:lnTo>
                  <a:lnTo>
                    <a:pt x="708" y="161"/>
                  </a:lnTo>
                  <a:lnTo>
                    <a:pt x="69" y="1"/>
                  </a:lnTo>
                  <a:lnTo>
                    <a:pt x="0" y="104"/>
                  </a:lnTo>
                  <a:lnTo>
                    <a:pt x="308" y="366"/>
                  </a:lnTo>
                  <a:lnTo>
                    <a:pt x="742" y="469"/>
                  </a:lnTo>
                  <a:lnTo>
                    <a:pt x="1221" y="800"/>
                  </a:lnTo>
                  <a:lnTo>
                    <a:pt x="1518" y="1393"/>
                  </a:lnTo>
                  <a:lnTo>
                    <a:pt x="1484" y="1781"/>
                  </a:lnTo>
                  <a:lnTo>
                    <a:pt x="2248" y="1736"/>
                  </a:lnTo>
                  <a:lnTo>
                    <a:pt x="3047" y="2169"/>
                  </a:lnTo>
                  <a:lnTo>
                    <a:pt x="4029" y="2021"/>
                  </a:lnTo>
                  <a:lnTo>
                    <a:pt x="4188" y="1884"/>
                  </a:lnTo>
                  <a:lnTo>
                    <a:pt x="4793" y="2135"/>
                  </a:lnTo>
                  <a:lnTo>
                    <a:pt x="5193" y="2192"/>
                  </a:lnTo>
                  <a:lnTo>
                    <a:pt x="5273" y="2101"/>
                  </a:lnTo>
                  <a:lnTo>
                    <a:pt x="4816" y="1610"/>
                  </a:lnTo>
                  <a:lnTo>
                    <a:pt x="4976" y="1485"/>
                  </a:lnTo>
                  <a:lnTo>
                    <a:pt x="4474" y="1290"/>
                  </a:lnTo>
                  <a:lnTo>
                    <a:pt x="4177" y="925"/>
                  </a:lnTo>
                  <a:lnTo>
                    <a:pt x="3447" y="743"/>
                  </a:lnTo>
                  <a:lnTo>
                    <a:pt x="3036" y="880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2" name="Google Shape;1962;p22"/>
            <p:cNvSpPr/>
            <p:nvPr/>
          </p:nvSpPr>
          <p:spPr>
            <a:xfrm>
              <a:off x="3656350" y="2860475"/>
              <a:ext cx="85900" cy="144950"/>
            </a:xfrm>
            <a:custGeom>
              <a:rect b="b" l="l" r="r" t="t"/>
              <a:pathLst>
                <a:path extrusionOk="0" h="5798" w="3436">
                  <a:moveTo>
                    <a:pt x="2614" y="69"/>
                  </a:moveTo>
                  <a:lnTo>
                    <a:pt x="2249" y="0"/>
                  </a:lnTo>
                  <a:lnTo>
                    <a:pt x="1986" y="149"/>
                  </a:lnTo>
                  <a:lnTo>
                    <a:pt x="1644" y="69"/>
                  </a:lnTo>
                  <a:lnTo>
                    <a:pt x="263" y="114"/>
                  </a:lnTo>
                  <a:lnTo>
                    <a:pt x="229" y="628"/>
                  </a:lnTo>
                  <a:lnTo>
                    <a:pt x="343" y="1313"/>
                  </a:lnTo>
                  <a:lnTo>
                    <a:pt x="548" y="2614"/>
                  </a:lnTo>
                  <a:lnTo>
                    <a:pt x="217" y="3367"/>
                  </a:lnTo>
                  <a:lnTo>
                    <a:pt x="1" y="4394"/>
                  </a:lnTo>
                  <a:lnTo>
                    <a:pt x="343" y="5181"/>
                  </a:lnTo>
                  <a:lnTo>
                    <a:pt x="320" y="5535"/>
                  </a:lnTo>
                  <a:lnTo>
                    <a:pt x="1028" y="5798"/>
                  </a:lnTo>
                  <a:lnTo>
                    <a:pt x="1747" y="5524"/>
                  </a:lnTo>
                  <a:lnTo>
                    <a:pt x="2203" y="5227"/>
                  </a:lnTo>
                  <a:lnTo>
                    <a:pt x="3436" y="4679"/>
                  </a:lnTo>
                  <a:lnTo>
                    <a:pt x="3264" y="4371"/>
                  </a:lnTo>
                  <a:lnTo>
                    <a:pt x="3059" y="3801"/>
                  </a:lnTo>
                  <a:lnTo>
                    <a:pt x="3002" y="3344"/>
                  </a:lnTo>
                  <a:lnTo>
                    <a:pt x="3173" y="2522"/>
                  </a:lnTo>
                  <a:lnTo>
                    <a:pt x="2968" y="2203"/>
                  </a:lnTo>
                  <a:lnTo>
                    <a:pt x="2888" y="1473"/>
                  </a:lnTo>
                  <a:lnTo>
                    <a:pt x="2899" y="811"/>
                  </a:lnTo>
                  <a:lnTo>
                    <a:pt x="2557" y="343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3" name="Google Shape;1963;p22"/>
            <p:cNvSpPr/>
            <p:nvPr/>
          </p:nvSpPr>
          <p:spPr>
            <a:xfrm>
              <a:off x="3419550" y="2826525"/>
              <a:ext cx="145250" cy="119850"/>
            </a:xfrm>
            <a:custGeom>
              <a:rect b="b" l="l" r="r" t="t"/>
              <a:pathLst>
                <a:path extrusionOk="0" h="4794" w="5810">
                  <a:moveTo>
                    <a:pt x="2899" y="137"/>
                  </a:moveTo>
                  <a:lnTo>
                    <a:pt x="2785" y="194"/>
                  </a:lnTo>
                  <a:lnTo>
                    <a:pt x="2363" y="114"/>
                  </a:lnTo>
                  <a:lnTo>
                    <a:pt x="2306" y="217"/>
                  </a:lnTo>
                  <a:lnTo>
                    <a:pt x="2112" y="229"/>
                  </a:lnTo>
                  <a:lnTo>
                    <a:pt x="1541" y="23"/>
                  </a:lnTo>
                  <a:lnTo>
                    <a:pt x="1164" y="0"/>
                  </a:lnTo>
                  <a:lnTo>
                    <a:pt x="1142" y="308"/>
                  </a:lnTo>
                  <a:lnTo>
                    <a:pt x="1062" y="400"/>
                  </a:lnTo>
                  <a:lnTo>
                    <a:pt x="1119" y="708"/>
                  </a:lnTo>
                  <a:lnTo>
                    <a:pt x="1005" y="833"/>
                  </a:lnTo>
                  <a:lnTo>
                    <a:pt x="822" y="833"/>
                  </a:lnTo>
                  <a:lnTo>
                    <a:pt x="617" y="970"/>
                  </a:lnTo>
                  <a:lnTo>
                    <a:pt x="377" y="959"/>
                  </a:lnTo>
                  <a:lnTo>
                    <a:pt x="0" y="1404"/>
                  </a:lnTo>
                  <a:lnTo>
                    <a:pt x="229" y="1564"/>
                  </a:lnTo>
                  <a:lnTo>
                    <a:pt x="343" y="1758"/>
                  </a:lnTo>
                  <a:lnTo>
                    <a:pt x="445" y="2157"/>
                  </a:lnTo>
                  <a:lnTo>
                    <a:pt x="628" y="2328"/>
                  </a:lnTo>
                  <a:lnTo>
                    <a:pt x="845" y="2454"/>
                  </a:lnTo>
                  <a:lnTo>
                    <a:pt x="1142" y="2808"/>
                  </a:lnTo>
                  <a:lnTo>
                    <a:pt x="1484" y="3344"/>
                  </a:lnTo>
                  <a:lnTo>
                    <a:pt x="1918" y="2945"/>
                  </a:lnTo>
                  <a:lnTo>
                    <a:pt x="2020" y="2705"/>
                  </a:lnTo>
                  <a:lnTo>
                    <a:pt x="2157" y="2500"/>
                  </a:lnTo>
                  <a:lnTo>
                    <a:pt x="2374" y="2477"/>
                  </a:lnTo>
                  <a:lnTo>
                    <a:pt x="2557" y="2306"/>
                  </a:lnTo>
                  <a:lnTo>
                    <a:pt x="3196" y="2306"/>
                  </a:lnTo>
                  <a:lnTo>
                    <a:pt x="3413" y="2625"/>
                  </a:lnTo>
                  <a:lnTo>
                    <a:pt x="3584" y="3013"/>
                  </a:lnTo>
                  <a:lnTo>
                    <a:pt x="3561" y="3276"/>
                  </a:lnTo>
                  <a:lnTo>
                    <a:pt x="3687" y="3515"/>
                  </a:lnTo>
                  <a:lnTo>
                    <a:pt x="3687" y="3846"/>
                  </a:lnTo>
                  <a:lnTo>
                    <a:pt x="3903" y="3801"/>
                  </a:lnTo>
                  <a:lnTo>
                    <a:pt x="4075" y="3766"/>
                  </a:lnTo>
                  <a:lnTo>
                    <a:pt x="4280" y="3675"/>
                  </a:lnTo>
                  <a:lnTo>
                    <a:pt x="4611" y="4223"/>
                  </a:lnTo>
                  <a:lnTo>
                    <a:pt x="4554" y="4599"/>
                  </a:lnTo>
                  <a:lnTo>
                    <a:pt x="4714" y="4782"/>
                  </a:lnTo>
                  <a:lnTo>
                    <a:pt x="4942" y="4793"/>
                  </a:lnTo>
                  <a:lnTo>
                    <a:pt x="5102" y="4428"/>
                  </a:lnTo>
                  <a:lnTo>
                    <a:pt x="5330" y="4451"/>
                  </a:lnTo>
                  <a:lnTo>
                    <a:pt x="5455" y="4451"/>
                  </a:lnTo>
                  <a:lnTo>
                    <a:pt x="5501" y="4052"/>
                  </a:lnTo>
                  <a:lnTo>
                    <a:pt x="5444" y="3880"/>
                  </a:lnTo>
                  <a:lnTo>
                    <a:pt x="5524" y="3755"/>
                  </a:lnTo>
                  <a:lnTo>
                    <a:pt x="5809" y="3641"/>
                  </a:lnTo>
                  <a:lnTo>
                    <a:pt x="5627" y="2910"/>
                  </a:lnTo>
                  <a:lnTo>
                    <a:pt x="5444" y="2545"/>
                  </a:lnTo>
                  <a:lnTo>
                    <a:pt x="5513" y="2226"/>
                  </a:lnTo>
                  <a:lnTo>
                    <a:pt x="5672" y="2157"/>
                  </a:lnTo>
                  <a:lnTo>
                    <a:pt x="5421" y="1906"/>
                  </a:lnTo>
                  <a:lnTo>
                    <a:pt x="5467" y="1632"/>
                  </a:lnTo>
                  <a:lnTo>
                    <a:pt x="5364" y="1530"/>
                  </a:lnTo>
                  <a:lnTo>
                    <a:pt x="5193" y="1621"/>
                  </a:lnTo>
                  <a:lnTo>
                    <a:pt x="5227" y="1313"/>
                  </a:lnTo>
                  <a:lnTo>
                    <a:pt x="5398" y="1084"/>
                  </a:lnTo>
                  <a:lnTo>
                    <a:pt x="5067" y="708"/>
                  </a:lnTo>
                  <a:lnTo>
                    <a:pt x="4988" y="457"/>
                  </a:lnTo>
                  <a:lnTo>
                    <a:pt x="4794" y="263"/>
                  </a:lnTo>
                  <a:lnTo>
                    <a:pt x="4645" y="229"/>
                  </a:lnTo>
                  <a:lnTo>
                    <a:pt x="4451" y="365"/>
                  </a:lnTo>
                  <a:lnTo>
                    <a:pt x="4200" y="480"/>
                  </a:lnTo>
                  <a:lnTo>
                    <a:pt x="3972" y="674"/>
                  </a:lnTo>
                  <a:lnTo>
                    <a:pt x="3629" y="605"/>
                  </a:lnTo>
                  <a:lnTo>
                    <a:pt x="3413" y="377"/>
                  </a:lnTo>
                  <a:lnTo>
                    <a:pt x="3287" y="343"/>
                  </a:lnTo>
                  <a:lnTo>
                    <a:pt x="3070" y="457"/>
                  </a:lnTo>
                  <a:lnTo>
                    <a:pt x="2945" y="457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4" name="Google Shape;1964;p22"/>
            <p:cNvSpPr/>
            <p:nvPr/>
          </p:nvSpPr>
          <p:spPr>
            <a:xfrm>
              <a:off x="3386450" y="2797425"/>
              <a:ext cx="59650" cy="16850"/>
            </a:xfrm>
            <a:custGeom>
              <a:rect b="b" l="l" r="r" t="t"/>
              <a:pathLst>
                <a:path extrusionOk="0" h="674" w="2386">
                  <a:moveTo>
                    <a:pt x="1" y="651"/>
                  </a:moveTo>
                  <a:lnTo>
                    <a:pt x="720" y="674"/>
                  </a:lnTo>
                  <a:lnTo>
                    <a:pt x="914" y="537"/>
                  </a:lnTo>
                  <a:lnTo>
                    <a:pt x="1062" y="537"/>
                  </a:lnTo>
                  <a:lnTo>
                    <a:pt x="1359" y="331"/>
                  </a:lnTo>
                  <a:lnTo>
                    <a:pt x="1701" y="525"/>
                  </a:lnTo>
                  <a:lnTo>
                    <a:pt x="2043" y="537"/>
                  </a:lnTo>
                  <a:lnTo>
                    <a:pt x="2386" y="331"/>
                  </a:lnTo>
                  <a:lnTo>
                    <a:pt x="2226" y="69"/>
                  </a:lnTo>
                  <a:lnTo>
                    <a:pt x="1963" y="228"/>
                  </a:lnTo>
                  <a:lnTo>
                    <a:pt x="1712" y="217"/>
                  </a:lnTo>
                  <a:lnTo>
                    <a:pt x="1416" y="0"/>
                  </a:lnTo>
                  <a:lnTo>
                    <a:pt x="1153" y="12"/>
                  </a:lnTo>
                  <a:lnTo>
                    <a:pt x="971" y="228"/>
                  </a:lnTo>
                  <a:lnTo>
                    <a:pt x="103" y="251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5" name="Google Shape;1965;p22"/>
            <p:cNvSpPr/>
            <p:nvPr/>
          </p:nvSpPr>
          <p:spPr>
            <a:xfrm>
              <a:off x="3389300" y="2825675"/>
              <a:ext cx="59375" cy="35950"/>
            </a:xfrm>
            <a:custGeom>
              <a:rect b="b" l="l" r="r" t="t"/>
              <a:pathLst>
                <a:path extrusionOk="0" h="1438" w="2375">
                  <a:moveTo>
                    <a:pt x="2374" y="34"/>
                  </a:moveTo>
                  <a:lnTo>
                    <a:pt x="902" y="0"/>
                  </a:lnTo>
                  <a:lnTo>
                    <a:pt x="685" y="91"/>
                  </a:lnTo>
                  <a:lnTo>
                    <a:pt x="434" y="69"/>
                  </a:lnTo>
                  <a:lnTo>
                    <a:pt x="1" y="228"/>
                  </a:lnTo>
                  <a:lnTo>
                    <a:pt x="46" y="411"/>
                  </a:lnTo>
                  <a:lnTo>
                    <a:pt x="286" y="605"/>
                  </a:lnTo>
                  <a:lnTo>
                    <a:pt x="286" y="742"/>
                  </a:lnTo>
                  <a:lnTo>
                    <a:pt x="457" y="993"/>
                  </a:lnTo>
                  <a:lnTo>
                    <a:pt x="800" y="1061"/>
                  </a:lnTo>
                  <a:lnTo>
                    <a:pt x="1210" y="1438"/>
                  </a:lnTo>
                  <a:lnTo>
                    <a:pt x="1587" y="993"/>
                  </a:lnTo>
                  <a:lnTo>
                    <a:pt x="1827" y="1004"/>
                  </a:lnTo>
                  <a:lnTo>
                    <a:pt x="2032" y="867"/>
                  </a:lnTo>
                  <a:lnTo>
                    <a:pt x="2215" y="867"/>
                  </a:lnTo>
                  <a:lnTo>
                    <a:pt x="2329" y="742"/>
                  </a:lnTo>
                  <a:lnTo>
                    <a:pt x="2272" y="434"/>
                  </a:lnTo>
                  <a:lnTo>
                    <a:pt x="2352" y="342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6" name="Google Shape;1966;p22"/>
            <p:cNvSpPr/>
            <p:nvPr/>
          </p:nvSpPr>
          <p:spPr>
            <a:xfrm>
              <a:off x="3907700" y="3060175"/>
              <a:ext cx="39675" cy="28850"/>
            </a:xfrm>
            <a:custGeom>
              <a:rect b="b" l="l" r="r" t="t"/>
              <a:pathLst>
                <a:path extrusionOk="0" h="1154" w="1587">
                  <a:moveTo>
                    <a:pt x="1587" y="24"/>
                  </a:moveTo>
                  <a:lnTo>
                    <a:pt x="275" y="1"/>
                  </a:lnTo>
                  <a:lnTo>
                    <a:pt x="1" y="1028"/>
                  </a:lnTo>
                  <a:lnTo>
                    <a:pt x="149" y="1153"/>
                  </a:lnTo>
                  <a:lnTo>
                    <a:pt x="423" y="1119"/>
                  </a:lnTo>
                  <a:lnTo>
                    <a:pt x="1587" y="1119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7" name="Google Shape;1967;p22"/>
            <p:cNvSpPr/>
            <p:nvPr/>
          </p:nvSpPr>
          <p:spPr>
            <a:xfrm>
              <a:off x="4094300" y="2162625"/>
              <a:ext cx="123275" cy="157225"/>
            </a:xfrm>
            <a:custGeom>
              <a:rect b="b" l="l" r="r" t="t"/>
              <a:pathLst>
                <a:path extrusionOk="0" h="6289" w="4931">
                  <a:moveTo>
                    <a:pt x="2945" y="5558"/>
                  </a:moveTo>
                  <a:lnTo>
                    <a:pt x="2830" y="5957"/>
                  </a:lnTo>
                  <a:lnTo>
                    <a:pt x="3766" y="6128"/>
                  </a:lnTo>
                  <a:lnTo>
                    <a:pt x="3766" y="6288"/>
                  </a:lnTo>
                  <a:lnTo>
                    <a:pt x="4850" y="6208"/>
                  </a:lnTo>
                  <a:lnTo>
                    <a:pt x="4930" y="5934"/>
                  </a:lnTo>
                  <a:lnTo>
                    <a:pt x="4531" y="6049"/>
                  </a:lnTo>
                  <a:lnTo>
                    <a:pt x="4531" y="5889"/>
                  </a:lnTo>
                  <a:lnTo>
                    <a:pt x="3972" y="5820"/>
                  </a:lnTo>
                  <a:lnTo>
                    <a:pt x="3390" y="5877"/>
                  </a:lnTo>
                  <a:close/>
                  <a:moveTo>
                    <a:pt x="4588" y="228"/>
                  </a:moveTo>
                  <a:lnTo>
                    <a:pt x="4200" y="0"/>
                  </a:lnTo>
                  <a:lnTo>
                    <a:pt x="4246" y="422"/>
                  </a:lnTo>
                  <a:lnTo>
                    <a:pt x="3584" y="514"/>
                  </a:lnTo>
                  <a:lnTo>
                    <a:pt x="3024" y="206"/>
                  </a:lnTo>
                  <a:lnTo>
                    <a:pt x="2465" y="457"/>
                  </a:lnTo>
                  <a:lnTo>
                    <a:pt x="1929" y="422"/>
                  </a:lnTo>
                  <a:lnTo>
                    <a:pt x="1792" y="457"/>
                  </a:lnTo>
                  <a:lnTo>
                    <a:pt x="1689" y="616"/>
                  </a:lnTo>
                  <a:lnTo>
                    <a:pt x="1290" y="594"/>
                  </a:lnTo>
                  <a:lnTo>
                    <a:pt x="1016" y="776"/>
                  </a:lnTo>
                  <a:lnTo>
                    <a:pt x="548" y="867"/>
                  </a:lnTo>
                  <a:lnTo>
                    <a:pt x="548" y="1096"/>
                  </a:lnTo>
                  <a:lnTo>
                    <a:pt x="320" y="1221"/>
                  </a:lnTo>
                  <a:lnTo>
                    <a:pt x="308" y="1529"/>
                  </a:lnTo>
                  <a:lnTo>
                    <a:pt x="0" y="1952"/>
                  </a:lnTo>
                  <a:lnTo>
                    <a:pt x="80" y="2226"/>
                  </a:lnTo>
                  <a:lnTo>
                    <a:pt x="491" y="2739"/>
                  </a:lnTo>
                  <a:lnTo>
                    <a:pt x="822" y="3161"/>
                  </a:lnTo>
                  <a:lnTo>
                    <a:pt x="1005" y="3778"/>
                  </a:lnTo>
                  <a:lnTo>
                    <a:pt x="1335" y="4508"/>
                  </a:lnTo>
                  <a:lnTo>
                    <a:pt x="1986" y="4919"/>
                  </a:lnTo>
                  <a:lnTo>
                    <a:pt x="2477" y="4907"/>
                  </a:lnTo>
                  <a:lnTo>
                    <a:pt x="2134" y="4097"/>
                  </a:lnTo>
                  <a:lnTo>
                    <a:pt x="2602" y="3994"/>
                  </a:lnTo>
                  <a:lnTo>
                    <a:pt x="2328" y="3527"/>
                  </a:lnTo>
                  <a:lnTo>
                    <a:pt x="3036" y="3766"/>
                  </a:lnTo>
                  <a:lnTo>
                    <a:pt x="2979" y="3241"/>
                  </a:lnTo>
                  <a:lnTo>
                    <a:pt x="2602" y="2979"/>
                  </a:lnTo>
                  <a:lnTo>
                    <a:pt x="2146" y="2556"/>
                  </a:lnTo>
                  <a:lnTo>
                    <a:pt x="2397" y="2351"/>
                  </a:lnTo>
                  <a:lnTo>
                    <a:pt x="1997" y="1929"/>
                  </a:lnTo>
                  <a:lnTo>
                    <a:pt x="1769" y="1381"/>
                  </a:lnTo>
                  <a:lnTo>
                    <a:pt x="1895" y="1198"/>
                  </a:lnTo>
                  <a:lnTo>
                    <a:pt x="2328" y="1655"/>
                  </a:lnTo>
                  <a:lnTo>
                    <a:pt x="2739" y="1655"/>
                  </a:lnTo>
                  <a:lnTo>
                    <a:pt x="3104" y="1507"/>
                  </a:lnTo>
                  <a:lnTo>
                    <a:pt x="2545" y="993"/>
                  </a:lnTo>
                  <a:lnTo>
                    <a:pt x="3413" y="765"/>
                  </a:lnTo>
                  <a:lnTo>
                    <a:pt x="3801" y="856"/>
                  </a:lnTo>
                  <a:lnTo>
                    <a:pt x="4257" y="879"/>
                  </a:lnTo>
                  <a:lnTo>
                    <a:pt x="4405" y="776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8" name="Google Shape;1968;p22"/>
            <p:cNvSpPr/>
            <p:nvPr/>
          </p:nvSpPr>
          <p:spPr>
            <a:xfrm>
              <a:off x="2778475" y="1342375"/>
              <a:ext cx="794300" cy="424550"/>
            </a:xfrm>
            <a:custGeom>
              <a:rect b="b" l="l" r="r" t="t"/>
              <a:pathLst>
                <a:path extrusionOk="0" h="16982" w="31772">
                  <a:moveTo>
                    <a:pt x="24982" y="57"/>
                  </a:moveTo>
                  <a:lnTo>
                    <a:pt x="21273" y="0"/>
                  </a:lnTo>
                  <a:lnTo>
                    <a:pt x="19584" y="34"/>
                  </a:lnTo>
                  <a:lnTo>
                    <a:pt x="18876" y="228"/>
                  </a:lnTo>
                  <a:lnTo>
                    <a:pt x="17233" y="206"/>
                  </a:lnTo>
                  <a:lnTo>
                    <a:pt x="15418" y="514"/>
                  </a:lnTo>
                  <a:lnTo>
                    <a:pt x="15190" y="753"/>
                  </a:lnTo>
                  <a:lnTo>
                    <a:pt x="16148" y="1050"/>
                  </a:lnTo>
                  <a:lnTo>
                    <a:pt x="15258" y="867"/>
                  </a:lnTo>
                  <a:lnTo>
                    <a:pt x="14619" y="822"/>
                  </a:lnTo>
                  <a:lnTo>
                    <a:pt x="13626" y="628"/>
                  </a:lnTo>
                  <a:lnTo>
                    <a:pt x="12109" y="925"/>
                  </a:lnTo>
                  <a:lnTo>
                    <a:pt x="11721" y="753"/>
                  </a:lnTo>
                  <a:lnTo>
                    <a:pt x="10237" y="753"/>
                  </a:lnTo>
                  <a:lnTo>
                    <a:pt x="8685" y="833"/>
                  </a:lnTo>
                  <a:lnTo>
                    <a:pt x="7418" y="982"/>
                  </a:lnTo>
                  <a:lnTo>
                    <a:pt x="7384" y="1233"/>
                  </a:lnTo>
                  <a:lnTo>
                    <a:pt x="6631" y="1313"/>
                  </a:lnTo>
                  <a:lnTo>
                    <a:pt x="4554" y="1723"/>
                  </a:lnTo>
                  <a:lnTo>
                    <a:pt x="3892" y="1963"/>
                  </a:lnTo>
                  <a:lnTo>
                    <a:pt x="5044" y="2180"/>
                  </a:lnTo>
                  <a:lnTo>
                    <a:pt x="4645" y="2408"/>
                  </a:lnTo>
                  <a:lnTo>
                    <a:pt x="2522" y="2716"/>
                  </a:lnTo>
                  <a:lnTo>
                    <a:pt x="308" y="3036"/>
                  </a:lnTo>
                  <a:lnTo>
                    <a:pt x="0" y="3275"/>
                  </a:lnTo>
                  <a:lnTo>
                    <a:pt x="913" y="3561"/>
                  </a:lnTo>
                  <a:lnTo>
                    <a:pt x="2979" y="3732"/>
                  </a:lnTo>
                  <a:lnTo>
                    <a:pt x="1906" y="3766"/>
                  </a:lnTo>
                  <a:lnTo>
                    <a:pt x="354" y="3972"/>
                  </a:lnTo>
                  <a:lnTo>
                    <a:pt x="890" y="4417"/>
                  </a:lnTo>
                  <a:lnTo>
                    <a:pt x="1324" y="4633"/>
                  </a:lnTo>
                  <a:lnTo>
                    <a:pt x="2659" y="4588"/>
                  </a:lnTo>
                  <a:lnTo>
                    <a:pt x="4109" y="4565"/>
                  </a:lnTo>
                  <a:lnTo>
                    <a:pt x="5193" y="4599"/>
                  </a:lnTo>
                  <a:lnTo>
                    <a:pt x="6334" y="5022"/>
                  </a:lnTo>
                  <a:lnTo>
                    <a:pt x="6129" y="5318"/>
                  </a:lnTo>
                  <a:lnTo>
                    <a:pt x="6642" y="5592"/>
                  </a:lnTo>
                  <a:lnTo>
                    <a:pt x="6848" y="6345"/>
                  </a:lnTo>
                  <a:lnTo>
                    <a:pt x="6984" y="6859"/>
                  </a:lnTo>
                  <a:lnTo>
                    <a:pt x="7190" y="7133"/>
                  </a:lnTo>
                  <a:lnTo>
                    <a:pt x="6186" y="7817"/>
                  </a:lnTo>
                  <a:lnTo>
                    <a:pt x="6562" y="8000"/>
                  </a:lnTo>
                  <a:lnTo>
                    <a:pt x="7190" y="7886"/>
                  </a:lnTo>
                  <a:lnTo>
                    <a:pt x="7555" y="8148"/>
                  </a:lnTo>
                  <a:lnTo>
                    <a:pt x="8308" y="8628"/>
                  </a:lnTo>
                  <a:lnTo>
                    <a:pt x="7247" y="8434"/>
                  </a:lnTo>
                  <a:lnTo>
                    <a:pt x="6699" y="8434"/>
                  </a:lnTo>
                  <a:lnTo>
                    <a:pt x="6277" y="8833"/>
                  </a:lnTo>
                  <a:lnTo>
                    <a:pt x="6060" y="9347"/>
                  </a:lnTo>
                  <a:lnTo>
                    <a:pt x="6665" y="9598"/>
                  </a:lnTo>
                  <a:lnTo>
                    <a:pt x="7236" y="9484"/>
                  </a:lnTo>
                  <a:lnTo>
                    <a:pt x="7601" y="9370"/>
                  </a:lnTo>
                  <a:lnTo>
                    <a:pt x="8388" y="9096"/>
                  </a:lnTo>
                  <a:lnTo>
                    <a:pt x="7989" y="9701"/>
                  </a:lnTo>
                  <a:lnTo>
                    <a:pt x="7612" y="10020"/>
                  </a:lnTo>
                  <a:lnTo>
                    <a:pt x="6608" y="10305"/>
                  </a:lnTo>
                  <a:lnTo>
                    <a:pt x="5604" y="11207"/>
                  </a:lnTo>
                  <a:lnTo>
                    <a:pt x="5889" y="11492"/>
                  </a:lnTo>
                  <a:lnTo>
                    <a:pt x="5410" y="12063"/>
                  </a:lnTo>
                  <a:lnTo>
                    <a:pt x="5935" y="12805"/>
                  </a:lnTo>
                  <a:lnTo>
                    <a:pt x="5718" y="13524"/>
                  </a:lnTo>
                  <a:lnTo>
                    <a:pt x="5820" y="14049"/>
                  </a:lnTo>
                  <a:lnTo>
                    <a:pt x="6505" y="15064"/>
                  </a:lnTo>
                  <a:lnTo>
                    <a:pt x="6619" y="15863"/>
                  </a:lnTo>
                  <a:lnTo>
                    <a:pt x="7064" y="16320"/>
                  </a:lnTo>
                  <a:lnTo>
                    <a:pt x="8331" y="16320"/>
                  </a:lnTo>
                  <a:lnTo>
                    <a:pt x="9039" y="16981"/>
                  </a:lnTo>
                  <a:lnTo>
                    <a:pt x="9974" y="16947"/>
                  </a:lnTo>
                  <a:lnTo>
                    <a:pt x="10556" y="16126"/>
                  </a:lnTo>
                  <a:lnTo>
                    <a:pt x="11059" y="15441"/>
                  </a:lnTo>
                  <a:lnTo>
                    <a:pt x="11013" y="14813"/>
                  </a:lnTo>
                  <a:lnTo>
                    <a:pt x="12234" y="14163"/>
                  </a:lnTo>
                  <a:lnTo>
                    <a:pt x="12713" y="13638"/>
                  </a:lnTo>
                  <a:lnTo>
                    <a:pt x="12907" y="13079"/>
                  </a:lnTo>
                  <a:lnTo>
                    <a:pt x="13581" y="12576"/>
                  </a:lnTo>
                  <a:lnTo>
                    <a:pt x="14505" y="12394"/>
                  </a:lnTo>
                  <a:lnTo>
                    <a:pt x="15372" y="12188"/>
                  </a:lnTo>
                  <a:lnTo>
                    <a:pt x="15806" y="12166"/>
                  </a:lnTo>
                  <a:lnTo>
                    <a:pt x="17255" y="11606"/>
                  </a:lnTo>
                  <a:lnTo>
                    <a:pt x="18317" y="10796"/>
                  </a:lnTo>
                  <a:lnTo>
                    <a:pt x="19002" y="10499"/>
                  </a:lnTo>
                  <a:lnTo>
                    <a:pt x="19652" y="10477"/>
                  </a:lnTo>
                  <a:lnTo>
                    <a:pt x="21444" y="10225"/>
                  </a:lnTo>
                  <a:lnTo>
                    <a:pt x="23167" y="9609"/>
                  </a:lnTo>
                  <a:lnTo>
                    <a:pt x="24867" y="8959"/>
                  </a:lnTo>
                  <a:lnTo>
                    <a:pt x="24080" y="8913"/>
                  </a:lnTo>
                  <a:lnTo>
                    <a:pt x="22562" y="8879"/>
                  </a:lnTo>
                  <a:lnTo>
                    <a:pt x="23327" y="8479"/>
                  </a:lnTo>
                  <a:lnTo>
                    <a:pt x="23247" y="7966"/>
                  </a:lnTo>
                  <a:lnTo>
                    <a:pt x="23852" y="8400"/>
                  </a:lnTo>
                  <a:lnTo>
                    <a:pt x="24240" y="8696"/>
                  </a:lnTo>
                  <a:lnTo>
                    <a:pt x="25278" y="8559"/>
                  </a:lnTo>
                  <a:lnTo>
                    <a:pt x="25187" y="7943"/>
                  </a:lnTo>
                  <a:lnTo>
                    <a:pt x="24548" y="7498"/>
                  </a:lnTo>
                  <a:lnTo>
                    <a:pt x="23840" y="7315"/>
                  </a:lnTo>
                  <a:lnTo>
                    <a:pt x="24183" y="7110"/>
                  </a:lnTo>
                  <a:lnTo>
                    <a:pt x="25210" y="7418"/>
                  </a:lnTo>
                  <a:lnTo>
                    <a:pt x="25278" y="7087"/>
                  </a:lnTo>
                  <a:lnTo>
                    <a:pt x="24696" y="6596"/>
                  </a:lnTo>
                  <a:lnTo>
                    <a:pt x="25461" y="6596"/>
                  </a:lnTo>
                  <a:lnTo>
                    <a:pt x="26260" y="6482"/>
                  </a:lnTo>
                  <a:lnTo>
                    <a:pt x="26499" y="6231"/>
                  </a:lnTo>
                  <a:lnTo>
                    <a:pt x="25929" y="5934"/>
                  </a:lnTo>
                  <a:lnTo>
                    <a:pt x="27161" y="5889"/>
                  </a:lnTo>
                  <a:lnTo>
                    <a:pt x="26591" y="5273"/>
                  </a:lnTo>
                  <a:lnTo>
                    <a:pt x="27173" y="5204"/>
                  </a:lnTo>
                  <a:lnTo>
                    <a:pt x="27184" y="4599"/>
                  </a:lnTo>
                  <a:lnTo>
                    <a:pt x="26305" y="4245"/>
                  </a:lnTo>
                  <a:lnTo>
                    <a:pt x="27218" y="4017"/>
                  </a:lnTo>
                  <a:lnTo>
                    <a:pt x="28040" y="4006"/>
                  </a:lnTo>
                  <a:lnTo>
                    <a:pt x="27526" y="3549"/>
                  </a:lnTo>
                  <a:lnTo>
                    <a:pt x="27686" y="2819"/>
                  </a:lnTo>
                  <a:lnTo>
                    <a:pt x="28200" y="2408"/>
                  </a:lnTo>
                  <a:lnTo>
                    <a:pt x="28896" y="1952"/>
                  </a:lnTo>
                  <a:lnTo>
                    <a:pt x="27755" y="1917"/>
                  </a:lnTo>
                  <a:lnTo>
                    <a:pt x="29375" y="1826"/>
                  </a:lnTo>
                  <a:lnTo>
                    <a:pt x="29683" y="1678"/>
                  </a:lnTo>
                  <a:lnTo>
                    <a:pt x="31772" y="1267"/>
                  </a:lnTo>
                  <a:lnTo>
                    <a:pt x="31544" y="1027"/>
                  </a:lnTo>
                  <a:lnTo>
                    <a:pt x="30117" y="913"/>
                  </a:lnTo>
                  <a:lnTo>
                    <a:pt x="27698" y="1119"/>
                  </a:lnTo>
                  <a:lnTo>
                    <a:pt x="26385" y="1335"/>
                  </a:lnTo>
                  <a:lnTo>
                    <a:pt x="27036" y="1004"/>
                  </a:lnTo>
                  <a:lnTo>
                    <a:pt x="26705" y="810"/>
                  </a:lnTo>
                  <a:lnTo>
                    <a:pt x="25700" y="982"/>
                  </a:lnTo>
                  <a:lnTo>
                    <a:pt x="24320" y="776"/>
                  </a:lnTo>
                  <a:lnTo>
                    <a:pt x="22596" y="856"/>
                  </a:lnTo>
                  <a:lnTo>
                    <a:pt x="22391" y="753"/>
                  </a:lnTo>
                  <a:lnTo>
                    <a:pt x="25004" y="696"/>
                  </a:lnTo>
                  <a:lnTo>
                    <a:pt x="26842" y="662"/>
                  </a:lnTo>
                  <a:lnTo>
                    <a:pt x="27789" y="468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69" name="Google Shape;1969;p22"/>
            <p:cNvSpPr/>
            <p:nvPr/>
          </p:nvSpPr>
          <p:spPr>
            <a:xfrm>
              <a:off x="1890025" y="2707825"/>
              <a:ext cx="82475" cy="92750"/>
            </a:xfrm>
            <a:custGeom>
              <a:rect b="b" l="l" r="r" t="t"/>
              <a:pathLst>
                <a:path extrusionOk="0" h="3710" w="3299">
                  <a:moveTo>
                    <a:pt x="2797" y="12"/>
                  </a:moveTo>
                  <a:lnTo>
                    <a:pt x="2066" y="1"/>
                  </a:lnTo>
                  <a:lnTo>
                    <a:pt x="1324" y="1"/>
                  </a:lnTo>
                  <a:lnTo>
                    <a:pt x="1267" y="514"/>
                  </a:lnTo>
                  <a:lnTo>
                    <a:pt x="902" y="514"/>
                  </a:lnTo>
                  <a:lnTo>
                    <a:pt x="1153" y="811"/>
                  </a:lnTo>
                  <a:lnTo>
                    <a:pt x="1427" y="1028"/>
                  </a:lnTo>
                  <a:lnTo>
                    <a:pt x="1496" y="1233"/>
                  </a:lnTo>
                  <a:lnTo>
                    <a:pt x="1610" y="1279"/>
                  </a:lnTo>
                  <a:lnTo>
                    <a:pt x="1553" y="1587"/>
                  </a:lnTo>
                  <a:lnTo>
                    <a:pt x="548" y="1587"/>
                  </a:lnTo>
                  <a:lnTo>
                    <a:pt x="69" y="2329"/>
                  </a:lnTo>
                  <a:lnTo>
                    <a:pt x="172" y="2500"/>
                  </a:lnTo>
                  <a:lnTo>
                    <a:pt x="58" y="2706"/>
                  </a:lnTo>
                  <a:lnTo>
                    <a:pt x="1" y="2979"/>
                  </a:lnTo>
                  <a:lnTo>
                    <a:pt x="389" y="3356"/>
                  </a:lnTo>
                  <a:lnTo>
                    <a:pt x="742" y="3539"/>
                  </a:lnTo>
                  <a:lnTo>
                    <a:pt x="1222" y="3550"/>
                  </a:lnTo>
                  <a:lnTo>
                    <a:pt x="1633" y="3710"/>
                  </a:lnTo>
                  <a:lnTo>
                    <a:pt x="1655" y="3573"/>
                  </a:lnTo>
                  <a:lnTo>
                    <a:pt x="1952" y="3345"/>
                  </a:lnTo>
                  <a:lnTo>
                    <a:pt x="2112" y="3242"/>
                  </a:lnTo>
                  <a:lnTo>
                    <a:pt x="2089" y="3139"/>
                  </a:lnTo>
                  <a:lnTo>
                    <a:pt x="2283" y="3082"/>
                  </a:lnTo>
                  <a:lnTo>
                    <a:pt x="2466" y="2854"/>
                  </a:lnTo>
                  <a:lnTo>
                    <a:pt x="2431" y="2671"/>
                  </a:lnTo>
                  <a:lnTo>
                    <a:pt x="2500" y="2500"/>
                  </a:lnTo>
                  <a:lnTo>
                    <a:pt x="2899" y="2238"/>
                  </a:lnTo>
                  <a:lnTo>
                    <a:pt x="3299" y="1895"/>
                  </a:lnTo>
                  <a:lnTo>
                    <a:pt x="3082" y="1781"/>
                  </a:lnTo>
                  <a:lnTo>
                    <a:pt x="3002" y="1918"/>
                  </a:lnTo>
                  <a:lnTo>
                    <a:pt x="2751" y="1758"/>
                  </a:lnTo>
                  <a:lnTo>
                    <a:pt x="2523" y="1758"/>
                  </a:lnTo>
                  <a:lnTo>
                    <a:pt x="2694" y="731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0" name="Google Shape;1970;p22"/>
            <p:cNvSpPr/>
            <p:nvPr/>
          </p:nvSpPr>
          <p:spPr>
            <a:xfrm>
              <a:off x="2492600" y="2922100"/>
              <a:ext cx="95875" cy="161225"/>
            </a:xfrm>
            <a:custGeom>
              <a:rect b="b" l="l" r="r" t="t"/>
              <a:pathLst>
                <a:path extrusionOk="0" h="6449" w="3835">
                  <a:moveTo>
                    <a:pt x="3412" y="2191"/>
                  </a:moveTo>
                  <a:lnTo>
                    <a:pt x="3116" y="1861"/>
                  </a:lnTo>
                  <a:lnTo>
                    <a:pt x="2705" y="1415"/>
                  </a:lnTo>
                  <a:lnTo>
                    <a:pt x="2408" y="1404"/>
                  </a:lnTo>
                  <a:lnTo>
                    <a:pt x="2385" y="936"/>
                  </a:lnTo>
                  <a:lnTo>
                    <a:pt x="1917" y="343"/>
                  </a:lnTo>
                  <a:lnTo>
                    <a:pt x="1404" y="0"/>
                  </a:lnTo>
                  <a:lnTo>
                    <a:pt x="753" y="548"/>
                  </a:lnTo>
                  <a:lnTo>
                    <a:pt x="662" y="879"/>
                  </a:lnTo>
                  <a:lnTo>
                    <a:pt x="936" y="1199"/>
                  </a:lnTo>
                  <a:lnTo>
                    <a:pt x="719" y="1370"/>
                  </a:lnTo>
                  <a:lnTo>
                    <a:pt x="228" y="1530"/>
                  </a:lnTo>
                  <a:lnTo>
                    <a:pt x="228" y="1940"/>
                  </a:lnTo>
                  <a:lnTo>
                    <a:pt x="0" y="2203"/>
                  </a:lnTo>
                  <a:lnTo>
                    <a:pt x="537" y="2888"/>
                  </a:lnTo>
                  <a:lnTo>
                    <a:pt x="947" y="2842"/>
                  </a:lnTo>
                  <a:lnTo>
                    <a:pt x="1130" y="3059"/>
                  </a:lnTo>
                  <a:lnTo>
                    <a:pt x="1016" y="3458"/>
                  </a:lnTo>
                  <a:lnTo>
                    <a:pt x="1290" y="3584"/>
                  </a:lnTo>
                  <a:lnTo>
                    <a:pt x="1461" y="4006"/>
                  </a:lnTo>
                  <a:lnTo>
                    <a:pt x="1233" y="4326"/>
                  </a:lnTo>
                  <a:lnTo>
                    <a:pt x="1084" y="5090"/>
                  </a:lnTo>
                  <a:lnTo>
                    <a:pt x="1290" y="5570"/>
                  </a:lnTo>
                  <a:lnTo>
                    <a:pt x="1335" y="5980"/>
                  </a:lnTo>
                  <a:lnTo>
                    <a:pt x="1826" y="6403"/>
                  </a:lnTo>
                  <a:lnTo>
                    <a:pt x="2214" y="6448"/>
                  </a:lnTo>
                  <a:lnTo>
                    <a:pt x="2317" y="6266"/>
                  </a:lnTo>
                  <a:lnTo>
                    <a:pt x="2557" y="6231"/>
                  </a:lnTo>
                  <a:lnTo>
                    <a:pt x="2933" y="6083"/>
                  </a:lnTo>
                  <a:lnTo>
                    <a:pt x="3184" y="5832"/>
                  </a:lnTo>
                  <a:lnTo>
                    <a:pt x="3629" y="5912"/>
                  </a:lnTo>
                  <a:lnTo>
                    <a:pt x="3835" y="5878"/>
                  </a:lnTo>
                  <a:lnTo>
                    <a:pt x="3355" y="5079"/>
                  </a:lnTo>
                  <a:lnTo>
                    <a:pt x="3264" y="4577"/>
                  </a:lnTo>
                  <a:lnTo>
                    <a:pt x="3002" y="4565"/>
                  </a:lnTo>
                  <a:lnTo>
                    <a:pt x="2659" y="3915"/>
                  </a:lnTo>
                  <a:lnTo>
                    <a:pt x="2819" y="3435"/>
                  </a:lnTo>
                  <a:lnTo>
                    <a:pt x="2773" y="3230"/>
                  </a:lnTo>
                  <a:lnTo>
                    <a:pt x="3275" y="3002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1" name="Google Shape;1971;p22"/>
            <p:cNvSpPr/>
            <p:nvPr/>
          </p:nvSpPr>
          <p:spPr>
            <a:xfrm>
              <a:off x="1947100" y="2748925"/>
              <a:ext cx="124400" cy="68775"/>
            </a:xfrm>
            <a:custGeom>
              <a:rect b="b" l="l" r="r" t="t"/>
              <a:pathLst>
                <a:path extrusionOk="0" h="2751" w="4976">
                  <a:moveTo>
                    <a:pt x="4976" y="925"/>
                  </a:moveTo>
                  <a:lnTo>
                    <a:pt x="4793" y="673"/>
                  </a:lnTo>
                  <a:lnTo>
                    <a:pt x="4519" y="525"/>
                  </a:lnTo>
                  <a:lnTo>
                    <a:pt x="4314" y="331"/>
                  </a:lnTo>
                  <a:lnTo>
                    <a:pt x="4086" y="160"/>
                  </a:lnTo>
                  <a:lnTo>
                    <a:pt x="3972" y="137"/>
                  </a:lnTo>
                  <a:lnTo>
                    <a:pt x="3606" y="12"/>
                  </a:lnTo>
                  <a:lnTo>
                    <a:pt x="3458" y="80"/>
                  </a:lnTo>
                  <a:lnTo>
                    <a:pt x="3241" y="114"/>
                  </a:lnTo>
                  <a:lnTo>
                    <a:pt x="3059" y="57"/>
                  </a:lnTo>
                  <a:lnTo>
                    <a:pt x="2807" y="0"/>
                  </a:lnTo>
                  <a:lnTo>
                    <a:pt x="2693" y="103"/>
                  </a:lnTo>
                  <a:lnTo>
                    <a:pt x="2442" y="194"/>
                  </a:lnTo>
                  <a:lnTo>
                    <a:pt x="2066" y="228"/>
                  </a:lnTo>
                  <a:lnTo>
                    <a:pt x="1712" y="137"/>
                  </a:lnTo>
                  <a:lnTo>
                    <a:pt x="1586" y="194"/>
                  </a:lnTo>
                  <a:lnTo>
                    <a:pt x="1518" y="114"/>
                  </a:lnTo>
                  <a:lnTo>
                    <a:pt x="1290" y="126"/>
                  </a:lnTo>
                  <a:lnTo>
                    <a:pt x="1096" y="285"/>
                  </a:lnTo>
                  <a:lnTo>
                    <a:pt x="1016" y="251"/>
                  </a:lnTo>
                  <a:lnTo>
                    <a:pt x="616" y="594"/>
                  </a:lnTo>
                  <a:lnTo>
                    <a:pt x="217" y="856"/>
                  </a:lnTo>
                  <a:lnTo>
                    <a:pt x="137" y="1027"/>
                  </a:lnTo>
                  <a:lnTo>
                    <a:pt x="183" y="1210"/>
                  </a:lnTo>
                  <a:lnTo>
                    <a:pt x="0" y="1438"/>
                  </a:lnTo>
                  <a:lnTo>
                    <a:pt x="217" y="1507"/>
                  </a:lnTo>
                  <a:lnTo>
                    <a:pt x="365" y="1701"/>
                  </a:lnTo>
                  <a:lnTo>
                    <a:pt x="605" y="1838"/>
                  </a:lnTo>
                  <a:lnTo>
                    <a:pt x="616" y="1963"/>
                  </a:lnTo>
                  <a:lnTo>
                    <a:pt x="970" y="1849"/>
                  </a:lnTo>
                  <a:lnTo>
                    <a:pt x="1130" y="1929"/>
                  </a:lnTo>
                  <a:lnTo>
                    <a:pt x="1233" y="2020"/>
                  </a:lnTo>
                  <a:lnTo>
                    <a:pt x="1141" y="2385"/>
                  </a:lnTo>
                  <a:lnTo>
                    <a:pt x="1381" y="2465"/>
                  </a:lnTo>
                  <a:lnTo>
                    <a:pt x="1484" y="2751"/>
                  </a:lnTo>
                  <a:lnTo>
                    <a:pt x="1746" y="2705"/>
                  </a:lnTo>
                  <a:lnTo>
                    <a:pt x="1860" y="2499"/>
                  </a:lnTo>
                  <a:lnTo>
                    <a:pt x="1974" y="2499"/>
                  </a:lnTo>
                  <a:lnTo>
                    <a:pt x="1997" y="2054"/>
                  </a:lnTo>
                  <a:lnTo>
                    <a:pt x="2180" y="2020"/>
                  </a:lnTo>
                  <a:lnTo>
                    <a:pt x="2351" y="2020"/>
                  </a:lnTo>
                  <a:lnTo>
                    <a:pt x="2556" y="1780"/>
                  </a:lnTo>
                  <a:lnTo>
                    <a:pt x="2773" y="1963"/>
                  </a:lnTo>
                  <a:lnTo>
                    <a:pt x="2853" y="1849"/>
                  </a:lnTo>
                  <a:lnTo>
                    <a:pt x="3013" y="1758"/>
                  </a:lnTo>
                  <a:lnTo>
                    <a:pt x="3310" y="1495"/>
                  </a:lnTo>
                  <a:lnTo>
                    <a:pt x="3355" y="1313"/>
                  </a:lnTo>
                  <a:lnTo>
                    <a:pt x="3424" y="1324"/>
                  </a:lnTo>
                  <a:lnTo>
                    <a:pt x="3538" y="1107"/>
                  </a:lnTo>
                  <a:lnTo>
                    <a:pt x="3629" y="1084"/>
                  </a:lnTo>
                  <a:lnTo>
                    <a:pt x="3755" y="1210"/>
                  </a:lnTo>
                  <a:lnTo>
                    <a:pt x="3914" y="1256"/>
                  </a:lnTo>
                  <a:lnTo>
                    <a:pt x="4097" y="1141"/>
                  </a:lnTo>
                  <a:lnTo>
                    <a:pt x="4291" y="1141"/>
                  </a:lnTo>
                  <a:lnTo>
                    <a:pt x="4576" y="1027"/>
                  </a:lnTo>
                  <a:lnTo>
                    <a:pt x="4713" y="902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2" name="Google Shape;1972;p22"/>
            <p:cNvSpPr/>
            <p:nvPr/>
          </p:nvSpPr>
          <p:spPr>
            <a:xfrm>
              <a:off x="3966475" y="2059325"/>
              <a:ext cx="102725" cy="88475"/>
            </a:xfrm>
            <a:custGeom>
              <a:rect b="b" l="l" r="r" t="t"/>
              <a:pathLst>
                <a:path extrusionOk="0" h="3539" w="4109">
                  <a:moveTo>
                    <a:pt x="2797" y="492"/>
                  </a:moveTo>
                  <a:lnTo>
                    <a:pt x="2226" y="115"/>
                  </a:lnTo>
                  <a:lnTo>
                    <a:pt x="1998" y="1"/>
                  </a:lnTo>
                  <a:lnTo>
                    <a:pt x="1439" y="252"/>
                  </a:lnTo>
                  <a:lnTo>
                    <a:pt x="1393" y="606"/>
                  </a:lnTo>
                  <a:lnTo>
                    <a:pt x="1153" y="686"/>
                  </a:lnTo>
                  <a:lnTo>
                    <a:pt x="1176" y="937"/>
                  </a:lnTo>
                  <a:lnTo>
                    <a:pt x="891" y="914"/>
                  </a:lnTo>
                  <a:lnTo>
                    <a:pt x="640" y="777"/>
                  </a:lnTo>
                  <a:lnTo>
                    <a:pt x="526" y="914"/>
                  </a:lnTo>
                  <a:lnTo>
                    <a:pt x="23" y="891"/>
                  </a:lnTo>
                  <a:lnTo>
                    <a:pt x="1" y="903"/>
                  </a:lnTo>
                  <a:lnTo>
                    <a:pt x="1" y="1222"/>
                  </a:lnTo>
                  <a:lnTo>
                    <a:pt x="240" y="1507"/>
                  </a:lnTo>
                  <a:lnTo>
                    <a:pt x="423" y="1131"/>
                  </a:lnTo>
                  <a:lnTo>
                    <a:pt x="891" y="1279"/>
                  </a:lnTo>
                  <a:lnTo>
                    <a:pt x="936" y="1564"/>
                  </a:lnTo>
                  <a:lnTo>
                    <a:pt x="1290" y="1930"/>
                  </a:lnTo>
                  <a:lnTo>
                    <a:pt x="1153" y="1998"/>
                  </a:lnTo>
                  <a:lnTo>
                    <a:pt x="1804" y="2649"/>
                  </a:lnTo>
                  <a:lnTo>
                    <a:pt x="2488" y="2900"/>
                  </a:lnTo>
                  <a:lnTo>
                    <a:pt x="2934" y="3219"/>
                  </a:lnTo>
                  <a:lnTo>
                    <a:pt x="3641" y="3539"/>
                  </a:lnTo>
                  <a:lnTo>
                    <a:pt x="3641" y="3539"/>
                  </a:lnTo>
                  <a:lnTo>
                    <a:pt x="3721" y="3402"/>
                  </a:lnTo>
                  <a:lnTo>
                    <a:pt x="3048" y="3059"/>
                  </a:lnTo>
                  <a:lnTo>
                    <a:pt x="2728" y="2706"/>
                  </a:lnTo>
                  <a:lnTo>
                    <a:pt x="2443" y="2500"/>
                  </a:lnTo>
                  <a:lnTo>
                    <a:pt x="2089" y="2181"/>
                  </a:lnTo>
                  <a:lnTo>
                    <a:pt x="1906" y="1907"/>
                  </a:lnTo>
                  <a:lnTo>
                    <a:pt x="1518" y="1496"/>
                  </a:lnTo>
                  <a:lnTo>
                    <a:pt x="1644" y="1131"/>
                  </a:lnTo>
                  <a:lnTo>
                    <a:pt x="1918" y="1336"/>
                  </a:lnTo>
                  <a:lnTo>
                    <a:pt x="2066" y="1154"/>
                  </a:lnTo>
                  <a:lnTo>
                    <a:pt x="2386" y="1131"/>
                  </a:lnTo>
                  <a:lnTo>
                    <a:pt x="3013" y="1279"/>
                  </a:lnTo>
                  <a:lnTo>
                    <a:pt x="3516" y="1256"/>
                  </a:lnTo>
                  <a:lnTo>
                    <a:pt x="3858" y="1462"/>
                  </a:lnTo>
                  <a:lnTo>
                    <a:pt x="3858" y="1462"/>
                  </a:lnTo>
                  <a:lnTo>
                    <a:pt x="4109" y="1131"/>
                  </a:lnTo>
                  <a:lnTo>
                    <a:pt x="3858" y="880"/>
                  </a:lnTo>
                  <a:lnTo>
                    <a:pt x="3653" y="537"/>
                  </a:lnTo>
                  <a:lnTo>
                    <a:pt x="3653" y="537"/>
                  </a:lnTo>
                  <a:lnTo>
                    <a:pt x="3390" y="663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3" name="Google Shape;1973;p22"/>
            <p:cNvSpPr/>
            <p:nvPr/>
          </p:nvSpPr>
          <p:spPr>
            <a:xfrm>
              <a:off x="2251225" y="2660475"/>
              <a:ext cx="58225" cy="42525"/>
            </a:xfrm>
            <a:custGeom>
              <a:rect b="b" l="l" r="r" t="t"/>
              <a:pathLst>
                <a:path extrusionOk="0" h="1701" w="2329">
                  <a:moveTo>
                    <a:pt x="2306" y="172"/>
                  </a:moveTo>
                  <a:lnTo>
                    <a:pt x="1644" y="23"/>
                  </a:lnTo>
                  <a:lnTo>
                    <a:pt x="1165" y="0"/>
                  </a:lnTo>
                  <a:lnTo>
                    <a:pt x="959" y="240"/>
                  </a:lnTo>
                  <a:lnTo>
                    <a:pt x="1450" y="388"/>
                  </a:lnTo>
                  <a:lnTo>
                    <a:pt x="1404" y="731"/>
                  </a:lnTo>
                  <a:lnTo>
                    <a:pt x="1712" y="1130"/>
                  </a:lnTo>
                  <a:lnTo>
                    <a:pt x="1416" y="1324"/>
                  </a:lnTo>
                  <a:lnTo>
                    <a:pt x="822" y="1256"/>
                  </a:lnTo>
                  <a:lnTo>
                    <a:pt x="103" y="1130"/>
                  </a:lnTo>
                  <a:lnTo>
                    <a:pt x="0" y="1427"/>
                  </a:lnTo>
                  <a:lnTo>
                    <a:pt x="400" y="1701"/>
                  </a:lnTo>
                  <a:lnTo>
                    <a:pt x="788" y="1541"/>
                  </a:lnTo>
                  <a:lnTo>
                    <a:pt x="1256" y="1598"/>
                  </a:lnTo>
                  <a:lnTo>
                    <a:pt x="1644" y="1541"/>
                  </a:lnTo>
                  <a:lnTo>
                    <a:pt x="2157" y="1701"/>
                  </a:lnTo>
                  <a:lnTo>
                    <a:pt x="2192" y="1438"/>
                  </a:lnTo>
                  <a:lnTo>
                    <a:pt x="2020" y="1164"/>
                  </a:lnTo>
                  <a:lnTo>
                    <a:pt x="2226" y="1016"/>
                  </a:lnTo>
                  <a:lnTo>
                    <a:pt x="2329" y="674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4" name="Google Shape;1974;p22"/>
            <p:cNvSpPr/>
            <p:nvPr/>
          </p:nvSpPr>
          <p:spPr>
            <a:xfrm>
              <a:off x="4009275" y="2012550"/>
              <a:ext cx="113000" cy="63350"/>
            </a:xfrm>
            <a:custGeom>
              <a:rect b="b" l="l" r="r" t="t"/>
              <a:pathLst>
                <a:path extrusionOk="0" h="2534" w="4520">
                  <a:moveTo>
                    <a:pt x="3093" y="0"/>
                  </a:moveTo>
                  <a:lnTo>
                    <a:pt x="2865" y="57"/>
                  </a:lnTo>
                  <a:lnTo>
                    <a:pt x="2717" y="263"/>
                  </a:lnTo>
                  <a:lnTo>
                    <a:pt x="2408" y="366"/>
                  </a:lnTo>
                  <a:lnTo>
                    <a:pt x="2317" y="308"/>
                  </a:lnTo>
                  <a:lnTo>
                    <a:pt x="1998" y="457"/>
                  </a:lnTo>
                  <a:lnTo>
                    <a:pt x="1724" y="480"/>
                  </a:lnTo>
                  <a:lnTo>
                    <a:pt x="1678" y="651"/>
                  </a:lnTo>
                  <a:lnTo>
                    <a:pt x="1096" y="765"/>
                  </a:lnTo>
                  <a:lnTo>
                    <a:pt x="822" y="662"/>
                  </a:lnTo>
                  <a:lnTo>
                    <a:pt x="457" y="434"/>
                  </a:lnTo>
                  <a:lnTo>
                    <a:pt x="423" y="811"/>
                  </a:lnTo>
                  <a:lnTo>
                    <a:pt x="23" y="811"/>
                  </a:lnTo>
                  <a:lnTo>
                    <a:pt x="183" y="993"/>
                  </a:lnTo>
                  <a:lnTo>
                    <a:pt x="0" y="1564"/>
                  </a:lnTo>
                  <a:lnTo>
                    <a:pt x="115" y="1575"/>
                  </a:lnTo>
                  <a:lnTo>
                    <a:pt x="286" y="1883"/>
                  </a:lnTo>
                  <a:lnTo>
                    <a:pt x="514" y="1997"/>
                  </a:lnTo>
                  <a:lnTo>
                    <a:pt x="1085" y="2363"/>
                  </a:lnTo>
                  <a:lnTo>
                    <a:pt x="1678" y="2534"/>
                  </a:lnTo>
                  <a:lnTo>
                    <a:pt x="1941" y="2408"/>
                  </a:lnTo>
                  <a:lnTo>
                    <a:pt x="1941" y="2408"/>
                  </a:lnTo>
                  <a:lnTo>
                    <a:pt x="2465" y="2180"/>
                  </a:lnTo>
                  <a:lnTo>
                    <a:pt x="2922" y="2203"/>
                  </a:lnTo>
                  <a:lnTo>
                    <a:pt x="3458" y="2055"/>
                  </a:lnTo>
                  <a:lnTo>
                    <a:pt x="3835" y="1438"/>
                  </a:lnTo>
                  <a:lnTo>
                    <a:pt x="4109" y="833"/>
                  </a:lnTo>
                  <a:lnTo>
                    <a:pt x="4520" y="651"/>
                  </a:lnTo>
                  <a:lnTo>
                    <a:pt x="4428" y="423"/>
                  </a:lnTo>
                  <a:lnTo>
                    <a:pt x="4018" y="183"/>
                  </a:lnTo>
                  <a:lnTo>
                    <a:pt x="3881" y="263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5" name="Google Shape;1975;p22"/>
            <p:cNvSpPr/>
            <p:nvPr/>
          </p:nvSpPr>
          <p:spPr>
            <a:xfrm>
              <a:off x="5628375" y="2987725"/>
              <a:ext cx="917850" cy="359500"/>
            </a:xfrm>
            <a:custGeom>
              <a:rect b="b" l="l" r="r" t="t"/>
              <a:pathLst>
                <a:path extrusionOk="0" h="14380" w="36714">
                  <a:moveTo>
                    <a:pt x="20040" y="14265"/>
                  </a:moveTo>
                  <a:lnTo>
                    <a:pt x="20109" y="14026"/>
                  </a:lnTo>
                  <a:lnTo>
                    <a:pt x="19858" y="13752"/>
                  </a:lnTo>
                  <a:lnTo>
                    <a:pt x="19458" y="13467"/>
                  </a:lnTo>
                  <a:lnTo>
                    <a:pt x="18694" y="13649"/>
                  </a:lnTo>
                  <a:lnTo>
                    <a:pt x="19698" y="14277"/>
                  </a:lnTo>
                  <a:close/>
                  <a:moveTo>
                    <a:pt x="23019" y="14185"/>
                  </a:moveTo>
                  <a:lnTo>
                    <a:pt x="23590" y="13501"/>
                  </a:lnTo>
                  <a:lnTo>
                    <a:pt x="23601" y="13227"/>
                  </a:lnTo>
                  <a:lnTo>
                    <a:pt x="23533" y="13044"/>
                  </a:lnTo>
                  <a:lnTo>
                    <a:pt x="22722" y="13409"/>
                  </a:lnTo>
                  <a:lnTo>
                    <a:pt x="22323" y="13969"/>
                  </a:lnTo>
                  <a:lnTo>
                    <a:pt x="22220" y="14265"/>
                  </a:lnTo>
                  <a:lnTo>
                    <a:pt x="22311" y="14380"/>
                  </a:lnTo>
                  <a:close/>
                  <a:moveTo>
                    <a:pt x="17941" y="12325"/>
                  </a:moveTo>
                  <a:lnTo>
                    <a:pt x="17712" y="12645"/>
                  </a:lnTo>
                  <a:lnTo>
                    <a:pt x="17267" y="12656"/>
                  </a:lnTo>
                  <a:lnTo>
                    <a:pt x="16959" y="13170"/>
                  </a:lnTo>
                  <a:lnTo>
                    <a:pt x="17381" y="13181"/>
                  </a:lnTo>
                  <a:lnTo>
                    <a:pt x="17941" y="13056"/>
                  </a:lnTo>
                  <a:lnTo>
                    <a:pt x="18888" y="12885"/>
                  </a:lnTo>
                  <a:lnTo>
                    <a:pt x="18717" y="12485"/>
                  </a:lnTo>
                  <a:lnTo>
                    <a:pt x="18215" y="12576"/>
                  </a:lnTo>
                  <a:close/>
                  <a:moveTo>
                    <a:pt x="21946" y="12325"/>
                  </a:moveTo>
                  <a:lnTo>
                    <a:pt x="21205" y="12656"/>
                  </a:lnTo>
                  <a:lnTo>
                    <a:pt x="20668" y="12725"/>
                  </a:lnTo>
                  <a:lnTo>
                    <a:pt x="20177" y="12451"/>
                  </a:lnTo>
                  <a:lnTo>
                    <a:pt x="19538" y="12645"/>
                  </a:lnTo>
                  <a:lnTo>
                    <a:pt x="19516" y="12964"/>
                  </a:lnTo>
                  <a:lnTo>
                    <a:pt x="20565" y="13079"/>
                  </a:lnTo>
                  <a:lnTo>
                    <a:pt x="21798" y="12827"/>
                  </a:lnTo>
                  <a:close/>
                  <a:moveTo>
                    <a:pt x="10614" y="11127"/>
                  </a:moveTo>
                  <a:lnTo>
                    <a:pt x="10511" y="10807"/>
                  </a:lnTo>
                  <a:lnTo>
                    <a:pt x="10180" y="10728"/>
                  </a:lnTo>
                  <a:lnTo>
                    <a:pt x="9553" y="10385"/>
                  </a:lnTo>
                  <a:lnTo>
                    <a:pt x="8583" y="10328"/>
                  </a:lnTo>
                  <a:lnTo>
                    <a:pt x="8001" y="11207"/>
                  </a:lnTo>
                  <a:lnTo>
                    <a:pt x="8731" y="11264"/>
                  </a:lnTo>
                  <a:lnTo>
                    <a:pt x="8845" y="11663"/>
                  </a:lnTo>
                  <a:lnTo>
                    <a:pt x="10272" y="12029"/>
                  </a:lnTo>
                  <a:lnTo>
                    <a:pt x="10614" y="11914"/>
                  </a:lnTo>
                  <a:lnTo>
                    <a:pt x="11196" y="12006"/>
                  </a:lnTo>
                  <a:lnTo>
                    <a:pt x="12098" y="12348"/>
                  </a:lnTo>
                  <a:lnTo>
                    <a:pt x="12839" y="12519"/>
                  </a:lnTo>
                  <a:lnTo>
                    <a:pt x="13661" y="12588"/>
                  </a:lnTo>
                  <a:lnTo>
                    <a:pt x="14391" y="12554"/>
                  </a:lnTo>
                  <a:lnTo>
                    <a:pt x="15236" y="12919"/>
                  </a:lnTo>
                  <a:lnTo>
                    <a:pt x="16172" y="12576"/>
                  </a:lnTo>
                  <a:lnTo>
                    <a:pt x="15236" y="12029"/>
                  </a:lnTo>
                  <a:lnTo>
                    <a:pt x="14049" y="11869"/>
                  </a:lnTo>
                  <a:lnTo>
                    <a:pt x="13787" y="11287"/>
                  </a:lnTo>
                  <a:lnTo>
                    <a:pt x="12326" y="10842"/>
                  </a:lnTo>
                  <a:lnTo>
                    <a:pt x="12132" y="11218"/>
                  </a:lnTo>
                  <a:close/>
                  <a:moveTo>
                    <a:pt x="31521" y="10613"/>
                  </a:moveTo>
                  <a:lnTo>
                    <a:pt x="31555" y="10191"/>
                  </a:lnTo>
                  <a:lnTo>
                    <a:pt x="31384" y="9917"/>
                  </a:lnTo>
                  <a:lnTo>
                    <a:pt x="31190" y="10237"/>
                  </a:lnTo>
                  <a:lnTo>
                    <a:pt x="31019" y="10545"/>
                  </a:lnTo>
                  <a:lnTo>
                    <a:pt x="31065" y="11230"/>
                  </a:lnTo>
                  <a:close/>
                  <a:moveTo>
                    <a:pt x="25678" y="8114"/>
                  </a:moveTo>
                  <a:lnTo>
                    <a:pt x="25473" y="7817"/>
                  </a:lnTo>
                  <a:lnTo>
                    <a:pt x="24662" y="7863"/>
                  </a:lnTo>
                  <a:lnTo>
                    <a:pt x="24799" y="8251"/>
                  </a:lnTo>
                  <a:lnTo>
                    <a:pt x="25359" y="8422"/>
                  </a:lnTo>
                  <a:close/>
                  <a:moveTo>
                    <a:pt x="28257" y="7772"/>
                  </a:moveTo>
                  <a:lnTo>
                    <a:pt x="27390" y="7521"/>
                  </a:lnTo>
                  <a:lnTo>
                    <a:pt x="26397" y="7566"/>
                  </a:lnTo>
                  <a:lnTo>
                    <a:pt x="26192" y="8057"/>
                  </a:lnTo>
                  <a:lnTo>
                    <a:pt x="26739" y="8091"/>
                  </a:lnTo>
                  <a:lnTo>
                    <a:pt x="27196" y="8034"/>
                  </a:lnTo>
                  <a:lnTo>
                    <a:pt x="27858" y="8103"/>
                  </a:lnTo>
                  <a:lnTo>
                    <a:pt x="28531" y="8479"/>
                  </a:lnTo>
                  <a:close/>
                  <a:moveTo>
                    <a:pt x="31247" y="6026"/>
                  </a:moveTo>
                  <a:lnTo>
                    <a:pt x="31133" y="5683"/>
                  </a:lnTo>
                  <a:lnTo>
                    <a:pt x="29855" y="5307"/>
                  </a:lnTo>
                  <a:lnTo>
                    <a:pt x="29444" y="5615"/>
                  </a:lnTo>
                  <a:lnTo>
                    <a:pt x="28360" y="5820"/>
                  </a:lnTo>
                  <a:lnTo>
                    <a:pt x="28679" y="6277"/>
                  </a:lnTo>
                  <a:lnTo>
                    <a:pt x="29398" y="6448"/>
                  </a:lnTo>
                  <a:lnTo>
                    <a:pt x="29695" y="6984"/>
                  </a:lnTo>
                  <a:lnTo>
                    <a:pt x="30882" y="6996"/>
                  </a:lnTo>
                  <a:lnTo>
                    <a:pt x="30939" y="7224"/>
                  </a:lnTo>
                  <a:lnTo>
                    <a:pt x="30369" y="7213"/>
                  </a:lnTo>
                  <a:lnTo>
                    <a:pt x="29478" y="7532"/>
                  </a:lnTo>
                  <a:lnTo>
                    <a:pt x="30083" y="7977"/>
                  </a:lnTo>
                  <a:lnTo>
                    <a:pt x="30072" y="8377"/>
                  </a:lnTo>
                  <a:lnTo>
                    <a:pt x="30243" y="8708"/>
                  </a:lnTo>
                  <a:lnTo>
                    <a:pt x="30540" y="8639"/>
                  </a:lnTo>
                  <a:lnTo>
                    <a:pt x="30791" y="8194"/>
                  </a:lnTo>
                  <a:lnTo>
                    <a:pt x="31966" y="9039"/>
                  </a:lnTo>
                  <a:lnTo>
                    <a:pt x="32617" y="9107"/>
                  </a:lnTo>
                  <a:lnTo>
                    <a:pt x="34135" y="9872"/>
                  </a:lnTo>
                  <a:lnTo>
                    <a:pt x="34454" y="10625"/>
                  </a:lnTo>
                  <a:lnTo>
                    <a:pt x="34602" y="11618"/>
                  </a:lnTo>
                  <a:lnTo>
                    <a:pt x="34077" y="11869"/>
                  </a:lnTo>
                  <a:lnTo>
                    <a:pt x="33678" y="12611"/>
                  </a:lnTo>
                  <a:lnTo>
                    <a:pt x="34682" y="12588"/>
                  </a:lnTo>
                  <a:lnTo>
                    <a:pt x="34911" y="12325"/>
                  </a:lnTo>
                  <a:lnTo>
                    <a:pt x="35698" y="12508"/>
                  </a:lnTo>
                  <a:lnTo>
                    <a:pt x="36360" y="13250"/>
                  </a:lnTo>
                  <a:lnTo>
                    <a:pt x="36565" y="10294"/>
                  </a:lnTo>
                  <a:lnTo>
                    <a:pt x="36714" y="7338"/>
                  </a:lnTo>
                  <a:lnTo>
                    <a:pt x="35858" y="7167"/>
                  </a:lnTo>
                  <a:lnTo>
                    <a:pt x="35276" y="6836"/>
                  </a:lnTo>
                  <a:lnTo>
                    <a:pt x="34602" y="6517"/>
                  </a:lnTo>
                  <a:lnTo>
                    <a:pt x="33883" y="6517"/>
                  </a:lnTo>
                  <a:lnTo>
                    <a:pt x="32948" y="7064"/>
                  </a:lnTo>
                  <a:lnTo>
                    <a:pt x="32252" y="8034"/>
                  </a:lnTo>
                  <a:lnTo>
                    <a:pt x="31430" y="7487"/>
                  </a:lnTo>
                  <a:close/>
                  <a:moveTo>
                    <a:pt x="24115" y="3686"/>
                  </a:moveTo>
                  <a:lnTo>
                    <a:pt x="23978" y="3481"/>
                  </a:lnTo>
                  <a:lnTo>
                    <a:pt x="23190" y="4143"/>
                  </a:lnTo>
                  <a:lnTo>
                    <a:pt x="22266" y="4188"/>
                  </a:lnTo>
                  <a:lnTo>
                    <a:pt x="21250" y="4051"/>
                  </a:lnTo>
                  <a:lnTo>
                    <a:pt x="20622" y="3789"/>
                  </a:lnTo>
                  <a:lnTo>
                    <a:pt x="19949" y="4474"/>
                  </a:lnTo>
                  <a:lnTo>
                    <a:pt x="19778" y="4839"/>
                  </a:lnTo>
                  <a:lnTo>
                    <a:pt x="19367" y="6208"/>
                  </a:lnTo>
                  <a:lnTo>
                    <a:pt x="19242" y="6927"/>
                  </a:lnTo>
                  <a:lnTo>
                    <a:pt x="18899" y="7521"/>
                  </a:lnTo>
                  <a:lnTo>
                    <a:pt x="19127" y="8137"/>
                  </a:lnTo>
                  <a:lnTo>
                    <a:pt x="19447" y="8148"/>
                  </a:lnTo>
                  <a:lnTo>
                    <a:pt x="19538" y="9016"/>
                  </a:lnTo>
                  <a:lnTo>
                    <a:pt x="19264" y="9860"/>
                  </a:lnTo>
                  <a:lnTo>
                    <a:pt x="19595" y="10134"/>
                  </a:lnTo>
                  <a:lnTo>
                    <a:pt x="20109" y="9986"/>
                  </a:lnTo>
                  <a:lnTo>
                    <a:pt x="20155" y="8696"/>
                  </a:lnTo>
                  <a:lnTo>
                    <a:pt x="20120" y="7635"/>
                  </a:lnTo>
                  <a:lnTo>
                    <a:pt x="20668" y="7361"/>
                  </a:lnTo>
                  <a:lnTo>
                    <a:pt x="20565" y="8251"/>
                  </a:lnTo>
                  <a:lnTo>
                    <a:pt x="21125" y="8776"/>
                  </a:lnTo>
                  <a:lnTo>
                    <a:pt x="21010" y="9130"/>
                  </a:lnTo>
                  <a:lnTo>
                    <a:pt x="21193" y="9381"/>
                  </a:lnTo>
                  <a:lnTo>
                    <a:pt x="21992" y="9039"/>
                  </a:lnTo>
                  <a:lnTo>
                    <a:pt x="21558" y="9780"/>
                  </a:lnTo>
                  <a:lnTo>
                    <a:pt x="21866" y="10089"/>
                  </a:lnTo>
                  <a:lnTo>
                    <a:pt x="22300" y="9815"/>
                  </a:lnTo>
                  <a:lnTo>
                    <a:pt x="22346" y="9233"/>
                  </a:lnTo>
                  <a:lnTo>
                    <a:pt x="21672" y="8183"/>
                  </a:lnTo>
                  <a:lnTo>
                    <a:pt x="21832" y="7863"/>
                  </a:lnTo>
                  <a:lnTo>
                    <a:pt x="21102" y="6711"/>
                  </a:lnTo>
                  <a:lnTo>
                    <a:pt x="21821" y="6357"/>
                  </a:lnTo>
                  <a:lnTo>
                    <a:pt x="22186" y="5820"/>
                  </a:lnTo>
                  <a:lnTo>
                    <a:pt x="22528" y="5957"/>
                  </a:lnTo>
                  <a:lnTo>
                    <a:pt x="22608" y="5535"/>
                  </a:lnTo>
                  <a:lnTo>
                    <a:pt x="21102" y="5843"/>
                  </a:lnTo>
                  <a:lnTo>
                    <a:pt x="20668" y="6254"/>
                  </a:lnTo>
                  <a:lnTo>
                    <a:pt x="19949" y="5455"/>
                  </a:lnTo>
                  <a:lnTo>
                    <a:pt x="20075" y="4770"/>
                  </a:lnTo>
                  <a:lnTo>
                    <a:pt x="20782" y="4622"/>
                  </a:lnTo>
                  <a:lnTo>
                    <a:pt x="22106" y="4588"/>
                  </a:lnTo>
                  <a:lnTo>
                    <a:pt x="22871" y="4770"/>
                  </a:lnTo>
                  <a:lnTo>
                    <a:pt x="23487" y="4588"/>
                  </a:lnTo>
                  <a:close/>
                  <a:moveTo>
                    <a:pt x="26888" y="3960"/>
                  </a:moveTo>
                  <a:lnTo>
                    <a:pt x="26796" y="3584"/>
                  </a:lnTo>
                  <a:lnTo>
                    <a:pt x="26329" y="3492"/>
                  </a:lnTo>
                  <a:lnTo>
                    <a:pt x="26260" y="3002"/>
                  </a:lnTo>
                  <a:lnTo>
                    <a:pt x="25998" y="3321"/>
                  </a:lnTo>
                  <a:lnTo>
                    <a:pt x="25861" y="4051"/>
                  </a:lnTo>
                  <a:lnTo>
                    <a:pt x="26100" y="5227"/>
                  </a:lnTo>
                  <a:lnTo>
                    <a:pt x="26420" y="5798"/>
                  </a:lnTo>
                  <a:lnTo>
                    <a:pt x="26648" y="5683"/>
                  </a:lnTo>
                  <a:lnTo>
                    <a:pt x="26317" y="5216"/>
                  </a:lnTo>
                  <a:lnTo>
                    <a:pt x="26443" y="4656"/>
                  </a:lnTo>
                  <a:lnTo>
                    <a:pt x="26854" y="4736"/>
                  </a:lnTo>
                  <a:close/>
                  <a:moveTo>
                    <a:pt x="18203" y="3310"/>
                  </a:moveTo>
                  <a:lnTo>
                    <a:pt x="18329" y="2899"/>
                  </a:lnTo>
                  <a:lnTo>
                    <a:pt x="17712" y="2043"/>
                  </a:lnTo>
                  <a:lnTo>
                    <a:pt x="18146" y="1221"/>
                  </a:lnTo>
                  <a:lnTo>
                    <a:pt x="17427" y="1073"/>
                  </a:lnTo>
                  <a:lnTo>
                    <a:pt x="16514" y="1073"/>
                  </a:lnTo>
                  <a:lnTo>
                    <a:pt x="16274" y="2100"/>
                  </a:lnTo>
                  <a:lnTo>
                    <a:pt x="15989" y="2420"/>
                  </a:lnTo>
                  <a:lnTo>
                    <a:pt x="15601" y="3686"/>
                  </a:lnTo>
                  <a:lnTo>
                    <a:pt x="14962" y="3869"/>
                  </a:lnTo>
                  <a:lnTo>
                    <a:pt x="14186" y="3618"/>
                  </a:lnTo>
                  <a:lnTo>
                    <a:pt x="13798" y="3698"/>
                  </a:lnTo>
                  <a:lnTo>
                    <a:pt x="13342" y="4154"/>
                  </a:lnTo>
                  <a:lnTo>
                    <a:pt x="12839" y="4097"/>
                  </a:lnTo>
                  <a:lnTo>
                    <a:pt x="12326" y="4268"/>
                  </a:lnTo>
                  <a:lnTo>
                    <a:pt x="11767" y="3766"/>
                  </a:lnTo>
                  <a:lnTo>
                    <a:pt x="11618" y="3161"/>
                  </a:lnTo>
                  <a:lnTo>
                    <a:pt x="11150" y="3755"/>
                  </a:lnTo>
                  <a:lnTo>
                    <a:pt x="11070" y="4599"/>
                  </a:lnTo>
                  <a:lnTo>
                    <a:pt x="11185" y="5398"/>
                  </a:lnTo>
                  <a:lnTo>
                    <a:pt x="11550" y="6163"/>
                  </a:lnTo>
                  <a:lnTo>
                    <a:pt x="11949" y="6425"/>
                  </a:lnTo>
                  <a:lnTo>
                    <a:pt x="12052" y="7635"/>
                  </a:lnTo>
                  <a:lnTo>
                    <a:pt x="12702" y="7749"/>
                  </a:lnTo>
                  <a:lnTo>
                    <a:pt x="13216" y="7692"/>
                  </a:lnTo>
                  <a:lnTo>
                    <a:pt x="13501" y="8137"/>
                  </a:lnTo>
                  <a:lnTo>
                    <a:pt x="14460" y="7806"/>
                  </a:lnTo>
                  <a:lnTo>
                    <a:pt x="14859" y="8091"/>
                  </a:lnTo>
                  <a:lnTo>
                    <a:pt x="15430" y="8148"/>
                  </a:lnTo>
                  <a:lnTo>
                    <a:pt x="15715" y="8708"/>
                  </a:lnTo>
                  <a:lnTo>
                    <a:pt x="16640" y="8297"/>
                  </a:lnTo>
                  <a:lnTo>
                    <a:pt x="16754" y="8616"/>
                  </a:lnTo>
                  <a:lnTo>
                    <a:pt x="17108" y="7235"/>
                  </a:lnTo>
                  <a:lnTo>
                    <a:pt x="17153" y="6323"/>
                  </a:lnTo>
                  <a:lnTo>
                    <a:pt x="17941" y="5706"/>
                  </a:lnTo>
                  <a:lnTo>
                    <a:pt x="17906" y="4885"/>
                  </a:lnTo>
                  <a:lnTo>
                    <a:pt x="18169" y="4268"/>
                  </a:lnTo>
                  <a:lnTo>
                    <a:pt x="19127" y="4154"/>
                  </a:lnTo>
                  <a:close/>
                  <a:moveTo>
                    <a:pt x="8400" y="10294"/>
                  </a:moveTo>
                  <a:lnTo>
                    <a:pt x="8503" y="8890"/>
                  </a:lnTo>
                  <a:lnTo>
                    <a:pt x="8742" y="7749"/>
                  </a:lnTo>
                  <a:lnTo>
                    <a:pt x="8366" y="7178"/>
                  </a:lnTo>
                  <a:lnTo>
                    <a:pt x="7784" y="7110"/>
                  </a:lnTo>
                  <a:lnTo>
                    <a:pt x="7510" y="6596"/>
                  </a:lnTo>
                  <a:lnTo>
                    <a:pt x="7384" y="5969"/>
                  </a:lnTo>
                  <a:lnTo>
                    <a:pt x="7099" y="5934"/>
                  </a:lnTo>
                  <a:lnTo>
                    <a:pt x="6643" y="5626"/>
                  </a:lnTo>
                  <a:lnTo>
                    <a:pt x="6973" y="4885"/>
                  </a:lnTo>
                  <a:lnTo>
                    <a:pt x="6357" y="4462"/>
                  </a:lnTo>
                  <a:lnTo>
                    <a:pt x="5889" y="3709"/>
                  </a:lnTo>
                  <a:lnTo>
                    <a:pt x="5205" y="3081"/>
                  </a:lnTo>
                  <a:lnTo>
                    <a:pt x="4394" y="3070"/>
                  </a:lnTo>
                  <a:lnTo>
                    <a:pt x="3607" y="2100"/>
                  </a:lnTo>
                  <a:lnTo>
                    <a:pt x="3150" y="1712"/>
                  </a:lnTo>
                  <a:lnTo>
                    <a:pt x="2511" y="1107"/>
                  </a:lnTo>
                  <a:lnTo>
                    <a:pt x="1770" y="217"/>
                  </a:lnTo>
                  <a:lnTo>
                    <a:pt x="514" y="46"/>
                  </a:lnTo>
                  <a:lnTo>
                    <a:pt x="1" y="0"/>
                  </a:lnTo>
                  <a:lnTo>
                    <a:pt x="81" y="457"/>
                  </a:lnTo>
                  <a:lnTo>
                    <a:pt x="948" y="1461"/>
                  </a:lnTo>
                  <a:lnTo>
                    <a:pt x="1576" y="1974"/>
                  </a:lnTo>
                  <a:lnTo>
                    <a:pt x="2021" y="2762"/>
                  </a:lnTo>
                  <a:lnTo>
                    <a:pt x="2751" y="3333"/>
                  </a:lnTo>
                  <a:lnTo>
                    <a:pt x="3059" y="4029"/>
                  </a:lnTo>
                  <a:lnTo>
                    <a:pt x="3310" y="4816"/>
                  </a:lnTo>
                  <a:lnTo>
                    <a:pt x="4006" y="5569"/>
                  </a:lnTo>
                  <a:lnTo>
                    <a:pt x="4588" y="6836"/>
                  </a:lnTo>
                  <a:lnTo>
                    <a:pt x="4976" y="7521"/>
                  </a:lnTo>
                  <a:lnTo>
                    <a:pt x="5558" y="8263"/>
                  </a:lnTo>
                  <a:lnTo>
                    <a:pt x="5878" y="8799"/>
                  </a:lnTo>
                  <a:lnTo>
                    <a:pt x="6871" y="9541"/>
                  </a:lnTo>
                  <a:lnTo>
                    <a:pt x="7510" y="10305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6" name="Google Shape;1976;p22"/>
            <p:cNvSpPr/>
            <p:nvPr/>
          </p:nvSpPr>
          <p:spPr>
            <a:xfrm>
              <a:off x="5054350" y="2306700"/>
              <a:ext cx="552950" cy="624825"/>
            </a:xfrm>
            <a:custGeom>
              <a:rect b="b" l="l" r="r" t="t"/>
              <a:pathLst>
                <a:path extrusionOk="0" h="24993" w="22118">
                  <a:moveTo>
                    <a:pt x="9073" y="4816"/>
                  </a:moveTo>
                  <a:lnTo>
                    <a:pt x="7863" y="4189"/>
                  </a:lnTo>
                  <a:lnTo>
                    <a:pt x="6985" y="3618"/>
                  </a:lnTo>
                  <a:lnTo>
                    <a:pt x="6517" y="2625"/>
                  </a:lnTo>
                  <a:lnTo>
                    <a:pt x="7110" y="2751"/>
                  </a:lnTo>
                  <a:lnTo>
                    <a:pt x="7019" y="2283"/>
                  </a:lnTo>
                  <a:lnTo>
                    <a:pt x="6597" y="1815"/>
                  </a:lnTo>
                  <a:lnTo>
                    <a:pt x="6482" y="1073"/>
                  </a:lnTo>
                  <a:lnTo>
                    <a:pt x="5398" y="0"/>
                  </a:lnTo>
                  <a:lnTo>
                    <a:pt x="4873" y="765"/>
                  </a:lnTo>
                  <a:lnTo>
                    <a:pt x="4052" y="913"/>
                  </a:lnTo>
                  <a:lnTo>
                    <a:pt x="2842" y="685"/>
                  </a:lnTo>
                  <a:lnTo>
                    <a:pt x="2568" y="1084"/>
                  </a:lnTo>
                  <a:lnTo>
                    <a:pt x="3025" y="1883"/>
                  </a:lnTo>
                  <a:lnTo>
                    <a:pt x="3447" y="2500"/>
                  </a:lnTo>
                  <a:lnTo>
                    <a:pt x="4154" y="2933"/>
                  </a:lnTo>
                  <a:lnTo>
                    <a:pt x="3629" y="3470"/>
                  </a:lnTo>
                  <a:lnTo>
                    <a:pt x="3766" y="4109"/>
                  </a:lnTo>
                  <a:lnTo>
                    <a:pt x="3207" y="5010"/>
                  </a:lnTo>
                  <a:lnTo>
                    <a:pt x="2910" y="5935"/>
                  </a:lnTo>
                  <a:lnTo>
                    <a:pt x="2271" y="6893"/>
                  </a:lnTo>
                  <a:lnTo>
                    <a:pt x="1358" y="6813"/>
                  </a:lnTo>
                  <a:lnTo>
                    <a:pt x="662" y="7761"/>
                  </a:lnTo>
                  <a:lnTo>
                    <a:pt x="1233" y="8171"/>
                  </a:lnTo>
                  <a:lnTo>
                    <a:pt x="1415" y="8868"/>
                  </a:lnTo>
                  <a:lnTo>
                    <a:pt x="1918" y="9324"/>
                  </a:lnTo>
                  <a:lnTo>
                    <a:pt x="2169" y="10111"/>
                  </a:lnTo>
                  <a:lnTo>
                    <a:pt x="457" y="10111"/>
                  </a:lnTo>
                  <a:lnTo>
                    <a:pt x="0" y="10716"/>
                  </a:lnTo>
                  <a:lnTo>
                    <a:pt x="1016" y="11481"/>
                  </a:lnTo>
                  <a:lnTo>
                    <a:pt x="1290" y="11835"/>
                  </a:lnTo>
                  <a:lnTo>
                    <a:pt x="948" y="12166"/>
                  </a:lnTo>
                  <a:lnTo>
                    <a:pt x="2089" y="13261"/>
                  </a:lnTo>
                  <a:lnTo>
                    <a:pt x="2659" y="13375"/>
                  </a:lnTo>
                  <a:lnTo>
                    <a:pt x="3744" y="12839"/>
                  </a:lnTo>
                  <a:lnTo>
                    <a:pt x="3983" y="13672"/>
                  </a:lnTo>
                  <a:lnTo>
                    <a:pt x="4097" y="14790"/>
                  </a:lnTo>
                  <a:lnTo>
                    <a:pt x="4451" y="15943"/>
                  </a:lnTo>
                  <a:lnTo>
                    <a:pt x="4965" y="17701"/>
                  </a:lnTo>
                  <a:lnTo>
                    <a:pt x="5798" y="18956"/>
                  </a:lnTo>
                  <a:lnTo>
                    <a:pt x="5980" y="19515"/>
                  </a:lnTo>
                  <a:lnTo>
                    <a:pt x="6266" y="20656"/>
                  </a:lnTo>
                  <a:lnTo>
                    <a:pt x="6745" y="21524"/>
                  </a:lnTo>
                  <a:lnTo>
                    <a:pt x="7064" y="21957"/>
                  </a:lnTo>
                  <a:lnTo>
                    <a:pt x="7418" y="22870"/>
                  </a:lnTo>
                  <a:lnTo>
                    <a:pt x="7863" y="24137"/>
                  </a:lnTo>
                  <a:lnTo>
                    <a:pt x="8651" y="24993"/>
                  </a:lnTo>
                  <a:lnTo>
                    <a:pt x="8959" y="24730"/>
                  </a:lnTo>
                  <a:lnTo>
                    <a:pt x="9199" y="24103"/>
                  </a:lnTo>
                  <a:lnTo>
                    <a:pt x="9918" y="23852"/>
                  </a:lnTo>
                  <a:lnTo>
                    <a:pt x="9655" y="23555"/>
                  </a:lnTo>
                  <a:lnTo>
                    <a:pt x="9975" y="22870"/>
                  </a:lnTo>
                  <a:lnTo>
                    <a:pt x="10385" y="22825"/>
                  </a:lnTo>
                  <a:lnTo>
                    <a:pt x="10283" y="21284"/>
                  </a:lnTo>
                  <a:lnTo>
                    <a:pt x="10557" y="20417"/>
                  </a:lnTo>
                  <a:lnTo>
                    <a:pt x="10454" y="19652"/>
                  </a:lnTo>
                  <a:lnTo>
                    <a:pt x="10191" y="18488"/>
                  </a:lnTo>
                  <a:lnTo>
                    <a:pt x="10363" y="17792"/>
                  </a:lnTo>
                  <a:lnTo>
                    <a:pt x="10716" y="17746"/>
                  </a:lnTo>
                  <a:lnTo>
                    <a:pt x="11401" y="17415"/>
                  </a:lnTo>
                  <a:lnTo>
                    <a:pt x="11766" y="17187"/>
                  </a:lnTo>
                  <a:lnTo>
                    <a:pt x="11732" y="16776"/>
                  </a:lnTo>
                  <a:lnTo>
                    <a:pt x="12440" y="16171"/>
                  </a:lnTo>
                  <a:lnTo>
                    <a:pt x="12965" y="15601"/>
                  </a:lnTo>
                  <a:lnTo>
                    <a:pt x="13729" y="14539"/>
                  </a:lnTo>
                  <a:lnTo>
                    <a:pt x="14779" y="13935"/>
                  </a:lnTo>
                  <a:lnTo>
                    <a:pt x="15121" y="13398"/>
                  </a:lnTo>
                  <a:lnTo>
                    <a:pt x="14996" y="12713"/>
                  </a:lnTo>
                  <a:lnTo>
                    <a:pt x="15932" y="12519"/>
                  </a:lnTo>
                  <a:lnTo>
                    <a:pt x="16468" y="12542"/>
                  </a:lnTo>
                  <a:lnTo>
                    <a:pt x="16537" y="12200"/>
                  </a:lnTo>
                  <a:lnTo>
                    <a:pt x="16308" y="11458"/>
                  </a:lnTo>
                  <a:lnTo>
                    <a:pt x="15932" y="10773"/>
                  </a:lnTo>
                  <a:lnTo>
                    <a:pt x="15989" y="10226"/>
                  </a:lnTo>
                  <a:lnTo>
                    <a:pt x="15464" y="9986"/>
                  </a:lnTo>
                  <a:lnTo>
                    <a:pt x="15578" y="9655"/>
                  </a:lnTo>
                  <a:lnTo>
                    <a:pt x="16023" y="9313"/>
                  </a:lnTo>
                  <a:lnTo>
                    <a:pt x="15361" y="8833"/>
                  </a:lnTo>
                  <a:lnTo>
                    <a:pt x="15532" y="8217"/>
                  </a:lnTo>
                  <a:lnTo>
                    <a:pt x="16217" y="8605"/>
                  </a:lnTo>
                  <a:lnTo>
                    <a:pt x="16605" y="8662"/>
                  </a:lnTo>
                  <a:lnTo>
                    <a:pt x="16776" y="9290"/>
                  </a:lnTo>
                  <a:lnTo>
                    <a:pt x="17552" y="9415"/>
                  </a:lnTo>
                  <a:lnTo>
                    <a:pt x="18260" y="9404"/>
                  </a:lnTo>
                  <a:lnTo>
                    <a:pt x="18751" y="9552"/>
                  </a:lnTo>
                  <a:lnTo>
                    <a:pt x="18522" y="10317"/>
                  </a:lnTo>
                  <a:lnTo>
                    <a:pt x="18180" y="10374"/>
                  </a:lnTo>
                  <a:lnTo>
                    <a:pt x="18020" y="10888"/>
                  </a:lnTo>
                  <a:lnTo>
                    <a:pt x="18522" y="11355"/>
                  </a:lnTo>
                  <a:lnTo>
                    <a:pt x="18545" y="10785"/>
                  </a:lnTo>
                  <a:lnTo>
                    <a:pt x="18762" y="10773"/>
                  </a:lnTo>
                  <a:lnTo>
                    <a:pt x="19401" y="12211"/>
                  </a:lnTo>
                  <a:lnTo>
                    <a:pt x="19743" y="11994"/>
                  </a:lnTo>
                  <a:lnTo>
                    <a:pt x="19618" y="11606"/>
                  </a:lnTo>
                  <a:lnTo>
                    <a:pt x="19743" y="11310"/>
                  </a:lnTo>
                  <a:lnTo>
                    <a:pt x="19618" y="10374"/>
                  </a:lnTo>
                  <a:lnTo>
                    <a:pt x="20280" y="10568"/>
                  </a:lnTo>
                  <a:lnTo>
                    <a:pt x="20485" y="9826"/>
                  </a:lnTo>
                  <a:lnTo>
                    <a:pt x="20451" y="9381"/>
                  </a:lnTo>
                  <a:lnTo>
                    <a:pt x="20748" y="8616"/>
                  </a:lnTo>
                  <a:lnTo>
                    <a:pt x="20611" y="8103"/>
                  </a:lnTo>
                  <a:lnTo>
                    <a:pt x="21489" y="7475"/>
                  </a:lnTo>
                  <a:lnTo>
                    <a:pt x="22071" y="7635"/>
                  </a:lnTo>
                  <a:lnTo>
                    <a:pt x="21889" y="7076"/>
                  </a:lnTo>
                  <a:lnTo>
                    <a:pt x="22117" y="6905"/>
                  </a:lnTo>
                  <a:lnTo>
                    <a:pt x="21980" y="6562"/>
                  </a:lnTo>
                  <a:lnTo>
                    <a:pt x="21113" y="6437"/>
                  </a:lnTo>
                  <a:lnTo>
                    <a:pt x="21284" y="6049"/>
                  </a:lnTo>
                  <a:lnTo>
                    <a:pt x="20782" y="5490"/>
                  </a:lnTo>
                  <a:lnTo>
                    <a:pt x="20325" y="5866"/>
                  </a:lnTo>
                  <a:lnTo>
                    <a:pt x="19629" y="5649"/>
                  </a:lnTo>
                  <a:lnTo>
                    <a:pt x="18876" y="6220"/>
                  </a:lnTo>
                  <a:lnTo>
                    <a:pt x="18317" y="6905"/>
                  </a:lnTo>
                  <a:lnTo>
                    <a:pt x="17723" y="7019"/>
                  </a:lnTo>
                  <a:lnTo>
                    <a:pt x="18100" y="7304"/>
                  </a:lnTo>
                  <a:lnTo>
                    <a:pt x="18157" y="7863"/>
                  </a:lnTo>
                  <a:lnTo>
                    <a:pt x="17529" y="7886"/>
                  </a:lnTo>
                  <a:lnTo>
                    <a:pt x="16868" y="7829"/>
                  </a:lnTo>
                  <a:lnTo>
                    <a:pt x="16411" y="7977"/>
                  </a:lnTo>
                  <a:lnTo>
                    <a:pt x="15624" y="7612"/>
                  </a:lnTo>
                  <a:lnTo>
                    <a:pt x="15578" y="7441"/>
                  </a:lnTo>
                  <a:lnTo>
                    <a:pt x="15361" y="6722"/>
                  </a:lnTo>
                  <a:lnTo>
                    <a:pt x="14939" y="6916"/>
                  </a:lnTo>
                  <a:lnTo>
                    <a:pt x="14950" y="7304"/>
                  </a:lnTo>
                  <a:lnTo>
                    <a:pt x="15167" y="7886"/>
                  </a:lnTo>
                  <a:lnTo>
                    <a:pt x="15156" y="8240"/>
                  </a:lnTo>
                  <a:lnTo>
                    <a:pt x="14494" y="8263"/>
                  </a:lnTo>
                  <a:lnTo>
                    <a:pt x="13524" y="8046"/>
                  </a:lnTo>
                  <a:lnTo>
                    <a:pt x="12907" y="7955"/>
                  </a:lnTo>
                  <a:lnTo>
                    <a:pt x="12371" y="7498"/>
                  </a:lnTo>
                  <a:lnTo>
                    <a:pt x="11287" y="7373"/>
                  </a:lnTo>
                  <a:lnTo>
                    <a:pt x="10191" y="6870"/>
                  </a:lnTo>
                  <a:lnTo>
                    <a:pt x="9358" y="6437"/>
                  </a:lnTo>
                  <a:lnTo>
                    <a:pt x="8548" y="6072"/>
                  </a:lnTo>
                  <a:lnTo>
                    <a:pt x="8674" y="5238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7" name="Google Shape;1977;p22"/>
            <p:cNvSpPr/>
            <p:nvPr/>
          </p:nvSpPr>
          <p:spPr>
            <a:xfrm>
              <a:off x="3550225" y="1870750"/>
              <a:ext cx="68775" cy="74775"/>
            </a:xfrm>
            <a:custGeom>
              <a:rect b="b" l="l" r="r" t="t"/>
              <a:pathLst>
                <a:path extrusionOk="0" h="2991" w="2751">
                  <a:moveTo>
                    <a:pt x="2648" y="1085"/>
                  </a:moveTo>
                  <a:lnTo>
                    <a:pt x="2157" y="902"/>
                  </a:lnTo>
                  <a:lnTo>
                    <a:pt x="1735" y="913"/>
                  </a:lnTo>
                  <a:lnTo>
                    <a:pt x="1895" y="457"/>
                  </a:lnTo>
                  <a:lnTo>
                    <a:pt x="1781" y="1"/>
                  </a:lnTo>
                  <a:lnTo>
                    <a:pt x="1256" y="400"/>
                  </a:lnTo>
                  <a:lnTo>
                    <a:pt x="297" y="1073"/>
                  </a:lnTo>
                  <a:lnTo>
                    <a:pt x="594" y="1941"/>
                  </a:lnTo>
                  <a:lnTo>
                    <a:pt x="0" y="2854"/>
                  </a:lnTo>
                  <a:lnTo>
                    <a:pt x="959" y="2990"/>
                  </a:lnTo>
                  <a:lnTo>
                    <a:pt x="2191" y="2477"/>
                  </a:lnTo>
                  <a:lnTo>
                    <a:pt x="2751" y="1701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8" name="Google Shape;1978;p22"/>
            <p:cNvSpPr/>
            <p:nvPr/>
          </p:nvSpPr>
          <p:spPr>
            <a:xfrm>
              <a:off x="4538525" y="2209700"/>
              <a:ext cx="412575" cy="333525"/>
            </a:xfrm>
            <a:custGeom>
              <a:rect b="b" l="l" r="r" t="t"/>
              <a:pathLst>
                <a:path extrusionOk="0" h="13341" w="16503">
                  <a:moveTo>
                    <a:pt x="1096" y="753"/>
                  </a:moveTo>
                  <a:lnTo>
                    <a:pt x="639" y="343"/>
                  </a:lnTo>
                  <a:lnTo>
                    <a:pt x="468" y="0"/>
                  </a:lnTo>
                  <a:lnTo>
                    <a:pt x="0" y="251"/>
                  </a:lnTo>
                  <a:lnTo>
                    <a:pt x="411" y="1301"/>
                  </a:lnTo>
                  <a:lnTo>
                    <a:pt x="308" y="1586"/>
                  </a:lnTo>
                  <a:lnTo>
                    <a:pt x="833" y="2328"/>
                  </a:lnTo>
                  <a:lnTo>
                    <a:pt x="833" y="2328"/>
                  </a:lnTo>
                  <a:lnTo>
                    <a:pt x="1506" y="3435"/>
                  </a:lnTo>
                  <a:lnTo>
                    <a:pt x="2031" y="3709"/>
                  </a:lnTo>
                  <a:lnTo>
                    <a:pt x="2180" y="4245"/>
                  </a:lnTo>
                  <a:lnTo>
                    <a:pt x="1849" y="4565"/>
                  </a:lnTo>
                  <a:lnTo>
                    <a:pt x="1780" y="5273"/>
                  </a:lnTo>
                  <a:lnTo>
                    <a:pt x="2431" y="6151"/>
                  </a:lnTo>
                  <a:lnTo>
                    <a:pt x="3435" y="6631"/>
                  </a:lnTo>
                  <a:lnTo>
                    <a:pt x="3937" y="7327"/>
                  </a:lnTo>
                  <a:lnTo>
                    <a:pt x="3903" y="7989"/>
                  </a:lnTo>
                  <a:lnTo>
                    <a:pt x="4143" y="7989"/>
                  </a:lnTo>
                  <a:lnTo>
                    <a:pt x="4223" y="8457"/>
                  </a:lnTo>
                  <a:lnTo>
                    <a:pt x="4702" y="8947"/>
                  </a:lnTo>
                  <a:lnTo>
                    <a:pt x="4942" y="8582"/>
                  </a:lnTo>
                  <a:lnTo>
                    <a:pt x="5478" y="8890"/>
                  </a:lnTo>
                  <a:lnTo>
                    <a:pt x="5877" y="8742"/>
                  </a:lnTo>
                  <a:lnTo>
                    <a:pt x="6596" y="9940"/>
                  </a:lnTo>
                  <a:lnTo>
                    <a:pt x="7213" y="10807"/>
                  </a:lnTo>
                  <a:lnTo>
                    <a:pt x="8000" y="11070"/>
                  </a:lnTo>
                  <a:lnTo>
                    <a:pt x="8867" y="11766"/>
                  </a:lnTo>
                  <a:lnTo>
                    <a:pt x="9849" y="12063"/>
                  </a:lnTo>
                  <a:lnTo>
                    <a:pt x="10579" y="11629"/>
                  </a:lnTo>
                  <a:lnTo>
                    <a:pt x="11150" y="11469"/>
                  </a:lnTo>
                  <a:lnTo>
                    <a:pt x="11549" y="11629"/>
                  </a:lnTo>
                  <a:lnTo>
                    <a:pt x="12006" y="12736"/>
                  </a:lnTo>
                  <a:lnTo>
                    <a:pt x="12907" y="12850"/>
                  </a:lnTo>
                  <a:lnTo>
                    <a:pt x="13775" y="13067"/>
                  </a:lnTo>
                  <a:lnTo>
                    <a:pt x="15270" y="13341"/>
                  </a:lnTo>
                  <a:lnTo>
                    <a:pt x="15441" y="12280"/>
                  </a:lnTo>
                  <a:lnTo>
                    <a:pt x="16502" y="11812"/>
                  </a:lnTo>
                  <a:lnTo>
                    <a:pt x="16377" y="11401"/>
                  </a:lnTo>
                  <a:lnTo>
                    <a:pt x="15989" y="11253"/>
                  </a:lnTo>
                  <a:lnTo>
                    <a:pt x="15840" y="10442"/>
                  </a:lnTo>
                  <a:lnTo>
                    <a:pt x="15041" y="10054"/>
                  </a:lnTo>
                  <a:lnTo>
                    <a:pt x="14642" y="9495"/>
                  </a:lnTo>
                  <a:lnTo>
                    <a:pt x="14185" y="9027"/>
                  </a:lnTo>
                  <a:lnTo>
                    <a:pt x="14745" y="8206"/>
                  </a:lnTo>
                  <a:lnTo>
                    <a:pt x="14585" y="7635"/>
                  </a:lnTo>
                  <a:lnTo>
                    <a:pt x="13980" y="7475"/>
                  </a:lnTo>
                  <a:lnTo>
                    <a:pt x="13820" y="6905"/>
                  </a:lnTo>
                  <a:lnTo>
                    <a:pt x="13432" y="6174"/>
                  </a:lnTo>
                  <a:lnTo>
                    <a:pt x="13660" y="5672"/>
                  </a:lnTo>
                  <a:lnTo>
                    <a:pt x="13307" y="5546"/>
                  </a:lnTo>
                  <a:lnTo>
                    <a:pt x="13375" y="4873"/>
                  </a:lnTo>
                  <a:lnTo>
                    <a:pt x="13444" y="3732"/>
                  </a:lnTo>
                  <a:lnTo>
                    <a:pt x="13215" y="2956"/>
                  </a:lnTo>
                  <a:lnTo>
                    <a:pt x="12668" y="2922"/>
                  </a:lnTo>
                  <a:lnTo>
                    <a:pt x="11618" y="2111"/>
                  </a:lnTo>
                  <a:lnTo>
                    <a:pt x="11013" y="2009"/>
                  </a:lnTo>
                  <a:lnTo>
                    <a:pt x="10077" y="1541"/>
                  </a:lnTo>
                  <a:lnTo>
                    <a:pt x="9541" y="1450"/>
                  </a:lnTo>
                  <a:lnTo>
                    <a:pt x="9244" y="1621"/>
                  </a:lnTo>
                  <a:lnTo>
                    <a:pt x="8742" y="1598"/>
                  </a:lnTo>
                  <a:lnTo>
                    <a:pt x="8308" y="2123"/>
                  </a:lnTo>
                  <a:lnTo>
                    <a:pt x="7680" y="2294"/>
                  </a:lnTo>
                  <a:lnTo>
                    <a:pt x="7658" y="2522"/>
                  </a:lnTo>
                  <a:lnTo>
                    <a:pt x="6528" y="2762"/>
                  </a:lnTo>
                  <a:lnTo>
                    <a:pt x="5444" y="2614"/>
                  </a:lnTo>
                  <a:lnTo>
                    <a:pt x="4827" y="2134"/>
                  </a:lnTo>
                  <a:lnTo>
                    <a:pt x="4086" y="1952"/>
                  </a:lnTo>
                  <a:lnTo>
                    <a:pt x="3732" y="1267"/>
                  </a:lnTo>
                  <a:lnTo>
                    <a:pt x="3549" y="1313"/>
                  </a:lnTo>
                  <a:lnTo>
                    <a:pt x="3001" y="822"/>
                  </a:lnTo>
                  <a:lnTo>
                    <a:pt x="3173" y="388"/>
                  </a:lnTo>
                  <a:lnTo>
                    <a:pt x="2910" y="114"/>
                  </a:lnTo>
                  <a:lnTo>
                    <a:pt x="2636" y="183"/>
                  </a:lnTo>
                  <a:lnTo>
                    <a:pt x="1883" y="856"/>
                  </a:lnTo>
                  <a:lnTo>
                    <a:pt x="1621" y="879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79" name="Google Shape;1979;p22"/>
            <p:cNvSpPr/>
            <p:nvPr/>
          </p:nvSpPr>
          <p:spPr>
            <a:xfrm>
              <a:off x="4458925" y="2262750"/>
              <a:ext cx="197150" cy="189200"/>
            </a:xfrm>
            <a:custGeom>
              <a:rect b="b" l="l" r="r" t="t"/>
              <a:pathLst>
                <a:path extrusionOk="0" h="7568" w="7886">
                  <a:moveTo>
                    <a:pt x="3389" y="126"/>
                  </a:moveTo>
                  <a:lnTo>
                    <a:pt x="2511" y="1"/>
                  </a:lnTo>
                  <a:lnTo>
                    <a:pt x="2214" y="149"/>
                  </a:lnTo>
                  <a:lnTo>
                    <a:pt x="1906" y="731"/>
                  </a:lnTo>
                  <a:lnTo>
                    <a:pt x="1529" y="959"/>
                  </a:lnTo>
                  <a:lnTo>
                    <a:pt x="1700" y="1633"/>
                  </a:lnTo>
                  <a:lnTo>
                    <a:pt x="1564" y="2740"/>
                  </a:lnTo>
                  <a:lnTo>
                    <a:pt x="0" y="3698"/>
                  </a:lnTo>
                  <a:lnTo>
                    <a:pt x="434" y="4794"/>
                  </a:lnTo>
                  <a:lnTo>
                    <a:pt x="1392" y="5034"/>
                  </a:lnTo>
                  <a:lnTo>
                    <a:pt x="2613" y="5684"/>
                  </a:lnTo>
                  <a:lnTo>
                    <a:pt x="4987" y="7487"/>
                  </a:lnTo>
                  <a:lnTo>
                    <a:pt x="6448" y="7567"/>
                  </a:lnTo>
                  <a:lnTo>
                    <a:pt x="6904" y="6688"/>
                  </a:lnTo>
                  <a:lnTo>
                    <a:pt x="7429" y="6768"/>
                  </a:lnTo>
                  <a:lnTo>
                    <a:pt x="7886" y="6814"/>
                  </a:lnTo>
                  <a:lnTo>
                    <a:pt x="7407" y="6335"/>
                  </a:lnTo>
                  <a:lnTo>
                    <a:pt x="7327" y="5867"/>
                  </a:lnTo>
                  <a:lnTo>
                    <a:pt x="7087" y="5867"/>
                  </a:lnTo>
                  <a:lnTo>
                    <a:pt x="7121" y="5205"/>
                  </a:lnTo>
                  <a:lnTo>
                    <a:pt x="6619" y="4509"/>
                  </a:lnTo>
                  <a:lnTo>
                    <a:pt x="5615" y="4029"/>
                  </a:lnTo>
                  <a:lnTo>
                    <a:pt x="4964" y="3151"/>
                  </a:lnTo>
                  <a:lnTo>
                    <a:pt x="5033" y="2443"/>
                  </a:lnTo>
                  <a:lnTo>
                    <a:pt x="5364" y="2123"/>
                  </a:lnTo>
                  <a:lnTo>
                    <a:pt x="5215" y="1587"/>
                  </a:lnTo>
                  <a:lnTo>
                    <a:pt x="4690" y="1313"/>
                  </a:lnTo>
                  <a:lnTo>
                    <a:pt x="4017" y="206"/>
                  </a:lnTo>
                  <a:lnTo>
                    <a:pt x="4017" y="206"/>
                  </a:lnTo>
                  <a:lnTo>
                    <a:pt x="3698" y="355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0" name="Google Shape;1980;p22"/>
            <p:cNvSpPr/>
            <p:nvPr/>
          </p:nvSpPr>
          <p:spPr>
            <a:xfrm>
              <a:off x="3353350" y="1635650"/>
              <a:ext cx="161225" cy="60525"/>
            </a:xfrm>
            <a:custGeom>
              <a:rect b="b" l="l" r="r" t="t"/>
              <a:pathLst>
                <a:path extrusionOk="0" h="2421" w="6449">
                  <a:moveTo>
                    <a:pt x="6015" y="69"/>
                  </a:moveTo>
                  <a:lnTo>
                    <a:pt x="5034" y="1"/>
                  </a:lnTo>
                  <a:lnTo>
                    <a:pt x="3995" y="423"/>
                  </a:lnTo>
                  <a:lnTo>
                    <a:pt x="3265" y="206"/>
                  </a:lnTo>
                  <a:lnTo>
                    <a:pt x="2283" y="640"/>
                  </a:lnTo>
                  <a:lnTo>
                    <a:pt x="1439" y="92"/>
                  </a:lnTo>
                  <a:lnTo>
                    <a:pt x="514" y="206"/>
                  </a:lnTo>
                  <a:lnTo>
                    <a:pt x="1" y="731"/>
                  </a:lnTo>
                  <a:lnTo>
                    <a:pt x="1245" y="925"/>
                  </a:lnTo>
                  <a:lnTo>
                    <a:pt x="1222" y="1154"/>
                  </a:lnTo>
                  <a:lnTo>
                    <a:pt x="115" y="1302"/>
                  </a:lnTo>
                  <a:lnTo>
                    <a:pt x="1370" y="1690"/>
                  </a:lnTo>
                  <a:lnTo>
                    <a:pt x="708" y="2044"/>
                  </a:lnTo>
                  <a:lnTo>
                    <a:pt x="2386" y="2306"/>
                  </a:lnTo>
                  <a:lnTo>
                    <a:pt x="3185" y="2420"/>
                  </a:lnTo>
                  <a:lnTo>
                    <a:pt x="3733" y="2272"/>
                  </a:lnTo>
                  <a:lnTo>
                    <a:pt x="5581" y="1724"/>
                  </a:lnTo>
                  <a:lnTo>
                    <a:pt x="6449" y="1119"/>
                  </a:lnTo>
                  <a:lnTo>
                    <a:pt x="5821" y="571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1" name="Google Shape;1981;p22"/>
            <p:cNvSpPr/>
            <p:nvPr/>
          </p:nvSpPr>
          <p:spPr>
            <a:xfrm>
              <a:off x="4377875" y="2357200"/>
              <a:ext cx="26000" cy="85600"/>
            </a:xfrm>
            <a:custGeom>
              <a:rect b="b" l="l" r="r" t="t"/>
              <a:pathLst>
                <a:path extrusionOk="0" h="3424" w="1040">
                  <a:moveTo>
                    <a:pt x="1005" y="0"/>
                  </a:moveTo>
                  <a:lnTo>
                    <a:pt x="800" y="23"/>
                  </a:lnTo>
                  <a:lnTo>
                    <a:pt x="743" y="171"/>
                  </a:lnTo>
                  <a:lnTo>
                    <a:pt x="480" y="171"/>
                  </a:lnTo>
                  <a:lnTo>
                    <a:pt x="469" y="194"/>
                  </a:lnTo>
                  <a:lnTo>
                    <a:pt x="389" y="423"/>
                  </a:lnTo>
                  <a:lnTo>
                    <a:pt x="298" y="1107"/>
                  </a:lnTo>
                  <a:lnTo>
                    <a:pt x="149" y="1518"/>
                  </a:lnTo>
                  <a:lnTo>
                    <a:pt x="206" y="1575"/>
                  </a:lnTo>
                  <a:lnTo>
                    <a:pt x="1" y="1872"/>
                  </a:lnTo>
                  <a:lnTo>
                    <a:pt x="1" y="1872"/>
                  </a:lnTo>
                  <a:lnTo>
                    <a:pt x="560" y="3184"/>
                  </a:lnTo>
                  <a:lnTo>
                    <a:pt x="663" y="3424"/>
                  </a:lnTo>
                  <a:lnTo>
                    <a:pt x="903" y="1975"/>
                  </a:lnTo>
                  <a:lnTo>
                    <a:pt x="845" y="1632"/>
                  </a:lnTo>
                  <a:lnTo>
                    <a:pt x="503" y="1746"/>
                  </a:lnTo>
                  <a:lnTo>
                    <a:pt x="515" y="1507"/>
                  </a:lnTo>
                  <a:lnTo>
                    <a:pt x="686" y="1393"/>
                  </a:lnTo>
                  <a:lnTo>
                    <a:pt x="492" y="1290"/>
                  </a:lnTo>
                  <a:lnTo>
                    <a:pt x="583" y="674"/>
                  </a:lnTo>
                  <a:lnTo>
                    <a:pt x="868" y="799"/>
                  </a:lnTo>
                  <a:lnTo>
                    <a:pt x="971" y="514"/>
                  </a:lnTo>
                  <a:lnTo>
                    <a:pt x="960" y="514"/>
                  </a:lnTo>
                  <a:lnTo>
                    <a:pt x="1039" y="377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2" name="Google Shape;1982;p22"/>
            <p:cNvSpPr/>
            <p:nvPr/>
          </p:nvSpPr>
          <p:spPr>
            <a:xfrm>
              <a:off x="3842650" y="2045925"/>
              <a:ext cx="219725" cy="234550"/>
            </a:xfrm>
            <a:custGeom>
              <a:rect b="b" l="l" r="r" t="t"/>
              <a:pathLst>
                <a:path extrusionOk="0" h="9382" w="8789">
                  <a:moveTo>
                    <a:pt x="6722" y="7909"/>
                  </a:moveTo>
                  <a:lnTo>
                    <a:pt x="6152" y="7978"/>
                  </a:lnTo>
                  <a:lnTo>
                    <a:pt x="5399" y="8080"/>
                  </a:lnTo>
                  <a:lnTo>
                    <a:pt x="4520" y="7989"/>
                  </a:lnTo>
                  <a:lnTo>
                    <a:pt x="4440" y="8480"/>
                  </a:lnTo>
                  <a:lnTo>
                    <a:pt x="5501" y="8948"/>
                  </a:lnTo>
                  <a:lnTo>
                    <a:pt x="5889" y="9050"/>
                  </a:lnTo>
                  <a:lnTo>
                    <a:pt x="6494" y="9381"/>
                  </a:lnTo>
                  <a:lnTo>
                    <a:pt x="6620" y="8913"/>
                  </a:lnTo>
                  <a:lnTo>
                    <a:pt x="6494" y="8628"/>
                  </a:lnTo>
                  <a:close/>
                  <a:moveTo>
                    <a:pt x="1907" y="5205"/>
                  </a:moveTo>
                  <a:lnTo>
                    <a:pt x="1553" y="5478"/>
                  </a:lnTo>
                  <a:lnTo>
                    <a:pt x="1153" y="5433"/>
                  </a:lnTo>
                  <a:lnTo>
                    <a:pt x="1336" y="5946"/>
                  </a:lnTo>
                  <a:lnTo>
                    <a:pt x="1393" y="7030"/>
                  </a:lnTo>
                  <a:lnTo>
                    <a:pt x="1690" y="7282"/>
                  </a:lnTo>
                  <a:lnTo>
                    <a:pt x="1975" y="6973"/>
                  </a:lnTo>
                  <a:lnTo>
                    <a:pt x="2329" y="7030"/>
                  </a:lnTo>
                  <a:lnTo>
                    <a:pt x="2386" y="5832"/>
                  </a:lnTo>
                  <a:close/>
                  <a:moveTo>
                    <a:pt x="3949" y="320"/>
                  </a:moveTo>
                  <a:lnTo>
                    <a:pt x="3767" y="1"/>
                  </a:lnTo>
                  <a:lnTo>
                    <a:pt x="3082" y="160"/>
                  </a:lnTo>
                  <a:lnTo>
                    <a:pt x="3014" y="332"/>
                  </a:lnTo>
                  <a:lnTo>
                    <a:pt x="2568" y="206"/>
                  </a:lnTo>
                  <a:lnTo>
                    <a:pt x="2523" y="560"/>
                  </a:lnTo>
                  <a:lnTo>
                    <a:pt x="2226" y="720"/>
                  </a:lnTo>
                  <a:lnTo>
                    <a:pt x="1678" y="605"/>
                  </a:lnTo>
                  <a:lnTo>
                    <a:pt x="1553" y="959"/>
                  </a:lnTo>
                  <a:lnTo>
                    <a:pt x="1210" y="982"/>
                  </a:lnTo>
                  <a:lnTo>
                    <a:pt x="1085" y="845"/>
                  </a:lnTo>
                  <a:lnTo>
                    <a:pt x="697" y="1142"/>
                  </a:lnTo>
                  <a:lnTo>
                    <a:pt x="354" y="1187"/>
                  </a:lnTo>
                  <a:lnTo>
                    <a:pt x="46" y="1005"/>
                  </a:lnTo>
                  <a:lnTo>
                    <a:pt x="12" y="1245"/>
                  </a:lnTo>
                  <a:lnTo>
                    <a:pt x="240" y="1587"/>
                  </a:lnTo>
                  <a:lnTo>
                    <a:pt x="1" y="1838"/>
                  </a:lnTo>
                  <a:lnTo>
                    <a:pt x="218" y="2523"/>
                  </a:lnTo>
                  <a:lnTo>
                    <a:pt x="594" y="2637"/>
                  </a:lnTo>
                  <a:lnTo>
                    <a:pt x="526" y="3025"/>
                  </a:lnTo>
                  <a:lnTo>
                    <a:pt x="822" y="2956"/>
                  </a:lnTo>
                  <a:lnTo>
                    <a:pt x="1222" y="2557"/>
                  </a:lnTo>
                  <a:lnTo>
                    <a:pt x="1553" y="2431"/>
                  </a:lnTo>
                  <a:lnTo>
                    <a:pt x="2158" y="2728"/>
                  </a:lnTo>
                  <a:lnTo>
                    <a:pt x="2523" y="2831"/>
                  </a:lnTo>
                  <a:lnTo>
                    <a:pt x="2797" y="3687"/>
                  </a:lnTo>
                  <a:lnTo>
                    <a:pt x="3310" y="4200"/>
                  </a:lnTo>
                  <a:lnTo>
                    <a:pt x="4006" y="4771"/>
                  </a:lnTo>
                  <a:lnTo>
                    <a:pt x="4611" y="5170"/>
                  </a:lnTo>
                  <a:lnTo>
                    <a:pt x="5159" y="5227"/>
                  </a:lnTo>
                  <a:lnTo>
                    <a:pt x="5490" y="5581"/>
                  </a:lnTo>
                  <a:lnTo>
                    <a:pt x="5981" y="5752"/>
                  </a:lnTo>
                  <a:lnTo>
                    <a:pt x="6220" y="6140"/>
                  </a:lnTo>
                  <a:lnTo>
                    <a:pt x="6528" y="6254"/>
                  </a:lnTo>
                  <a:lnTo>
                    <a:pt x="6791" y="6711"/>
                  </a:lnTo>
                  <a:lnTo>
                    <a:pt x="7122" y="7236"/>
                  </a:lnTo>
                  <a:lnTo>
                    <a:pt x="6962" y="7418"/>
                  </a:lnTo>
                  <a:lnTo>
                    <a:pt x="6848" y="7921"/>
                  </a:lnTo>
                  <a:lnTo>
                    <a:pt x="6859" y="8206"/>
                  </a:lnTo>
                  <a:lnTo>
                    <a:pt x="7156" y="8137"/>
                  </a:lnTo>
                  <a:lnTo>
                    <a:pt x="7521" y="7339"/>
                  </a:lnTo>
                  <a:lnTo>
                    <a:pt x="7818" y="7282"/>
                  </a:lnTo>
                  <a:lnTo>
                    <a:pt x="7875" y="6802"/>
                  </a:lnTo>
                  <a:lnTo>
                    <a:pt x="7316" y="6483"/>
                  </a:lnTo>
                  <a:lnTo>
                    <a:pt x="7590" y="5889"/>
                  </a:lnTo>
                  <a:lnTo>
                    <a:pt x="8229" y="6038"/>
                  </a:lnTo>
                  <a:lnTo>
                    <a:pt x="8674" y="6460"/>
                  </a:lnTo>
                  <a:lnTo>
                    <a:pt x="8788" y="6140"/>
                  </a:lnTo>
                  <a:lnTo>
                    <a:pt x="8697" y="5969"/>
                  </a:lnTo>
                  <a:lnTo>
                    <a:pt x="8035" y="5513"/>
                  </a:lnTo>
                  <a:lnTo>
                    <a:pt x="7476" y="5239"/>
                  </a:lnTo>
                  <a:lnTo>
                    <a:pt x="6791" y="4908"/>
                  </a:lnTo>
                  <a:lnTo>
                    <a:pt x="6985" y="4737"/>
                  </a:lnTo>
                  <a:lnTo>
                    <a:pt x="6791" y="4543"/>
                  </a:lnTo>
                  <a:lnTo>
                    <a:pt x="6220" y="4554"/>
                  </a:lnTo>
                  <a:lnTo>
                    <a:pt x="5364" y="3835"/>
                  </a:lnTo>
                  <a:lnTo>
                    <a:pt x="4954" y="3116"/>
                  </a:lnTo>
                  <a:lnTo>
                    <a:pt x="4246" y="2671"/>
                  </a:lnTo>
                  <a:lnTo>
                    <a:pt x="3972" y="2226"/>
                  </a:lnTo>
                  <a:lnTo>
                    <a:pt x="4052" y="1975"/>
                  </a:lnTo>
                  <a:lnTo>
                    <a:pt x="3995" y="1541"/>
                  </a:lnTo>
                  <a:lnTo>
                    <a:pt x="4543" y="1233"/>
                  </a:lnTo>
                  <a:lnTo>
                    <a:pt x="5136" y="1359"/>
                  </a:lnTo>
                  <a:lnTo>
                    <a:pt x="4931" y="971"/>
                  </a:lnTo>
                  <a:lnTo>
                    <a:pt x="4976" y="548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3" name="Google Shape;1983;p22"/>
            <p:cNvSpPr/>
            <p:nvPr/>
          </p:nvSpPr>
          <p:spPr>
            <a:xfrm>
              <a:off x="2174750" y="2691850"/>
              <a:ext cx="41400" cy="18575"/>
            </a:xfrm>
            <a:custGeom>
              <a:rect b="b" l="l" r="r" t="t"/>
              <a:pathLst>
                <a:path extrusionOk="0" h="743" w="1656">
                  <a:moveTo>
                    <a:pt x="1097" y="594"/>
                  </a:moveTo>
                  <a:lnTo>
                    <a:pt x="1656" y="583"/>
                  </a:lnTo>
                  <a:lnTo>
                    <a:pt x="1542" y="332"/>
                  </a:lnTo>
                  <a:lnTo>
                    <a:pt x="1154" y="115"/>
                  </a:lnTo>
                  <a:lnTo>
                    <a:pt x="629" y="24"/>
                  </a:lnTo>
                  <a:lnTo>
                    <a:pt x="446" y="1"/>
                  </a:lnTo>
                  <a:lnTo>
                    <a:pt x="104" y="58"/>
                  </a:lnTo>
                  <a:lnTo>
                    <a:pt x="1" y="263"/>
                  </a:lnTo>
                  <a:lnTo>
                    <a:pt x="412" y="594"/>
                  </a:lnTo>
                  <a:lnTo>
                    <a:pt x="834" y="743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4" name="Google Shape;1984;p22"/>
            <p:cNvSpPr/>
            <p:nvPr/>
          </p:nvSpPr>
          <p:spPr>
            <a:xfrm>
              <a:off x="4394425" y="2355200"/>
              <a:ext cx="75350" cy="94450"/>
            </a:xfrm>
            <a:custGeom>
              <a:rect b="b" l="l" r="r" t="t"/>
              <a:pathLst>
                <a:path extrusionOk="0" h="3778" w="3014">
                  <a:moveTo>
                    <a:pt x="3014" y="1096"/>
                  </a:moveTo>
                  <a:lnTo>
                    <a:pt x="2580" y="0"/>
                  </a:lnTo>
                  <a:lnTo>
                    <a:pt x="1211" y="959"/>
                  </a:lnTo>
                  <a:lnTo>
                    <a:pt x="309" y="594"/>
                  </a:lnTo>
                  <a:lnTo>
                    <a:pt x="206" y="879"/>
                  </a:lnTo>
                  <a:lnTo>
                    <a:pt x="263" y="1438"/>
                  </a:lnTo>
                  <a:lnTo>
                    <a:pt x="183" y="1712"/>
                  </a:lnTo>
                  <a:lnTo>
                    <a:pt x="241" y="2055"/>
                  </a:lnTo>
                  <a:lnTo>
                    <a:pt x="1" y="3504"/>
                  </a:lnTo>
                  <a:lnTo>
                    <a:pt x="35" y="3629"/>
                  </a:lnTo>
                  <a:lnTo>
                    <a:pt x="914" y="3778"/>
                  </a:lnTo>
                  <a:lnTo>
                    <a:pt x="1211" y="3492"/>
                  </a:lnTo>
                  <a:lnTo>
                    <a:pt x="1370" y="3162"/>
                  </a:lnTo>
                  <a:lnTo>
                    <a:pt x="1941" y="3047"/>
                  </a:lnTo>
                  <a:lnTo>
                    <a:pt x="2032" y="2739"/>
                  </a:lnTo>
                  <a:lnTo>
                    <a:pt x="2283" y="2591"/>
                  </a:lnTo>
                  <a:lnTo>
                    <a:pt x="1405" y="1678"/>
                  </a:lnTo>
                  <a:lnTo>
                    <a:pt x="2888" y="1233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5" name="Google Shape;1985;p22"/>
            <p:cNvSpPr/>
            <p:nvPr/>
          </p:nvSpPr>
          <p:spPr>
            <a:xfrm>
              <a:off x="6182725" y="2080450"/>
              <a:ext cx="189475" cy="327850"/>
            </a:xfrm>
            <a:custGeom>
              <a:rect b="b" l="l" r="r" t="t"/>
              <a:pathLst>
                <a:path extrusionOk="0" h="13114" w="7579">
                  <a:moveTo>
                    <a:pt x="3652" y="10271"/>
                  </a:moveTo>
                  <a:lnTo>
                    <a:pt x="3013" y="10089"/>
                  </a:lnTo>
                  <a:lnTo>
                    <a:pt x="2854" y="10477"/>
                  </a:lnTo>
                  <a:lnTo>
                    <a:pt x="2386" y="10363"/>
                  </a:lnTo>
                  <a:lnTo>
                    <a:pt x="2203" y="10899"/>
                  </a:lnTo>
                  <a:lnTo>
                    <a:pt x="2374" y="11333"/>
                  </a:lnTo>
                  <a:lnTo>
                    <a:pt x="2968" y="11584"/>
                  </a:lnTo>
                  <a:lnTo>
                    <a:pt x="2956" y="11059"/>
                  </a:lnTo>
                  <a:lnTo>
                    <a:pt x="3253" y="10842"/>
                  </a:lnTo>
                  <a:lnTo>
                    <a:pt x="3698" y="11150"/>
                  </a:lnTo>
                  <a:lnTo>
                    <a:pt x="3881" y="10591"/>
                  </a:lnTo>
                  <a:close/>
                  <a:moveTo>
                    <a:pt x="7133" y="7521"/>
                  </a:moveTo>
                  <a:lnTo>
                    <a:pt x="6620" y="6562"/>
                  </a:lnTo>
                  <a:lnTo>
                    <a:pt x="6814" y="5649"/>
                  </a:lnTo>
                  <a:lnTo>
                    <a:pt x="6414" y="4908"/>
                  </a:lnTo>
                  <a:lnTo>
                    <a:pt x="5250" y="3675"/>
                  </a:lnTo>
                  <a:lnTo>
                    <a:pt x="4565" y="3846"/>
                  </a:lnTo>
                  <a:lnTo>
                    <a:pt x="4600" y="4394"/>
                  </a:lnTo>
                  <a:lnTo>
                    <a:pt x="5330" y="5410"/>
                  </a:lnTo>
                  <a:lnTo>
                    <a:pt x="5467" y="6540"/>
                  </a:lnTo>
                  <a:lnTo>
                    <a:pt x="5227" y="6893"/>
                  </a:lnTo>
                  <a:lnTo>
                    <a:pt x="4588" y="7818"/>
                  </a:lnTo>
                  <a:lnTo>
                    <a:pt x="3869" y="7384"/>
                  </a:lnTo>
                  <a:lnTo>
                    <a:pt x="3869" y="9016"/>
                  </a:lnTo>
                  <a:lnTo>
                    <a:pt x="2968" y="8833"/>
                  </a:lnTo>
                  <a:lnTo>
                    <a:pt x="1598" y="9107"/>
                  </a:lnTo>
                  <a:lnTo>
                    <a:pt x="1336" y="9735"/>
                  </a:lnTo>
                  <a:lnTo>
                    <a:pt x="777" y="10203"/>
                  </a:lnTo>
                  <a:lnTo>
                    <a:pt x="617" y="10774"/>
                  </a:lnTo>
                  <a:lnTo>
                    <a:pt x="1" y="11059"/>
                  </a:lnTo>
                  <a:lnTo>
                    <a:pt x="571" y="11675"/>
                  </a:lnTo>
                  <a:lnTo>
                    <a:pt x="1165" y="11938"/>
                  </a:lnTo>
                  <a:lnTo>
                    <a:pt x="1290" y="12759"/>
                  </a:lnTo>
                  <a:lnTo>
                    <a:pt x="1792" y="13113"/>
                  </a:lnTo>
                  <a:lnTo>
                    <a:pt x="2146" y="12725"/>
                  </a:lnTo>
                  <a:lnTo>
                    <a:pt x="2032" y="11184"/>
                  </a:lnTo>
                  <a:lnTo>
                    <a:pt x="993" y="10511"/>
                  </a:lnTo>
                  <a:lnTo>
                    <a:pt x="1861" y="10500"/>
                  </a:lnTo>
                  <a:lnTo>
                    <a:pt x="2568" y="10077"/>
                  </a:lnTo>
                  <a:lnTo>
                    <a:pt x="3801" y="9872"/>
                  </a:lnTo>
                  <a:lnTo>
                    <a:pt x="4143" y="10557"/>
                  </a:lnTo>
                  <a:lnTo>
                    <a:pt x="4794" y="10899"/>
                  </a:lnTo>
                  <a:lnTo>
                    <a:pt x="5421" y="9861"/>
                  </a:lnTo>
                  <a:lnTo>
                    <a:pt x="6722" y="9804"/>
                  </a:lnTo>
                  <a:lnTo>
                    <a:pt x="7498" y="9370"/>
                  </a:lnTo>
                  <a:lnTo>
                    <a:pt x="7578" y="8719"/>
                  </a:lnTo>
                  <a:lnTo>
                    <a:pt x="7224" y="8263"/>
                  </a:lnTo>
                  <a:close/>
                  <a:moveTo>
                    <a:pt x="5456" y="1210"/>
                  </a:moveTo>
                  <a:lnTo>
                    <a:pt x="4702" y="913"/>
                  </a:lnTo>
                  <a:lnTo>
                    <a:pt x="3219" y="0"/>
                  </a:lnTo>
                  <a:lnTo>
                    <a:pt x="3481" y="685"/>
                  </a:lnTo>
                  <a:lnTo>
                    <a:pt x="4098" y="1906"/>
                  </a:lnTo>
                  <a:lnTo>
                    <a:pt x="3356" y="1952"/>
                  </a:lnTo>
                  <a:lnTo>
                    <a:pt x="3447" y="2625"/>
                  </a:lnTo>
                  <a:lnTo>
                    <a:pt x="4098" y="3493"/>
                  </a:lnTo>
                  <a:lnTo>
                    <a:pt x="4908" y="3493"/>
                  </a:lnTo>
                  <a:lnTo>
                    <a:pt x="4680" y="2523"/>
                  </a:lnTo>
                  <a:lnTo>
                    <a:pt x="6220" y="3127"/>
                  </a:lnTo>
                  <a:lnTo>
                    <a:pt x="6277" y="2260"/>
                  </a:lnTo>
                  <a:lnTo>
                    <a:pt x="7190" y="2009"/>
                  </a:lnTo>
                  <a:lnTo>
                    <a:pt x="6334" y="1028"/>
                  </a:lnTo>
                  <a:lnTo>
                    <a:pt x="6095" y="1404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6" name="Google Shape;1986;p22"/>
            <p:cNvSpPr/>
            <p:nvPr/>
          </p:nvSpPr>
          <p:spPr>
            <a:xfrm>
              <a:off x="4538525" y="1865050"/>
              <a:ext cx="710700" cy="323275"/>
            </a:xfrm>
            <a:custGeom>
              <a:rect b="b" l="l" r="r" t="t"/>
              <a:pathLst>
                <a:path extrusionOk="0" h="12931" w="28428">
                  <a:moveTo>
                    <a:pt x="14688" y="194"/>
                  </a:moveTo>
                  <a:lnTo>
                    <a:pt x="13409" y="0"/>
                  </a:lnTo>
                  <a:lnTo>
                    <a:pt x="12964" y="365"/>
                  </a:lnTo>
                  <a:lnTo>
                    <a:pt x="11424" y="674"/>
                  </a:lnTo>
                  <a:lnTo>
                    <a:pt x="11184" y="890"/>
                  </a:lnTo>
                  <a:lnTo>
                    <a:pt x="8787" y="1187"/>
                  </a:lnTo>
                  <a:lnTo>
                    <a:pt x="8582" y="1484"/>
                  </a:lnTo>
                  <a:lnTo>
                    <a:pt x="9301" y="2066"/>
                  </a:lnTo>
                  <a:lnTo>
                    <a:pt x="8742" y="2294"/>
                  </a:lnTo>
                  <a:lnTo>
                    <a:pt x="8947" y="2545"/>
                  </a:lnTo>
                  <a:lnTo>
                    <a:pt x="8445" y="2956"/>
                  </a:lnTo>
                  <a:lnTo>
                    <a:pt x="9780" y="3549"/>
                  </a:lnTo>
                  <a:lnTo>
                    <a:pt x="9757" y="3983"/>
                  </a:lnTo>
                  <a:lnTo>
                    <a:pt x="8765" y="3937"/>
                  </a:lnTo>
                  <a:lnTo>
                    <a:pt x="8650" y="4200"/>
                  </a:lnTo>
                  <a:lnTo>
                    <a:pt x="7612" y="3743"/>
                  </a:lnTo>
                  <a:lnTo>
                    <a:pt x="6528" y="3766"/>
                  </a:lnTo>
                  <a:lnTo>
                    <a:pt x="5912" y="4120"/>
                  </a:lnTo>
                  <a:lnTo>
                    <a:pt x="4976" y="3778"/>
                  </a:lnTo>
                  <a:lnTo>
                    <a:pt x="3275" y="3173"/>
                  </a:lnTo>
                  <a:lnTo>
                    <a:pt x="2203" y="3196"/>
                  </a:lnTo>
                  <a:lnTo>
                    <a:pt x="1050" y="4143"/>
                  </a:lnTo>
                  <a:lnTo>
                    <a:pt x="1153" y="4793"/>
                  </a:lnTo>
                  <a:lnTo>
                    <a:pt x="297" y="4280"/>
                  </a:lnTo>
                  <a:lnTo>
                    <a:pt x="0" y="5250"/>
                  </a:lnTo>
                  <a:lnTo>
                    <a:pt x="240" y="5421"/>
                  </a:lnTo>
                  <a:lnTo>
                    <a:pt x="0" y="6094"/>
                  </a:lnTo>
                  <a:lnTo>
                    <a:pt x="753" y="6711"/>
                  </a:lnTo>
                  <a:lnTo>
                    <a:pt x="1267" y="6676"/>
                  </a:lnTo>
                  <a:lnTo>
                    <a:pt x="1860" y="7258"/>
                  </a:lnTo>
                  <a:lnTo>
                    <a:pt x="1894" y="7715"/>
                  </a:lnTo>
                  <a:lnTo>
                    <a:pt x="2294" y="7863"/>
                  </a:lnTo>
                  <a:lnTo>
                    <a:pt x="2922" y="7681"/>
                  </a:lnTo>
                  <a:lnTo>
                    <a:pt x="3629" y="7293"/>
                  </a:lnTo>
                  <a:lnTo>
                    <a:pt x="4302" y="7509"/>
                  </a:lnTo>
                  <a:lnTo>
                    <a:pt x="4999" y="7464"/>
                  </a:lnTo>
                  <a:lnTo>
                    <a:pt x="5272" y="8023"/>
                  </a:lnTo>
                  <a:lnTo>
                    <a:pt x="5364" y="8879"/>
                  </a:lnTo>
                  <a:lnTo>
                    <a:pt x="4702" y="8742"/>
                  </a:lnTo>
                  <a:lnTo>
                    <a:pt x="4131" y="8890"/>
                  </a:lnTo>
                  <a:lnTo>
                    <a:pt x="4257" y="9529"/>
                  </a:lnTo>
                  <a:lnTo>
                    <a:pt x="3549" y="9450"/>
                  </a:lnTo>
                  <a:lnTo>
                    <a:pt x="3629" y="9735"/>
                  </a:lnTo>
                  <a:lnTo>
                    <a:pt x="4086" y="9963"/>
                  </a:lnTo>
                  <a:lnTo>
                    <a:pt x="4622" y="10739"/>
                  </a:lnTo>
                  <a:lnTo>
                    <a:pt x="5535" y="11047"/>
                  </a:lnTo>
                  <a:lnTo>
                    <a:pt x="5740" y="11344"/>
                  </a:lnTo>
                  <a:lnTo>
                    <a:pt x="5649" y="11709"/>
                  </a:lnTo>
                  <a:lnTo>
                    <a:pt x="5740" y="11926"/>
                  </a:lnTo>
                  <a:lnTo>
                    <a:pt x="6003" y="11641"/>
                  </a:lnTo>
                  <a:lnTo>
                    <a:pt x="6790" y="11458"/>
                  </a:lnTo>
                  <a:lnTo>
                    <a:pt x="7327" y="11698"/>
                  </a:lnTo>
                  <a:lnTo>
                    <a:pt x="8023" y="12394"/>
                  </a:lnTo>
                  <a:lnTo>
                    <a:pt x="8388" y="12360"/>
                  </a:lnTo>
                  <a:lnTo>
                    <a:pt x="7498" y="9107"/>
                  </a:lnTo>
                  <a:lnTo>
                    <a:pt x="9198" y="8594"/>
                  </a:lnTo>
                  <a:lnTo>
                    <a:pt x="9358" y="8662"/>
                  </a:lnTo>
                  <a:lnTo>
                    <a:pt x="10648" y="9301"/>
                  </a:lnTo>
                  <a:lnTo>
                    <a:pt x="11332" y="9632"/>
                  </a:lnTo>
                  <a:lnTo>
                    <a:pt x="12268" y="10420"/>
                  </a:lnTo>
                  <a:lnTo>
                    <a:pt x="13078" y="10283"/>
                  </a:lnTo>
                  <a:lnTo>
                    <a:pt x="14300" y="10214"/>
                  </a:lnTo>
                  <a:lnTo>
                    <a:pt x="15372" y="10853"/>
                  </a:lnTo>
                  <a:lnTo>
                    <a:pt x="15589" y="11743"/>
                  </a:lnTo>
                  <a:lnTo>
                    <a:pt x="15943" y="11755"/>
                  </a:lnTo>
                  <a:lnTo>
                    <a:pt x="16319" y="12474"/>
                  </a:lnTo>
                  <a:lnTo>
                    <a:pt x="17255" y="12497"/>
                  </a:lnTo>
                  <a:lnTo>
                    <a:pt x="17586" y="12930"/>
                  </a:lnTo>
                  <a:lnTo>
                    <a:pt x="17860" y="12930"/>
                  </a:lnTo>
                  <a:lnTo>
                    <a:pt x="17986" y="12280"/>
                  </a:lnTo>
                  <a:lnTo>
                    <a:pt x="18750" y="11675"/>
                  </a:lnTo>
                  <a:lnTo>
                    <a:pt x="19115" y="11504"/>
                  </a:lnTo>
                  <a:lnTo>
                    <a:pt x="19150" y="11116"/>
                  </a:lnTo>
                  <a:lnTo>
                    <a:pt x="19595" y="11002"/>
                  </a:lnTo>
                  <a:lnTo>
                    <a:pt x="20896" y="11298"/>
                  </a:lnTo>
                  <a:lnTo>
                    <a:pt x="20827" y="10785"/>
                  </a:lnTo>
                  <a:lnTo>
                    <a:pt x="21181" y="10602"/>
                  </a:lnTo>
                  <a:lnTo>
                    <a:pt x="22334" y="10967"/>
                  </a:lnTo>
                  <a:lnTo>
                    <a:pt x="22562" y="10876"/>
                  </a:lnTo>
                  <a:lnTo>
                    <a:pt x="23794" y="10899"/>
                  </a:lnTo>
                  <a:lnTo>
                    <a:pt x="24901" y="10990"/>
                  </a:lnTo>
                  <a:lnTo>
                    <a:pt x="25369" y="11298"/>
                  </a:lnTo>
                  <a:lnTo>
                    <a:pt x="25872" y="11424"/>
                  </a:lnTo>
                  <a:lnTo>
                    <a:pt x="25632" y="10933"/>
                  </a:lnTo>
                  <a:lnTo>
                    <a:pt x="26043" y="10705"/>
                  </a:lnTo>
                  <a:lnTo>
                    <a:pt x="24799" y="9176"/>
                  </a:lnTo>
                  <a:lnTo>
                    <a:pt x="26088" y="8833"/>
                  </a:lnTo>
                  <a:lnTo>
                    <a:pt x="26374" y="8628"/>
                  </a:lnTo>
                  <a:lnTo>
                    <a:pt x="26225" y="7053"/>
                  </a:lnTo>
                  <a:lnTo>
                    <a:pt x="27755" y="7338"/>
                  </a:lnTo>
                  <a:lnTo>
                    <a:pt x="27983" y="6939"/>
                  </a:lnTo>
                  <a:lnTo>
                    <a:pt x="27629" y="6049"/>
                  </a:lnTo>
                  <a:lnTo>
                    <a:pt x="28165" y="5969"/>
                  </a:lnTo>
                  <a:lnTo>
                    <a:pt x="28428" y="5364"/>
                  </a:lnTo>
                  <a:lnTo>
                    <a:pt x="27812" y="4828"/>
                  </a:lnTo>
                  <a:lnTo>
                    <a:pt x="26956" y="4953"/>
                  </a:lnTo>
                  <a:lnTo>
                    <a:pt x="26488" y="4577"/>
                  </a:lnTo>
                  <a:lnTo>
                    <a:pt x="25929" y="4405"/>
                  </a:lnTo>
                  <a:lnTo>
                    <a:pt x="25347" y="3892"/>
                  </a:lnTo>
                  <a:lnTo>
                    <a:pt x="24890" y="3743"/>
                  </a:lnTo>
                  <a:lnTo>
                    <a:pt x="24000" y="3972"/>
                  </a:lnTo>
                  <a:lnTo>
                    <a:pt x="22824" y="3458"/>
                  </a:lnTo>
                  <a:lnTo>
                    <a:pt x="22665" y="3926"/>
                  </a:lnTo>
                  <a:lnTo>
                    <a:pt x="20086" y="1712"/>
                  </a:lnTo>
                  <a:lnTo>
                    <a:pt x="18899" y="1039"/>
                  </a:lnTo>
                  <a:lnTo>
                    <a:pt x="19013" y="776"/>
                  </a:lnTo>
                  <a:lnTo>
                    <a:pt x="17712" y="1587"/>
                  </a:lnTo>
                  <a:lnTo>
                    <a:pt x="17084" y="1644"/>
                  </a:lnTo>
                  <a:lnTo>
                    <a:pt x="16913" y="1176"/>
                  </a:lnTo>
                  <a:lnTo>
                    <a:pt x="15920" y="868"/>
                  </a:lnTo>
                  <a:lnTo>
                    <a:pt x="15304" y="1084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7" name="Google Shape;1987;p22"/>
            <p:cNvSpPr/>
            <p:nvPr/>
          </p:nvSpPr>
          <p:spPr>
            <a:xfrm>
              <a:off x="4400700" y="2987150"/>
              <a:ext cx="158675" cy="231125"/>
            </a:xfrm>
            <a:custGeom>
              <a:rect b="b" l="l" r="r" t="t"/>
              <a:pathLst>
                <a:path extrusionOk="0" h="9245" w="6347">
                  <a:moveTo>
                    <a:pt x="6346" y="1438"/>
                  </a:moveTo>
                  <a:lnTo>
                    <a:pt x="5810" y="1438"/>
                  </a:lnTo>
                  <a:lnTo>
                    <a:pt x="5479" y="1142"/>
                  </a:lnTo>
                  <a:lnTo>
                    <a:pt x="4748" y="1507"/>
                  </a:lnTo>
                  <a:lnTo>
                    <a:pt x="4520" y="1895"/>
                  </a:lnTo>
                  <a:lnTo>
                    <a:pt x="3984" y="1826"/>
                  </a:lnTo>
                  <a:lnTo>
                    <a:pt x="3813" y="1724"/>
                  </a:lnTo>
                  <a:lnTo>
                    <a:pt x="3630" y="1735"/>
                  </a:lnTo>
                  <a:lnTo>
                    <a:pt x="3368" y="1735"/>
                  </a:lnTo>
                  <a:lnTo>
                    <a:pt x="2340" y="970"/>
                  </a:lnTo>
                  <a:lnTo>
                    <a:pt x="1781" y="970"/>
                  </a:lnTo>
                  <a:lnTo>
                    <a:pt x="1496" y="674"/>
                  </a:lnTo>
                  <a:lnTo>
                    <a:pt x="1496" y="160"/>
                  </a:lnTo>
                  <a:lnTo>
                    <a:pt x="1085" y="0"/>
                  </a:lnTo>
                  <a:lnTo>
                    <a:pt x="549" y="594"/>
                  </a:lnTo>
                  <a:lnTo>
                    <a:pt x="58" y="1142"/>
                  </a:lnTo>
                  <a:lnTo>
                    <a:pt x="446" y="1769"/>
                  </a:lnTo>
                  <a:lnTo>
                    <a:pt x="549" y="2226"/>
                  </a:lnTo>
                  <a:lnTo>
                    <a:pt x="914" y="3264"/>
                  </a:lnTo>
                  <a:lnTo>
                    <a:pt x="617" y="3938"/>
                  </a:lnTo>
                  <a:lnTo>
                    <a:pt x="229" y="4531"/>
                  </a:lnTo>
                  <a:lnTo>
                    <a:pt x="1" y="4908"/>
                  </a:lnTo>
                  <a:lnTo>
                    <a:pt x="1" y="4953"/>
                  </a:lnTo>
                  <a:lnTo>
                    <a:pt x="206" y="5296"/>
                  </a:lnTo>
                  <a:lnTo>
                    <a:pt x="149" y="5957"/>
                  </a:lnTo>
                  <a:lnTo>
                    <a:pt x="3025" y="7818"/>
                  </a:lnTo>
                  <a:lnTo>
                    <a:pt x="3082" y="8343"/>
                  </a:lnTo>
                  <a:lnTo>
                    <a:pt x="4223" y="9244"/>
                  </a:lnTo>
                  <a:lnTo>
                    <a:pt x="4543" y="8947"/>
                  </a:lnTo>
                  <a:lnTo>
                    <a:pt x="4714" y="8343"/>
                  </a:lnTo>
                  <a:lnTo>
                    <a:pt x="4965" y="7977"/>
                  </a:lnTo>
                  <a:lnTo>
                    <a:pt x="5091" y="7327"/>
                  </a:lnTo>
                  <a:lnTo>
                    <a:pt x="5399" y="7270"/>
                  </a:lnTo>
                  <a:lnTo>
                    <a:pt x="5593" y="6893"/>
                  </a:lnTo>
                  <a:lnTo>
                    <a:pt x="6164" y="6528"/>
                  </a:lnTo>
                  <a:lnTo>
                    <a:pt x="5696" y="5775"/>
                  </a:lnTo>
                  <a:lnTo>
                    <a:pt x="5661" y="2465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8" name="Google Shape;1988;p22"/>
            <p:cNvSpPr/>
            <p:nvPr/>
          </p:nvSpPr>
          <p:spPr>
            <a:xfrm>
              <a:off x="5005550" y="2130100"/>
              <a:ext cx="179775" cy="89325"/>
            </a:xfrm>
            <a:custGeom>
              <a:rect b="b" l="l" r="r" t="t"/>
              <a:pathLst>
                <a:path extrusionOk="0" h="3573" w="7191">
                  <a:moveTo>
                    <a:pt x="7191" y="833"/>
                  </a:moveTo>
                  <a:lnTo>
                    <a:pt x="6688" y="696"/>
                  </a:lnTo>
                  <a:lnTo>
                    <a:pt x="6220" y="388"/>
                  </a:lnTo>
                  <a:lnTo>
                    <a:pt x="5113" y="297"/>
                  </a:lnTo>
                  <a:lnTo>
                    <a:pt x="3881" y="274"/>
                  </a:lnTo>
                  <a:lnTo>
                    <a:pt x="3653" y="377"/>
                  </a:lnTo>
                  <a:lnTo>
                    <a:pt x="2500" y="0"/>
                  </a:lnTo>
                  <a:lnTo>
                    <a:pt x="2146" y="183"/>
                  </a:lnTo>
                  <a:lnTo>
                    <a:pt x="2215" y="696"/>
                  </a:lnTo>
                  <a:lnTo>
                    <a:pt x="914" y="400"/>
                  </a:lnTo>
                  <a:lnTo>
                    <a:pt x="469" y="514"/>
                  </a:lnTo>
                  <a:lnTo>
                    <a:pt x="434" y="902"/>
                  </a:lnTo>
                  <a:lnTo>
                    <a:pt x="686" y="982"/>
                  </a:lnTo>
                  <a:lnTo>
                    <a:pt x="240" y="1575"/>
                  </a:lnTo>
                  <a:lnTo>
                    <a:pt x="902" y="1895"/>
                  </a:lnTo>
                  <a:lnTo>
                    <a:pt x="1359" y="1666"/>
                  </a:lnTo>
                  <a:lnTo>
                    <a:pt x="2375" y="2146"/>
                  </a:lnTo>
                  <a:lnTo>
                    <a:pt x="1633" y="2785"/>
                  </a:lnTo>
                  <a:lnTo>
                    <a:pt x="1039" y="2693"/>
                  </a:lnTo>
                  <a:lnTo>
                    <a:pt x="845" y="2979"/>
                  </a:lnTo>
                  <a:lnTo>
                    <a:pt x="1" y="2830"/>
                  </a:lnTo>
                  <a:lnTo>
                    <a:pt x="92" y="3355"/>
                  </a:lnTo>
                  <a:lnTo>
                    <a:pt x="857" y="3287"/>
                  </a:lnTo>
                  <a:lnTo>
                    <a:pt x="1872" y="3572"/>
                  </a:lnTo>
                  <a:lnTo>
                    <a:pt x="3230" y="3435"/>
                  </a:lnTo>
                  <a:lnTo>
                    <a:pt x="3367" y="3230"/>
                  </a:lnTo>
                  <a:lnTo>
                    <a:pt x="3208" y="3013"/>
                  </a:lnTo>
                  <a:lnTo>
                    <a:pt x="3778" y="2579"/>
                  </a:lnTo>
                  <a:lnTo>
                    <a:pt x="4235" y="2408"/>
                  </a:lnTo>
                  <a:lnTo>
                    <a:pt x="5056" y="2545"/>
                  </a:lnTo>
                  <a:lnTo>
                    <a:pt x="5136" y="1974"/>
                  </a:lnTo>
                  <a:lnTo>
                    <a:pt x="6049" y="1860"/>
                  </a:lnTo>
                  <a:lnTo>
                    <a:pt x="6198" y="1518"/>
                  </a:lnTo>
                  <a:lnTo>
                    <a:pt x="7168" y="1027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89" name="Google Shape;1989;p22"/>
            <p:cNvSpPr/>
            <p:nvPr/>
          </p:nvSpPr>
          <p:spPr>
            <a:xfrm>
              <a:off x="5756200" y="2781725"/>
              <a:ext cx="105000" cy="92475"/>
            </a:xfrm>
            <a:custGeom>
              <a:rect b="b" l="l" r="r" t="t"/>
              <a:pathLst>
                <a:path extrusionOk="0" h="3699" w="4200">
                  <a:moveTo>
                    <a:pt x="3926" y="332"/>
                  </a:moveTo>
                  <a:lnTo>
                    <a:pt x="3184" y="1"/>
                  </a:lnTo>
                  <a:lnTo>
                    <a:pt x="2899" y="617"/>
                  </a:lnTo>
                  <a:lnTo>
                    <a:pt x="2203" y="274"/>
                  </a:lnTo>
                  <a:lnTo>
                    <a:pt x="1450" y="126"/>
                  </a:lnTo>
                  <a:lnTo>
                    <a:pt x="434" y="309"/>
                  </a:lnTo>
                  <a:lnTo>
                    <a:pt x="0" y="1050"/>
                  </a:lnTo>
                  <a:lnTo>
                    <a:pt x="308" y="2157"/>
                  </a:lnTo>
                  <a:lnTo>
                    <a:pt x="788" y="3093"/>
                  </a:lnTo>
                  <a:lnTo>
                    <a:pt x="1164" y="3561"/>
                  </a:lnTo>
                  <a:lnTo>
                    <a:pt x="1826" y="3698"/>
                  </a:lnTo>
                  <a:lnTo>
                    <a:pt x="2500" y="3333"/>
                  </a:lnTo>
                  <a:lnTo>
                    <a:pt x="3333" y="3264"/>
                  </a:lnTo>
                  <a:lnTo>
                    <a:pt x="2933" y="2728"/>
                  </a:lnTo>
                  <a:lnTo>
                    <a:pt x="4200" y="2021"/>
                  </a:lnTo>
                  <a:lnTo>
                    <a:pt x="4189" y="925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0" name="Google Shape;1990;p22"/>
            <p:cNvSpPr/>
            <p:nvPr/>
          </p:nvSpPr>
          <p:spPr>
            <a:xfrm>
              <a:off x="6077175" y="2234525"/>
              <a:ext cx="84175" cy="97575"/>
            </a:xfrm>
            <a:custGeom>
              <a:rect b="b" l="l" r="r" t="t"/>
              <a:pathLst>
                <a:path extrusionOk="0" h="3903" w="3367">
                  <a:moveTo>
                    <a:pt x="0" y="799"/>
                  </a:moveTo>
                  <a:lnTo>
                    <a:pt x="890" y="1586"/>
                  </a:lnTo>
                  <a:lnTo>
                    <a:pt x="399" y="1746"/>
                  </a:lnTo>
                  <a:lnTo>
                    <a:pt x="1141" y="2716"/>
                  </a:lnTo>
                  <a:lnTo>
                    <a:pt x="1301" y="3401"/>
                  </a:lnTo>
                  <a:lnTo>
                    <a:pt x="1598" y="3903"/>
                  </a:lnTo>
                  <a:lnTo>
                    <a:pt x="2237" y="3823"/>
                  </a:lnTo>
                  <a:lnTo>
                    <a:pt x="2693" y="3446"/>
                  </a:lnTo>
                  <a:lnTo>
                    <a:pt x="3298" y="3275"/>
                  </a:lnTo>
                  <a:lnTo>
                    <a:pt x="3367" y="2762"/>
                  </a:lnTo>
                  <a:lnTo>
                    <a:pt x="2887" y="1689"/>
                  </a:lnTo>
                  <a:lnTo>
                    <a:pt x="2408" y="1084"/>
                  </a:lnTo>
                  <a:lnTo>
                    <a:pt x="1244" y="0"/>
                  </a:lnTo>
                  <a:lnTo>
                    <a:pt x="1255" y="228"/>
                  </a:lnTo>
                  <a:lnTo>
                    <a:pt x="959" y="285"/>
                  </a:lnTo>
                  <a:lnTo>
                    <a:pt x="457" y="331"/>
                  </a:lnTo>
                  <a:lnTo>
                    <a:pt x="354" y="742"/>
                  </a:lnTo>
                  <a:lnTo>
                    <a:pt x="11" y="719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1" name="Google Shape;1991;p22"/>
            <p:cNvSpPr/>
            <p:nvPr/>
          </p:nvSpPr>
          <p:spPr>
            <a:xfrm>
              <a:off x="4620100" y="2429950"/>
              <a:ext cx="37125" cy="35125"/>
            </a:xfrm>
            <a:custGeom>
              <a:rect b="b" l="l" r="r" t="t"/>
              <a:pathLst>
                <a:path extrusionOk="0" h="1405" w="1485">
                  <a:moveTo>
                    <a:pt x="982" y="80"/>
                  </a:moveTo>
                  <a:lnTo>
                    <a:pt x="457" y="0"/>
                  </a:lnTo>
                  <a:lnTo>
                    <a:pt x="1" y="879"/>
                  </a:lnTo>
                  <a:lnTo>
                    <a:pt x="697" y="959"/>
                  </a:lnTo>
                  <a:lnTo>
                    <a:pt x="937" y="1404"/>
                  </a:lnTo>
                  <a:lnTo>
                    <a:pt x="1485" y="1370"/>
                  </a:lnTo>
                  <a:lnTo>
                    <a:pt x="1142" y="685"/>
                  </a:lnTo>
                  <a:lnTo>
                    <a:pt x="1176" y="480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2" name="Google Shape;1992;p22"/>
            <p:cNvSpPr/>
            <p:nvPr/>
          </p:nvSpPr>
          <p:spPr>
            <a:xfrm>
              <a:off x="5691150" y="2602275"/>
              <a:ext cx="164075" cy="194600"/>
            </a:xfrm>
            <a:custGeom>
              <a:rect b="b" l="l" r="r" t="t"/>
              <a:pathLst>
                <a:path extrusionOk="0" h="7784" w="6563">
                  <a:moveTo>
                    <a:pt x="6528" y="7510"/>
                  </a:moveTo>
                  <a:lnTo>
                    <a:pt x="6562" y="6597"/>
                  </a:lnTo>
                  <a:lnTo>
                    <a:pt x="6277" y="5946"/>
                  </a:lnTo>
                  <a:lnTo>
                    <a:pt x="5592" y="5318"/>
                  </a:lnTo>
                  <a:lnTo>
                    <a:pt x="4976" y="4520"/>
                  </a:lnTo>
                  <a:lnTo>
                    <a:pt x="4166" y="3458"/>
                  </a:lnTo>
                  <a:lnTo>
                    <a:pt x="3116" y="2910"/>
                  </a:lnTo>
                  <a:lnTo>
                    <a:pt x="3310" y="2579"/>
                  </a:lnTo>
                  <a:lnTo>
                    <a:pt x="3778" y="2340"/>
                  </a:lnTo>
                  <a:lnTo>
                    <a:pt x="3344" y="1552"/>
                  </a:lnTo>
                  <a:lnTo>
                    <a:pt x="2374" y="1541"/>
                  </a:lnTo>
                  <a:lnTo>
                    <a:pt x="1895" y="731"/>
                  </a:lnTo>
                  <a:lnTo>
                    <a:pt x="1324" y="0"/>
                  </a:lnTo>
                  <a:lnTo>
                    <a:pt x="936" y="149"/>
                  </a:lnTo>
                  <a:lnTo>
                    <a:pt x="1210" y="1176"/>
                  </a:lnTo>
                  <a:lnTo>
                    <a:pt x="799" y="1153"/>
                  </a:lnTo>
                  <a:lnTo>
                    <a:pt x="696" y="936"/>
                  </a:lnTo>
                  <a:lnTo>
                    <a:pt x="114" y="1530"/>
                  </a:lnTo>
                  <a:lnTo>
                    <a:pt x="0" y="1872"/>
                  </a:lnTo>
                  <a:lnTo>
                    <a:pt x="366" y="2134"/>
                  </a:lnTo>
                  <a:lnTo>
                    <a:pt x="491" y="2682"/>
                  </a:lnTo>
                  <a:lnTo>
                    <a:pt x="1039" y="2728"/>
                  </a:lnTo>
                  <a:lnTo>
                    <a:pt x="982" y="3675"/>
                  </a:lnTo>
                  <a:lnTo>
                    <a:pt x="1119" y="4497"/>
                  </a:lnTo>
                  <a:lnTo>
                    <a:pt x="1872" y="3949"/>
                  </a:lnTo>
                  <a:lnTo>
                    <a:pt x="2134" y="4120"/>
                  </a:lnTo>
                  <a:lnTo>
                    <a:pt x="2591" y="4097"/>
                  </a:lnTo>
                  <a:lnTo>
                    <a:pt x="2705" y="3778"/>
                  </a:lnTo>
                  <a:lnTo>
                    <a:pt x="3321" y="3835"/>
                  </a:lnTo>
                  <a:lnTo>
                    <a:pt x="4017" y="4577"/>
                  </a:lnTo>
                  <a:lnTo>
                    <a:pt x="4200" y="5478"/>
                  </a:lnTo>
                  <a:lnTo>
                    <a:pt x="4942" y="6266"/>
                  </a:lnTo>
                  <a:lnTo>
                    <a:pt x="5010" y="7030"/>
                  </a:lnTo>
                  <a:lnTo>
                    <a:pt x="4805" y="7441"/>
                  </a:lnTo>
                  <a:lnTo>
                    <a:pt x="5501" y="7783"/>
                  </a:lnTo>
                  <a:lnTo>
                    <a:pt x="5786" y="7179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3" name="Google Shape;1993;p22"/>
            <p:cNvSpPr/>
            <p:nvPr/>
          </p:nvSpPr>
          <p:spPr>
            <a:xfrm>
              <a:off x="4390150" y="2326375"/>
              <a:ext cx="25125" cy="35125"/>
            </a:xfrm>
            <a:custGeom>
              <a:rect b="b" l="l" r="r" t="t"/>
              <a:pathLst>
                <a:path extrusionOk="0" h="1405" w="1005">
                  <a:moveTo>
                    <a:pt x="514" y="1233"/>
                  </a:moveTo>
                  <a:lnTo>
                    <a:pt x="640" y="743"/>
                  </a:lnTo>
                  <a:lnTo>
                    <a:pt x="1005" y="400"/>
                  </a:lnTo>
                  <a:lnTo>
                    <a:pt x="834" y="35"/>
                  </a:lnTo>
                  <a:lnTo>
                    <a:pt x="491" y="1"/>
                  </a:lnTo>
                  <a:lnTo>
                    <a:pt x="480" y="24"/>
                  </a:lnTo>
                  <a:lnTo>
                    <a:pt x="183" y="663"/>
                  </a:lnTo>
                  <a:lnTo>
                    <a:pt x="1" y="1404"/>
                  </a:lnTo>
                  <a:lnTo>
                    <a:pt x="252" y="1404"/>
                  </a:lnTo>
                  <a:lnTo>
                    <a:pt x="309" y="1256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4" name="Google Shape;1994;p22"/>
            <p:cNvSpPr/>
            <p:nvPr/>
          </p:nvSpPr>
          <p:spPr>
            <a:xfrm>
              <a:off x="3492575" y="2918100"/>
              <a:ext cx="77925" cy="95325"/>
            </a:xfrm>
            <a:custGeom>
              <a:rect b="b" l="l" r="r" t="t"/>
              <a:pathLst>
                <a:path extrusionOk="0" h="3813" w="3117">
                  <a:moveTo>
                    <a:pt x="2409" y="788"/>
                  </a:moveTo>
                  <a:lnTo>
                    <a:pt x="2181" y="765"/>
                  </a:lnTo>
                  <a:lnTo>
                    <a:pt x="2021" y="1130"/>
                  </a:lnTo>
                  <a:lnTo>
                    <a:pt x="1793" y="1119"/>
                  </a:lnTo>
                  <a:lnTo>
                    <a:pt x="1633" y="936"/>
                  </a:lnTo>
                  <a:lnTo>
                    <a:pt x="1690" y="560"/>
                  </a:lnTo>
                  <a:lnTo>
                    <a:pt x="1359" y="1"/>
                  </a:lnTo>
                  <a:lnTo>
                    <a:pt x="1142" y="103"/>
                  </a:lnTo>
                  <a:lnTo>
                    <a:pt x="971" y="138"/>
                  </a:lnTo>
                  <a:lnTo>
                    <a:pt x="606" y="560"/>
                  </a:lnTo>
                  <a:lnTo>
                    <a:pt x="229" y="1051"/>
                  </a:lnTo>
                  <a:lnTo>
                    <a:pt x="195" y="1324"/>
                  </a:lnTo>
                  <a:lnTo>
                    <a:pt x="1" y="1610"/>
                  </a:lnTo>
                  <a:lnTo>
                    <a:pt x="537" y="2192"/>
                  </a:lnTo>
                  <a:lnTo>
                    <a:pt x="1222" y="2694"/>
                  </a:lnTo>
                  <a:lnTo>
                    <a:pt x="1952" y="3379"/>
                  </a:lnTo>
                  <a:lnTo>
                    <a:pt x="2763" y="3812"/>
                  </a:lnTo>
                  <a:lnTo>
                    <a:pt x="2980" y="3801"/>
                  </a:lnTo>
                  <a:lnTo>
                    <a:pt x="3048" y="3059"/>
                  </a:lnTo>
                  <a:lnTo>
                    <a:pt x="3116" y="2945"/>
                  </a:lnTo>
                  <a:lnTo>
                    <a:pt x="3094" y="2591"/>
                  </a:lnTo>
                  <a:lnTo>
                    <a:pt x="2763" y="2203"/>
                  </a:lnTo>
                  <a:lnTo>
                    <a:pt x="2500" y="2146"/>
                  </a:lnTo>
                  <a:lnTo>
                    <a:pt x="2272" y="1895"/>
                  </a:lnTo>
                  <a:lnTo>
                    <a:pt x="2443" y="1496"/>
                  </a:lnTo>
                  <a:lnTo>
                    <a:pt x="2363" y="1051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5" name="Google Shape;1995;p22"/>
            <p:cNvSpPr/>
            <p:nvPr/>
          </p:nvSpPr>
          <p:spPr>
            <a:xfrm>
              <a:off x="3902575" y="2360625"/>
              <a:ext cx="311000" cy="307300"/>
            </a:xfrm>
            <a:custGeom>
              <a:rect b="b" l="l" r="r" t="t"/>
              <a:pathLst>
                <a:path extrusionOk="0" h="12292" w="12440">
                  <a:moveTo>
                    <a:pt x="12029" y="1427"/>
                  </a:moveTo>
                  <a:lnTo>
                    <a:pt x="11812" y="1119"/>
                  </a:lnTo>
                  <a:lnTo>
                    <a:pt x="11036" y="1004"/>
                  </a:lnTo>
                  <a:lnTo>
                    <a:pt x="10785" y="845"/>
                  </a:lnTo>
                  <a:lnTo>
                    <a:pt x="10499" y="845"/>
                  </a:lnTo>
                  <a:lnTo>
                    <a:pt x="10214" y="445"/>
                  </a:lnTo>
                  <a:lnTo>
                    <a:pt x="9176" y="263"/>
                  </a:lnTo>
                  <a:lnTo>
                    <a:pt x="8662" y="377"/>
                  </a:lnTo>
                  <a:lnTo>
                    <a:pt x="8126" y="810"/>
                  </a:lnTo>
                  <a:lnTo>
                    <a:pt x="7920" y="1244"/>
                  </a:lnTo>
                  <a:lnTo>
                    <a:pt x="8126" y="1929"/>
                  </a:lnTo>
                  <a:lnTo>
                    <a:pt x="7783" y="2363"/>
                  </a:lnTo>
                  <a:lnTo>
                    <a:pt x="7430" y="2591"/>
                  </a:lnTo>
                  <a:lnTo>
                    <a:pt x="6585" y="2146"/>
                  </a:lnTo>
                  <a:lnTo>
                    <a:pt x="5490" y="1758"/>
                  </a:lnTo>
                  <a:lnTo>
                    <a:pt x="4793" y="1598"/>
                  </a:lnTo>
                  <a:lnTo>
                    <a:pt x="4394" y="776"/>
                  </a:lnTo>
                  <a:lnTo>
                    <a:pt x="3367" y="377"/>
                  </a:lnTo>
                  <a:lnTo>
                    <a:pt x="2716" y="217"/>
                  </a:lnTo>
                  <a:lnTo>
                    <a:pt x="2408" y="308"/>
                  </a:lnTo>
                  <a:lnTo>
                    <a:pt x="1495" y="0"/>
                  </a:lnTo>
                  <a:lnTo>
                    <a:pt x="1484" y="696"/>
                  </a:lnTo>
                  <a:lnTo>
                    <a:pt x="1107" y="947"/>
                  </a:lnTo>
                  <a:lnTo>
                    <a:pt x="890" y="1233"/>
                  </a:lnTo>
                  <a:lnTo>
                    <a:pt x="365" y="1598"/>
                  </a:lnTo>
                  <a:lnTo>
                    <a:pt x="468" y="1963"/>
                  </a:lnTo>
                  <a:lnTo>
                    <a:pt x="411" y="2351"/>
                  </a:lnTo>
                  <a:lnTo>
                    <a:pt x="35" y="2545"/>
                  </a:lnTo>
                  <a:lnTo>
                    <a:pt x="308" y="3344"/>
                  </a:lnTo>
                  <a:lnTo>
                    <a:pt x="365" y="3778"/>
                  </a:lnTo>
                  <a:lnTo>
                    <a:pt x="240" y="4519"/>
                  </a:lnTo>
                  <a:lnTo>
                    <a:pt x="308" y="4930"/>
                  </a:lnTo>
                  <a:lnTo>
                    <a:pt x="229" y="5432"/>
                  </a:lnTo>
                  <a:lnTo>
                    <a:pt x="297" y="6003"/>
                  </a:lnTo>
                  <a:lnTo>
                    <a:pt x="0" y="6368"/>
                  </a:lnTo>
                  <a:lnTo>
                    <a:pt x="480" y="7042"/>
                  </a:lnTo>
                  <a:lnTo>
                    <a:pt x="514" y="7430"/>
                  </a:lnTo>
                  <a:lnTo>
                    <a:pt x="799" y="7943"/>
                  </a:lnTo>
                  <a:lnTo>
                    <a:pt x="1164" y="7772"/>
                  </a:lnTo>
                  <a:lnTo>
                    <a:pt x="1781" y="8183"/>
                  </a:lnTo>
                  <a:lnTo>
                    <a:pt x="2134" y="8753"/>
                  </a:lnTo>
                  <a:lnTo>
                    <a:pt x="3390" y="9153"/>
                  </a:lnTo>
                  <a:lnTo>
                    <a:pt x="3835" y="9655"/>
                  </a:lnTo>
                  <a:lnTo>
                    <a:pt x="4394" y="9313"/>
                  </a:lnTo>
                  <a:lnTo>
                    <a:pt x="5159" y="8810"/>
                  </a:lnTo>
                  <a:lnTo>
                    <a:pt x="8343" y="10556"/>
                  </a:lnTo>
                  <a:lnTo>
                    <a:pt x="11538" y="12291"/>
                  </a:lnTo>
                  <a:lnTo>
                    <a:pt x="11538" y="11903"/>
                  </a:lnTo>
                  <a:lnTo>
                    <a:pt x="12440" y="11903"/>
                  </a:lnTo>
                  <a:lnTo>
                    <a:pt x="12371" y="10100"/>
                  </a:lnTo>
                  <a:lnTo>
                    <a:pt x="12223" y="6756"/>
                  </a:lnTo>
                  <a:lnTo>
                    <a:pt x="12040" y="3515"/>
                  </a:lnTo>
                  <a:lnTo>
                    <a:pt x="11755" y="2796"/>
                  </a:lnTo>
                  <a:lnTo>
                    <a:pt x="11926" y="2237"/>
                  </a:lnTo>
                  <a:lnTo>
                    <a:pt x="11766" y="1849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6" name="Google Shape;1996;p22"/>
            <p:cNvSpPr/>
            <p:nvPr/>
          </p:nvSpPr>
          <p:spPr>
            <a:xfrm>
              <a:off x="5313675" y="2889275"/>
              <a:ext cx="42550" cy="87625"/>
            </a:xfrm>
            <a:custGeom>
              <a:rect b="b" l="l" r="r" t="t"/>
              <a:pathLst>
                <a:path extrusionOk="0" h="3505" w="1702">
                  <a:moveTo>
                    <a:pt x="1291" y="3288"/>
                  </a:moveTo>
                  <a:lnTo>
                    <a:pt x="1610" y="3025"/>
                  </a:lnTo>
                  <a:lnTo>
                    <a:pt x="1701" y="2089"/>
                  </a:lnTo>
                  <a:lnTo>
                    <a:pt x="1268" y="1142"/>
                  </a:lnTo>
                  <a:lnTo>
                    <a:pt x="857" y="503"/>
                  </a:lnTo>
                  <a:lnTo>
                    <a:pt x="275" y="1"/>
                  </a:lnTo>
                  <a:lnTo>
                    <a:pt x="1" y="1473"/>
                  </a:lnTo>
                  <a:lnTo>
                    <a:pt x="206" y="2774"/>
                  </a:lnTo>
                  <a:lnTo>
                    <a:pt x="606" y="3504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7" name="Google Shape;1997;p22"/>
            <p:cNvSpPr/>
            <p:nvPr/>
          </p:nvSpPr>
          <p:spPr>
            <a:xfrm>
              <a:off x="4240950" y="3762025"/>
              <a:ext cx="45950" cy="45400"/>
            </a:xfrm>
            <a:custGeom>
              <a:rect b="b" l="l" r="r" t="t"/>
              <a:pathLst>
                <a:path extrusionOk="0" h="1816" w="1838">
                  <a:moveTo>
                    <a:pt x="810" y="1724"/>
                  </a:moveTo>
                  <a:lnTo>
                    <a:pt x="970" y="1439"/>
                  </a:lnTo>
                  <a:lnTo>
                    <a:pt x="1415" y="1302"/>
                  </a:lnTo>
                  <a:lnTo>
                    <a:pt x="1564" y="1005"/>
                  </a:lnTo>
                  <a:lnTo>
                    <a:pt x="1837" y="560"/>
                  </a:lnTo>
                  <a:lnTo>
                    <a:pt x="1598" y="286"/>
                  </a:lnTo>
                  <a:lnTo>
                    <a:pt x="1267" y="1"/>
                  </a:lnTo>
                  <a:lnTo>
                    <a:pt x="902" y="183"/>
                  </a:lnTo>
                  <a:lnTo>
                    <a:pt x="457" y="549"/>
                  </a:lnTo>
                  <a:lnTo>
                    <a:pt x="0" y="1119"/>
                  </a:lnTo>
                  <a:lnTo>
                    <a:pt x="525" y="1815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8" name="Google Shape;1998;p22"/>
            <p:cNvSpPr/>
            <p:nvPr/>
          </p:nvSpPr>
          <p:spPr>
            <a:xfrm>
              <a:off x="4070900" y="1843925"/>
              <a:ext cx="94750" cy="52825"/>
            </a:xfrm>
            <a:custGeom>
              <a:rect b="b" l="l" r="r" t="t"/>
              <a:pathLst>
                <a:path extrusionOk="0" h="2113" w="3790">
                  <a:moveTo>
                    <a:pt x="3664" y="663"/>
                  </a:moveTo>
                  <a:lnTo>
                    <a:pt x="2956" y="252"/>
                  </a:lnTo>
                  <a:lnTo>
                    <a:pt x="2591" y="195"/>
                  </a:lnTo>
                  <a:lnTo>
                    <a:pt x="2465" y="1"/>
                  </a:lnTo>
                  <a:lnTo>
                    <a:pt x="1838" y="92"/>
                  </a:lnTo>
                  <a:lnTo>
                    <a:pt x="708" y="35"/>
                  </a:lnTo>
                  <a:lnTo>
                    <a:pt x="0" y="309"/>
                  </a:lnTo>
                  <a:lnTo>
                    <a:pt x="240" y="1016"/>
                  </a:lnTo>
                  <a:lnTo>
                    <a:pt x="948" y="1176"/>
                  </a:lnTo>
                  <a:lnTo>
                    <a:pt x="1267" y="1302"/>
                  </a:lnTo>
                  <a:lnTo>
                    <a:pt x="1233" y="1541"/>
                  </a:lnTo>
                  <a:lnTo>
                    <a:pt x="1324" y="1758"/>
                  </a:lnTo>
                  <a:lnTo>
                    <a:pt x="1678" y="1850"/>
                  </a:lnTo>
                  <a:lnTo>
                    <a:pt x="1883" y="2112"/>
                  </a:lnTo>
                  <a:lnTo>
                    <a:pt x="2534" y="2112"/>
                  </a:lnTo>
                  <a:lnTo>
                    <a:pt x="3219" y="1804"/>
                  </a:lnTo>
                  <a:lnTo>
                    <a:pt x="3287" y="1313"/>
                  </a:lnTo>
                  <a:lnTo>
                    <a:pt x="3789" y="1028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99" name="Google Shape;1999;p22"/>
            <p:cNvSpPr/>
            <p:nvPr/>
          </p:nvSpPr>
          <p:spPr>
            <a:xfrm>
              <a:off x="3820400" y="1979175"/>
              <a:ext cx="9725" cy="15125"/>
            </a:xfrm>
            <a:custGeom>
              <a:rect b="b" l="l" r="r" t="t"/>
              <a:pathLst>
                <a:path extrusionOk="0" h="605" w="389">
                  <a:moveTo>
                    <a:pt x="366" y="594"/>
                  </a:moveTo>
                  <a:lnTo>
                    <a:pt x="389" y="206"/>
                  </a:lnTo>
                  <a:lnTo>
                    <a:pt x="252" y="0"/>
                  </a:lnTo>
                  <a:lnTo>
                    <a:pt x="58" y="34"/>
                  </a:lnTo>
                  <a:lnTo>
                    <a:pt x="1" y="536"/>
                  </a:lnTo>
                  <a:lnTo>
                    <a:pt x="160" y="605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0" name="Google Shape;2000;p22"/>
            <p:cNvSpPr/>
            <p:nvPr/>
          </p:nvSpPr>
          <p:spPr>
            <a:xfrm>
              <a:off x="4068900" y="1810550"/>
              <a:ext cx="119275" cy="49950"/>
            </a:xfrm>
            <a:custGeom>
              <a:rect b="b" l="l" r="r" t="t"/>
              <a:pathLst>
                <a:path extrusionOk="0" h="1998" w="4771">
                  <a:moveTo>
                    <a:pt x="3983" y="411"/>
                  </a:moveTo>
                  <a:lnTo>
                    <a:pt x="3447" y="411"/>
                  </a:lnTo>
                  <a:lnTo>
                    <a:pt x="2819" y="103"/>
                  </a:lnTo>
                  <a:lnTo>
                    <a:pt x="2523" y="1"/>
                  </a:lnTo>
                  <a:lnTo>
                    <a:pt x="1986" y="149"/>
                  </a:lnTo>
                  <a:lnTo>
                    <a:pt x="1963" y="799"/>
                  </a:lnTo>
                  <a:lnTo>
                    <a:pt x="1450" y="811"/>
                  </a:lnTo>
                  <a:lnTo>
                    <a:pt x="822" y="172"/>
                  </a:lnTo>
                  <a:lnTo>
                    <a:pt x="252" y="468"/>
                  </a:lnTo>
                  <a:lnTo>
                    <a:pt x="1" y="1005"/>
                  </a:lnTo>
                  <a:lnTo>
                    <a:pt x="80" y="1644"/>
                  </a:lnTo>
                  <a:lnTo>
                    <a:pt x="788" y="1370"/>
                  </a:lnTo>
                  <a:lnTo>
                    <a:pt x="1918" y="1427"/>
                  </a:lnTo>
                  <a:lnTo>
                    <a:pt x="2545" y="1347"/>
                  </a:lnTo>
                  <a:lnTo>
                    <a:pt x="2671" y="1530"/>
                  </a:lnTo>
                  <a:lnTo>
                    <a:pt x="3036" y="1587"/>
                  </a:lnTo>
                  <a:lnTo>
                    <a:pt x="3744" y="1998"/>
                  </a:lnTo>
                  <a:lnTo>
                    <a:pt x="4120" y="1861"/>
                  </a:lnTo>
                  <a:lnTo>
                    <a:pt x="4771" y="1530"/>
                  </a:lnTo>
                  <a:lnTo>
                    <a:pt x="4474" y="1016"/>
                  </a:lnTo>
                  <a:lnTo>
                    <a:pt x="4326" y="617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1" name="Google Shape;2001;p22"/>
            <p:cNvSpPr/>
            <p:nvPr/>
          </p:nvSpPr>
          <p:spPr>
            <a:xfrm>
              <a:off x="3387025" y="2300700"/>
              <a:ext cx="313000" cy="325550"/>
            </a:xfrm>
            <a:custGeom>
              <a:rect b="b" l="l" r="r" t="t"/>
              <a:pathLst>
                <a:path extrusionOk="0" h="13022" w="12520">
                  <a:moveTo>
                    <a:pt x="11732" y="537"/>
                  </a:moveTo>
                  <a:lnTo>
                    <a:pt x="11401" y="526"/>
                  </a:lnTo>
                  <a:lnTo>
                    <a:pt x="10625" y="320"/>
                  </a:lnTo>
                  <a:lnTo>
                    <a:pt x="9906" y="377"/>
                  </a:lnTo>
                  <a:lnTo>
                    <a:pt x="9461" y="1"/>
                  </a:lnTo>
                  <a:lnTo>
                    <a:pt x="8913" y="1"/>
                  </a:lnTo>
                  <a:lnTo>
                    <a:pt x="8651" y="548"/>
                  </a:lnTo>
                  <a:lnTo>
                    <a:pt x="8126" y="1507"/>
                  </a:lnTo>
                  <a:lnTo>
                    <a:pt x="7555" y="1872"/>
                  </a:lnTo>
                  <a:lnTo>
                    <a:pt x="6779" y="2294"/>
                  </a:lnTo>
                  <a:lnTo>
                    <a:pt x="6289" y="2899"/>
                  </a:lnTo>
                  <a:lnTo>
                    <a:pt x="6152" y="3390"/>
                  </a:lnTo>
                  <a:lnTo>
                    <a:pt x="5855" y="4155"/>
                  </a:lnTo>
                  <a:lnTo>
                    <a:pt x="6015" y="5284"/>
                  </a:lnTo>
                  <a:lnTo>
                    <a:pt x="5341" y="6038"/>
                  </a:lnTo>
                  <a:lnTo>
                    <a:pt x="4953" y="6289"/>
                  </a:lnTo>
                  <a:lnTo>
                    <a:pt x="4326" y="6916"/>
                  </a:lnTo>
                  <a:lnTo>
                    <a:pt x="3607" y="7008"/>
                  </a:lnTo>
                  <a:lnTo>
                    <a:pt x="3207" y="7350"/>
                  </a:lnTo>
                  <a:lnTo>
                    <a:pt x="3184" y="7373"/>
                  </a:lnTo>
                  <a:lnTo>
                    <a:pt x="2671" y="8297"/>
                  </a:lnTo>
                  <a:lnTo>
                    <a:pt x="2146" y="8628"/>
                  </a:lnTo>
                  <a:lnTo>
                    <a:pt x="1849" y="9199"/>
                  </a:lnTo>
                  <a:lnTo>
                    <a:pt x="1815" y="9667"/>
                  </a:lnTo>
                  <a:lnTo>
                    <a:pt x="1587" y="10203"/>
                  </a:lnTo>
                  <a:lnTo>
                    <a:pt x="1324" y="10351"/>
                  </a:lnTo>
                  <a:lnTo>
                    <a:pt x="879" y="10922"/>
                  </a:lnTo>
                  <a:lnTo>
                    <a:pt x="594" y="11561"/>
                  </a:lnTo>
                  <a:lnTo>
                    <a:pt x="628" y="11881"/>
                  </a:lnTo>
                  <a:lnTo>
                    <a:pt x="366" y="12349"/>
                  </a:lnTo>
                  <a:lnTo>
                    <a:pt x="46" y="12588"/>
                  </a:lnTo>
                  <a:lnTo>
                    <a:pt x="0" y="13022"/>
                  </a:lnTo>
                  <a:lnTo>
                    <a:pt x="23" y="13022"/>
                  </a:lnTo>
                  <a:lnTo>
                    <a:pt x="1792" y="12942"/>
                  </a:lnTo>
                  <a:lnTo>
                    <a:pt x="1895" y="12623"/>
                  </a:lnTo>
                  <a:lnTo>
                    <a:pt x="2214" y="12200"/>
                  </a:lnTo>
                  <a:lnTo>
                    <a:pt x="2500" y="10945"/>
                  </a:lnTo>
                  <a:lnTo>
                    <a:pt x="3618" y="9975"/>
                  </a:lnTo>
                  <a:lnTo>
                    <a:pt x="4018" y="8822"/>
                  </a:lnTo>
                  <a:lnTo>
                    <a:pt x="4257" y="8765"/>
                  </a:lnTo>
                  <a:lnTo>
                    <a:pt x="4531" y="8058"/>
                  </a:lnTo>
                  <a:lnTo>
                    <a:pt x="5182" y="7955"/>
                  </a:lnTo>
                  <a:lnTo>
                    <a:pt x="5455" y="8080"/>
                  </a:lnTo>
                  <a:lnTo>
                    <a:pt x="5809" y="8080"/>
                  </a:lnTo>
                  <a:lnTo>
                    <a:pt x="6072" y="7864"/>
                  </a:lnTo>
                  <a:lnTo>
                    <a:pt x="6551" y="7841"/>
                  </a:lnTo>
                  <a:lnTo>
                    <a:pt x="6540" y="7350"/>
                  </a:lnTo>
                  <a:lnTo>
                    <a:pt x="6540" y="7350"/>
                  </a:lnTo>
                  <a:lnTo>
                    <a:pt x="6654" y="7350"/>
                  </a:lnTo>
                  <a:lnTo>
                    <a:pt x="6665" y="6289"/>
                  </a:lnTo>
                  <a:lnTo>
                    <a:pt x="7932" y="5615"/>
                  </a:lnTo>
                  <a:lnTo>
                    <a:pt x="8708" y="5467"/>
                  </a:lnTo>
                  <a:lnTo>
                    <a:pt x="9336" y="5227"/>
                  </a:lnTo>
                  <a:lnTo>
                    <a:pt x="9632" y="4771"/>
                  </a:lnTo>
                  <a:lnTo>
                    <a:pt x="10534" y="4417"/>
                  </a:lnTo>
                  <a:lnTo>
                    <a:pt x="10580" y="3744"/>
                  </a:lnTo>
                  <a:lnTo>
                    <a:pt x="11013" y="3675"/>
                  </a:lnTo>
                  <a:lnTo>
                    <a:pt x="11378" y="3333"/>
                  </a:lnTo>
                  <a:lnTo>
                    <a:pt x="12371" y="3185"/>
                  </a:lnTo>
                  <a:lnTo>
                    <a:pt x="12520" y="2831"/>
                  </a:lnTo>
                  <a:lnTo>
                    <a:pt x="12314" y="2637"/>
                  </a:lnTo>
                  <a:lnTo>
                    <a:pt x="12063" y="1678"/>
                  </a:lnTo>
                  <a:lnTo>
                    <a:pt x="12017" y="1119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2" name="Google Shape;2002;p22"/>
            <p:cNvSpPr/>
            <p:nvPr/>
          </p:nvSpPr>
          <p:spPr>
            <a:xfrm>
              <a:off x="4189875" y="2015975"/>
              <a:ext cx="65925" cy="65925"/>
            </a:xfrm>
            <a:custGeom>
              <a:rect b="b" l="l" r="r" t="t"/>
              <a:pathLst>
                <a:path extrusionOk="0" h="2637" w="2637">
                  <a:moveTo>
                    <a:pt x="1484" y="2637"/>
                  </a:moveTo>
                  <a:lnTo>
                    <a:pt x="1655" y="2545"/>
                  </a:lnTo>
                  <a:lnTo>
                    <a:pt x="1735" y="2237"/>
                  </a:lnTo>
                  <a:lnTo>
                    <a:pt x="1883" y="1952"/>
                  </a:lnTo>
                  <a:lnTo>
                    <a:pt x="1815" y="1792"/>
                  </a:lnTo>
                  <a:lnTo>
                    <a:pt x="1963" y="1724"/>
                  </a:lnTo>
                  <a:lnTo>
                    <a:pt x="2043" y="1849"/>
                  </a:lnTo>
                  <a:lnTo>
                    <a:pt x="2465" y="1883"/>
                  </a:lnTo>
                  <a:lnTo>
                    <a:pt x="2637" y="1815"/>
                  </a:lnTo>
                  <a:lnTo>
                    <a:pt x="2500" y="1724"/>
                  </a:lnTo>
                  <a:lnTo>
                    <a:pt x="2534" y="1587"/>
                  </a:lnTo>
                  <a:lnTo>
                    <a:pt x="2249" y="1370"/>
                  </a:lnTo>
                  <a:lnTo>
                    <a:pt x="2089" y="993"/>
                  </a:lnTo>
                  <a:lnTo>
                    <a:pt x="1815" y="845"/>
                  </a:lnTo>
                  <a:lnTo>
                    <a:pt x="1815" y="537"/>
                  </a:lnTo>
                  <a:lnTo>
                    <a:pt x="1461" y="308"/>
                  </a:lnTo>
                  <a:lnTo>
                    <a:pt x="1176" y="274"/>
                  </a:lnTo>
                  <a:lnTo>
                    <a:pt x="617" y="0"/>
                  </a:lnTo>
                  <a:lnTo>
                    <a:pt x="160" y="80"/>
                  </a:lnTo>
                  <a:lnTo>
                    <a:pt x="0" y="217"/>
                  </a:lnTo>
                  <a:lnTo>
                    <a:pt x="229" y="297"/>
                  </a:lnTo>
                  <a:lnTo>
                    <a:pt x="491" y="571"/>
                  </a:lnTo>
                  <a:lnTo>
                    <a:pt x="754" y="936"/>
                  </a:lnTo>
                  <a:lnTo>
                    <a:pt x="1244" y="1472"/>
                  </a:lnTo>
                  <a:lnTo>
                    <a:pt x="1324" y="1849"/>
                  </a:lnTo>
                  <a:lnTo>
                    <a:pt x="1301" y="2237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3" name="Google Shape;2003;p22"/>
            <p:cNvSpPr/>
            <p:nvPr/>
          </p:nvSpPr>
          <p:spPr>
            <a:xfrm>
              <a:off x="4569600" y="3385425"/>
              <a:ext cx="153250" cy="307875"/>
            </a:xfrm>
            <a:custGeom>
              <a:rect b="b" l="l" r="r" t="t"/>
              <a:pathLst>
                <a:path extrusionOk="0" h="12315" w="6130">
                  <a:moveTo>
                    <a:pt x="5867" y="1370"/>
                  </a:moveTo>
                  <a:lnTo>
                    <a:pt x="5718" y="765"/>
                  </a:lnTo>
                  <a:lnTo>
                    <a:pt x="5513" y="389"/>
                  </a:lnTo>
                  <a:lnTo>
                    <a:pt x="5262" y="1"/>
                  </a:lnTo>
                  <a:lnTo>
                    <a:pt x="4977" y="400"/>
                  </a:lnTo>
                  <a:lnTo>
                    <a:pt x="4931" y="937"/>
                  </a:lnTo>
                  <a:lnTo>
                    <a:pt x="4463" y="1587"/>
                  </a:lnTo>
                  <a:lnTo>
                    <a:pt x="4132" y="1473"/>
                  </a:lnTo>
                  <a:lnTo>
                    <a:pt x="4212" y="1850"/>
                  </a:lnTo>
                  <a:lnTo>
                    <a:pt x="3961" y="2306"/>
                  </a:lnTo>
                  <a:lnTo>
                    <a:pt x="3276" y="2865"/>
                  </a:lnTo>
                  <a:lnTo>
                    <a:pt x="2786" y="3390"/>
                  </a:lnTo>
                  <a:lnTo>
                    <a:pt x="2443" y="3390"/>
                  </a:lnTo>
                  <a:lnTo>
                    <a:pt x="2135" y="3573"/>
                  </a:lnTo>
                  <a:lnTo>
                    <a:pt x="1690" y="3755"/>
                  </a:lnTo>
                  <a:lnTo>
                    <a:pt x="1291" y="3778"/>
                  </a:lnTo>
                  <a:lnTo>
                    <a:pt x="1154" y="4372"/>
                  </a:lnTo>
                  <a:lnTo>
                    <a:pt x="834" y="4862"/>
                  </a:lnTo>
                  <a:lnTo>
                    <a:pt x="845" y="5707"/>
                  </a:lnTo>
                  <a:lnTo>
                    <a:pt x="960" y="6277"/>
                  </a:lnTo>
                  <a:lnTo>
                    <a:pt x="1119" y="6711"/>
                  </a:lnTo>
                  <a:lnTo>
                    <a:pt x="1005" y="7293"/>
                  </a:lnTo>
                  <a:lnTo>
                    <a:pt x="594" y="7978"/>
                  </a:lnTo>
                  <a:lnTo>
                    <a:pt x="560" y="8275"/>
                  </a:lnTo>
                  <a:lnTo>
                    <a:pt x="195" y="8434"/>
                  </a:lnTo>
                  <a:lnTo>
                    <a:pt x="1" y="9085"/>
                  </a:lnTo>
                  <a:lnTo>
                    <a:pt x="35" y="9747"/>
                  </a:lnTo>
                  <a:lnTo>
                    <a:pt x="263" y="10454"/>
                  </a:lnTo>
                  <a:lnTo>
                    <a:pt x="252" y="11276"/>
                  </a:lnTo>
                  <a:lnTo>
                    <a:pt x="423" y="11744"/>
                  </a:lnTo>
                  <a:lnTo>
                    <a:pt x="1017" y="12075"/>
                  </a:lnTo>
                  <a:lnTo>
                    <a:pt x="1450" y="12314"/>
                  </a:lnTo>
                  <a:lnTo>
                    <a:pt x="2158" y="11926"/>
                  </a:lnTo>
                  <a:lnTo>
                    <a:pt x="2820" y="11710"/>
                  </a:lnTo>
                  <a:lnTo>
                    <a:pt x="3253" y="10660"/>
                  </a:lnTo>
                  <a:lnTo>
                    <a:pt x="3653" y="9393"/>
                  </a:lnTo>
                  <a:lnTo>
                    <a:pt x="4269" y="7681"/>
                  </a:lnTo>
                  <a:lnTo>
                    <a:pt x="4737" y="6426"/>
                  </a:lnTo>
                  <a:lnTo>
                    <a:pt x="5125" y="5364"/>
                  </a:lnTo>
                  <a:lnTo>
                    <a:pt x="5239" y="4600"/>
                  </a:lnTo>
                  <a:lnTo>
                    <a:pt x="5467" y="4383"/>
                  </a:lnTo>
                  <a:lnTo>
                    <a:pt x="5570" y="3995"/>
                  </a:lnTo>
                  <a:lnTo>
                    <a:pt x="5456" y="3322"/>
                  </a:lnTo>
                  <a:lnTo>
                    <a:pt x="5627" y="3059"/>
                  </a:lnTo>
                  <a:lnTo>
                    <a:pt x="5855" y="3596"/>
                  </a:lnTo>
                  <a:lnTo>
                    <a:pt x="6015" y="3322"/>
                  </a:lnTo>
                  <a:lnTo>
                    <a:pt x="6129" y="2888"/>
                  </a:lnTo>
                  <a:lnTo>
                    <a:pt x="5935" y="2466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4" name="Google Shape;2004;p22"/>
            <p:cNvSpPr/>
            <p:nvPr/>
          </p:nvSpPr>
          <p:spPr>
            <a:xfrm>
              <a:off x="1486900" y="2369750"/>
              <a:ext cx="529250" cy="412575"/>
            </a:xfrm>
            <a:custGeom>
              <a:rect b="b" l="l" r="r" t="t"/>
              <a:pathLst>
                <a:path extrusionOk="0" h="16503" w="21170">
                  <a:moveTo>
                    <a:pt x="13444" y="6254"/>
                  </a:moveTo>
                  <a:lnTo>
                    <a:pt x="12930" y="6049"/>
                  </a:lnTo>
                  <a:lnTo>
                    <a:pt x="12371" y="5764"/>
                  </a:lnTo>
                  <a:lnTo>
                    <a:pt x="12257" y="5341"/>
                  </a:lnTo>
                  <a:lnTo>
                    <a:pt x="12234" y="4691"/>
                  </a:lnTo>
                  <a:lnTo>
                    <a:pt x="11892" y="4177"/>
                  </a:lnTo>
                  <a:lnTo>
                    <a:pt x="11743" y="3652"/>
                  </a:lnTo>
                  <a:lnTo>
                    <a:pt x="11515" y="3025"/>
                  </a:lnTo>
                  <a:lnTo>
                    <a:pt x="11070" y="2671"/>
                  </a:lnTo>
                  <a:lnTo>
                    <a:pt x="10454" y="2682"/>
                  </a:lnTo>
                  <a:lnTo>
                    <a:pt x="9769" y="3401"/>
                  </a:lnTo>
                  <a:lnTo>
                    <a:pt x="9198" y="3127"/>
                  </a:lnTo>
                  <a:lnTo>
                    <a:pt x="8879" y="2853"/>
                  </a:lnTo>
                  <a:lnTo>
                    <a:pt x="8822" y="2351"/>
                  </a:lnTo>
                  <a:lnTo>
                    <a:pt x="8708" y="1883"/>
                  </a:lnTo>
                  <a:lnTo>
                    <a:pt x="8365" y="1484"/>
                  </a:lnTo>
                  <a:lnTo>
                    <a:pt x="8069" y="1199"/>
                  </a:lnTo>
                  <a:lnTo>
                    <a:pt x="7886" y="891"/>
                  </a:lnTo>
                  <a:lnTo>
                    <a:pt x="6551" y="891"/>
                  </a:lnTo>
                  <a:lnTo>
                    <a:pt x="6437" y="1256"/>
                  </a:lnTo>
                  <a:lnTo>
                    <a:pt x="5820" y="1256"/>
                  </a:lnTo>
                  <a:lnTo>
                    <a:pt x="4303" y="1256"/>
                  </a:lnTo>
                  <a:lnTo>
                    <a:pt x="2773" y="628"/>
                  </a:lnTo>
                  <a:lnTo>
                    <a:pt x="1758" y="183"/>
                  </a:lnTo>
                  <a:lnTo>
                    <a:pt x="1906" y="0"/>
                  </a:lnTo>
                  <a:lnTo>
                    <a:pt x="902" y="103"/>
                  </a:lnTo>
                  <a:lnTo>
                    <a:pt x="0" y="172"/>
                  </a:lnTo>
                  <a:lnTo>
                    <a:pt x="34" y="982"/>
                  </a:lnTo>
                  <a:lnTo>
                    <a:pt x="137" y="1712"/>
                  </a:lnTo>
                  <a:lnTo>
                    <a:pt x="228" y="2294"/>
                  </a:lnTo>
                  <a:lnTo>
                    <a:pt x="343" y="2865"/>
                  </a:lnTo>
                  <a:lnTo>
                    <a:pt x="719" y="3127"/>
                  </a:lnTo>
                  <a:lnTo>
                    <a:pt x="1130" y="3766"/>
                  </a:lnTo>
                  <a:lnTo>
                    <a:pt x="993" y="4177"/>
                  </a:lnTo>
                  <a:lnTo>
                    <a:pt x="605" y="4508"/>
                  </a:lnTo>
                  <a:lnTo>
                    <a:pt x="308" y="4463"/>
                  </a:lnTo>
                  <a:lnTo>
                    <a:pt x="217" y="4542"/>
                  </a:lnTo>
                  <a:lnTo>
                    <a:pt x="548" y="5067"/>
                  </a:lnTo>
                  <a:lnTo>
                    <a:pt x="959" y="5284"/>
                  </a:lnTo>
                  <a:lnTo>
                    <a:pt x="1107" y="5524"/>
                  </a:lnTo>
                  <a:lnTo>
                    <a:pt x="1233" y="5398"/>
                  </a:lnTo>
                  <a:lnTo>
                    <a:pt x="1678" y="5809"/>
                  </a:lnTo>
                  <a:lnTo>
                    <a:pt x="1974" y="6094"/>
                  </a:lnTo>
                  <a:lnTo>
                    <a:pt x="1986" y="6574"/>
                  </a:lnTo>
                  <a:lnTo>
                    <a:pt x="1815" y="7247"/>
                  </a:lnTo>
                  <a:lnTo>
                    <a:pt x="2169" y="7475"/>
                  </a:lnTo>
                  <a:lnTo>
                    <a:pt x="2648" y="7920"/>
                  </a:lnTo>
                  <a:lnTo>
                    <a:pt x="3059" y="8434"/>
                  </a:lnTo>
                  <a:lnTo>
                    <a:pt x="3161" y="8993"/>
                  </a:lnTo>
                  <a:lnTo>
                    <a:pt x="3298" y="8993"/>
                  </a:lnTo>
                  <a:lnTo>
                    <a:pt x="3686" y="8662"/>
                  </a:lnTo>
                  <a:lnTo>
                    <a:pt x="3743" y="8491"/>
                  </a:lnTo>
                  <a:lnTo>
                    <a:pt x="3527" y="8092"/>
                  </a:lnTo>
                  <a:lnTo>
                    <a:pt x="3298" y="7681"/>
                  </a:lnTo>
                  <a:lnTo>
                    <a:pt x="2933" y="7647"/>
                  </a:lnTo>
                  <a:lnTo>
                    <a:pt x="2990" y="7167"/>
                  </a:lnTo>
                  <a:lnTo>
                    <a:pt x="2853" y="6734"/>
                  </a:lnTo>
                  <a:lnTo>
                    <a:pt x="2716" y="6334"/>
                  </a:lnTo>
                  <a:lnTo>
                    <a:pt x="2648" y="5490"/>
                  </a:lnTo>
                  <a:lnTo>
                    <a:pt x="2271" y="5033"/>
                  </a:lnTo>
                  <a:lnTo>
                    <a:pt x="2191" y="4714"/>
                  </a:lnTo>
                  <a:lnTo>
                    <a:pt x="2020" y="4485"/>
                  </a:lnTo>
                  <a:lnTo>
                    <a:pt x="2020" y="3892"/>
                  </a:lnTo>
                  <a:lnTo>
                    <a:pt x="1872" y="3915"/>
                  </a:lnTo>
                  <a:lnTo>
                    <a:pt x="1860" y="3595"/>
                  </a:lnTo>
                  <a:lnTo>
                    <a:pt x="1758" y="3527"/>
                  </a:lnTo>
                  <a:lnTo>
                    <a:pt x="1701" y="3321"/>
                  </a:lnTo>
                  <a:lnTo>
                    <a:pt x="1313" y="2694"/>
                  </a:lnTo>
                  <a:lnTo>
                    <a:pt x="1164" y="2328"/>
                  </a:lnTo>
                  <a:lnTo>
                    <a:pt x="1301" y="1644"/>
                  </a:lnTo>
                  <a:lnTo>
                    <a:pt x="1313" y="1210"/>
                  </a:lnTo>
                  <a:lnTo>
                    <a:pt x="1575" y="845"/>
                  </a:lnTo>
                  <a:lnTo>
                    <a:pt x="1917" y="1085"/>
                  </a:lnTo>
                  <a:lnTo>
                    <a:pt x="2191" y="1062"/>
                  </a:lnTo>
                  <a:lnTo>
                    <a:pt x="2625" y="1416"/>
                  </a:lnTo>
                  <a:lnTo>
                    <a:pt x="2499" y="1758"/>
                  </a:lnTo>
                  <a:lnTo>
                    <a:pt x="2557" y="2454"/>
                  </a:lnTo>
                  <a:lnTo>
                    <a:pt x="2773" y="3127"/>
                  </a:lnTo>
                  <a:lnTo>
                    <a:pt x="2716" y="3413"/>
                  </a:lnTo>
                  <a:lnTo>
                    <a:pt x="2956" y="3858"/>
                  </a:lnTo>
                  <a:lnTo>
                    <a:pt x="3287" y="4337"/>
                  </a:lnTo>
                  <a:lnTo>
                    <a:pt x="3675" y="4405"/>
                  </a:lnTo>
                  <a:lnTo>
                    <a:pt x="3709" y="5033"/>
                  </a:lnTo>
                  <a:lnTo>
                    <a:pt x="4052" y="5478"/>
                  </a:lnTo>
                  <a:lnTo>
                    <a:pt x="4417" y="5695"/>
                  </a:lnTo>
                  <a:lnTo>
                    <a:pt x="4154" y="6266"/>
                  </a:lnTo>
                  <a:lnTo>
                    <a:pt x="4257" y="6483"/>
                  </a:lnTo>
                  <a:lnTo>
                    <a:pt x="4839" y="6848"/>
                  </a:lnTo>
                  <a:lnTo>
                    <a:pt x="5113" y="7418"/>
                  </a:lnTo>
                  <a:lnTo>
                    <a:pt x="5752" y="8114"/>
                  </a:lnTo>
                  <a:lnTo>
                    <a:pt x="6300" y="9027"/>
                  </a:lnTo>
                  <a:lnTo>
                    <a:pt x="6482" y="9484"/>
                  </a:lnTo>
                  <a:lnTo>
                    <a:pt x="6482" y="9849"/>
                  </a:lnTo>
                  <a:lnTo>
                    <a:pt x="6676" y="10260"/>
                  </a:lnTo>
                  <a:lnTo>
                    <a:pt x="6642" y="10568"/>
                  </a:lnTo>
                  <a:lnTo>
                    <a:pt x="6414" y="10796"/>
                  </a:lnTo>
                  <a:lnTo>
                    <a:pt x="6448" y="11059"/>
                  </a:lnTo>
                  <a:lnTo>
                    <a:pt x="6186" y="11161"/>
                  </a:lnTo>
                  <a:lnTo>
                    <a:pt x="6300" y="11595"/>
                  </a:lnTo>
                  <a:lnTo>
                    <a:pt x="6608" y="12166"/>
                  </a:lnTo>
                  <a:lnTo>
                    <a:pt x="7361" y="12679"/>
                  </a:lnTo>
                  <a:lnTo>
                    <a:pt x="7635" y="13102"/>
                  </a:lnTo>
                  <a:lnTo>
                    <a:pt x="8411" y="13387"/>
                  </a:lnTo>
                  <a:lnTo>
                    <a:pt x="8833" y="13444"/>
                  </a:lnTo>
                  <a:lnTo>
                    <a:pt x="9004" y="13684"/>
                  </a:lnTo>
                  <a:lnTo>
                    <a:pt x="9609" y="14106"/>
                  </a:lnTo>
                  <a:lnTo>
                    <a:pt x="10442" y="14540"/>
                  </a:lnTo>
                  <a:lnTo>
                    <a:pt x="11013" y="14665"/>
                  </a:lnTo>
                  <a:lnTo>
                    <a:pt x="11698" y="15076"/>
                  </a:lnTo>
                  <a:lnTo>
                    <a:pt x="12268" y="15247"/>
                  </a:lnTo>
                  <a:lnTo>
                    <a:pt x="12805" y="15498"/>
                  </a:lnTo>
                  <a:lnTo>
                    <a:pt x="13216" y="15395"/>
                  </a:lnTo>
                  <a:lnTo>
                    <a:pt x="13900" y="15053"/>
                  </a:lnTo>
                  <a:lnTo>
                    <a:pt x="14345" y="14996"/>
                  </a:lnTo>
                  <a:lnTo>
                    <a:pt x="14973" y="15224"/>
                  </a:lnTo>
                  <a:lnTo>
                    <a:pt x="15338" y="15521"/>
                  </a:lnTo>
                  <a:lnTo>
                    <a:pt x="16126" y="16502"/>
                  </a:lnTo>
                  <a:lnTo>
                    <a:pt x="16183" y="16240"/>
                  </a:lnTo>
                  <a:lnTo>
                    <a:pt x="16297" y="16023"/>
                  </a:lnTo>
                  <a:lnTo>
                    <a:pt x="16194" y="15852"/>
                  </a:lnTo>
                  <a:lnTo>
                    <a:pt x="16662" y="15110"/>
                  </a:lnTo>
                  <a:lnTo>
                    <a:pt x="17678" y="15110"/>
                  </a:lnTo>
                  <a:lnTo>
                    <a:pt x="17735" y="14813"/>
                  </a:lnTo>
                  <a:lnTo>
                    <a:pt x="17621" y="14756"/>
                  </a:lnTo>
                  <a:lnTo>
                    <a:pt x="17552" y="14551"/>
                  </a:lnTo>
                  <a:lnTo>
                    <a:pt x="17278" y="14334"/>
                  </a:lnTo>
                  <a:lnTo>
                    <a:pt x="17027" y="14037"/>
                  </a:lnTo>
                  <a:lnTo>
                    <a:pt x="17392" y="14037"/>
                  </a:lnTo>
                  <a:lnTo>
                    <a:pt x="17449" y="13524"/>
                  </a:lnTo>
                  <a:lnTo>
                    <a:pt x="18191" y="13524"/>
                  </a:lnTo>
                  <a:lnTo>
                    <a:pt x="18922" y="13535"/>
                  </a:lnTo>
                  <a:lnTo>
                    <a:pt x="18933" y="13398"/>
                  </a:lnTo>
                  <a:lnTo>
                    <a:pt x="19036" y="13353"/>
                  </a:lnTo>
                  <a:lnTo>
                    <a:pt x="19161" y="13467"/>
                  </a:lnTo>
                  <a:lnTo>
                    <a:pt x="19515" y="12908"/>
                  </a:lnTo>
                  <a:lnTo>
                    <a:pt x="19663" y="12908"/>
                  </a:lnTo>
                  <a:lnTo>
                    <a:pt x="19835" y="12896"/>
                  </a:lnTo>
                  <a:lnTo>
                    <a:pt x="20006" y="13124"/>
                  </a:lnTo>
                  <a:lnTo>
                    <a:pt x="20291" y="12417"/>
                  </a:lnTo>
                  <a:lnTo>
                    <a:pt x="20462" y="12029"/>
                  </a:lnTo>
                  <a:lnTo>
                    <a:pt x="20337" y="11869"/>
                  </a:lnTo>
                  <a:lnTo>
                    <a:pt x="20588" y="11310"/>
                  </a:lnTo>
                  <a:lnTo>
                    <a:pt x="21090" y="10773"/>
                  </a:lnTo>
                  <a:lnTo>
                    <a:pt x="21170" y="10328"/>
                  </a:lnTo>
                  <a:lnTo>
                    <a:pt x="20999" y="10146"/>
                  </a:lnTo>
                  <a:lnTo>
                    <a:pt x="20519" y="10214"/>
                  </a:lnTo>
                  <a:lnTo>
                    <a:pt x="19835" y="10191"/>
                  </a:lnTo>
                  <a:lnTo>
                    <a:pt x="18979" y="10397"/>
                  </a:lnTo>
                  <a:lnTo>
                    <a:pt x="18408" y="10648"/>
                  </a:lnTo>
                  <a:lnTo>
                    <a:pt x="18237" y="10899"/>
                  </a:lnTo>
                  <a:lnTo>
                    <a:pt x="18066" y="11675"/>
                  </a:lnTo>
                  <a:lnTo>
                    <a:pt x="17803" y="12200"/>
                  </a:lnTo>
                  <a:lnTo>
                    <a:pt x="17255" y="12565"/>
                  </a:lnTo>
                  <a:lnTo>
                    <a:pt x="16742" y="12725"/>
                  </a:lnTo>
                  <a:lnTo>
                    <a:pt x="16126" y="12885"/>
                  </a:lnTo>
                  <a:lnTo>
                    <a:pt x="15509" y="12965"/>
                  </a:lnTo>
                  <a:lnTo>
                    <a:pt x="14779" y="13227"/>
                  </a:lnTo>
                  <a:lnTo>
                    <a:pt x="14517" y="12851"/>
                  </a:lnTo>
                  <a:lnTo>
                    <a:pt x="13718" y="12611"/>
                  </a:lnTo>
                  <a:lnTo>
                    <a:pt x="13455" y="12154"/>
                  </a:lnTo>
                  <a:lnTo>
                    <a:pt x="13352" y="11641"/>
                  </a:lnTo>
                  <a:lnTo>
                    <a:pt x="12930" y="10967"/>
                  </a:lnTo>
                  <a:lnTo>
                    <a:pt x="12873" y="10260"/>
                  </a:lnTo>
                  <a:lnTo>
                    <a:pt x="12702" y="9815"/>
                  </a:lnTo>
                  <a:lnTo>
                    <a:pt x="12633" y="9336"/>
                  </a:lnTo>
                  <a:lnTo>
                    <a:pt x="12782" y="8890"/>
                  </a:lnTo>
                  <a:lnTo>
                    <a:pt x="13044" y="7658"/>
                  </a:lnTo>
                  <a:lnTo>
                    <a:pt x="13295" y="7019"/>
                  </a:lnTo>
                  <a:lnTo>
                    <a:pt x="13740" y="6220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5" name="Google Shape;2005;p22"/>
            <p:cNvSpPr/>
            <p:nvPr/>
          </p:nvSpPr>
          <p:spPr>
            <a:xfrm>
              <a:off x="4096575" y="2151500"/>
              <a:ext cx="45950" cy="32825"/>
            </a:xfrm>
            <a:custGeom>
              <a:rect b="b" l="l" r="r" t="t"/>
              <a:pathLst>
                <a:path extrusionOk="0" h="1313" w="1838">
                  <a:moveTo>
                    <a:pt x="1724" y="285"/>
                  </a:moveTo>
                  <a:lnTo>
                    <a:pt x="1324" y="0"/>
                  </a:lnTo>
                  <a:lnTo>
                    <a:pt x="982" y="11"/>
                  </a:lnTo>
                  <a:lnTo>
                    <a:pt x="742" y="69"/>
                  </a:lnTo>
                  <a:lnTo>
                    <a:pt x="583" y="103"/>
                  </a:lnTo>
                  <a:lnTo>
                    <a:pt x="172" y="240"/>
                  </a:lnTo>
                  <a:lnTo>
                    <a:pt x="160" y="411"/>
                  </a:lnTo>
                  <a:lnTo>
                    <a:pt x="58" y="411"/>
                  </a:lnTo>
                  <a:lnTo>
                    <a:pt x="58" y="411"/>
                  </a:lnTo>
                  <a:lnTo>
                    <a:pt x="1" y="719"/>
                  </a:lnTo>
                  <a:lnTo>
                    <a:pt x="126" y="1084"/>
                  </a:lnTo>
                  <a:lnTo>
                    <a:pt x="457" y="1312"/>
                  </a:lnTo>
                  <a:lnTo>
                    <a:pt x="925" y="1233"/>
                  </a:lnTo>
                  <a:lnTo>
                    <a:pt x="1199" y="1039"/>
                  </a:lnTo>
                  <a:lnTo>
                    <a:pt x="1598" y="1061"/>
                  </a:lnTo>
                  <a:lnTo>
                    <a:pt x="1701" y="902"/>
                  </a:lnTo>
                  <a:lnTo>
                    <a:pt x="1838" y="867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6" name="Google Shape;2006;p22"/>
            <p:cNvSpPr/>
            <p:nvPr/>
          </p:nvSpPr>
          <p:spPr>
            <a:xfrm>
              <a:off x="3479450" y="2545500"/>
              <a:ext cx="326425" cy="337525"/>
            </a:xfrm>
            <a:custGeom>
              <a:rect b="b" l="l" r="r" t="t"/>
              <a:pathLst>
                <a:path extrusionOk="0" h="13501" w="13057">
                  <a:moveTo>
                    <a:pt x="13045" y="5284"/>
                  </a:moveTo>
                  <a:lnTo>
                    <a:pt x="12178" y="5364"/>
                  </a:lnTo>
                  <a:lnTo>
                    <a:pt x="12155" y="4793"/>
                  </a:lnTo>
                  <a:lnTo>
                    <a:pt x="11790" y="4645"/>
                  </a:lnTo>
                  <a:lnTo>
                    <a:pt x="11299" y="4383"/>
                  </a:lnTo>
                  <a:lnTo>
                    <a:pt x="11116" y="3960"/>
                  </a:lnTo>
                  <a:lnTo>
                    <a:pt x="8469" y="1986"/>
                  </a:lnTo>
                  <a:lnTo>
                    <a:pt x="5844" y="0"/>
                  </a:lnTo>
                  <a:lnTo>
                    <a:pt x="4646" y="23"/>
                  </a:lnTo>
                  <a:lnTo>
                    <a:pt x="4988" y="3926"/>
                  </a:lnTo>
                  <a:lnTo>
                    <a:pt x="5330" y="7852"/>
                  </a:lnTo>
                  <a:lnTo>
                    <a:pt x="5467" y="7966"/>
                  </a:lnTo>
                  <a:lnTo>
                    <a:pt x="5285" y="8594"/>
                  </a:lnTo>
                  <a:lnTo>
                    <a:pt x="2101" y="8605"/>
                  </a:lnTo>
                  <a:lnTo>
                    <a:pt x="1975" y="8810"/>
                  </a:lnTo>
                  <a:lnTo>
                    <a:pt x="1679" y="8753"/>
                  </a:lnTo>
                  <a:lnTo>
                    <a:pt x="1222" y="8936"/>
                  </a:lnTo>
                  <a:lnTo>
                    <a:pt x="674" y="8674"/>
                  </a:lnTo>
                  <a:lnTo>
                    <a:pt x="423" y="8708"/>
                  </a:lnTo>
                  <a:lnTo>
                    <a:pt x="275" y="9233"/>
                  </a:lnTo>
                  <a:lnTo>
                    <a:pt x="1" y="9404"/>
                  </a:lnTo>
                  <a:lnTo>
                    <a:pt x="35" y="9963"/>
                  </a:lnTo>
                  <a:lnTo>
                    <a:pt x="195" y="10488"/>
                  </a:lnTo>
                  <a:lnTo>
                    <a:pt x="492" y="10751"/>
                  </a:lnTo>
                  <a:lnTo>
                    <a:pt x="549" y="11082"/>
                  </a:lnTo>
                  <a:lnTo>
                    <a:pt x="503" y="11367"/>
                  </a:lnTo>
                  <a:lnTo>
                    <a:pt x="549" y="11698"/>
                  </a:lnTo>
                  <a:lnTo>
                    <a:pt x="674" y="11698"/>
                  </a:lnTo>
                  <a:lnTo>
                    <a:pt x="891" y="11584"/>
                  </a:lnTo>
                  <a:lnTo>
                    <a:pt x="1017" y="11618"/>
                  </a:lnTo>
                  <a:lnTo>
                    <a:pt x="1233" y="11846"/>
                  </a:lnTo>
                  <a:lnTo>
                    <a:pt x="1576" y="11915"/>
                  </a:lnTo>
                  <a:lnTo>
                    <a:pt x="1804" y="11721"/>
                  </a:lnTo>
                  <a:lnTo>
                    <a:pt x="2055" y="11606"/>
                  </a:lnTo>
                  <a:lnTo>
                    <a:pt x="2249" y="11470"/>
                  </a:lnTo>
                  <a:lnTo>
                    <a:pt x="2398" y="11504"/>
                  </a:lnTo>
                  <a:lnTo>
                    <a:pt x="2592" y="11698"/>
                  </a:lnTo>
                  <a:lnTo>
                    <a:pt x="2671" y="11937"/>
                  </a:lnTo>
                  <a:lnTo>
                    <a:pt x="3002" y="12325"/>
                  </a:lnTo>
                  <a:lnTo>
                    <a:pt x="2831" y="12554"/>
                  </a:lnTo>
                  <a:lnTo>
                    <a:pt x="2797" y="12862"/>
                  </a:lnTo>
                  <a:lnTo>
                    <a:pt x="2968" y="12771"/>
                  </a:lnTo>
                  <a:lnTo>
                    <a:pt x="3071" y="12873"/>
                  </a:lnTo>
                  <a:lnTo>
                    <a:pt x="3025" y="13136"/>
                  </a:lnTo>
                  <a:lnTo>
                    <a:pt x="3276" y="13398"/>
                  </a:lnTo>
                  <a:lnTo>
                    <a:pt x="3368" y="13307"/>
                  </a:lnTo>
                  <a:lnTo>
                    <a:pt x="3596" y="13455"/>
                  </a:lnTo>
                  <a:lnTo>
                    <a:pt x="4212" y="13467"/>
                  </a:lnTo>
                  <a:lnTo>
                    <a:pt x="4360" y="13193"/>
                  </a:lnTo>
                  <a:lnTo>
                    <a:pt x="4497" y="13216"/>
                  </a:lnTo>
                  <a:lnTo>
                    <a:pt x="4726" y="13113"/>
                  </a:lnTo>
                  <a:lnTo>
                    <a:pt x="4851" y="13501"/>
                  </a:lnTo>
                  <a:lnTo>
                    <a:pt x="5045" y="13387"/>
                  </a:lnTo>
                  <a:lnTo>
                    <a:pt x="5365" y="13261"/>
                  </a:lnTo>
                  <a:lnTo>
                    <a:pt x="5308" y="12725"/>
                  </a:lnTo>
                  <a:lnTo>
                    <a:pt x="5536" y="12348"/>
                  </a:lnTo>
                  <a:lnTo>
                    <a:pt x="5513" y="12029"/>
                  </a:lnTo>
                  <a:lnTo>
                    <a:pt x="6152" y="11287"/>
                  </a:lnTo>
                  <a:lnTo>
                    <a:pt x="6266" y="10659"/>
                  </a:lnTo>
                  <a:lnTo>
                    <a:pt x="6495" y="10431"/>
                  </a:lnTo>
                  <a:lnTo>
                    <a:pt x="6883" y="10557"/>
                  </a:lnTo>
                  <a:lnTo>
                    <a:pt x="7213" y="10374"/>
                  </a:lnTo>
                  <a:lnTo>
                    <a:pt x="7328" y="10146"/>
                  </a:lnTo>
                  <a:lnTo>
                    <a:pt x="7932" y="9735"/>
                  </a:lnTo>
                  <a:lnTo>
                    <a:pt x="8092" y="9450"/>
                  </a:lnTo>
                  <a:lnTo>
                    <a:pt x="8834" y="9073"/>
                  </a:lnTo>
                  <a:lnTo>
                    <a:pt x="9268" y="8947"/>
                  </a:lnTo>
                  <a:lnTo>
                    <a:pt x="9462" y="9119"/>
                  </a:lnTo>
                  <a:lnTo>
                    <a:pt x="9975" y="9119"/>
                  </a:lnTo>
                  <a:lnTo>
                    <a:pt x="10489" y="9073"/>
                  </a:lnTo>
                  <a:lnTo>
                    <a:pt x="10774" y="8765"/>
                  </a:lnTo>
                  <a:lnTo>
                    <a:pt x="11858" y="8674"/>
                  </a:lnTo>
                  <a:lnTo>
                    <a:pt x="12554" y="8537"/>
                  </a:lnTo>
                  <a:lnTo>
                    <a:pt x="12634" y="7977"/>
                  </a:lnTo>
                  <a:lnTo>
                    <a:pt x="13057" y="7361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7" name="Google Shape;2007;p22"/>
            <p:cNvSpPr/>
            <p:nvPr/>
          </p:nvSpPr>
          <p:spPr>
            <a:xfrm>
              <a:off x="5533650" y="2469325"/>
              <a:ext cx="174925" cy="417425"/>
            </a:xfrm>
            <a:custGeom>
              <a:rect b="b" l="l" r="r" t="t"/>
              <a:pathLst>
                <a:path extrusionOk="0" h="16697" w="6997">
                  <a:moveTo>
                    <a:pt x="6996" y="6266"/>
                  </a:moveTo>
                  <a:lnTo>
                    <a:pt x="6905" y="5889"/>
                  </a:lnTo>
                  <a:lnTo>
                    <a:pt x="6369" y="6151"/>
                  </a:lnTo>
                  <a:lnTo>
                    <a:pt x="6015" y="5980"/>
                  </a:lnTo>
                  <a:lnTo>
                    <a:pt x="5365" y="5638"/>
                  </a:lnTo>
                  <a:lnTo>
                    <a:pt x="5479" y="4896"/>
                  </a:lnTo>
                  <a:lnTo>
                    <a:pt x="4954" y="4702"/>
                  </a:lnTo>
                  <a:lnTo>
                    <a:pt x="4623" y="3880"/>
                  </a:lnTo>
                  <a:lnTo>
                    <a:pt x="3824" y="4017"/>
                  </a:lnTo>
                  <a:lnTo>
                    <a:pt x="3733" y="2956"/>
                  </a:lnTo>
                  <a:lnTo>
                    <a:pt x="4315" y="2191"/>
                  </a:lnTo>
                  <a:lnTo>
                    <a:pt x="4200" y="1438"/>
                  </a:lnTo>
                  <a:lnTo>
                    <a:pt x="4018" y="742"/>
                  </a:lnTo>
                  <a:lnTo>
                    <a:pt x="3630" y="525"/>
                  </a:lnTo>
                  <a:lnTo>
                    <a:pt x="3242" y="0"/>
                  </a:lnTo>
                  <a:lnTo>
                    <a:pt x="2820" y="57"/>
                  </a:lnTo>
                  <a:lnTo>
                    <a:pt x="2945" y="400"/>
                  </a:lnTo>
                  <a:lnTo>
                    <a:pt x="2717" y="571"/>
                  </a:lnTo>
                  <a:lnTo>
                    <a:pt x="2899" y="1119"/>
                  </a:lnTo>
                  <a:lnTo>
                    <a:pt x="2317" y="970"/>
                  </a:lnTo>
                  <a:lnTo>
                    <a:pt x="1450" y="1598"/>
                  </a:lnTo>
                  <a:lnTo>
                    <a:pt x="1576" y="2111"/>
                  </a:lnTo>
                  <a:lnTo>
                    <a:pt x="1279" y="2876"/>
                  </a:lnTo>
                  <a:lnTo>
                    <a:pt x="1313" y="3321"/>
                  </a:lnTo>
                  <a:lnTo>
                    <a:pt x="1108" y="4063"/>
                  </a:lnTo>
                  <a:lnTo>
                    <a:pt x="446" y="3858"/>
                  </a:lnTo>
                  <a:lnTo>
                    <a:pt x="571" y="4805"/>
                  </a:lnTo>
                  <a:lnTo>
                    <a:pt x="446" y="5101"/>
                  </a:lnTo>
                  <a:lnTo>
                    <a:pt x="571" y="5489"/>
                  </a:lnTo>
                  <a:lnTo>
                    <a:pt x="229" y="5706"/>
                  </a:lnTo>
                  <a:lnTo>
                    <a:pt x="309" y="6357"/>
                  </a:lnTo>
                  <a:lnTo>
                    <a:pt x="1" y="6220"/>
                  </a:lnTo>
                  <a:lnTo>
                    <a:pt x="161" y="6950"/>
                  </a:lnTo>
                  <a:lnTo>
                    <a:pt x="822" y="7692"/>
                  </a:lnTo>
                  <a:lnTo>
                    <a:pt x="1302" y="7818"/>
                  </a:lnTo>
                  <a:lnTo>
                    <a:pt x="1245" y="8126"/>
                  </a:lnTo>
                  <a:lnTo>
                    <a:pt x="2021" y="9187"/>
                  </a:lnTo>
                  <a:lnTo>
                    <a:pt x="2283" y="10020"/>
                  </a:lnTo>
                  <a:lnTo>
                    <a:pt x="2158" y="11150"/>
                  </a:lnTo>
                  <a:lnTo>
                    <a:pt x="2671" y="11367"/>
                  </a:lnTo>
                  <a:lnTo>
                    <a:pt x="3128" y="11447"/>
                  </a:lnTo>
                  <a:lnTo>
                    <a:pt x="3961" y="10796"/>
                  </a:lnTo>
                  <a:lnTo>
                    <a:pt x="4417" y="10351"/>
                  </a:lnTo>
                  <a:lnTo>
                    <a:pt x="4851" y="11093"/>
                  </a:lnTo>
                  <a:lnTo>
                    <a:pt x="5136" y="12246"/>
                  </a:lnTo>
                  <a:lnTo>
                    <a:pt x="5513" y="13330"/>
                  </a:lnTo>
                  <a:lnTo>
                    <a:pt x="5878" y="13809"/>
                  </a:lnTo>
                  <a:lnTo>
                    <a:pt x="5912" y="14790"/>
                  </a:lnTo>
                  <a:lnTo>
                    <a:pt x="6220" y="15327"/>
                  </a:lnTo>
                  <a:lnTo>
                    <a:pt x="6038" y="16012"/>
                  </a:lnTo>
                  <a:lnTo>
                    <a:pt x="6163" y="16696"/>
                  </a:lnTo>
                  <a:lnTo>
                    <a:pt x="6483" y="15760"/>
                  </a:lnTo>
                  <a:lnTo>
                    <a:pt x="6848" y="14916"/>
                  </a:lnTo>
                  <a:lnTo>
                    <a:pt x="6449" y="14094"/>
                  </a:lnTo>
                  <a:lnTo>
                    <a:pt x="6426" y="13661"/>
                  </a:lnTo>
                  <a:lnTo>
                    <a:pt x="6278" y="13158"/>
                  </a:lnTo>
                  <a:lnTo>
                    <a:pt x="5684" y="12440"/>
                  </a:lnTo>
                  <a:lnTo>
                    <a:pt x="5444" y="11983"/>
                  </a:lnTo>
                  <a:lnTo>
                    <a:pt x="5684" y="11823"/>
                  </a:lnTo>
                  <a:lnTo>
                    <a:pt x="5878" y="11024"/>
                  </a:lnTo>
                  <a:lnTo>
                    <a:pt x="5467" y="10420"/>
                  </a:lnTo>
                  <a:lnTo>
                    <a:pt x="4885" y="9769"/>
                  </a:lnTo>
                  <a:lnTo>
                    <a:pt x="4383" y="8970"/>
                  </a:lnTo>
                  <a:lnTo>
                    <a:pt x="4703" y="8810"/>
                  </a:lnTo>
                  <a:lnTo>
                    <a:pt x="4908" y="7829"/>
                  </a:lnTo>
                  <a:lnTo>
                    <a:pt x="5467" y="7783"/>
                  </a:lnTo>
                  <a:lnTo>
                    <a:pt x="5867" y="7384"/>
                  </a:lnTo>
                  <a:lnTo>
                    <a:pt x="6300" y="7190"/>
                  </a:lnTo>
                  <a:lnTo>
                    <a:pt x="6414" y="6848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8" name="Google Shape;2008;p22"/>
            <p:cNvSpPr/>
            <p:nvPr/>
          </p:nvSpPr>
          <p:spPr>
            <a:xfrm>
              <a:off x="4057775" y="2124950"/>
              <a:ext cx="33400" cy="36275"/>
            </a:xfrm>
            <a:custGeom>
              <a:rect b="b" l="l" r="r" t="t"/>
              <a:pathLst>
                <a:path extrusionOk="0" h="1451" w="1336">
                  <a:moveTo>
                    <a:pt x="1279" y="640"/>
                  </a:moveTo>
                  <a:lnTo>
                    <a:pt x="1336" y="549"/>
                  </a:lnTo>
                  <a:lnTo>
                    <a:pt x="1050" y="377"/>
                  </a:lnTo>
                  <a:lnTo>
                    <a:pt x="799" y="275"/>
                  </a:lnTo>
                  <a:lnTo>
                    <a:pt x="685" y="161"/>
                  </a:lnTo>
                  <a:lnTo>
                    <a:pt x="468" y="1"/>
                  </a:lnTo>
                  <a:lnTo>
                    <a:pt x="343" y="92"/>
                  </a:lnTo>
                  <a:lnTo>
                    <a:pt x="126" y="286"/>
                  </a:lnTo>
                  <a:lnTo>
                    <a:pt x="69" y="777"/>
                  </a:lnTo>
                  <a:lnTo>
                    <a:pt x="1" y="914"/>
                  </a:lnTo>
                  <a:lnTo>
                    <a:pt x="1" y="914"/>
                  </a:lnTo>
                  <a:lnTo>
                    <a:pt x="320" y="1085"/>
                  </a:lnTo>
                  <a:lnTo>
                    <a:pt x="548" y="1393"/>
                  </a:lnTo>
                  <a:lnTo>
                    <a:pt x="708" y="1450"/>
                  </a:lnTo>
                  <a:lnTo>
                    <a:pt x="708" y="1450"/>
                  </a:lnTo>
                  <a:lnTo>
                    <a:pt x="640" y="1176"/>
                  </a:lnTo>
                  <a:lnTo>
                    <a:pt x="925" y="731"/>
                  </a:lnTo>
                  <a:lnTo>
                    <a:pt x="982" y="902"/>
                  </a:lnTo>
                  <a:lnTo>
                    <a:pt x="1165" y="834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09" name="Google Shape;2009;p22"/>
            <p:cNvSpPr/>
            <p:nvPr/>
          </p:nvSpPr>
          <p:spPr>
            <a:xfrm>
              <a:off x="5255200" y="1937225"/>
              <a:ext cx="593450" cy="230275"/>
            </a:xfrm>
            <a:custGeom>
              <a:rect b="b" l="l" r="r" t="t"/>
              <a:pathLst>
                <a:path extrusionOk="0" h="9211" w="23738">
                  <a:moveTo>
                    <a:pt x="9541" y="1336"/>
                  </a:moveTo>
                  <a:lnTo>
                    <a:pt x="9016" y="685"/>
                  </a:lnTo>
                  <a:lnTo>
                    <a:pt x="8080" y="468"/>
                  </a:lnTo>
                  <a:lnTo>
                    <a:pt x="7396" y="354"/>
                  </a:lnTo>
                  <a:lnTo>
                    <a:pt x="6403" y="1"/>
                  </a:lnTo>
                  <a:lnTo>
                    <a:pt x="6220" y="914"/>
                  </a:lnTo>
                  <a:lnTo>
                    <a:pt x="6791" y="1427"/>
                  </a:lnTo>
                  <a:lnTo>
                    <a:pt x="6448" y="2043"/>
                  </a:lnTo>
                  <a:lnTo>
                    <a:pt x="5319" y="1815"/>
                  </a:lnTo>
                  <a:lnTo>
                    <a:pt x="4611" y="1781"/>
                  </a:lnTo>
                  <a:lnTo>
                    <a:pt x="3938" y="1370"/>
                  </a:lnTo>
                  <a:lnTo>
                    <a:pt x="3207" y="1359"/>
                  </a:lnTo>
                  <a:lnTo>
                    <a:pt x="2454" y="1085"/>
                  </a:lnTo>
                  <a:lnTo>
                    <a:pt x="1610" y="1496"/>
                  </a:lnTo>
                  <a:lnTo>
                    <a:pt x="674" y="2272"/>
                  </a:lnTo>
                  <a:lnTo>
                    <a:pt x="0" y="2409"/>
                  </a:lnTo>
                  <a:lnTo>
                    <a:pt x="468" y="3036"/>
                  </a:lnTo>
                  <a:lnTo>
                    <a:pt x="1290" y="3504"/>
                  </a:lnTo>
                  <a:lnTo>
                    <a:pt x="2443" y="3835"/>
                  </a:lnTo>
                  <a:lnTo>
                    <a:pt x="3264" y="4554"/>
                  </a:lnTo>
                  <a:lnTo>
                    <a:pt x="3447" y="5593"/>
                  </a:lnTo>
                  <a:lnTo>
                    <a:pt x="3881" y="5981"/>
                  </a:lnTo>
                  <a:lnTo>
                    <a:pt x="4794" y="6117"/>
                  </a:lnTo>
                  <a:lnTo>
                    <a:pt x="5821" y="6243"/>
                  </a:lnTo>
                  <a:lnTo>
                    <a:pt x="6951" y="6791"/>
                  </a:lnTo>
                  <a:lnTo>
                    <a:pt x="7430" y="6893"/>
                  </a:lnTo>
                  <a:lnTo>
                    <a:pt x="8137" y="7704"/>
                  </a:lnTo>
                  <a:lnTo>
                    <a:pt x="8799" y="8217"/>
                  </a:lnTo>
                  <a:lnTo>
                    <a:pt x="9587" y="8206"/>
                  </a:lnTo>
                  <a:lnTo>
                    <a:pt x="11184" y="8388"/>
                  </a:lnTo>
                  <a:lnTo>
                    <a:pt x="12097" y="8274"/>
                  </a:lnTo>
                  <a:lnTo>
                    <a:pt x="12885" y="8400"/>
                  </a:lnTo>
                  <a:lnTo>
                    <a:pt x="14209" y="8936"/>
                  </a:lnTo>
                  <a:lnTo>
                    <a:pt x="15099" y="8925"/>
                  </a:lnTo>
                  <a:lnTo>
                    <a:pt x="15555" y="9210"/>
                  </a:lnTo>
                  <a:lnTo>
                    <a:pt x="16183" y="8742"/>
                  </a:lnTo>
                  <a:lnTo>
                    <a:pt x="17210" y="8423"/>
                  </a:lnTo>
                  <a:lnTo>
                    <a:pt x="18271" y="8400"/>
                  </a:lnTo>
                  <a:lnTo>
                    <a:pt x="18979" y="8080"/>
                  </a:lnTo>
                  <a:lnTo>
                    <a:pt x="19241" y="7612"/>
                  </a:lnTo>
                  <a:lnTo>
                    <a:pt x="19607" y="7327"/>
                  </a:lnTo>
                  <a:lnTo>
                    <a:pt x="19333" y="7030"/>
                  </a:lnTo>
                  <a:lnTo>
                    <a:pt x="18922" y="6699"/>
                  </a:lnTo>
                  <a:lnTo>
                    <a:pt x="18979" y="6129"/>
                  </a:lnTo>
                  <a:lnTo>
                    <a:pt x="19435" y="6197"/>
                  </a:lnTo>
                  <a:lnTo>
                    <a:pt x="20269" y="6391"/>
                  </a:lnTo>
                  <a:lnTo>
                    <a:pt x="20714" y="5912"/>
                  </a:lnTo>
                  <a:lnTo>
                    <a:pt x="21615" y="5570"/>
                  </a:lnTo>
                  <a:lnTo>
                    <a:pt x="21809" y="4988"/>
                  </a:lnTo>
                  <a:lnTo>
                    <a:pt x="22152" y="4737"/>
                  </a:lnTo>
                  <a:lnTo>
                    <a:pt x="23122" y="4622"/>
                  </a:lnTo>
                  <a:lnTo>
                    <a:pt x="23738" y="4714"/>
                  </a:lnTo>
                  <a:lnTo>
                    <a:pt x="23635" y="4406"/>
                  </a:lnTo>
                  <a:lnTo>
                    <a:pt x="22608" y="3789"/>
                  </a:lnTo>
                  <a:lnTo>
                    <a:pt x="21889" y="3504"/>
                  </a:lnTo>
                  <a:lnTo>
                    <a:pt x="21524" y="3835"/>
                  </a:lnTo>
                  <a:lnTo>
                    <a:pt x="20759" y="3687"/>
                  </a:lnTo>
                  <a:lnTo>
                    <a:pt x="20417" y="3801"/>
                  </a:lnTo>
                  <a:lnTo>
                    <a:pt x="20029" y="3436"/>
                  </a:lnTo>
                  <a:lnTo>
                    <a:pt x="19983" y="2545"/>
                  </a:lnTo>
                  <a:lnTo>
                    <a:pt x="19903" y="1895"/>
                  </a:lnTo>
                  <a:lnTo>
                    <a:pt x="19116" y="1963"/>
                  </a:lnTo>
                  <a:lnTo>
                    <a:pt x="18557" y="1667"/>
                  </a:lnTo>
                  <a:lnTo>
                    <a:pt x="18089" y="1564"/>
                  </a:lnTo>
                  <a:lnTo>
                    <a:pt x="17450" y="2192"/>
                  </a:lnTo>
                  <a:lnTo>
                    <a:pt x="16617" y="2340"/>
                  </a:lnTo>
                  <a:lnTo>
                    <a:pt x="16103" y="2568"/>
                  </a:lnTo>
                  <a:lnTo>
                    <a:pt x="15156" y="2420"/>
                  </a:lnTo>
                  <a:lnTo>
                    <a:pt x="14505" y="2420"/>
                  </a:lnTo>
                  <a:lnTo>
                    <a:pt x="13809" y="1975"/>
                  </a:lnTo>
                  <a:lnTo>
                    <a:pt x="12885" y="1553"/>
                  </a:lnTo>
                  <a:lnTo>
                    <a:pt x="12109" y="1438"/>
                  </a:lnTo>
                  <a:lnTo>
                    <a:pt x="11299" y="1553"/>
                  </a:lnTo>
                  <a:lnTo>
                    <a:pt x="10739" y="1712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0" name="Google Shape;2010;p22"/>
            <p:cNvSpPr/>
            <p:nvPr/>
          </p:nvSpPr>
          <p:spPr>
            <a:xfrm>
              <a:off x="4320550" y="3346350"/>
              <a:ext cx="210275" cy="372625"/>
            </a:xfrm>
            <a:custGeom>
              <a:rect b="b" l="l" r="r" t="t"/>
              <a:pathLst>
                <a:path extrusionOk="0" h="14905" w="8411">
                  <a:moveTo>
                    <a:pt x="8320" y="411"/>
                  </a:moveTo>
                  <a:lnTo>
                    <a:pt x="8206" y="0"/>
                  </a:lnTo>
                  <a:lnTo>
                    <a:pt x="8206" y="0"/>
                  </a:lnTo>
                  <a:lnTo>
                    <a:pt x="8206" y="0"/>
                  </a:lnTo>
                  <a:lnTo>
                    <a:pt x="7544" y="525"/>
                  </a:lnTo>
                  <a:lnTo>
                    <a:pt x="6665" y="879"/>
                  </a:lnTo>
                  <a:lnTo>
                    <a:pt x="6186" y="868"/>
                  </a:lnTo>
                  <a:lnTo>
                    <a:pt x="5889" y="1141"/>
                  </a:lnTo>
                  <a:lnTo>
                    <a:pt x="5330" y="1153"/>
                  </a:lnTo>
                  <a:lnTo>
                    <a:pt x="5136" y="1267"/>
                  </a:lnTo>
                  <a:lnTo>
                    <a:pt x="4177" y="1005"/>
                  </a:lnTo>
                  <a:lnTo>
                    <a:pt x="3880" y="1050"/>
                  </a:lnTo>
                  <a:lnTo>
                    <a:pt x="3652" y="1906"/>
                  </a:lnTo>
                  <a:lnTo>
                    <a:pt x="3755" y="2945"/>
                  </a:lnTo>
                  <a:lnTo>
                    <a:pt x="3789" y="2945"/>
                  </a:lnTo>
                  <a:lnTo>
                    <a:pt x="4063" y="3230"/>
                  </a:lnTo>
                  <a:lnTo>
                    <a:pt x="4382" y="3892"/>
                  </a:lnTo>
                  <a:lnTo>
                    <a:pt x="4394" y="5056"/>
                  </a:lnTo>
                  <a:lnTo>
                    <a:pt x="4040" y="5250"/>
                  </a:lnTo>
                  <a:lnTo>
                    <a:pt x="3766" y="5889"/>
                  </a:lnTo>
                  <a:lnTo>
                    <a:pt x="3275" y="5318"/>
                  </a:lnTo>
                  <a:lnTo>
                    <a:pt x="3253" y="4679"/>
                  </a:lnTo>
                  <a:lnTo>
                    <a:pt x="3435" y="4257"/>
                  </a:lnTo>
                  <a:lnTo>
                    <a:pt x="3390" y="3892"/>
                  </a:lnTo>
                  <a:lnTo>
                    <a:pt x="3093" y="3664"/>
                  </a:lnTo>
                  <a:lnTo>
                    <a:pt x="2865" y="3743"/>
                  </a:lnTo>
                  <a:lnTo>
                    <a:pt x="2442" y="3321"/>
                  </a:lnTo>
                  <a:lnTo>
                    <a:pt x="0" y="4063"/>
                  </a:lnTo>
                  <a:lnTo>
                    <a:pt x="46" y="4702"/>
                  </a:lnTo>
                  <a:lnTo>
                    <a:pt x="80" y="5044"/>
                  </a:lnTo>
                  <a:lnTo>
                    <a:pt x="742" y="5033"/>
                  </a:lnTo>
                  <a:lnTo>
                    <a:pt x="1107" y="5216"/>
                  </a:lnTo>
                  <a:lnTo>
                    <a:pt x="1267" y="5444"/>
                  </a:lnTo>
                  <a:lnTo>
                    <a:pt x="1632" y="5512"/>
                  </a:lnTo>
                  <a:lnTo>
                    <a:pt x="2032" y="5798"/>
                  </a:lnTo>
                  <a:lnTo>
                    <a:pt x="1997" y="6962"/>
                  </a:lnTo>
                  <a:lnTo>
                    <a:pt x="1803" y="7589"/>
                  </a:lnTo>
                  <a:lnTo>
                    <a:pt x="1735" y="8251"/>
                  </a:lnTo>
                  <a:lnTo>
                    <a:pt x="1849" y="8525"/>
                  </a:lnTo>
                  <a:lnTo>
                    <a:pt x="1735" y="9050"/>
                  </a:lnTo>
                  <a:lnTo>
                    <a:pt x="1609" y="9141"/>
                  </a:lnTo>
                  <a:lnTo>
                    <a:pt x="1381" y="9792"/>
                  </a:lnTo>
                  <a:lnTo>
                    <a:pt x="491" y="10819"/>
                  </a:lnTo>
                  <a:lnTo>
                    <a:pt x="810" y="12109"/>
                  </a:lnTo>
                  <a:lnTo>
                    <a:pt x="970" y="12748"/>
                  </a:lnTo>
                  <a:lnTo>
                    <a:pt x="765" y="13763"/>
                  </a:lnTo>
                  <a:lnTo>
                    <a:pt x="822" y="14094"/>
                  </a:lnTo>
                  <a:lnTo>
                    <a:pt x="913" y="14505"/>
                  </a:lnTo>
                  <a:lnTo>
                    <a:pt x="947" y="14905"/>
                  </a:lnTo>
                  <a:lnTo>
                    <a:pt x="1541" y="14905"/>
                  </a:lnTo>
                  <a:lnTo>
                    <a:pt x="1632" y="14437"/>
                  </a:lnTo>
                  <a:lnTo>
                    <a:pt x="1438" y="14357"/>
                  </a:lnTo>
                  <a:lnTo>
                    <a:pt x="1392" y="13992"/>
                  </a:lnTo>
                  <a:lnTo>
                    <a:pt x="1769" y="13649"/>
                  </a:lnTo>
                  <a:lnTo>
                    <a:pt x="2739" y="13159"/>
                  </a:lnTo>
                  <a:lnTo>
                    <a:pt x="3390" y="12850"/>
                  </a:lnTo>
                  <a:lnTo>
                    <a:pt x="3743" y="12519"/>
                  </a:lnTo>
                  <a:lnTo>
                    <a:pt x="3880" y="12154"/>
                  </a:lnTo>
                  <a:lnTo>
                    <a:pt x="3709" y="11994"/>
                  </a:lnTo>
                  <a:lnTo>
                    <a:pt x="3857" y="11561"/>
                  </a:lnTo>
                  <a:lnTo>
                    <a:pt x="3937" y="10682"/>
                  </a:lnTo>
                  <a:lnTo>
                    <a:pt x="3789" y="10728"/>
                  </a:lnTo>
                  <a:lnTo>
                    <a:pt x="3789" y="10454"/>
                  </a:lnTo>
                  <a:lnTo>
                    <a:pt x="3675" y="9929"/>
                  </a:lnTo>
                  <a:lnTo>
                    <a:pt x="3332" y="9244"/>
                  </a:lnTo>
                  <a:lnTo>
                    <a:pt x="3435" y="8582"/>
                  </a:lnTo>
                  <a:lnTo>
                    <a:pt x="3766" y="8388"/>
                  </a:lnTo>
                  <a:lnTo>
                    <a:pt x="4348" y="7726"/>
                  </a:lnTo>
                  <a:lnTo>
                    <a:pt x="4656" y="7567"/>
                  </a:lnTo>
                  <a:lnTo>
                    <a:pt x="5615" y="6597"/>
                  </a:lnTo>
                  <a:lnTo>
                    <a:pt x="6528" y="6163"/>
                  </a:lnTo>
                  <a:lnTo>
                    <a:pt x="7270" y="5798"/>
                  </a:lnTo>
                  <a:lnTo>
                    <a:pt x="7795" y="5250"/>
                  </a:lnTo>
                  <a:lnTo>
                    <a:pt x="8137" y="4622"/>
                  </a:lnTo>
                  <a:lnTo>
                    <a:pt x="8411" y="3960"/>
                  </a:lnTo>
                  <a:lnTo>
                    <a:pt x="8285" y="3515"/>
                  </a:lnTo>
                  <a:lnTo>
                    <a:pt x="8308" y="2112"/>
                  </a:lnTo>
                  <a:lnTo>
                    <a:pt x="8251" y="1313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1" name="Google Shape;2011;p22"/>
            <p:cNvSpPr/>
            <p:nvPr/>
          </p:nvSpPr>
          <p:spPr>
            <a:xfrm>
              <a:off x="3386175" y="2490425"/>
              <a:ext cx="239400" cy="290175"/>
            </a:xfrm>
            <a:custGeom>
              <a:rect b="b" l="l" r="r" t="t"/>
              <a:pathLst>
                <a:path extrusionOk="0" h="11607" w="9576">
                  <a:moveTo>
                    <a:pt x="9575" y="2203"/>
                  </a:moveTo>
                  <a:lnTo>
                    <a:pt x="6676" y="1"/>
                  </a:lnTo>
                  <a:lnTo>
                    <a:pt x="6642" y="1382"/>
                  </a:lnTo>
                  <a:lnTo>
                    <a:pt x="4097" y="1336"/>
                  </a:lnTo>
                  <a:lnTo>
                    <a:pt x="4063" y="3664"/>
                  </a:lnTo>
                  <a:lnTo>
                    <a:pt x="3321" y="3733"/>
                  </a:lnTo>
                  <a:lnTo>
                    <a:pt x="3116" y="4200"/>
                  </a:lnTo>
                  <a:lnTo>
                    <a:pt x="3253" y="5513"/>
                  </a:lnTo>
                  <a:lnTo>
                    <a:pt x="171" y="5501"/>
                  </a:lnTo>
                  <a:lnTo>
                    <a:pt x="0" y="5821"/>
                  </a:lnTo>
                  <a:lnTo>
                    <a:pt x="400" y="6198"/>
                  </a:lnTo>
                  <a:lnTo>
                    <a:pt x="594" y="6631"/>
                  </a:lnTo>
                  <a:lnTo>
                    <a:pt x="491" y="7088"/>
                  </a:lnTo>
                  <a:lnTo>
                    <a:pt x="582" y="7544"/>
                  </a:lnTo>
                  <a:lnTo>
                    <a:pt x="651" y="8434"/>
                  </a:lnTo>
                  <a:lnTo>
                    <a:pt x="537" y="9279"/>
                  </a:lnTo>
                  <a:lnTo>
                    <a:pt x="297" y="9735"/>
                  </a:lnTo>
                  <a:lnTo>
                    <a:pt x="354" y="10226"/>
                  </a:lnTo>
                  <a:lnTo>
                    <a:pt x="639" y="9941"/>
                  </a:lnTo>
                  <a:lnTo>
                    <a:pt x="1027" y="10009"/>
                  </a:lnTo>
                  <a:lnTo>
                    <a:pt x="1427" y="9804"/>
                  </a:lnTo>
                  <a:lnTo>
                    <a:pt x="1860" y="9804"/>
                  </a:lnTo>
                  <a:lnTo>
                    <a:pt x="2237" y="10066"/>
                  </a:lnTo>
                  <a:lnTo>
                    <a:pt x="2762" y="10306"/>
                  </a:lnTo>
                  <a:lnTo>
                    <a:pt x="3218" y="10979"/>
                  </a:lnTo>
                  <a:lnTo>
                    <a:pt x="3732" y="11607"/>
                  </a:lnTo>
                  <a:lnTo>
                    <a:pt x="4006" y="11436"/>
                  </a:lnTo>
                  <a:lnTo>
                    <a:pt x="4143" y="10911"/>
                  </a:lnTo>
                  <a:lnTo>
                    <a:pt x="4405" y="10877"/>
                  </a:lnTo>
                  <a:lnTo>
                    <a:pt x="4942" y="11139"/>
                  </a:lnTo>
                  <a:lnTo>
                    <a:pt x="5398" y="10945"/>
                  </a:lnTo>
                  <a:lnTo>
                    <a:pt x="5706" y="11002"/>
                  </a:lnTo>
                  <a:lnTo>
                    <a:pt x="5832" y="10808"/>
                  </a:lnTo>
                  <a:lnTo>
                    <a:pt x="9016" y="10797"/>
                  </a:lnTo>
                  <a:lnTo>
                    <a:pt x="9198" y="10169"/>
                  </a:lnTo>
                  <a:lnTo>
                    <a:pt x="9050" y="10055"/>
                  </a:lnTo>
                  <a:lnTo>
                    <a:pt x="8708" y="6129"/>
                  </a:lnTo>
                  <a:lnTo>
                    <a:pt x="8365" y="2215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2" name="Google Shape;2012;p22"/>
            <p:cNvSpPr/>
            <p:nvPr/>
          </p:nvSpPr>
          <p:spPr>
            <a:xfrm>
              <a:off x="4371050" y="3321525"/>
              <a:ext cx="59350" cy="172050"/>
            </a:xfrm>
            <a:custGeom>
              <a:rect b="b" l="l" r="r" t="t"/>
              <a:pathLst>
                <a:path extrusionOk="0" h="6882" w="2374">
                  <a:moveTo>
                    <a:pt x="1472" y="4371"/>
                  </a:moveTo>
                  <a:lnTo>
                    <a:pt x="1484" y="4040"/>
                  </a:lnTo>
                  <a:lnTo>
                    <a:pt x="1312" y="3766"/>
                  </a:lnTo>
                  <a:lnTo>
                    <a:pt x="1324" y="3367"/>
                  </a:lnTo>
                  <a:lnTo>
                    <a:pt x="1118" y="2705"/>
                  </a:lnTo>
                  <a:lnTo>
                    <a:pt x="1358" y="2203"/>
                  </a:lnTo>
                  <a:lnTo>
                    <a:pt x="1347" y="1107"/>
                  </a:lnTo>
                  <a:lnTo>
                    <a:pt x="1073" y="514"/>
                  </a:lnTo>
                  <a:lnTo>
                    <a:pt x="1096" y="411"/>
                  </a:lnTo>
                  <a:lnTo>
                    <a:pt x="1096" y="411"/>
                  </a:lnTo>
                  <a:lnTo>
                    <a:pt x="947" y="172"/>
                  </a:lnTo>
                  <a:lnTo>
                    <a:pt x="171" y="0"/>
                  </a:lnTo>
                  <a:lnTo>
                    <a:pt x="548" y="400"/>
                  </a:lnTo>
                  <a:lnTo>
                    <a:pt x="719" y="1176"/>
                  </a:lnTo>
                  <a:lnTo>
                    <a:pt x="571" y="1427"/>
                  </a:lnTo>
                  <a:lnTo>
                    <a:pt x="400" y="2157"/>
                  </a:lnTo>
                  <a:lnTo>
                    <a:pt x="525" y="2911"/>
                  </a:lnTo>
                  <a:lnTo>
                    <a:pt x="274" y="3230"/>
                  </a:lnTo>
                  <a:lnTo>
                    <a:pt x="0" y="4063"/>
                  </a:lnTo>
                  <a:lnTo>
                    <a:pt x="422" y="4314"/>
                  </a:lnTo>
                  <a:lnTo>
                    <a:pt x="845" y="4736"/>
                  </a:lnTo>
                  <a:lnTo>
                    <a:pt x="1073" y="4657"/>
                  </a:lnTo>
                  <a:lnTo>
                    <a:pt x="1370" y="4885"/>
                  </a:lnTo>
                  <a:lnTo>
                    <a:pt x="1415" y="5250"/>
                  </a:lnTo>
                  <a:lnTo>
                    <a:pt x="1233" y="5661"/>
                  </a:lnTo>
                  <a:lnTo>
                    <a:pt x="1255" y="6311"/>
                  </a:lnTo>
                  <a:lnTo>
                    <a:pt x="1746" y="6882"/>
                  </a:lnTo>
                  <a:lnTo>
                    <a:pt x="2020" y="6231"/>
                  </a:lnTo>
                  <a:lnTo>
                    <a:pt x="2374" y="6049"/>
                  </a:lnTo>
                  <a:lnTo>
                    <a:pt x="2362" y="4885"/>
                  </a:lnTo>
                  <a:lnTo>
                    <a:pt x="2043" y="4223"/>
                  </a:lnTo>
                  <a:lnTo>
                    <a:pt x="1769" y="3938"/>
                  </a:lnTo>
                  <a:lnTo>
                    <a:pt x="1735" y="3938"/>
                  </a:lnTo>
                  <a:lnTo>
                    <a:pt x="1735" y="4052"/>
                  </a:lnTo>
                  <a:lnTo>
                    <a:pt x="1883" y="4097"/>
                  </a:lnTo>
                  <a:lnTo>
                    <a:pt x="2031" y="4577"/>
                  </a:lnTo>
                  <a:lnTo>
                    <a:pt x="1997" y="4691"/>
                  </a:lnTo>
                  <a:lnTo>
                    <a:pt x="1723" y="4337"/>
                  </a:lnTo>
                  <a:lnTo>
                    <a:pt x="1586" y="4565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3" name="Google Shape;2013;p22"/>
            <p:cNvSpPr/>
            <p:nvPr/>
          </p:nvSpPr>
          <p:spPr>
            <a:xfrm>
              <a:off x="5723100" y="2954900"/>
              <a:ext cx="383475" cy="139550"/>
            </a:xfrm>
            <a:custGeom>
              <a:rect b="b" l="l" r="r" t="t"/>
              <a:pathLst>
                <a:path extrusionOk="0" h="5582" w="15339">
                  <a:moveTo>
                    <a:pt x="799" y="663"/>
                  </a:moveTo>
                  <a:lnTo>
                    <a:pt x="126" y="263"/>
                  </a:lnTo>
                  <a:lnTo>
                    <a:pt x="0" y="423"/>
                  </a:lnTo>
                  <a:lnTo>
                    <a:pt x="206" y="800"/>
                  </a:lnTo>
                  <a:lnTo>
                    <a:pt x="137" y="1473"/>
                  </a:lnTo>
                  <a:lnTo>
                    <a:pt x="446" y="1964"/>
                  </a:lnTo>
                  <a:lnTo>
                    <a:pt x="583" y="2717"/>
                  </a:lnTo>
                  <a:lnTo>
                    <a:pt x="1073" y="3333"/>
                  </a:lnTo>
                  <a:lnTo>
                    <a:pt x="1187" y="3790"/>
                  </a:lnTo>
                  <a:lnTo>
                    <a:pt x="2135" y="4497"/>
                  </a:lnTo>
                  <a:lnTo>
                    <a:pt x="2911" y="5182"/>
                  </a:lnTo>
                  <a:lnTo>
                    <a:pt x="3481" y="5113"/>
                  </a:lnTo>
                  <a:lnTo>
                    <a:pt x="3493" y="4817"/>
                  </a:lnTo>
                  <a:lnTo>
                    <a:pt x="3162" y="4018"/>
                  </a:lnTo>
                  <a:lnTo>
                    <a:pt x="2865" y="3755"/>
                  </a:lnTo>
                  <a:lnTo>
                    <a:pt x="2796" y="3219"/>
                  </a:lnTo>
                  <a:lnTo>
                    <a:pt x="2717" y="2911"/>
                  </a:lnTo>
                  <a:lnTo>
                    <a:pt x="2785" y="2500"/>
                  </a:lnTo>
                  <a:lnTo>
                    <a:pt x="2717" y="1884"/>
                  </a:lnTo>
                  <a:lnTo>
                    <a:pt x="2340" y="1279"/>
                  </a:lnTo>
                  <a:lnTo>
                    <a:pt x="1838" y="731"/>
                  </a:lnTo>
                  <a:lnTo>
                    <a:pt x="1655" y="651"/>
                  </a:lnTo>
                  <a:lnTo>
                    <a:pt x="1416" y="1016"/>
                  </a:lnTo>
                  <a:lnTo>
                    <a:pt x="891" y="1131"/>
                  </a:lnTo>
                  <a:close/>
                  <a:moveTo>
                    <a:pt x="14928" y="2226"/>
                  </a:moveTo>
                  <a:lnTo>
                    <a:pt x="14756" y="1792"/>
                  </a:lnTo>
                  <a:lnTo>
                    <a:pt x="15293" y="1735"/>
                  </a:lnTo>
                  <a:lnTo>
                    <a:pt x="15338" y="1393"/>
                  </a:lnTo>
                  <a:lnTo>
                    <a:pt x="14654" y="1108"/>
                  </a:lnTo>
                  <a:lnTo>
                    <a:pt x="14106" y="857"/>
                  </a:lnTo>
                  <a:lnTo>
                    <a:pt x="14049" y="457"/>
                  </a:lnTo>
                  <a:lnTo>
                    <a:pt x="13615" y="1"/>
                  </a:lnTo>
                  <a:lnTo>
                    <a:pt x="13284" y="1"/>
                  </a:lnTo>
                  <a:lnTo>
                    <a:pt x="12931" y="720"/>
                  </a:lnTo>
                  <a:lnTo>
                    <a:pt x="12337" y="1347"/>
                  </a:lnTo>
                  <a:lnTo>
                    <a:pt x="12326" y="1792"/>
                  </a:lnTo>
                  <a:lnTo>
                    <a:pt x="12314" y="2374"/>
                  </a:lnTo>
                  <a:lnTo>
                    <a:pt x="11926" y="2340"/>
                  </a:lnTo>
                  <a:lnTo>
                    <a:pt x="11766" y="2660"/>
                  </a:lnTo>
                  <a:lnTo>
                    <a:pt x="11390" y="2192"/>
                  </a:lnTo>
                  <a:lnTo>
                    <a:pt x="11013" y="2763"/>
                  </a:lnTo>
                  <a:lnTo>
                    <a:pt x="10477" y="3470"/>
                  </a:lnTo>
                  <a:lnTo>
                    <a:pt x="9518" y="3675"/>
                  </a:lnTo>
                  <a:lnTo>
                    <a:pt x="9176" y="3847"/>
                  </a:lnTo>
                  <a:lnTo>
                    <a:pt x="9050" y="4611"/>
                  </a:lnTo>
                  <a:lnTo>
                    <a:pt x="8423" y="4782"/>
                  </a:lnTo>
                  <a:lnTo>
                    <a:pt x="7829" y="4474"/>
                  </a:lnTo>
                  <a:lnTo>
                    <a:pt x="7978" y="5079"/>
                  </a:lnTo>
                  <a:lnTo>
                    <a:pt x="8537" y="5581"/>
                  </a:lnTo>
                  <a:lnTo>
                    <a:pt x="9050" y="5410"/>
                  </a:lnTo>
                  <a:lnTo>
                    <a:pt x="9564" y="5467"/>
                  </a:lnTo>
                  <a:lnTo>
                    <a:pt x="10020" y="5011"/>
                  </a:lnTo>
                  <a:lnTo>
                    <a:pt x="10397" y="4919"/>
                  </a:lnTo>
                  <a:lnTo>
                    <a:pt x="11173" y="5182"/>
                  </a:lnTo>
                  <a:lnTo>
                    <a:pt x="11812" y="4999"/>
                  </a:lnTo>
                  <a:lnTo>
                    <a:pt x="12200" y="3721"/>
                  </a:lnTo>
                  <a:lnTo>
                    <a:pt x="12485" y="3413"/>
                  </a:lnTo>
                  <a:lnTo>
                    <a:pt x="12725" y="2386"/>
                  </a:lnTo>
                  <a:lnTo>
                    <a:pt x="13638" y="2386"/>
                  </a:lnTo>
                  <a:lnTo>
                    <a:pt x="14357" y="2523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4" name="Google Shape;2014;p22"/>
            <p:cNvSpPr/>
            <p:nvPr/>
          </p:nvSpPr>
          <p:spPr>
            <a:xfrm>
              <a:off x="3953650" y="3496700"/>
              <a:ext cx="263350" cy="274775"/>
            </a:xfrm>
            <a:custGeom>
              <a:rect b="b" l="l" r="r" t="t"/>
              <a:pathLst>
                <a:path extrusionOk="0" h="10991" w="10534">
                  <a:moveTo>
                    <a:pt x="9073" y="525"/>
                  </a:moveTo>
                  <a:lnTo>
                    <a:pt x="7601" y="891"/>
                  </a:lnTo>
                  <a:lnTo>
                    <a:pt x="5683" y="754"/>
                  </a:lnTo>
                  <a:lnTo>
                    <a:pt x="5158" y="331"/>
                  </a:lnTo>
                  <a:lnTo>
                    <a:pt x="1952" y="377"/>
                  </a:lnTo>
                  <a:lnTo>
                    <a:pt x="1815" y="434"/>
                  </a:lnTo>
                  <a:lnTo>
                    <a:pt x="1358" y="12"/>
                  </a:lnTo>
                  <a:lnTo>
                    <a:pt x="856" y="0"/>
                  </a:lnTo>
                  <a:lnTo>
                    <a:pt x="377" y="149"/>
                  </a:lnTo>
                  <a:lnTo>
                    <a:pt x="0" y="320"/>
                  </a:lnTo>
                  <a:lnTo>
                    <a:pt x="23" y="1016"/>
                  </a:lnTo>
                  <a:lnTo>
                    <a:pt x="651" y="1895"/>
                  </a:lnTo>
                  <a:lnTo>
                    <a:pt x="810" y="2466"/>
                  </a:lnTo>
                  <a:lnTo>
                    <a:pt x="1210" y="3572"/>
                  </a:lnTo>
                  <a:lnTo>
                    <a:pt x="1598" y="4314"/>
                  </a:lnTo>
                  <a:lnTo>
                    <a:pt x="1894" y="4679"/>
                  </a:lnTo>
                  <a:lnTo>
                    <a:pt x="1974" y="5182"/>
                  </a:lnTo>
                  <a:lnTo>
                    <a:pt x="1974" y="6266"/>
                  </a:lnTo>
                  <a:lnTo>
                    <a:pt x="2203" y="7658"/>
                  </a:lnTo>
                  <a:lnTo>
                    <a:pt x="2374" y="8320"/>
                  </a:lnTo>
                  <a:lnTo>
                    <a:pt x="2522" y="9199"/>
                  </a:lnTo>
                  <a:lnTo>
                    <a:pt x="2785" y="9872"/>
                  </a:lnTo>
                  <a:lnTo>
                    <a:pt x="3344" y="10557"/>
                  </a:lnTo>
                  <a:lnTo>
                    <a:pt x="3732" y="10100"/>
                  </a:lnTo>
                  <a:lnTo>
                    <a:pt x="4029" y="10363"/>
                  </a:lnTo>
                  <a:lnTo>
                    <a:pt x="4143" y="10739"/>
                  </a:lnTo>
                  <a:lnTo>
                    <a:pt x="4485" y="10819"/>
                  </a:lnTo>
                  <a:lnTo>
                    <a:pt x="4953" y="10990"/>
                  </a:lnTo>
                  <a:lnTo>
                    <a:pt x="5375" y="10911"/>
                  </a:lnTo>
                  <a:lnTo>
                    <a:pt x="6083" y="10454"/>
                  </a:lnTo>
                  <a:lnTo>
                    <a:pt x="6243" y="7087"/>
                  </a:lnTo>
                  <a:lnTo>
                    <a:pt x="6322" y="4451"/>
                  </a:lnTo>
                  <a:lnTo>
                    <a:pt x="7098" y="4428"/>
                  </a:lnTo>
                  <a:lnTo>
                    <a:pt x="7224" y="1187"/>
                  </a:lnTo>
                  <a:lnTo>
                    <a:pt x="7806" y="1153"/>
                  </a:lnTo>
                  <a:lnTo>
                    <a:pt x="9039" y="845"/>
                  </a:lnTo>
                  <a:lnTo>
                    <a:pt x="9324" y="1210"/>
                  </a:lnTo>
                  <a:lnTo>
                    <a:pt x="9849" y="856"/>
                  </a:lnTo>
                  <a:lnTo>
                    <a:pt x="10077" y="856"/>
                  </a:lnTo>
                  <a:lnTo>
                    <a:pt x="10534" y="640"/>
                  </a:lnTo>
                  <a:lnTo>
                    <a:pt x="10534" y="571"/>
                  </a:lnTo>
                  <a:lnTo>
                    <a:pt x="10237" y="377"/>
                  </a:lnTo>
                  <a:lnTo>
                    <a:pt x="9723" y="320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5" name="Google Shape;2015;p22"/>
            <p:cNvSpPr/>
            <p:nvPr/>
          </p:nvSpPr>
          <p:spPr>
            <a:xfrm>
              <a:off x="3727100" y="2579450"/>
              <a:ext cx="307025" cy="268200"/>
            </a:xfrm>
            <a:custGeom>
              <a:rect b="b" l="l" r="r" t="t"/>
              <a:pathLst>
                <a:path extrusionOk="0" h="10728" w="12281">
                  <a:moveTo>
                    <a:pt x="10409" y="400"/>
                  </a:moveTo>
                  <a:lnTo>
                    <a:pt x="9153" y="0"/>
                  </a:lnTo>
                  <a:lnTo>
                    <a:pt x="6506" y="1746"/>
                  </a:lnTo>
                  <a:lnTo>
                    <a:pt x="4246" y="3527"/>
                  </a:lnTo>
                  <a:lnTo>
                    <a:pt x="3139" y="3926"/>
                  </a:lnTo>
                  <a:lnTo>
                    <a:pt x="3151" y="6003"/>
                  </a:lnTo>
                  <a:lnTo>
                    <a:pt x="2728" y="6619"/>
                  </a:lnTo>
                  <a:lnTo>
                    <a:pt x="2648" y="7179"/>
                  </a:lnTo>
                  <a:lnTo>
                    <a:pt x="1952" y="7316"/>
                  </a:lnTo>
                  <a:lnTo>
                    <a:pt x="868" y="7407"/>
                  </a:lnTo>
                  <a:lnTo>
                    <a:pt x="583" y="7715"/>
                  </a:lnTo>
                  <a:lnTo>
                    <a:pt x="69" y="7761"/>
                  </a:lnTo>
                  <a:lnTo>
                    <a:pt x="1" y="8206"/>
                  </a:lnTo>
                  <a:lnTo>
                    <a:pt x="115" y="8617"/>
                  </a:lnTo>
                  <a:lnTo>
                    <a:pt x="560" y="9199"/>
                  </a:lnTo>
                  <a:lnTo>
                    <a:pt x="583" y="9644"/>
                  </a:lnTo>
                  <a:lnTo>
                    <a:pt x="1496" y="9849"/>
                  </a:lnTo>
                  <a:lnTo>
                    <a:pt x="1484" y="10477"/>
                  </a:lnTo>
                  <a:lnTo>
                    <a:pt x="1758" y="10203"/>
                  </a:lnTo>
                  <a:lnTo>
                    <a:pt x="2044" y="10203"/>
                  </a:lnTo>
                  <a:lnTo>
                    <a:pt x="2648" y="10728"/>
                  </a:lnTo>
                  <a:lnTo>
                    <a:pt x="2694" y="9918"/>
                  </a:lnTo>
                  <a:lnTo>
                    <a:pt x="2922" y="9541"/>
                  </a:lnTo>
                  <a:lnTo>
                    <a:pt x="3036" y="9027"/>
                  </a:lnTo>
                  <a:lnTo>
                    <a:pt x="3230" y="8833"/>
                  </a:lnTo>
                  <a:lnTo>
                    <a:pt x="4086" y="8719"/>
                  </a:lnTo>
                  <a:lnTo>
                    <a:pt x="4885" y="9062"/>
                  </a:lnTo>
                  <a:lnTo>
                    <a:pt x="5193" y="9404"/>
                  </a:lnTo>
                  <a:lnTo>
                    <a:pt x="5604" y="9415"/>
                  </a:lnTo>
                  <a:lnTo>
                    <a:pt x="5981" y="9199"/>
                  </a:lnTo>
                  <a:lnTo>
                    <a:pt x="6951" y="9678"/>
                  </a:lnTo>
                  <a:lnTo>
                    <a:pt x="7350" y="9644"/>
                  </a:lnTo>
                  <a:lnTo>
                    <a:pt x="7818" y="9256"/>
                  </a:lnTo>
                  <a:lnTo>
                    <a:pt x="8286" y="9290"/>
                  </a:lnTo>
                  <a:lnTo>
                    <a:pt x="8514" y="9164"/>
                  </a:lnTo>
                  <a:lnTo>
                    <a:pt x="8937" y="9221"/>
                  </a:lnTo>
                  <a:lnTo>
                    <a:pt x="9553" y="9472"/>
                  </a:lnTo>
                  <a:lnTo>
                    <a:pt x="10169" y="8970"/>
                  </a:lnTo>
                  <a:lnTo>
                    <a:pt x="10352" y="9005"/>
                  </a:lnTo>
                  <a:lnTo>
                    <a:pt x="10911" y="9997"/>
                  </a:lnTo>
                  <a:lnTo>
                    <a:pt x="11048" y="9975"/>
                  </a:lnTo>
                  <a:lnTo>
                    <a:pt x="11082" y="9689"/>
                  </a:lnTo>
                  <a:lnTo>
                    <a:pt x="11310" y="9632"/>
                  </a:lnTo>
                  <a:lnTo>
                    <a:pt x="11379" y="9221"/>
                  </a:lnTo>
                  <a:lnTo>
                    <a:pt x="10865" y="9187"/>
                  </a:lnTo>
                  <a:lnTo>
                    <a:pt x="10865" y="8605"/>
                  </a:lnTo>
                  <a:lnTo>
                    <a:pt x="10523" y="8274"/>
                  </a:lnTo>
                  <a:lnTo>
                    <a:pt x="10854" y="7076"/>
                  </a:lnTo>
                  <a:lnTo>
                    <a:pt x="11835" y="6220"/>
                  </a:lnTo>
                  <a:lnTo>
                    <a:pt x="11869" y="5033"/>
                  </a:lnTo>
                  <a:lnTo>
                    <a:pt x="12121" y="3196"/>
                  </a:lnTo>
                  <a:lnTo>
                    <a:pt x="12280" y="2808"/>
                  </a:lnTo>
                  <a:lnTo>
                    <a:pt x="11949" y="2500"/>
                  </a:lnTo>
                  <a:lnTo>
                    <a:pt x="11927" y="2203"/>
                  </a:lnTo>
                  <a:lnTo>
                    <a:pt x="11641" y="1975"/>
                  </a:lnTo>
                  <a:lnTo>
                    <a:pt x="11413" y="560"/>
                  </a:lnTo>
                  <a:lnTo>
                    <a:pt x="10854" y="902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6" name="Google Shape;2016;p22"/>
            <p:cNvSpPr/>
            <p:nvPr/>
          </p:nvSpPr>
          <p:spPr>
            <a:xfrm>
              <a:off x="3775325" y="2797425"/>
              <a:ext cx="236250" cy="218550"/>
            </a:xfrm>
            <a:custGeom>
              <a:rect b="b" l="l" r="r" t="t"/>
              <a:pathLst>
                <a:path extrusionOk="0" h="8742" w="9450">
                  <a:moveTo>
                    <a:pt x="9130" y="1256"/>
                  </a:moveTo>
                  <a:lnTo>
                    <a:pt x="8982" y="1278"/>
                  </a:lnTo>
                  <a:lnTo>
                    <a:pt x="8423" y="286"/>
                  </a:lnTo>
                  <a:lnTo>
                    <a:pt x="8240" y="251"/>
                  </a:lnTo>
                  <a:lnTo>
                    <a:pt x="7624" y="753"/>
                  </a:lnTo>
                  <a:lnTo>
                    <a:pt x="7019" y="502"/>
                  </a:lnTo>
                  <a:lnTo>
                    <a:pt x="6585" y="445"/>
                  </a:lnTo>
                  <a:lnTo>
                    <a:pt x="6357" y="571"/>
                  </a:lnTo>
                  <a:lnTo>
                    <a:pt x="5889" y="537"/>
                  </a:lnTo>
                  <a:lnTo>
                    <a:pt x="5421" y="925"/>
                  </a:lnTo>
                  <a:lnTo>
                    <a:pt x="5022" y="959"/>
                  </a:lnTo>
                  <a:lnTo>
                    <a:pt x="4052" y="480"/>
                  </a:lnTo>
                  <a:lnTo>
                    <a:pt x="3675" y="696"/>
                  </a:lnTo>
                  <a:lnTo>
                    <a:pt x="3264" y="685"/>
                  </a:lnTo>
                  <a:lnTo>
                    <a:pt x="2968" y="343"/>
                  </a:lnTo>
                  <a:lnTo>
                    <a:pt x="2169" y="0"/>
                  </a:lnTo>
                  <a:lnTo>
                    <a:pt x="1313" y="114"/>
                  </a:lnTo>
                  <a:lnTo>
                    <a:pt x="1107" y="308"/>
                  </a:lnTo>
                  <a:lnTo>
                    <a:pt x="993" y="822"/>
                  </a:lnTo>
                  <a:lnTo>
                    <a:pt x="765" y="1199"/>
                  </a:lnTo>
                  <a:lnTo>
                    <a:pt x="719" y="2009"/>
                  </a:lnTo>
                  <a:lnTo>
                    <a:pt x="697" y="2306"/>
                  </a:lnTo>
                  <a:lnTo>
                    <a:pt x="868" y="2853"/>
                  </a:lnTo>
                  <a:lnTo>
                    <a:pt x="708" y="3207"/>
                  </a:lnTo>
                  <a:lnTo>
                    <a:pt x="799" y="3447"/>
                  </a:lnTo>
                  <a:lnTo>
                    <a:pt x="411" y="4017"/>
                  </a:lnTo>
                  <a:lnTo>
                    <a:pt x="172" y="4291"/>
                  </a:lnTo>
                  <a:lnTo>
                    <a:pt x="23" y="4862"/>
                  </a:lnTo>
                  <a:lnTo>
                    <a:pt x="35" y="5444"/>
                  </a:lnTo>
                  <a:lnTo>
                    <a:pt x="0" y="6905"/>
                  </a:lnTo>
                  <a:lnTo>
                    <a:pt x="697" y="6905"/>
                  </a:lnTo>
                  <a:lnTo>
                    <a:pt x="1313" y="6905"/>
                  </a:lnTo>
                  <a:lnTo>
                    <a:pt x="1861" y="7498"/>
                  </a:lnTo>
                  <a:lnTo>
                    <a:pt x="2135" y="8160"/>
                  </a:lnTo>
                  <a:lnTo>
                    <a:pt x="2568" y="8719"/>
                  </a:lnTo>
                  <a:lnTo>
                    <a:pt x="3207" y="8742"/>
                  </a:lnTo>
                  <a:lnTo>
                    <a:pt x="3515" y="8548"/>
                  </a:lnTo>
                  <a:lnTo>
                    <a:pt x="3824" y="8582"/>
                  </a:lnTo>
                  <a:lnTo>
                    <a:pt x="4645" y="8263"/>
                  </a:lnTo>
                  <a:lnTo>
                    <a:pt x="4851" y="7612"/>
                  </a:lnTo>
                  <a:lnTo>
                    <a:pt x="5227" y="6745"/>
                  </a:lnTo>
                  <a:lnTo>
                    <a:pt x="5455" y="6733"/>
                  </a:lnTo>
                  <a:lnTo>
                    <a:pt x="5935" y="6208"/>
                  </a:lnTo>
                  <a:lnTo>
                    <a:pt x="6231" y="6186"/>
                  </a:lnTo>
                  <a:lnTo>
                    <a:pt x="6688" y="6562"/>
                  </a:lnTo>
                  <a:lnTo>
                    <a:pt x="7247" y="6243"/>
                  </a:lnTo>
                  <a:lnTo>
                    <a:pt x="7316" y="5878"/>
                  </a:lnTo>
                  <a:lnTo>
                    <a:pt x="7487" y="5501"/>
                  </a:lnTo>
                  <a:lnTo>
                    <a:pt x="7601" y="5044"/>
                  </a:lnTo>
                  <a:lnTo>
                    <a:pt x="8023" y="4679"/>
                  </a:lnTo>
                  <a:lnTo>
                    <a:pt x="8183" y="4029"/>
                  </a:lnTo>
                  <a:lnTo>
                    <a:pt x="8354" y="3835"/>
                  </a:lnTo>
                  <a:lnTo>
                    <a:pt x="8457" y="3367"/>
                  </a:lnTo>
                  <a:lnTo>
                    <a:pt x="8674" y="2796"/>
                  </a:lnTo>
                  <a:lnTo>
                    <a:pt x="9324" y="2077"/>
                  </a:lnTo>
                  <a:lnTo>
                    <a:pt x="9370" y="1781"/>
                  </a:lnTo>
                  <a:lnTo>
                    <a:pt x="9450" y="1621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7" name="Google Shape;2017;p22"/>
            <p:cNvSpPr/>
            <p:nvPr/>
          </p:nvSpPr>
          <p:spPr>
            <a:xfrm>
              <a:off x="1977050" y="2771450"/>
              <a:ext cx="94450" cy="97325"/>
            </a:xfrm>
            <a:custGeom>
              <a:rect b="b" l="l" r="r" t="t"/>
              <a:pathLst>
                <a:path extrusionOk="0" h="3893" w="3778">
                  <a:moveTo>
                    <a:pt x="3778" y="24"/>
                  </a:moveTo>
                  <a:lnTo>
                    <a:pt x="3515" y="1"/>
                  </a:lnTo>
                  <a:lnTo>
                    <a:pt x="3378" y="126"/>
                  </a:lnTo>
                  <a:lnTo>
                    <a:pt x="3093" y="240"/>
                  </a:lnTo>
                  <a:lnTo>
                    <a:pt x="2899" y="240"/>
                  </a:lnTo>
                  <a:lnTo>
                    <a:pt x="2716" y="355"/>
                  </a:lnTo>
                  <a:lnTo>
                    <a:pt x="2557" y="309"/>
                  </a:lnTo>
                  <a:lnTo>
                    <a:pt x="2431" y="183"/>
                  </a:lnTo>
                  <a:lnTo>
                    <a:pt x="2340" y="206"/>
                  </a:lnTo>
                  <a:lnTo>
                    <a:pt x="2226" y="423"/>
                  </a:lnTo>
                  <a:lnTo>
                    <a:pt x="2157" y="412"/>
                  </a:lnTo>
                  <a:lnTo>
                    <a:pt x="2112" y="594"/>
                  </a:lnTo>
                  <a:lnTo>
                    <a:pt x="1815" y="857"/>
                  </a:lnTo>
                  <a:lnTo>
                    <a:pt x="1655" y="948"/>
                  </a:lnTo>
                  <a:lnTo>
                    <a:pt x="1575" y="1062"/>
                  </a:lnTo>
                  <a:lnTo>
                    <a:pt x="1358" y="879"/>
                  </a:lnTo>
                  <a:lnTo>
                    <a:pt x="1153" y="1119"/>
                  </a:lnTo>
                  <a:lnTo>
                    <a:pt x="982" y="1119"/>
                  </a:lnTo>
                  <a:lnTo>
                    <a:pt x="799" y="1153"/>
                  </a:lnTo>
                  <a:lnTo>
                    <a:pt x="776" y="1598"/>
                  </a:lnTo>
                  <a:lnTo>
                    <a:pt x="662" y="1598"/>
                  </a:lnTo>
                  <a:lnTo>
                    <a:pt x="548" y="1804"/>
                  </a:lnTo>
                  <a:lnTo>
                    <a:pt x="286" y="1850"/>
                  </a:lnTo>
                  <a:lnTo>
                    <a:pt x="229" y="1907"/>
                  </a:lnTo>
                  <a:lnTo>
                    <a:pt x="103" y="1770"/>
                  </a:lnTo>
                  <a:lnTo>
                    <a:pt x="0" y="1907"/>
                  </a:lnTo>
                  <a:lnTo>
                    <a:pt x="377" y="2317"/>
                  </a:lnTo>
                  <a:lnTo>
                    <a:pt x="685" y="2603"/>
                  </a:lnTo>
                  <a:lnTo>
                    <a:pt x="833" y="2911"/>
                  </a:lnTo>
                  <a:lnTo>
                    <a:pt x="1187" y="3276"/>
                  </a:lnTo>
                  <a:lnTo>
                    <a:pt x="1438" y="3561"/>
                  </a:lnTo>
                  <a:lnTo>
                    <a:pt x="1575" y="3447"/>
                  </a:lnTo>
                  <a:lnTo>
                    <a:pt x="2066" y="3687"/>
                  </a:lnTo>
                  <a:lnTo>
                    <a:pt x="2271" y="3573"/>
                  </a:lnTo>
                  <a:lnTo>
                    <a:pt x="2511" y="3653"/>
                  </a:lnTo>
                  <a:lnTo>
                    <a:pt x="2625" y="3835"/>
                  </a:lnTo>
                  <a:lnTo>
                    <a:pt x="2865" y="3892"/>
                  </a:lnTo>
                  <a:lnTo>
                    <a:pt x="3070" y="3710"/>
                  </a:lnTo>
                  <a:lnTo>
                    <a:pt x="2956" y="3550"/>
                  </a:lnTo>
                  <a:lnTo>
                    <a:pt x="2933" y="3299"/>
                  </a:lnTo>
                  <a:lnTo>
                    <a:pt x="3104" y="3071"/>
                  </a:lnTo>
                  <a:lnTo>
                    <a:pt x="3082" y="2831"/>
                  </a:lnTo>
                  <a:lnTo>
                    <a:pt x="3184" y="2443"/>
                  </a:lnTo>
                  <a:lnTo>
                    <a:pt x="3310" y="2352"/>
                  </a:lnTo>
                  <a:lnTo>
                    <a:pt x="3321" y="1952"/>
                  </a:lnTo>
                  <a:lnTo>
                    <a:pt x="3298" y="1713"/>
                  </a:lnTo>
                  <a:lnTo>
                    <a:pt x="3356" y="1302"/>
                  </a:lnTo>
                  <a:lnTo>
                    <a:pt x="3481" y="948"/>
                  </a:lnTo>
                  <a:lnTo>
                    <a:pt x="3675" y="640"/>
                  </a:lnTo>
                  <a:lnTo>
                    <a:pt x="3641" y="309"/>
                  </a:lnTo>
                  <a:lnTo>
                    <a:pt x="3698" y="115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8" name="Google Shape;2018;p22"/>
            <p:cNvSpPr/>
            <p:nvPr/>
          </p:nvSpPr>
          <p:spPr>
            <a:xfrm>
              <a:off x="3778450" y="1905550"/>
              <a:ext cx="63375" cy="58800"/>
            </a:xfrm>
            <a:custGeom>
              <a:rect b="b" l="l" r="r" t="t"/>
              <a:pathLst>
                <a:path extrusionOk="0" h="2352" w="2535">
                  <a:moveTo>
                    <a:pt x="1827" y="1439"/>
                  </a:moveTo>
                  <a:lnTo>
                    <a:pt x="2238" y="1439"/>
                  </a:lnTo>
                  <a:lnTo>
                    <a:pt x="2398" y="1108"/>
                  </a:lnTo>
                  <a:lnTo>
                    <a:pt x="2534" y="309"/>
                  </a:lnTo>
                  <a:lnTo>
                    <a:pt x="2398" y="24"/>
                  </a:lnTo>
                  <a:lnTo>
                    <a:pt x="1838" y="1"/>
                  </a:lnTo>
                  <a:lnTo>
                    <a:pt x="914" y="366"/>
                  </a:lnTo>
                  <a:lnTo>
                    <a:pt x="355" y="1633"/>
                  </a:lnTo>
                  <a:lnTo>
                    <a:pt x="1" y="1884"/>
                  </a:lnTo>
                  <a:lnTo>
                    <a:pt x="1" y="1884"/>
                  </a:lnTo>
                  <a:lnTo>
                    <a:pt x="515" y="1952"/>
                  </a:lnTo>
                  <a:lnTo>
                    <a:pt x="1142" y="1770"/>
                  </a:lnTo>
                  <a:lnTo>
                    <a:pt x="1587" y="2146"/>
                  </a:lnTo>
                  <a:lnTo>
                    <a:pt x="1987" y="2352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19" name="Google Shape;2019;p22"/>
            <p:cNvSpPr/>
            <p:nvPr/>
          </p:nvSpPr>
          <p:spPr>
            <a:xfrm>
              <a:off x="3799850" y="1383450"/>
              <a:ext cx="372075" cy="424550"/>
            </a:xfrm>
            <a:custGeom>
              <a:rect b="b" l="l" r="r" t="t"/>
              <a:pathLst>
                <a:path extrusionOk="0" h="16982" w="14883">
                  <a:moveTo>
                    <a:pt x="12851" y="6517"/>
                  </a:moveTo>
                  <a:lnTo>
                    <a:pt x="11870" y="6665"/>
                  </a:lnTo>
                  <a:lnTo>
                    <a:pt x="10820" y="6631"/>
                  </a:lnTo>
                  <a:lnTo>
                    <a:pt x="10101" y="7259"/>
                  </a:lnTo>
                  <a:lnTo>
                    <a:pt x="9142" y="7213"/>
                  </a:lnTo>
                  <a:lnTo>
                    <a:pt x="7932" y="7544"/>
                  </a:lnTo>
                  <a:lnTo>
                    <a:pt x="6494" y="8514"/>
                  </a:lnTo>
                  <a:lnTo>
                    <a:pt x="5581" y="9085"/>
                  </a:lnTo>
                  <a:lnTo>
                    <a:pt x="4326" y="10602"/>
                  </a:lnTo>
                  <a:lnTo>
                    <a:pt x="3310" y="11721"/>
                  </a:lnTo>
                  <a:lnTo>
                    <a:pt x="2158" y="12554"/>
                  </a:lnTo>
                  <a:lnTo>
                    <a:pt x="549" y="13239"/>
                  </a:lnTo>
                  <a:lnTo>
                    <a:pt x="1" y="13752"/>
                  </a:lnTo>
                  <a:lnTo>
                    <a:pt x="263" y="15658"/>
                  </a:lnTo>
                  <a:lnTo>
                    <a:pt x="537" y="16560"/>
                  </a:lnTo>
                  <a:lnTo>
                    <a:pt x="1450" y="16982"/>
                  </a:lnTo>
                  <a:lnTo>
                    <a:pt x="2306" y="16788"/>
                  </a:lnTo>
                  <a:lnTo>
                    <a:pt x="3516" y="15818"/>
                  </a:lnTo>
                  <a:lnTo>
                    <a:pt x="3995" y="16331"/>
                  </a:lnTo>
                  <a:lnTo>
                    <a:pt x="4235" y="15863"/>
                  </a:lnTo>
                  <a:lnTo>
                    <a:pt x="4726" y="15293"/>
                  </a:lnTo>
                  <a:lnTo>
                    <a:pt x="4851" y="14300"/>
                  </a:lnTo>
                  <a:lnTo>
                    <a:pt x="4406" y="13889"/>
                  </a:lnTo>
                  <a:lnTo>
                    <a:pt x="4269" y="12805"/>
                  </a:lnTo>
                  <a:lnTo>
                    <a:pt x="4589" y="12052"/>
                  </a:lnTo>
                  <a:lnTo>
                    <a:pt x="5205" y="12063"/>
                  </a:lnTo>
                  <a:lnTo>
                    <a:pt x="5387" y="11755"/>
                  </a:lnTo>
                  <a:lnTo>
                    <a:pt x="5136" y="11481"/>
                  </a:lnTo>
                  <a:lnTo>
                    <a:pt x="5947" y="10351"/>
                  </a:lnTo>
                  <a:lnTo>
                    <a:pt x="6437" y="9484"/>
                  </a:lnTo>
                  <a:lnTo>
                    <a:pt x="6745" y="8925"/>
                  </a:lnTo>
                  <a:lnTo>
                    <a:pt x="7316" y="8936"/>
                  </a:lnTo>
                  <a:lnTo>
                    <a:pt x="7407" y="8491"/>
                  </a:lnTo>
                  <a:lnTo>
                    <a:pt x="8526" y="8628"/>
                  </a:lnTo>
                  <a:lnTo>
                    <a:pt x="8526" y="8126"/>
                  </a:lnTo>
                  <a:lnTo>
                    <a:pt x="8891" y="8080"/>
                  </a:lnTo>
                  <a:lnTo>
                    <a:pt x="9188" y="7886"/>
                  </a:lnTo>
                  <a:lnTo>
                    <a:pt x="9918" y="8297"/>
                  </a:lnTo>
                  <a:lnTo>
                    <a:pt x="10671" y="8252"/>
                  </a:lnTo>
                  <a:lnTo>
                    <a:pt x="11345" y="8434"/>
                  </a:lnTo>
                  <a:lnTo>
                    <a:pt x="11824" y="8092"/>
                  </a:lnTo>
                  <a:lnTo>
                    <a:pt x="11984" y="7544"/>
                  </a:lnTo>
                  <a:lnTo>
                    <a:pt x="12805" y="7281"/>
                  </a:lnTo>
                  <a:lnTo>
                    <a:pt x="13627" y="7578"/>
                  </a:lnTo>
                  <a:lnTo>
                    <a:pt x="13513" y="8126"/>
                  </a:lnTo>
                  <a:lnTo>
                    <a:pt x="13969" y="8058"/>
                  </a:lnTo>
                  <a:lnTo>
                    <a:pt x="14882" y="7738"/>
                  </a:lnTo>
                  <a:lnTo>
                    <a:pt x="14882" y="7738"/>
                  </a:lnTo>
                  <a:lnTo>
                    <a:pt x="14106" y="7270"/>
                  </a:lnTo>
                  <a:lnTo>
                    <a:pt x="14791" y="7065"/>
                  </a:lnTo>
                  <a:close/>
                  <a:moveTo>
                    <a:pt x="9633" y="1769"/>
                  </a:moveTo>
                  <a:lnTo>
                    <a:pt x="8834" y="1621"/>
                  </a:lnTo>
                  <a:lnTo>
                    <a:pt x="8560" y="1381"/>
                  </a:lnTo>
                  <a:lnTo>
                    <a:pt x="7533" y="1507"/>
                  </a:lnTo>
                  <a:lnTo>
                    <a:pt x="7898" y="1724"/>
                  </a:lnTo>
                  <a:lnTo>
                    <a:pt x="7590" y="1895"/>
                  </a:lnTo>
                  <a:lnTo>
                    <a:pt x="8537" y="2055"/>
                  </a:lnTo>
                  <a:close/>
                  <a:moveTo>
                    <a:pt x="6004" y="583"/>
                  </a:moveTo>
                  <a:lnTo>
                    <a:pt x="5319" y="354"/>
                  </a:lnTo>
                  <a:lnTo>
                    <a:pt x="4589" y="377"/>
                  </a:lnTo>
                  <a:lnTo>
                    <a:pt x="4452" y="594"/>
                  </a:lnTo>
                  <a:lnTo>
                    <a:pt x="3733" y="594"/>
                  </a:lnTo>
                  <a:lnTo>
                    <a:pt x="3425" y="377"/>
                  </a:lnTo>
                  <a:lnTo>
                    <a:pt x="2101" y="605"/>
                  </a:lnTo>
                  <a:lnTo>
                    <a:pt x="2557" y="1107"/>
                  </a:lnTo>
                  <a:lnTo>
                    <a:pt x="3641" y="1655"/>
                  </a:lnTo>
                  <a:lnTo>
                    <a:pt x="4452" y="1849"/>
                  </a:lnTo>
                  <a:lnTo>
                    <a:pt x="4018" y="2089"/>
                  </a:lnTo>
                  <a:lnTo>
                    <a:pt x="5216" y="2511"/>
                  </a:lnTo>
                  <a:lnTo>
                    <a:pt x="5844" y="2477"/>
                  </a:lnTo>
                  <a:lnTo>
                    <a:pt x="5981" y="1918"/>
                  </a:lnTo>
                  <a:lnTo>
                    <a:pt x="6403" y="1792"/>
                  </a:lnTo>
                  <a:lnTo>
                    <a:pt x="6574" y="1313"/>
                  </a:lnTo>
                  <a:lnTo>
                    <a:pt x="7784" y="1050"/>
                  </a:lnTo>
                  <a:close/>
                  <a:moveTo>
                    <a:pt x="9462" y="137"/>
                  </a:moveTo>
                  <a:lnTo>
                    <a:pt x="8161" y="1"/>
                  </a:lnTo>
                  <a:lnTo>
                    <a:pt x="7704" y="172"/>
                  </a:lnTo>
                  <a:lnTo>
                    <a:pt x="6951" y="23"/>
                  </a:lnTo>
                  <a:lnTo>
                    <a:pt x="5467" y="195"/>
                  </a:lnTo>
                  <a:lnTo>
                    <a:pt x="6072" y="480"/>
                  </a:lnTo>
                  <a:lnTo>
                    <a:pt x="6803" y="480"/>
                  </a:lnTo>
                  <a:lnTo>
                    <a:pt x="6928" y="662"/>
                  </a:lnTo>
                  <a:lnTo>
                    <a:pt x="8446" y="765"/>
                  </a:lnTo>
                  <a:lnTo>
                    <a:pt x="9884" y="697"/>
                  </a:lnTo>
                  <a:lnTo>
                    <a:pt x="10500" y="354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0" name="Google Shape;2020;p22"/>
            <p:cNvSpPr/>
            <p:nvPr/>
          </p:nvSpPr>
          <p:spPr>
            <a:xfrm>
              <a:off x="5268050" y="2421950"/>
              <a:ext cx="165500" cy="91050"/>
            </a:xfrm>
            <a:custGeom>
              <a:rect b="b" l="l" r="r" t="t"/>
              <a:pathLst>
                <a:path extrusionOk="0" h="3642" w="6620">
                  <a:moveTo>
                    <a:pt x="6391" y="2306"/>
                  </a:moveTo>
                  <a:lnTo>
                    <a:pt x="5466" y="2226"/>
                  </a:lnTo>
                  <a:lnTo>
                    <a:pt x="4554" y="2009"/>
                  </a:lnTo>
                  <a:lnTo>
                    <a:pt x="3835" y="1610"/>
                  </a:lnTo>
                  <a:lnTo>
                    <a:pt x="3195" y="1439"/>
                  </a:lnTo>
                  <a:lnTo>
                    <a:pt x="2842" y="994"/>
                  </a:lnTo>
                  <a:lnTo>
                    <a:pt x="2385" y="868"/>
                  </a:lnTo>
                  <a:lnTo>
                    <a:pt x="1472" y="286"/>
                  </a:lnTo>
                  <a:lnTo>
                    <a:pt x="799" y="1"/>
                  </a:lnTo>
                  <a:lnTo>
                    <a:pt x="525" y="206"/>
                  </a:lnTo>
                  <a:lnTo>
                    <a:pt x="126" y="617"/>
                  </a:lnTo>
                  <a:lnTo>
                    <a:pt x="0" y="1462"/>
                  </a:lnTo>
                  <a:lnTo>
                    <a:pt x="810" y="1815"/>
                  </a:lnTo>
                  <a:lnTo>
                    <a:pt x="1643" y="2260"/>
                  </a:lnTo>
                  <a:lnTo>
                    <a:pt x="2739" y="2763"/>
                  </a:lnTo>
                  <a:lnTo>
                    <a:pt x="3823" y="2888"/>
                  </a:lnTo>
                  <a:lnTo>
                    <a:pt x="4359" y="3345"/>
                  </a:lnTo>
                  <a:lnTo>
                    <a:pt x="4976" y="3436"/>
                  </a:lnTo>
                  <a:lnTo>
                    <a:pt x="5946" y="3641"/>
                  </a:lnTo>
                  <a:lnTo>
                    <a:pt x="6608" y="3630"/>
                  </a:lnTo>
                  <a:lnTo>
                    <a:pt x="6619" y="3276"/>
                  </a:lnTo>
                  <a:lnTo>
                    <a:pt x="6402" y="2694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1" name="Google Shape;2021;p22"/>
            <p:cNvSpPr/>
            <p:nvPr/>
          </p:nvSpPr>
          <p:spPr>
            <a:xfrm>
              <a:off x="6693125" y="3893550"/>
              <a:ext cx="362375" cy="274500"/>
            </a:xfrm>
            <a:custGeom>
              <a:rect b="b" l="l" r="r" t="t"/>
              <a:pathLst>
                <a:path extrusionOk="0" h="10980" w="14495">
                  <a:moveTo>
                    <a:pt x="8366" y="5924"/>
                  </a:moveTo>
                  <a:lnTo>
                    <a:pt x="8492" y="5559"/>
                  </a:lnTo>
                  <a:lnTo>
                    <a:pt x="7659" y="5969"/>
                  </a:lnTo>
                  <a:lnTo>
                    <a:pt x="7179" y="6449"/>
                  </a:lnTo>
                  <a:lnTo>
                    <a:pt x="6723" y="6677"/>
                  </a:lnTo>
                  <a:lnTo>
                    <a:pt x="5878" y="7339"/>
                  </a:lnTo>
                  <a:lnTo>
                    <a:pt x="5079" y="7795"/>
                  </a:lnTo>
                  <a:lnTo>
                    <a:pt x="4087" y="8252"/>
                  </a:lnTo>
                  <a:lnTo>
                    <a:pt x="3299" y="8594"/>
                  </a:lnTo>
                  <a:lnTo>
                    <a:pt x="2683" y="8754"/>
                  </a:lnTo>
                  <a:lnTo>
                    <a:pt x="1074" y="9621"/>
                  </a:lnTo>
                  <a:lnTo>
                    <a:pt x="161" y="10272"/>
                  </a:lnTo>
                  <a:lnTo>
                    <a:pt x="1" y="10603"/>
                  </a:lnTo>
                  <a:lnTo>
                    <a:pt x="731" y="10660"/>
                  </a:lnTo>
                  <a:lnTo>
                    <a:pt x="948" y="10957"/>
                  </a:lnTo>
                  <a:lnTo>
                    <a:pt x="1587" y="10979"/>
                  </a:lnTo>
                  <a:lnTo>
                    <a:pt x="2158" y="10717"/>
                  </a:lnTo>
                  <a:lnTo>
                    <a:pt x="3059" y="10317"/>
                  </a:lnTo>
                  <a:lnTo>
                    <a:pt x="4212" y="9439"/>
                  </a:lnTo>
                  <a:lnTo>
                    <a:pt x="4874" y="8845"/>
                  </a:lnTo>
                  <a:lnTo>
                    <a:pt x="5764" y="8526"/>
                  </a:lnTo>
                  <a:lnTo>
                    <a:pt x="6335" y="8503"/>
                  </a:lnTo>
                  <a:lnTo>
                    <a:pt x="6415" y="8092"/>
                  </a:lnTo>
                  <a:lnTo>
                    <a:pt x="7077" y="7738"/>
                  </a:lnTo>
                  <a:lnTo>
                    <a:pt x="8069" y="7099"/>
                  </a:lnTo>
                  <a:lnTo>
                    <a:pt x="8674" y="6677"/>
                  </a:lnTo>
                  <a:lnTo>
                    <a:pt x="8971" y="6312"/>
                  </a:lnTo>
                  <a:lnTo>
                    <a:pt x="9039" y="5935"/>
                  </a:lnTo>
                  <a:lnTo>
                    <a:pt x="8241" y="6300"/>
                  </a:lnTo>
                  <a:close/>
                  <a:moveTo>
                    <a:pt x="12475" y="1576"/>
                  </a:moveTo>
                  <a:lnTo>
                    <a:pt x="12737" y="754"/>
                  </a:lnTo>
                  <a:lnTo>
                    <a:pt x="12303" y="514"/>
                  </a:lnTo>
                  <a:lnTo>
                    <a:pt x="12189" y="1"/>
                  </a:lnTo>
                  <a:lnTo>
                    <a:pt x="11858" y="69"/>
                  </a:lnTo>
                  <a:lnTo>
                    <a:pt x="11801" y="731"/>
                  </a:lnTo>
                  <a:lnTo>
                    <a:pt x="11915" y="1541"/>
                  </a:lnTo>
                  <a:lnTo>
                    <a:pt x="12041" y="1929"/>
                  </a:lnTo>
                  <a:lnTo>
                    <a:pt x="11915" y="2089"/>
                  </a:lnTo>
                  <a:lnTo>
                    <a:pt x="11824" y="2717"/>
                  </a:lnTo>
                  <a:lnTo>
                    <a:pt x="11482" y="3299"/>
                  </a:lnTo>
                  <a:lnTo>
                    <a:pt x="10888" y="4018"/>
                  </a:lnTo>
                  <a:lnTo>
                    <a:pt x="10135" y="4326"/>
                  </a:lnTo>
                  <a:lnTo>
                    <a:pt x="9884" y="4668"/>
                  </a:lnTo>
                  <a:lnTo>
                    <a:pt x="10420" y="5022"/>
                  </a:lnTo>
                  <a:lnTo>
                    <a:pt x="10306" y="5524"/>
                  </a:lnTo>
                  <a:lnTo>
                    <a:pt x="9313" y="6255"/>
                  </a:lnTo>
                  <a:lnTo>
                    <a:pt x="9519" y="6380"/>
                  </a:lnTo>
                  <a:lnTo>
                    <a:pt x="9462" y="6608"/>
                  </a:lnTo>
                  <a:lnTo>
                    <a:pt x="10306" y="6255"/>
                  </a:lnTo>
                  <a:lnTo>
                    <a:pt x="11139" y="5650"/>
                  </a:lnTo>
                  <a:lnTo>
                    <a:pt x="11790" y="5171"/>
                  </a:lnTo>
                  <a:lnTo>
                    <a:pt x="12018" y="4999"/>
                  </a:lnTo>
                  <a:lnTo>
                    <a:pt x="12223" y="4611"/>
                  </a:lnTo>
                  <a:lnTo>
                    <a:pt x="12623" y="4326"/>
                  </a:lnTo>
                  <a:lnTo>
                    <a:pt x="13171" y="4360"/>
                  </a:lnTo>
                  <a:lnTo>
                    <a:pt x="13764" y="3812"/>
                  </a:lnTo>
                  <a:lnTo>
                    <a:pt x="14494" y="3002"/>
                  </a:lnTo>
                  <a:lnTo>
                    <a:pt x="14198" y="2888"/>
                  </a:lnTo>
                  <a:lnTo>
                    <a:pt x="13536" y="3242"/>
                  </a:lnTo>
                  <a:lnTo>
                    <a:pt x="13079" y="3173"/>
                  </a:lnTo>
                  <a:lnTo>
                    <a:pt x="12669" y="2877"/>
                  </a:lnTo>
                  <a:lnTo>
                    <a:pt x="12999" y="2169"/>
                  </a:lnTo>
                  <a:lnTo>
                    <a:pt x="12828" y="1918"/>
                  </a:lnTo>
                  <a:lnTo>
                    <a:pt x="12406" y="2546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2" name="Google Shape;2022;p22"/>
            <p:cNvSpPr/>
            <p:nvPr/>
          </p:nvSpPr>
          <p:spPr>
            <a:xfrm>
              <a:off x="4746775" y="2513250"/>
              <a:ext cx="147250" cy="221150"/>
            </a:xfrm>
            <a:custGeom>
              <a:rect b="b" l="l" r="r" t="t"/>
              <a:pathLst>
                <a:path extrusionOk="0" h="8846" w="5890">
                  <a:moveTo>
                    <a:pt x="5251" y="4794"/>
                  </a:moveTo>
                  <a:lnTo>
                    <a:pt x="5547" y="4509"/>
                  </a:lnTo>
                  <a:lnTo>
                    <a:pt x="5661" y="4246"/>
                  </a:lnTo>
                  <a:lnTo>
                    <a:pt x="5890" y="3710"/>
                  </a:lnTo>
                  <a:lnTo>
                    <a:pt x="5867" y="3504"/>
                  </a:lnTo>
                  <a:lnTo>
                    <a:pt x="5570" y="3390"/>
                  </a:lnTo>
                  <a:lnTo>
                    <a:pt x="5342" y="3093"/>
                  </a:lnTo>
                  <a:lnTo>
                    <a:pt x="4931" y="2568"/>
                  </a:lnTo>
                  <a:lnTo>
                    <a:pt x="4463" y="2409"/>
                  </a:lnTo>
                  <a:lnTo>
                    <a:pt x="3881" y="2283"/>
                  </a:lnTo>
                  <a:lnTo>
                    <a:pt x="3402" y="1952"/>
                  </a:lnTo>
                  <a:lnTo>
                    <a:pt x="2991" y="1336"/>
                  </a:lnTo>
                  <a:lnTo>
                    <a:pt x="2592" y="1336"/>
                  </a:lnTo>
                  <a:lnTo>
                    <a:pt x="2580" y="1929"/>
                  </a:lnTo>
                  <a:lnTo>
                    <a:pt x="2740" y="2055"/>
                  </a:lnTo>
                  <a:lnTo>
                    <a:pt x="2398" y="2238"/>
                  </a:lnTo>
                  <a:lnTo>
                    <a:pt x="2432" y="2603"/>
                  </a:lnTo>
                  <a:lnTo>
                    <a:pt x="2238" y="2979"/>
                  </a:lnTo>
                  <a:lnTo>
                    <a:pt x="2249" y="3344"/>
                  </a:lnTo>
                  <a:lnTo>
                    <a:pt x="2660" y="3995"/>
                  </a:lnTo>
                  <a:lnTo>
                    <a:pt x="2295" y="5798"/>
                  </a:lnTo>
                  <a:lnTo>
                    <a:pt x="1" y="6711"/>
                  </a:lnTo>
                  <a:lnTo>
                    <a:pt x="743" y="8217"/>
                  </a:lnTo>
                  <a:lnTo>
                    <a:pt x="1039" y="8845"/>
                  </a:lnTo>
                  <a:lnTo>
                    <a:pt x="1393" y="8800"/>
                  </a:lnTo>
                  <a:lnTo>
                    <a:pt x="1907" y="8480"/>
                  </a:lnTo>
                  <a:lnTo>
                    <a:pt x="2352" y="8571"/>
                  </a:lnTo>
                  <a:lnTo>
                    <a:pt x="2706" y="8309"/>
                  </a:lnTo>
                  <a:lnTo>
                    <a:pt x="2671" y="7955"/>
                  </a:lnTo>
                  <a:lnTo>
                    <a:pt x="2980" y="7727"/>
                  </a:lnTo>
                  <a:lnTo>
                    <a:pt x="3459" y="7727"/>
                  </a:lnTo>
                  <a:lnTo>
                    <a:pt x="3630" y="7544"/>
                  </a:lnTo>
                  <a:lnTo>
                    <a:pt x="3664" y="7099"/>
                  </a:lnTo>
                  <a:lnTo>
                    <a:pt x="4132" y="6757"/>
                  </a:lnTo>
                  <a:lnTo>
                    <a:pt x="4497" y="6757"/>
                  </a:lnTo>
                  <a:lnTo>
                    <a:pt x="4554" y="6643"/>
                  </a:lnTo>
                  <a:lnTo>
                    <a:pt x="4417" y="6049"/>
                  </a:lnTo>
                  <a:lnTo>
                    <a:pt x="4497" y="5593"/>
                  </a:lnTo>
                  <a:lnTo>
                    <a:pt x="4646" y="5376"/>
                  </a:lnTo>
                  <a:lnTo>
                    <a:pt x="4999" y="5421"/>
                  </a:lnTo>
                  <a:close/>
                  <a:moveTo>
                    <a:pt x="2877" y="457"/>
                  </a:moveTo>
                  <a:lnTo>
                    <a:pt x="2911" y="81"/>
                  </a:lnTo>
                  <a:lnTo>
                    <a:pt x="2808" y="1"/>
                  </a:lnTo>
                  <a:lnTo>
                    <a:pt x="2626" y="309"/>
                  </a:lnTo>
                  <a:lnTo>
                    <a:pt x="2808" y="628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3" name="Google Shape;2023;p22"/>
            <p:cNvSpPr/>
            <p:nvPr/>
          </p:nvSpPr>
          <p:spPr>
            <a:xfrm>
              <a:off x="4893150" y="2268750"/>
              <a:ext cx="296175" cy="305875"/>
            </a:xfrm>
            <a:custGeom>
              <a:rect b="b" l="l" r="r" t="t"/>
              <a:pathLst>
                <a:path extrusionOk="0" h="12235" w="11847">
                  <a:moveTo>
                    <a:pt x="11846" y="1518"/>
                  </a:moveTo>
                  <a:lnTo>
                    <a:pt x="10500" y="1142"/>
                  </a:lnTo>
                  <a:lnTo>
                    <a:pt x="10089" y="434"/>
                  </a:lnTo>
                  <a:lnTo>
                    <a:pt x="9415" y="0"/>
                  </a:lnTo>
                  <a:lnTo>
                    <a:pt x="9016" y="103"/>
                  </a:lnTo>
                  <a:lnTo>
                    <a:pt x="8674" y="274"/>
                  </a:lnTo>
                  <a:lnTo>
                    <a:pt x="7852" y="388"/>
                  </a:lnTo>
                  <a:lnTo>
                    <a:pt x="7087" y="571"/>
                  </a:lnTo>
                  <a:lnTo>
                    <a:pt x="6745" y="971"/>
                  </a:lnTo>
                  <a:lnTo>
                    <a:pt x="7019" y="1370"/>
                  </a:lnTo>
                  <a:lnTo>
                    <a:pt x="7224" y="1826"/>
                  </a:lnTo>
                  <a:lnTo>
                    <a:pt x="6939" y="2214"/>
                  </a:lnTo>
                  <a:lnTo>
                    <a:pt x="7053" y="2568"/>
                  </a:lnTo>
                  <a:lnTo>
                    <a:pt x="6916" y="2899"/>
                  </a:lnTo>
                  <a:lnTo>
                    <a:pt x="6197" y="2876"/>
                  </a:lnTo>
                  <a:lnTo>
                    <a:pt x="6619" y="3470"/>
                  </a:lnTo>
                  <a:lnTo>
                    <a:pt x="6197" y="3698"/>
                  </a:lnTo>
                  <a:lnTo>
                    <a:pt x="5980" y="4246"/>
                  </a:lnTo>
                  <a:lnTo>
                    <a:pt x="6140" y="4782"/>
                  </a:lnTo>
                  <a:lnTo>
                    <a:pt x="5889" y="5045"/>
                  </a:lnTo>
                  <a:lnTo>
                    <a:pt x="5592" y="4953"/>
                  </a:lnTo>
                  <a:lnTo>
                    <a:pt x="5022" y="5079"/>
                  </a:lnTo>
                  <a:lnTo>
                    <a:pt x="4999" y="5330"/>
                  </a:lnTo>
                  <a:lnTo>
                    <a:pt x="4428" y="5330"/>
                  </a:lnTo>
                  <a:lnTo>
                    <a:pt x="4097" y="5844"/>
                  </a:lnTo>
                  <a:lnTo>
                    <a:pt x="4212" y="6608"/>
                  </a:lnTo>
                  <a:lnTo>
                    <a:pt x="3264" y="6985"/>
                  </a:lnTo>
                  <a:lnTo>
                    <a:pt x="2728" y="6905"/>
                  </a:lnTo>
                  <a:lnTo>
                    <a:pt x="2602" y="7110"/>
                  </a:lnTo>
                  <a:lnTo>
                    <a:pt x="2123" y="6996"/>
                  </a:lnTo>
                  <a:lnTo>
                    <a:pt x="1370" y="7122"/>
                  </a:lnTo>
                  <a:lnTo>
                    <a:pt x="0" y="6665"/>
                  </a:lnTo>
                  <a:lnTo>
                    <a:pt x="457" y="7133"/>
                  </a:lnTo>
                  <a:lnTo>
                    <a:pt x="856" y="7692"/>
                  </a:lnTo>
                  <a:lnTo>
                    <a:pt x="1655" y="8080"/>
                  </a:lnTo>
                  <a:lnTo>
                    <a:pt x="1804" y="8891"/>
                  </a:lnTo>
                  <a:lnTo>
                    <a:pt x="2192" y="9028"/>
                  </a:lnTo>
                  <a:lnTo>
                    <a:pt x="2317" y="9450"/>
                  </a:lnTo>
                  <a:lnTo>
                    <a:pt x="1256" y="9918"/>
                  </a:lnTo>
                  <a:lnTo>
                    <a:pt x="1085" y="10968"/>
                  </a:lnTo>
                  <a:lnTo>
                    <a:pt x="2169" y="10842"/>
                  </a:lnTo>
                  <a:lnTo>
                    <a:pt x="3447" y="10831"/>
                  </a:lnTo>
                  <a:lnTo>
                    <a:pt x="4851" y="10659"/>
                  </a:lnTo>
                  <a:lnTo>
                    <a:pt x="5558" y="11344"/>
                  </a:lnTo>
                  <a:lnTo>
                    <a:pt x="5855" y="11995"/>
                  </a:lnTo>
                  <a:lnTo>
                    <a:pt x="6448" y="12234"/>
                  </a:lnTo>
                  <a:lnTo>
                    <a:pt x="6905" y="11629"/>
                  </a:lnTo>
                  <a:lnTo>
                    <a:pt x="8617" y="11629"/>
                  </a:lnTo>
                  <a:lnTo>
                    <a:pt x="8366" y="10842"/>
                  </a:lnTo>
                  <a:lnTo>
                    <a:pt x="7863" y="10386"/>
                  </a:lnTo>
                  <a:lnTo>
                    <a:pt x="7681" y="9689"/>
                  </a:lnTo>
                  <a:lnTo>
                    <a:pt x="7110" y="9279"/>
                  </a:lnTo>
                  <a:lnTo>
                    <a:pt x="7806" y="8331"/>
                  </a:lnTo>
                  <a:lnTo>
                    <a:pt x="8719" y="8411"/>
                  </a:lnTo>
                  <a:lnTo>
                    <a:pt x="9358" y="7453"/>
                  </a:lnTo>
                  <a:lnTo>
                    <a:pt x="9667" y="6528"/>
                  </a:lnTo>
                  <a:lnTo>
                    <a:pt x="10214" y="5627"/>
                  </a:lnTo>
                  <a:lnTo>
                    <a:pt x="10077" y="4988"/>
                  </a:lnTo>
                  <a:lnTo>
                    <a:pt x="10602" y="4451"/>
                  </a:lnTo>
                  <a:lnTo>
                    <a:pt x="9895" y="4018"/>
                  </a:lnTo>
                  <a:lnTo>
                    <a:pt x="9473" y="3401"/>
                  </a:lnTo>
                  <a:lnTo>
                    <a:pt x="9016" y="2602"/>
                  </a:lnTo>
                  <a:lnTo>
                    <a:pt x="9290" y="2203"/>
                  </a:lnTo>
                  <a:lnTo>
                    <a:pt x="10500" y="2431"/>
                  </a:lnTo>
                  <a:lnTo>
                    <a:pt x="11321" y="2283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4" name="Google Shape;2024;p22"/>
            <p:cNvSpPr/>
            <p:nvPr/>
          </p:nvSpPr>
          <p:spPr>
            <a:xfrm>
              <a:off x="2063775" y="2894125"/>
              <a:ext cx="114150" cy="54250"/>
            </a:xfrm>
            <a:custGeom>
              <a:rect b="b" l="l" r="r" t="t"/>
              <a:pathLst>
                <a:path extrusionOk="0" h="2170" w="4566">
                  <a:moveTo>
                    <a:pt x="4508" y="857"/>
                  </a:moveTo>
                  <a:lnTo>
                    <a:pt x="4223" y="594"/>
                  </a:lnTo>
                  <a:lnTo>
                    <a:pt x="3972" y="321"/>
                  </a:lnTo>
                  <a:lnTo>
                    <a:pt x="3618" y="172"/>
                  </a:lnTo>
                  <a:lnTo>
                    <a:pt x="3173" y="138"/>
                  </a:lnTo>
                  <a:lnTo>
                    <a:pt x="3219" y="58"/>
                  </a:lnTo>
                  <a:lnTo>
                    <a:pt x="2774" y="1"/>
                  </a:lnTo>
                  <a:lnTo>
                    <a:pt x="2489" y="263"/>
                  </a:lnTo>
                  <a:lnTo>
                    <a:pt x="1998" y="446"/>
                  </a:lnTo>
                  <a:lnTo>
                    <a:pt x="1633" y="674"/>
                  </a:lnTo>
                  <a:lnTo>
                    <a:pt x="1256" y="754"/>
                  </a:lnTo>
                  <a:lnTo>
                    <a:pt x="1039" y="526"/>
                  </a:lnTo>
                  <a:lnTo>
                    <a:pt x="971" y="594"/>
                  </a:lnTo>
                  <a:lnTo>
                    <a:pt x="640" y="549"/>
                  </a:lnTo>
                  <a:lnTo>
                    <a:pt x="663" y="366"/>
                  </a:lnTo>
                  <a:lnTo>
                    <a:pt x="400" y="35"/>
                  </a:lnTo>
                  <a:lnTo>
                    <a:pt x="81" y="127"/>
                  </a:lnTo>
                  <a:lnTo>
                    <a:pt x="69" y="480"/>
                  </a:lnTo>
                  <a:lnTo>
                    <a:pt x="229" y="629"/>
                  </a:lnTo>
                  <a:lnTo>
                    <a:pt x="115" y="720"/>
                  </a:lnTo>
                  <a:lnTo>
                    <a:pt x="126" y="891"/>
                  </a:lnTo>
                  <a:lnTo>
                    <a:pt x="58" y="1085"/>
                  </a:lnTo>
                  <a:lnTo>
                    <a:pt x="1" y="1256"/>
                  </a:lnTo>
                  <a:lnTo>
                    <a:pt x="81" y="1393"/>
                  </a:lnTo>
                  <a:lnTo>
                    <a:pt x="126" y="1199"/>
                  </a:lnTo>
                  <a:lnTo>
                    <a:pt x="469" y="1199"/>
                  </a:lnTo>
                  <a:lnTo>
                    <a:pt x="663" y="1291"/>
                  </a:lnTo>
                  <a:lnTo>
                    <a:pt x="994" y="1370"/>
                  </a:lnTo>
                  <a:lnTo>
                    <a:pt x="1142" y="1724"/>
                  </a:lnTo>
                  <a:lnTo>
                    <a:pt x="1393" y="1781"/>
                  </a:lnTo>
                  <a:lnTo>
                    <a:pt x="1507" y="1621"/>
                  </a:lnTo>
                  <a:lnTo>
                    <a:pt x="1621" y="2169"/>
                  </a:lnTo>
                  <a:lnTo>
                    <a:pt x="1998" y="2124"/>
                  </a:lnTo>
                  <a:lnTo>
                    <a:pt x="2123" y="1998"/>
                  </a:lnTo>
                  <a:lnTo>
                    <a:pt x="2340" y="1861"/>
                  </a:lnTo>
                  <a:lnTo>
                    <a:pt x="1975" y="1382"/>
                  </a:lnTo>
                  <a:lnTo>
                    <a:pt x="2066" y="1199"/>
                  </a:lnTo>
                  <a:lnTo>
                    <a:pt x="2249" y="1154"/>
                  </a:lnTo>
                  <a:lnTo>
                    <a:pt x="2580" y="925"/>
                  </a:lnTo>
                  <a:lnTo>
                    <a:pt x="2751" y="606"/>
                  </a:lnTo>
                  <a:lnTo>
                    <a:pt x="3105" y="549"/>
                  </a:lnTo>
                  <a:lnTo>
                    <a:pt x="3493" y="811"/>
                  </a:lnTo>
                  <a:lnTo>
                    <a:pt x="3630" y="1108"/>
                  </a:lnTo>
                  <a:lnTo>
                    <a:pt x="3835" y="1165"/>
                  </a:lnTo>
                  <a:lnTo>
                    <a:pt x="3618" y="1405"/>
                  </a:lnTo>
                  <a:lnTo>
                    <a:pt x="3767" y="1907"/>
                  </a:lnTo>
                  <a:lnTo>
                    <a:pt x="4018" y="2169"/>
                  </a:lnTo>
                  <a:lnTo>
                    <a:pt x="4143" y="1724"/>
                  </a:lnTo>
                  <a:lnTo>
                    <a:pt x="4406" y="1793"/>
                  </a:lnTo>
                  <a:lnTo>
                    <a:pt x="4566" y="1519"/>
                  </a:lnTo>
                  <a:lnTo>
                    <a:pt x="4406" y="982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5" name="Google Shape;2025;p22"/>
            <p:cNvSpPr/>
            <p:nvPr/>
          </p:nvSpPr>
          <p:spPr>
            <a:xfrm>
              <a:off x="2091450" y="3113250"/>
              <a:ext cx="264225" cy="415150"/>
            </a:xfrm>
            <a:custGeom>
              <a:rect b="b" l="l" r="r" t="t"/>
              <a:pathLst>
                <a:path extrusionOk="0" h="16606" w="10569">
                  <a:moveTo>
                    <a:pt x="9222" y="3858"/>
                  </a:moveTo>
                  <a:lnTo>
                    <a:pt x="8811" y="3367"/>
                  </a:lnTo>
                  <a:lnTo>
                    <a:pt x="8560" y="3356"/>
                  </a:lnTo>
                  <a:lnTo>
                    <a:pt x="9062" y="2431"/>
                  </a:lnTo>
                  <a:lnTo>
                    <a:pt x="8434" y="1998"/>
                  </a:lnTo>
                  <a:lnTo>
                    <a:pt x="7966" y="2089"/>
                  </a:lnTo>
                  <a:lnTo>
                    <a:pt x="7670" y="1929"/>
                  </a:lnTo>
                  <a:lnTo>
                    <a:pt x="7236" y="2169"/>
                  </a:lnTo>
                  <a:lnTo>
                    <a:pt x="6631" y="2055"/>
                  </a:lnTo>
                  <a:lnTo>
                    <a:pt x="6152" y="1107"/>
                  </a:lnTo>
                  <a:lnTo>
                    <a:pt x="5764" y="856"/>
                  </a:lnTo>
                  <a:lnTo>
                    <a:pt x="5513" y="434"/>
                  </a:lnTo>
                  <a:lnTo>
                    <a:pt x="4976" y="1"/>
                  </a:lnTo>
                  <a:lnTo>
                    <a:pt x="4771" y="92"/>
                  </a:lnTo>
                  <a:lnTo>
                    <a:pt x="4885" y="788"/>
                  </a:lnTo>
                  <a:lnTo>
                    <a:pt x="4634" y="1370"/>
                  </a:lnTo>
                  <a:lnTo>
                    <a:pt x="3778" y="2329"/>
                  </a:lnTo>
                  <a:lnTo>
                    <a:pt x="2831" y="2682"/>
                  </a:lnTo>
                  <a:lnTo>
                    <a:pt x="2352" y="3470"/>
                  </a:lnTo>
                  <a:lnTo>
                    <a:pt x="2226" y="4086"/>
                  </a:lnTo>
                  <a:lnTo>
                    <a:pt x="1781" y="4451"/>
                  </a:lnTo>
                  <a:lnTo>
                    <a:pt x="1427" y="3995"/>
                  </a:lnTo>
                  <a:lnTo>
                    <a:pt x="1096" y="3892"/>
                  </a:lnTo>
                  <a:lnTo>
                    <a:pt x="777" y="3972"/>
                  </a:lnTo>
                  <a:lnTo>
                    <a:pt x="742" y="3641"/>
                  </a:lnTo>
                  <a:lnTo>
                    <a:pt x="959" y="3424"/>
                  </a:lnTo>
                  <a:lnTo>
                    <a:pt x="857" y="3036"/>
                  </a:lnTo>
                  <a:lnTo>
                    <a:pt x="229" y="3607"/>
                  </a:lnTo>
                  <a:lnTo>
                    <a:pt x="1" y="4257"/>
                  </a:lnTo>
                  <a:lnTo>
                    <a:pt x="434" y="5125"/>
                  </a:lnTo>
                  <a:lnTo>
                    <a:pt x="183" y="5524"/>
                  </a:lnTo>
                  <a:lnTo>
                    <a:pt x="777" y="5889"/>
                  </a:lnTo>
                  <a:lnTo>
                    <a:pt x="1416" y="6483"/>
                  </a:lnTo>
                  <a:lnTo>
                    <a:pt x="1701" y="7156"/>
                  </a:lnTo>
                  <a:lnTo>
                    <a:pt x="2043" y="7567"/>
                  </a:lnTo>
                  <a:lnTo>
                    <a:pt x="2899" y="9381"/>
                  </a:lnTo>
                  <a:lnTo>
                    <a:pt x="3778" y="11048"/>
                  </a:lnTo>
                  <a:lnTo>
                    <a:pt x="4554" y="12246"/>
                  </a:lnTo>
                  <a:lnTo>
                    <a:pt x="4440" y="12497"/>
                  </a:lnTo>
                  <a:lnTo>
                    <a:pt x="4839" y="13261"/>
                  </a:lnTo>
                  <a:lnTo>
                    <a:pt x="5490" y="13809"/>
                  </a:lnTo>
                  <a:lnTo>
                    <a:pt x="7019" y="14802"/>
                  </a:lnTo>
                  <a:lnTo>
                    <a:pt x="8674" y="15704"/>
                  </a:lnTo>
                  <a:lnTo>
                    <a:pt x="8777" y="16080"/>
                  </a:lnTo>
                  <a:lnTo>
                    <a:pt x="9621" y="16605"/>
                  </a:lnTo>
                  <a:lnTo>
                    <a:pt x="9998" y="16377"/>
                  </a:lnTo>
                  <a:lnTo>
                    <a:pt x="10180" y="15909"/>
                  </a:lnTo>
                  <a:lnTo>
                    <a:pt x="10568" y="14928"/>
                  </a:lnTo>
                  <a:lnTo>
                    <a:pt x="10180" y="14174"/>
                  </a:lnTo>
                  <a:lnTo>
                    <a:pt x="10329" y="13866"/>
                  </a:lnTo>
                  <a:lnTo>
                    <a:pt x="10157" y="13524"/>
                  </a:lnTo>
                  <a:lnTo>
                    <a:pt x="10431" y="13067"/>
                  </a:lnTo>
                  <a:lnTo>
                    <a:pt x="10386" y="12303"/>
                  </a:lnTo>
                  <a:lnTo>
                    <a:pt x="10374" y="11664"/>
                  </a:lnTo>
                  <a:lnTo>
                    <a:pt x="10534" y="11356"/>
                  </a:lnTo>
                  <a:lnTo>
                    <a:pt x="9747" y="9895"/>
                  </a:lnTo>
                  <a:lnTo>
                    <a:pt x="9324" y="10043"/>
                  </a:lnTo>
                  <a:lnTo>
                    <a:pt x="8948" y="9952"/>
                  </a:lnTo>
                  <a:lnTo>
                    <a:pt x="8914" y="8560"/>
                  </a:lnTo>
                  <a:lnTo>
                    <a:pt x="8286" y="9107"/>
                  </a:lnTo>
                  <a:lnTo>
                    <a:pt x="7590" y="9073"/>
                  </a:lnTo>
                  <a:lnTo>
                    <a:pt x="7270" y="8594"/>
                  </a:lnTo>
                  <a:lnTo>
                    <a:pt x="6734" y="8548"/>
                  </a:lnTo>
                  <a:lnTo>
                    <a:pt x="6882" y="8149"/>
                  </a:lnTo>
                  <a:lnTo>
                    <a:pt x="6414" y="7612"/>
                  </a:lnTo>
                  <a:lnTo>
                    <a:pt x="6038" y="6779"/>
                  </a:lnTo>
                  <a:lnTo>
                    <a:pt x="6255" y="6620"/>
                  </a:lnTo>
                  <a:lnTo>
                    <a:pt x="6243" y="6243"/>
                  </a:lnTo>
                  <a:lnTo>
                    <a:pt x="6711" y="5969"/>
                  </a:lnTo>
                  <a:lnTo>
                    <a:pt x="6608" y="5478"/>
                  </a:lnTo>
                  <a:lnTo>
                    <a:pt x="6791" y="5170"/>
                  </a:lnTo>
                  <a:lnTo>
                    <a:pt x="6848" y="4737"/>
                  </a:lnTo>
                  <a:lnTo>
                    <a:pt x="7738" y="4132"/>
                  </a:lnTo>
                  <a:lnTo>
                    <a:pt x="8389" y="3961"/>
                  </a:lnTo>
                  <a:lnTo>
                    <a:pt x="8491" y="3812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6" name="Google Shape;2026;p22"/>
            <p:cNvSpPr/>
            <p:nvPr/>
          </p:nvSpPr>
          <p:spPr>
            <a:xfrm>
              <a:off x="6061750" y="2692150"/>
              <a:ext cx="189200" cy="293600"/>
            </a:xfrm>
            <a:custGeom>
              <a:rect b="b" l="l" r="r" t="t"/>
              <a:pathLst>
                <a:path extrusionOk="0" h="11744" w="7568">
                  <a:moveTo>
                    <a:pt x="7373" y="9164"/>
                  </a:moveTo>
                  <a:lnTo>
                    <a:pt x="7282" y="8833"/>
                  </a:lnTo>
                  <a:lnTo>
                    <a:pt x="7168" y="8377"/>
                  </a:lnTo>
                  <a:lnTo>
                    <a:pt x="6483" y="7943"/>
                  </a:lnTo>
                  <a:lnTo>
                    <a:pt x="6597" y="8651"/>
                  </a:lnTo>
                  <a:lnTo>
                    <a:pt x="6038" y="8673"/>
                  </a:lnTo>
                  <a:lnTo>
                    <a:pt x="5947" y="9073"/>
                  </a:lnTo>
                  <a:lnTo>
                    <a:pt x="5342" y="9312"/>
                  </a:lnTo>
                  <a:lnTo>
                    <a:pt x="5022" y="8913"/>
                  </a:lnTo>
                  <a:lnTo>
                    <a:pt x="4634" y="9255"/>
                  </a:lnTo>
                  <a:lnTo>
                    <a:pt x="4143" y="9506"/>
                  </a:lnTo>
                  <a:lnTo>
                    <a:pt x="3870" y="10271"/>
                  </a:lnTo>
                  <a:lnTo>
                    <a:pt x="4029" y="10545"/>
                  </a:lnTo>
                  <a:lnTo>
                    <a:pt x="4588" y="10031"/>
                  </a:lnTo>
                  <a:lnTo>
                    <a:pt x="4965" y="10077"/>
                  </a:lnTo>
                  <a:lnTo>
                    <a:pt x="5182" y="9689"/>
                  </a:lnTo>
                  <a:lnTo>
                    <a:pt x="5730" y="10111"/>
                  </a:lnTo>
                  <a:lnTo>
                    <a:pt x="5513" y="10556"/>
                  </a:lnTo>
                  <a:lnTo>
                    <a:pt x="5787" y="11218"/>
                  </a:lnTo>
                  <a:lnTo>
                    <a:pt x="6757" y="11743"/>
                  </a:lnTo>
                  <a:lnTo>
                    <a:pt x="6951" y="11310"/>
                  </a:lnTo>
                  <a:lnTo>
                    <a:pt x="6654" y="10648"/>
                  </a:lnTo>
                  <a:lnTo>
                    <a:pt x="6996" y="10180"/>
                  </a:lnTo>
                  <a:lnTo>
                    <a:pt x="7350" y="11093"/>
                  </a:lnTo>
                  <a:lnTo>
                    <a:pt x="7567" y="10271"/>
                  </a:lnTo>
                  <a:lnTo>
                    <a:pt x="7487" y="9769"/>
                  </a:lnTo>
                  <a:close/>
                  <a:moveTo>
                    <a:pt x="5296" y="7475"/>
                  </a:moveTo>
                  <a:lnTo>
                    <a:pt x="5296" y="6608"/>
                  </a:lnTo>
                  <a:lnTo>
                    <a:pt x="4782" y="7475"/>
                  </a:lnTo>
                  <a:lnTo>
                    <a:pt x="4862" y="6882"/>
                  </a:lnTo>
                  <a:lnTo>
                    <a:pt x="4429" y="6916"/>
                  </a:lnTo>
                  <a:lnTo>
                    <a:pt x="4383" y="7487"/>
                  </a:lnTo>
                  <a:lnTo>
                    <a:pt x="4212" y="7749"/>
                  </a:lnTo>
                  <a:lnTo>
                    <a:pt x="4075" y="7989"/>
                  </a:lnTo>
                  <a:lnTo>
                    <a:pt x="4611" y="8616"/>
                  </a:lnTo>
                  <a:lnTo>
                    <a:pt x="4840" y="8342"/>
                  </a:lnTo>
                  <a:lnTo>
                    <a:pt x="5045" y="7772"/>
                  </a:lnTo>
                  <a:close/>
                  <a:moveTo>
                    <a:pt x="1005" y="8342"/>
                  </a:moveTo>
                  <a:lnTo>
                    <a:pt x="1382" y="7715"/>
                  </a:lnTo>
                  <a:lnTo>
                    <a:pt x="1861" y="7224"/>
                  </a:lnTo>
                  <a:lnTo>
                    <a:pt x="1644" y="6482"/>
                  </a:lnTo>
                  <a:lnTo>
                    <a:pt x="1302" y="7372"/>
                  </a:lnTo>
                  <a:lnTo>
                    <a:pt x="891" y="8000"/>
                  </a:lnTo>
                  <a:lnTo>
                    <a:pt x="355" y="8571"/>
                  </a:lnTo>
                  <a:lnTo>
                    <a:pt x="1" y="9198"/>
                  </a:lnTo>
                  <a:close/>
                  <a:moveTo>
                    <a:pt x="3493" y="6003"/>
                  </a:moveTo>
                  <a:lnTo>
                    <a:pt x="3664" y="6437"/>
                  </a:lnTo>
                  <a:lnTo>
                    <a:pt x="3641" y="6905"/>
                  </a:lnTo>
                  <a:lnTo>
                    <a:pt x="3721" y="7315"/>
                  </a:lnTo>
                  <a:lnTo>
                    <a:pt x="4189" y="7053"/>
                  </a:lnTo>
                  <a:lnTo>
                    <a:pt x="4531" y="6665"/>
                  </a:lnTo>
                  <a:lnTo>
                    <a:pt x="4497" y="6288"/>
                  </a:lnTo>
                  <a:lnTo>
                    <a:pt x="3984" y="6288"/>
                  </a:lnTo>
                  <a:close/>
                  <a:moveTo>
                    <a:pt x="6346" y="5763"/>
                  </a:moveTo>
                  <a:lnTo>
                    <a:pt x="6083" y="5421"/>
                  </a:lnTo>
                  <a:lnTo>
                    <a:pt x="5319" y="5410"/>
                  </a:lnTo>
                  <a:lnTo>
                    <a:pt x="5889" y="6094"/>
                  </a:lnTo>
                  <a:lnTo>
                    <a:pt x="5924" y="6437"/>
                  </a:lnTo>
                  <a:lnTo>
                    <a:pt x="5456" y="6368"/>
                  </a:lnTo>
                  <a:lnTo>
                    <a:pt x="5627" y="6916"/>
                  </a:lnTo>
                  <a:lnTo>
                    <a:pt x="5867" y="6962"/>
                  </a:lnTo>
                  <a:lnTo>
                    <a:pt x="5969" y="7601"/>
                  </a:lnTo>
                  <a:lnTo>
                    <a:pt x="6323" y="7407"/>
                  </a:lnTo>
                  <a:lnTo>
                    <a:pt x="6083" y="6836"/>
                  </a:lnTo>
                  <a:lnTo>
                    <a:pt x="6026" y="6539"/>
                  </a:lnTo>
                  <a:lnTo>
                    <a:pt x="6665" y="6779"/>
                  </a:lnTo>
                  <a:close/>
                  <a:moveTo>
                    <a:pt x="3071" y="4942"/>
                  </a:moveTo>
                  <a:lnTo>
                    <a:pt x="2763" y="4611"/>
                  </a:lnTo>
                  <a:lnTo>
                    <a:pt x="2078" y="4576"/>
                  </a:lnTo>
                  <a:lnTo>
                    <a:pt x="2557" y="5261"/>
                  </a:lnTo>
                  <a:lnTo>
                    <a:pt x="2957" y="5718"/>
                  </a:lnTo>
                  <a:close/>
                  <a:moveTo>
                    <a:pt x="2158" y="0"/>
                  </a:moveTo>
                  <a:lnTo>
                    <a:pt x="1690" y="0"/>
                  </a:lnTo>
                  <a:lnTo>
                    <a:pt x="1564" y="833"/>
                  </a:lnTo>
                  <a:lnTo>
                    <a:pt x="1713" y="2237"/>
                  </a:lnTo>
                  <a:lnTo>
                    <a:pt x="1347" y="1952"/>
                  </a:lnTo>
                  <a:lnTo>
                    <a:pt x="1519" y="2808"/>
                  </a:lnTo>
                  <a:lnTo>
                    <a:pt x="1690" y="3207"/>
                  </a:lnTo>
                  <a:lnTo>
                    <a:pt x="2158" y="3743"/>
                  </a:lnTo>
                  <a:lnTo>
                    <a:pt x="2215" y="3412"/>
                  </a:lnTo>
                  <a:lnTo>
                    <a:pt x="2477" y="3606"/>
                  </a:lnTo>
                  <a:lnTo>
                    <a:pt x="2260" y="3846"/>
                  </a:lnTo>
                  <a:lnTo>
                    <a:pt x="2272" y="4223"/>
                  </a:lnTo>
                  <a:lnTo>
                    <a:pt x="2694" y="4417"/>
                  </a:lnTo>
                  <a:lnTo>
                    <a:pt x="3402" y="4291"/>
                  </a:lnTo>
                  <a:lnTo>
                    <a:pt x="3972" y="4839"/>
                  </a:lnTo>
                  <a:lnTo>
                    <a:pt x="4132" y="4497"/>
                  </a:lnTo>
                  <a:lnTo>
                    <a:pt x="4486" y="4976"/>
                  </a:lnTo>
                  <a:lnTo>
                    <a:pt x="5170" y="5421"/>
                  </a:lnTo>
                  <a:lnTo>
                    <a:pt x="5205" y="5010"/>
                  </a:lnTo>
                  <a:lnTo>
                    <a:pt x="4919" y="4782"/>
                  </a:lnTo>
                  <a:lnTo>
                    <a:pt x="4931" y="4291"/>
                  </a:lnTo>
                  <a:lnTo>
                    <a:pt x="3858" y="3778"/>
                  </a:lnTo>
                  <a:lnTo>
                    <a:pt x="3527" y="3892"/>
                  </a:lnTo>
                  <a:lnTo>
                    <a:pt x="3093" y="3800"/>
                  </a:lnTo>
                  <a:lnTo>
                    <a:pt x="2808" y="3070"/>
                  </a:lnTo>
                  <a:lnTo>
                    <a:pt x="2820" y="2340"/>
                  </a:lnTo>
                  <a:lnTo>
                    <a:pt x="3242" y="2043"/>
                  </a:lnTo>
                  <a:lnTo>
                    <a:pt x="3333" y="1278"/>
                  </a:lnTo>
                  <a:lnTo>
                    <a:pt x="2945" y="628"/>
                  </a:lnTo>
                  <a:lnTo>
                    <a:pt x="3002" y="251"/>
                  </a:lnTo>
                  <a:lnTo>
                    <a:pt x="2899" y="23"/>
                  </a:lnTo>
                  <a:lnTo>
                    <a:pt x="2683" y="251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7" name="Google Shape;2027;p22"/>
            <p:cNvSpPr/>
            <p:nvPr/>
          </p:nvSpPr>
          <p:spPr>
            <a:xfrm>
              <a:off x="6537350" y="3168875"/>
              <a:ext cx="304175" cy="184900"/>
            </a:xfrm>
            <a:custGeom>
              <a:rect b="b" l="l" r="r" t="t"/>
              <a:pathLst>
                <a:path extrusionOk="0" h="7396" w="12167">
                  <a:moveTo>
                    <a:pt x="12041" y="3927"/>
                  </a:moveTo>
                  <a:lnTo>
                    <a:pt x="12166" y="3676"/>
                  </a:lnTo>
                  <a:lnTo>
                    <a:pt x="11824" y="3356"/>
                  </a:lnTo>
                  <a:lnTo>
                    <a:pt x="11470" y="2785"/>
                  </a:lnTo>
                  <a:lnTo>
                    <a:pt x="11242" y="2569"/>
                  </a:lnTo>
                  <a:lnTo>
                    <a:pt x="11173" y="2306"/>
                  </a:lnTo>
                  <a:lnTo>
                    <a:pt x="11059" y="2397"/>
                  </a:lnTo>
                  <a:lnTo>
                    <a:pt x="11185" y="3082"/>
                  </a:lnTo>
                  <a:lnTo>
                    <a:pt x="11493" y="3653"/>
                  </a:lnTo>
                  <a:lnTo>
                    <a:pt x="11813" y="4018"/>
                  </a:lnTo>
                  <a:close/>
                  <a:moveTo>
                    <a:pt x="9017" y="2706"/>
                  </a:moveTo>
                  <a:lnTo>
                    <a:pt x="9313" y="2146"/>
                  </a:lnTo>
                  <a:lnTo>
                    <a:pt x="9370" y="1644"/>
                  </a:lnTo>
                  <a:lnTo>
                    <a:pt x="9211" y="1507"/>
                  </a:lnTo>
                  <a:lnTo>
                    <a:pt x="8731" y="1519"/>
                  </a:lnTo>
                  <a:lnTo>
                    <a:pt x="8788" y="2044"/>
                  </a:lnTo>
                  <a:lnTo>
                    <a:pt x="8320" y="2375"/>
                  </a:lnTo>
                  <a:lnTo>
                    <a:pt x="8069" y="2683"/>
                  </a:lnTo>
                  <a:lnTo>
                    <a:pt x="7613" y="2763"/>
                  </a:lnTo>
                  <a:lnTo>
                    <a:pt x="7556" y="2272"/>
                  </a:lnTo>
                  <a:lnTo>
                    <a:pt x="7442" y="2283"/>
                  </a:lnTo>
                  <a:lnTo>
                    <a:pt x="7305" y="2728"/>
                  </a:lnTo>
                  <a:lnTo>
                    <a:pt x="6860" y="2797"/>
                  </a:lnTo>
                  <a:lnTo>
                    <a:pt x="6152" y="2671"/>
                  </a:lnTo>
                  <a:lnTo>
                    <a:pt x="6061" y="2945"/>
                  </a:lnTo>
                  <a:lnTo>
                    <a:pt x="6506" y="3196"/>
                  </a:lnTo>
                  <a:lnTo>
                    <a:pt x="7145" y="3470"/>
                  </a:lnTo>
                  <a:lnTo>
                    <a:pt x="7556" y="3470"/>
                  </a:lnTo>
                  <a:lnTo>
                    <a:pt x="7989" y="3253"/>
                  </a:lnTo>
                  <a:lnTo>
                    <a:pt x="8446" y="3025"/>
                  </a:lnTo>
                  <a:lnTo>
                    <a:pt x="8583" y="2774"/>
                  </a:lnTo>
                  <a:close/>
                  <a:moveTo>
                    <a:pt x="5045" y="4440"/>
                  </a:moveTo>
                  <a:lnTo>
                    <a:pt x="4920" y="3824"/>
                  </a:lnTo>
                  <a:lnTo>
                    <a:pt x="5661" y="3733"/>
                  </a:lnTo>
                  <a:lnTo>
                    <a:pt x="5502" y="3253"/>
                  </a:lnTo>
                  <a:lnTo>
                    <a:pt x="4212" y="2683"/>
                  </a:lnTo>
                  <a:lnTo>
                    <a:pt x="4121" y="2158"/>
                  </a:lnTo>
                  <a:lnTo>
                    <a:pt x="3710" y="1701"/>
                  </a:lnTo>
                  <a:lnTo>
                    <a:pt x="3185" y="1233"/>
                  </a:lnTo>
                  <a:lnTo>
                    <a:pt x="1724" y="720"/>
                  </a:lnTo>
                  <a:lnTo>
                    <a:pt x="355" y="92"/>
                  </a:lnTo>
                  <a:lnTo>
                    <a:pt x="218" y="3048"/>
                  </a:lnTo>
                  <a:lnTo>
                    <a:pt x="1" y="6015"/>
                  </a:lnTo>
                  <a:lnTo>
                    <a:pt x="811" y="6038"/>
                  </a:lnTo>
                  <a:lnTo>
                    <a:pt x="1256" y="6198"/>
                  </a:lnTo>
                  <a:lnTo>
                    <a:pt x="1907" y="5878"/>
                  </a:lnTo>
                  <a:lnTo>
                    <a:pt x="1873" y="5216"/>
                  </a:lnTo>
                  <a:lnTo>
                    <a:pt x="2386" y="4908"/>
                  </a:lnTo>
                  <a:lnTo>
                    <a:pt x="3082" y="4657"/>
                  </a:lnTo>
                  <a:lnTo>
                    <a:pt x="4075" y="5056"/>
                  </a:lnTo>
                  <a:lnTo>
                    <a:pt x="4417" y="5855"/>
                  </a:lnTo>
                  <a:lnTo>
                    <a:pt x="4840" y="6357"/>
                  </a:lnTo>
                  <a:lnTo>
                    <a:pt x="5387" y="6928"/>
                  </a:lnTo>
                  <a:lnTo>
                    <a:pt x="6175" y="7065"/>
                  </a:lnTo>
                  <a:lnTo>
                    <a:pt x="6860" y="7168"/>
                  </a:lnTo>
                  <a:lnTo>
                    <a:pt x="7019" y="7396"/>
                  </a:lnTo>
                  <a:lnTo>
                    <a:pt x="7556" y="7339"/>
                  </a:lnTo>
                  <a:lnTo>
                    <a:pt x="7670" y="7076"/>
                  </a:lnTo>
                  <a:lnTo>
                    <a:pt x="6871" y="6700"/>
                  </a:lnTo>
                  <a:lnTo>
                    <a:pt x="7134" y="6529"/>
                  </a:lnTo>
                  <a:lnTo>
                    <a:pt x="6529" y="6369"/>
                  </a:lnTo>
                  <a:lnTo>
                    <a:pt x="6609" y="5969"/>
                  </a:lnTo>
                  <a:lnTo>
                    <a:pt x="6152" y="5992"/>
                  </a:lnTo>
                  <a:lnTo>
                    <a:pt x="5718" y="5022"/>
                  </a:lnTo>
                  <a:close/>
                  <a:moveTo>
                    <a:pt x="9998" y="1815"/>
                  </a:moveTo>
                  <a:lnTo>
                    <a:pt x="9930" y="1348"/>
                  </a:lnTo>
                  <a:lnTo>
                    <a:pt x="9644" y="1051"/>
                  </a:lnTo>
                  <a:lnTo>
                    <a:pt x="9348" y="674"/>
                  </a:lnTo>
                  <a:lnTo>
                    <a:pt x="9017" y="457"/>
                  </a:lnTo>
                  <a:lnTo>
                    <a:pt x="8743" y="263"/>
                  </a:lnTo>
                  <a:lnTo>
                    <a:pt x="8332" y="1"/>
                  </a:lnTo>
                  <a:lnTo>
                    <a:pt x="8104" y="218"/>
                  </a:lnTo>
                  <a:lnTo>
                    <a:pt x="8663" y="492"/>
                  </a:lnTo>
                  <a:lnTo>
                    <a:pt x="9096" y="880"/>
                  </a:lnTo>
                  <a:lnTo>
                    <a:pt x="9439" y="1176"/>
                  </a:lnTo>
                  <a:lnTo>
                    <a:pt x="9610" y="1519"/>
                  </a:lnTo>
                  <a:lnTo>
                    <a:pt x="9724" y="2055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8" name="Google Shape;2028;p22"/>
            <p:cNvSpPr/>
            <p:nvPr/>
          </p:nvSpPr>
          <p:spPr>
            <a:xfrm>
              <a:off x="3959925" y="1876450"/>
              <a:ext cx="177200" cy="127000"/>
            </a:xfrm>
            <a:custGeom>
              <a:rect b="b" l="l" r="r" t="t"/>
              <a:pathLst>
                <a:path extrusionOk="0" h="5080" w="7088">
                  <a:moveTo>
                    <a:pt x="3686" y="377"/>
                  </a:moveTo>
                  <a:lnTo>
                    <a:pt x="3024" y="366"/>
                  </a:lnTo>
                  <a:lnTo>
                    <a:pt x="2956" y="161"/>
                  </a:lnTo>
                  <a:lnTo>
                    <a:pt x="2271" y="1"/>
                  </a:lnTo>
                  <a:lnTo>
                    <a:pt x="1461" y="309"/>
                  </a:lnTo>
                  <a:lnTo>
                    <a:pt x="445" y="708"/>
                  </a:lnTo>
                  <a:lnTo>
                    <a:pt x="0" y="948"/>
                  </a:lnTo>
                  <a:lnTo>
                    <a:pt x="206" y="1393"/>
                  </a:lnTo>
                  <a:lnTo>
                    <a:pt x="34" y="1621"/>
                  </a:lnTo>
                  <a:lnTo>
                    <a:pt x="320" y="1929"/>
                  </a:lnTo>
                  <a:lnTo>
                    <a:pt x="514" y="2397"/>
                  </a:lnTo>
                  <a:lnTo>
                    <a:pt x="502" y="2705"/>
                  </a:lnTo>
                  <a:lnTo>
                    <a:pt x="833" y="3253"/>
                  </a:lnTo>
                  <a:lnTo>
                    <a:pt x="1176" y="3527"/>
                  </a:lnTo>
                  <a:lnTo>
                    <a:pt x="1701" y="3618"/>
                  </a:lnTo>
                  <a:lnTo>
                    <a:pt x="1689" y="3858"/>
                  </a:lnTo>
                  <a:lnTo>
                    <a:pt x="2066" y="4029"/>
                  </a:lnTo>
                  <a:lnTo>
                    <a:pt x="2157" y="3812"/>
                  </a:lnTo>
                  <a:lnTo>
                    <a:pt x="2636" y="3892"/>
                  </a:lnTo>
                  <a:lnTo>
                    <a:pt x="2739" y="4178"/>
                  </a:lnTo>
                  <a:lnTo>
                    <a:pt x="3253" y="4223"/>
                  </a:lnTo>
                  <a:lnTo>
                    <a:pt x="3629" y="4668"/>
                  </a:lnTo>
                  <a:lnTo>
                    <a:pt x="3663" y="4725"/>
                  </a:lnTo>
                  <a:lnTo>
                    <a:pt x="3937" y="4600"/>
                  </a:lnTo>
                  <a:lnTo>
                    <a:pt x="4325" y="4908"/>
                  </a:lnTo>
                  <a:lnTo>
                    <a:pt x="4725" y="4725"/>
                  </a:lnTo>
                  <a:lnTo>
                    <a:pt x="5067" y="4805"/>
                  </a:lnTo>
                  <a:lnTo>
                    <a:pt x="5546" y="4691"/>
                  </a:lnTo>
                  <a:lnTo>
                    <a:pt x="6254" y="5022"/>
                  </a:lnTo>
                  <a:lnTo>
                    <a:pt x="6402" y="5079"/>
                  </a:lnTo>
                  <a:lnTo>
                    <a:pt x="6174" y="4680"/>
                  </a:lnTo>
                  <a:lnTo>
                    <a:pt x="6722" y="3949"/>
                  </a:lnTo>
                  <a:lnTo>
                    <a:pt x="7053" y="3858"/>
                  </a:lnTo>
                  <a:lnTo>
                    <a:pt x="7087" y="3596"/>
                  </a:lnTo>
                  <a:lnTo>
                    <a:pt x="6653" y="2842"/>
                  </a:lnTo>
                  <a:lnTo>
                    <a:pt x="6574" y="2454"/>
                  </a:lnTo>
                  <a:lnTo>
                    <a:pt x="6311" y="2044"/>
                  </a:lnTo>
                  <a:lnTo>
                    <a:pt x="6688" y="1872"/>
                  </a:lnTo>
                  <a:lnTo>
                    <a:pt x="6653" y="1530"/>
                  </a:lnTo>
                  <a:lnTo>
                    <a:pt x="6402" y="1199"/>
                  </a:lnTo>
                  <a:lnTo>
                    <a:pt x="6322" y="811"/>
                  </a:lnTo>
                  <a:lnTo>
                    <a:pt x="6117" y="549"/>
                  </a:lnTo>
                  <a:lnTo>
                    <a:pt x="5763" y="457"/>
                  </a:lnTo>
                  <a:lnTo>
                    <a:pt x="4519" y="469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29" name="Google Shape;2029;p22"/>
            <p:cNvSpPr/>
            <p:nvPr/>
          </p:nvSpPr>
          <p:spPr>
            <a:xfrm>
              <a:off x="6017825" y="2136950"/>
              <a:ext cx="90750" cy="119275"/>
            </a:xfrm>
            <a:custGeom>
              <a:rect b="b" l="l" r="r" t="t"/>
              <a:pathLst>
                <a:path extrusionOk="0" h="4771" w="3630">
                  <a:moveTo>
                    <a:pt x="3435" y="514"/>
                  </a:moveTo>
                  <a:lnTo>
                    <a:pt x="3435" y="514"/>
                  </a:lnTo>
                  <a:lnTo>
                    <a:pt x="2648" y="0"/>
                  </a:lnTo>
                  <a:lnTo>
                    <a:pt x="2659" y="502"/>
                  </a:lnTo>
                  <a:lnTo>
                    <a:pt x="1769" y="867"/>
                  </a:lnTo>
                  <a:lnTo>
                    <a:pt x="2146" y="1335"/>
                  </a:lnTo>
                  <a:lnTo>
                    <a:pt x="1495" y="1312"/>
                  </a:lnTo>
                  <a:lnTo>
                    <a:pt x="982" y="1027"/>
                  </a:lnTo>
                  <a:lnTo>
                    <a:pt x="833" y="1655"/>
                  </a:lnTo>
                  <a:lnTo>
                    <a:pt x="297" y="2134"/>
                  </a:lnTo>
                  <a:lnTo>
                    <a:pt x="0" y="2705"/>
                  </a:lnTo>
                  <a:lnTo>
                    <a:pt x="468" y="2944"/>
                  </a:lnTo>
                  <a:lnTo>
                    <a:pt x="948" y="3047"/>
                  </a:lnTo>
                  <a:lnTo>
                    <a:pt x="1062" y="3195"/>
                  </a:lnTo>
                  <a:lnTo>
                    <a:pt x="1119" y="3686"/>
                  </a:lnTo>
                  <a:lnTo>
                    <a:pt x="1278" y="3857"/>
                  </a:lnTo>
                  <a:lnTo>
                    <a:pt x="1153" y="3960"/>
                  </a:lnTo>
                  <a:lnTo>
                    <a:pt x="1142" y="4371"/>
                  </a:lnTo>
                  <a:lnTo>
                    <a:pt x="1404" y="4519"/>
                  </a:lnTo>
                  <a:lnTo>
                    <a:pt x="1632" y="4599"/>
                  </a:lnTo>
                  <a:lnTo>
                    <a:pt x="1746" y="4770"/>
                  </a:lnTo>
                  <a:lnTo>
                    <a:pt x="1940" y="4702"/>
                  </a:lnTo>
                  <a:lnTo>
                    <a:pt x="1940" y="4519"/>
                  </a:lnTo>
                  <a:lnTo>
                    <a:pt x="2374" y="4702"/>
                  </a:lnTo>
                  <a:lnTo>
                    <a:pt x="2397" y="4622"/>
                  </a:lnTo>
                  <a:lnTo>
                    <a:pt x="2739" y="4645"/>
                  </a:lnTo>
                  <a:lnTo>
                    <a:pt x="2831" y="4234"/>
                  </a:lnTo>
                  <a:lnTo>
                    <a:pt x="3333" y="4188"/>
                  </a:lnTo>
                  <a:lnTo>
                    <a:pt x="3629" y="4131"/>
                  </a:lnTo>
                  <a:lnTo>
                    <a:pt x="3618" y="3903"/>
                  </a:lnTo>
                  <a:lnTo>
                    <a:pt x="3002" y="3504"/>
                  </a:lnTo>
                  <a:lnTo>
                    <a:pt x="2637" y="3367"/>
                  </a:lnTo>
                  <a:lnTo>
                    <a:pt x="2659" y="3264"/>
                  </a:lnTo>
                  <a:lnTo>
                    <a:pt x="2488" y="2865"/>
                  </a:lnTo>
                  <a:lnTo>
                    <a:pt x="2682" y="2625"/>
                  </a:lnTo>
                  <a:lnTo>
                    <a:pt x="3093" y="2477"/>
                  </a:lnTo>
                  <a:lnTo>
                    <a:pt x="3230" y="2203"/>
                  </a:lnTo>
                  <a:lnTo>
                    <a:pt x="3276" y="2054"/>
                  </a:lnTo>
                  <a:lnTo>
                    <a:pt x="3549" y="1849"/>
                  </a:lnTo>
                  <a:lnTo>
                    <a:pt x="3150" y="1210"/>
                  </a:lnTo>
                  <a:lnTo>
                    <a:pt x="3196" y="913"/>
                  </a:lnTo>
                  <a:lnTo>
                    <a:pt x="3321" y="628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0" name="Google Shape;2030;p22"/>
            <p:cNvSpPr/>
            <p:nvPr/>
          </p:nvSpPr>
          <p:spPr>
            <a:xfrm>
              <a:off x="3544225" y="2152350"/>
              <a:ext cx="59950" cy="123275"/>
            </a:xfrm>
            <a:custGeom>
              <a:rect b="b" l="l" r="r" t="t"/>
              <a:pathLst>
                <a:path extrusionOk="0" h="4931" w="2398">
                  <a:moveTo>
                    <a:pt x="1507" y="4691"/>
                  </a:moveTo>
                  <a:lnTo>
                    <a:pt x="1450" y="4383"/>
                  </a:lnTo>
                  <a:lnTo>
                    <a:pt x="1735" y="4029"/>
                  </a:lnTo>
                  <a:lnTo>
                    <a:pt x="1849" y="3789"/>
                  </a:lnTo>
                  <a:lnTo>
                    <a:pt x="1598" y="3515"/>
                  </a:lnTo>
                  <a:lnTo>
                    <a:pt x="1826" y="2899"/>
                  </a:lnTo>
                  <a:lnTo>
                    <a:pt x="1541" y="2363"/>
                  </a:lnTo>
                  <a:lnTo>
                    <a:pt x="1849" y="2294"/>
                  </a:lnTo>
                  <a:lnTo>
                    <a:pt x="1895" y="1861"/>
                  </a:lnTo>
                  <a:lnTo>
                    <a:pt x="2021" y="1735"/>
                  </a:lnTo>
                  <a:lnTo>
                    <a:pt x="2055" y="1039"/>
                  </a:lnTo>
                  <a:lnTo>
                    <a:pt x="2397" y="799"/>
                  </a:lnTo>
                  <a:lnTo>
                    <a:pt x="2203" y="354"/>
                  </a:lnTo>
                  <a:lnTo>
                    <a:pt x="1781" y="320"/>
                  </a:lnTo>
                  <a:lnTo>
                    <a:pt x="1655" y="434"/>
                  </a:lnTo>
                  <a:lnTo>
                    <a:pt x="1222" y="434"/>
                  </a:lnTo>
                  <a:lnTo>
                    <a:pt x="1050" y="0"/>
                  </a:lnTo>
                  <a:lnTo>
                    <a:pt x="754" y="126"/>
                  </a:lnTo>
                  <a:lnTo>
                    <a:pt x="480" y="354"/>
                  </a:lnTo>
                  <a:lnTo>
                    <a:pt x="491" y="651"/>
                  </a:lnTo>
                  <a:lnTo>
                    <a:pt x="628" y="970"/>
                  </a:lnTo>
                  <a:lnTo>
                    <a:pt x="640" y="1347"/>
                  </a:lnTo>
                  <a:lnTo>
                    <a:pt x="457" y="1895"/>
                  </a:lnTo>
                  <a:lnTo>
                    <a:pt x="400" y="2249"/>
                  </a:lnTo>
                  <a:lnTo>
                    <a:pt x="80" y="2579"/>
                  </a:lnTo>
                  <a:lnTo>
                    <a:pt x="1" y="3173"/>
                  </a:lnTo>
                  <a:lnTo>
                    <a:pt x="172" y="3515"/>
                  </a:lnTo>
                  <a:lnTo>
                    <a:pt x="491" y="3607"/>
                  </a:lnTo>
                  <a:lnTo>
                    <a:pt x="548" y="4177"/>
                  </a:lnTo>
                  <a:lnTo>
                    <a:pt x="411" y="4908"/>
                  </a:lnTo>
                  <a:lnTo>
                    <a:pt x="811" y="4805"/>
                  </a:lnTo>
                  <a:lnTo>
                    <a:pt x="1199" y="4930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1" name="Google Shape;2031;p22"/>
            <p:cNvSpPr/>
            <p:nvPr/>
          </p:nvSpPr>
          <p:spPr>
            <a:xfrm>
              <a:off x="2492025" y="3550900"/>
              <a:ext cx="169500" cy="186625"/>
            </a:xfrm>
            <a:custGeom>
              <a:rect b="b" l="l" r="r" t="t"/>
              <a:pathLst>
                <a:path extrusionOk="0" h="7465" w="6780">
                  <a:moveTo>
                    <a:pt x="3378" y="754"/>
                  </a:moveTo>
                  <a:lnTo>
                    <a:pt x="3344" y="492"/>
                  </a:lnTo>
                  <a:lnTo>
                    <a:pt x="2568" y="12"/>
                  </a:lnTo>
                  <a:lnTo>
                    <a:pt x="1838" y="1"/>
                  </a:lnTo>
                  <a:lnTo>
                    <a:pt x="491" y="275"/>
                  </a:lnTo>
                  <a:lnTo>
                    <a:pt x="183" y="1074"/>
                  </a:lnTo>
                  <a:lnTo>
                    <a:pt x="217" y="1553"/>
                  </a:lnTo>
                  <a:lnTo>
                    <a:pt x="0" y="2637"/>
                  </a:lnTo>
                  <a:lnTo>
                    <a:pt x="1598" y="4121"/>
                  </a:lnTo>
                  <a:lnTo>
                    <a:pt x="2260" y="4269"/>
                  </a:lnTo>
                  <a:lnTo>
                    <a:pt x="3287" y="4942"/>
                  </a:lnTo>
                  <a:lnTo>
                    <a:pt x="4120" y="5296"/>
                  </a:lnTo>
                  <a:lnTo>
                    <a:pt x="4280" y="5695"/>
                  </a:lnTo>
                  <a:lnTo>
                    <a:pt x="3686" y="7065"/>
                  </a:lnTo>
                  <a:lnTo>
                    <a:pt x="4497" y="7316"/>
                  </a:lnTo>
                  <a:lnTo>
                    <a:pt x="5376" y="7464"/>
                  </a:lnTo>
                  <a:lnTo>
                    <a:pt x="5980" y="7305"/>
                  </a:lnTo>
                  <a:lnTo>
                    <a:pt x="6597" y="6620"/>
                  </a:lnTo>
                  <a:lnTo>
                    <a:pt x="6631" y="5810"/>
                  </a:lnTo>
                  <a:lnTo>
                    <a:pt x="6734" y="5296"/>
                  </a:lnTo>
                  <a:lnTo>
                    <a:pt x="6779" y="4748"/>
                  </a:lnTo>
                  <a:lnTo>
                    <a:pt x="6734" y="4258"/>
                  </a:lnTo>
                  <a:lnTo>
                    <a:pt x="6437" y="4086"/>
                  </a:lnTo>
                  <a:lnTo>
                    <a:pt x="6152" y="4235"/>
                  </a:lnTo>
                  <a:lnTo>
                    <a:pt x="5866" y="4200"/>
                  </a:lnTo>
                  <a:lnTo>
                    <a:pt x="5741" y="3835"/>
                  </a:lnTo>
                  <a:lnTo>
                    <a:pt x="5592" y="3014"/>
                  </a:lnTo>
                  <a:lnTo>
                    <a:pt x="5421" y="2740"/>
                  </a:lnTo>
                  <a:lnTo>
                    <a:pt x="4862" y="2500"/>
                  </a:lnTo>
                  <a:lnTo>
                    <a:pt x="4565" y="2671"/>
                  </a:lnTo>
                  <a:lnTo>
                    <a:pt x="3709" y="2500"/>
                  </a:lnTo>
                  <a:lnTo>
                    <a:pt x="3652" y="1268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2" name="Google Shape;2032;p22"/>
            <p:cNvSpPr/>
            <p:nvPr/>
          </p:nvSpPr>
          <p:spPr>
            <a:xfrm>
              <a:off x="4390150" y="2374025"/>
              <a:ext cx="10875" cy="26850"/>
            </a:xfrm>
            <a:custGeom>
              <a:rect b="b" l="l" r="r" t="t"/>
              <a:pathLst>
                <a:path extrusionOk="0" h="1074" w="435">
                  <a:moveTo>
                    <a:pt x="377" y="126"/>
                  </a:moveTo>
                  <a:lnTo>
                    <a:pt x="92" y="1"/>
                  </a:lnTo>
                  <a:lnTo>
                    <a:pt x="1" y="617"/>
                  </a:lnTo>
                  <a:lnTo>
                    <a:pt x="195" y="720"/>
                  </a:lnTo>
                  <a:lnTo>
                    <a:pt x="24" y="834"/>
                  </a:lnTo>
                  <a:lnTo>
                    <a:pt x="12" y="1073"/>
                  </a:lnTo>
                  <a:lnTo>
                    <a:pt x="354" y="959"/>
                  </a:lnTo>
                  <a:lnTo>
                    <a:pt x="434" y="685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3" name="Google Shape;2033;p22"/>
            <p:cNvSpPr/>
            <p:nvPr/>
          </p:nvSpPr>
          <p:spPr>
            <a:xfrm>
              <a:off x="4709975" y="2519525"/>
              <a:ext cx="17425" cy="35400"/>
            </a:xfrm>
            <a:custGeom>
              <a:rect b="b" l="l" r="r" t="t"/>
              <a:pathLst>
                <a:path extrusionOk="0" h="1416" w="697">
                  <a:moveTo>
                    <a:pt x="583" y="1359"/>
                  </a:moveTo>
                  <a:lnTo>
                    <a:pt x="697" y="811"/>
                  </a:lnTo>
                  <a:lnTo>
                    <a:pt x="628" y="286"/>
                  </a:lnTo>
                  <a:lnTo>
                    <a:pt x="355" y="1"/>
                  </a:lnTo>
                  <a:lnTo>
                    <a:pt x="149" y="103"/>
                  </a:lnTo>
                  <a:lnTo>
                    <a:pt x="1" y="571"/>
                  </a:lnTo>
                  <a:lnTo>
                    <a:pt x="115" y="1245"/>
                  </a:lnTo>
                  <a:lnTo>
                    <a:pt x="366" y="1416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4" name="Google Shape;2034;p22"/>
            <p:cNvSpPr/>
            <p:nvPr/>
          </p:nvSpPr>
          <p:spPr>
            <a:xfrm>
              <a:off x="4082300" y="2021400"/>
              <a:ext cx="171225" cy="100150"/>
            </a:xfrm>
            <a:custGeom>
              <a:rect b="b" l="l" r="r" t="t"/>
              <a:pathLst>
                <a:path extrusionOk="0" h="4006" w="6849">
                  <a:moveTo>
                    <a:pt x="4303" y="0"/>
                  </a:moveTo>
                  <a:lnTo>
                    <a:pt x="4007" y="0"/>
                  </a:lnTo>
                  <a:lnTo>
                    <a:pt x="3870" y="217"/>
                  </a:lnTo>
                  <a:lnTo>
                    <a:pt x="3356" y="297"/>
                  </a:lnTo>
                  <a:lnTo>
                    <a:pt x="3128" y="422"/>
                  </a:lnTo>
                  <a:lnTo>
                    <a:pt x="2786" y="217"/>
                  </a:lnTo>
                  <a:lnTo>
                    <a:pt x="2329" y="217"/>
                  </a:lnTo>
                  <a:lnTo>
                    <a:pt x="1873" y="114"/>
                  </a:lnTo>
                  <a:lnTo>
                    <a:pt x="1599" y="297"/>
                  </a:lnTo>
                  <a:lnTo>
                    <a:pt x="1176" y="479"/>
                  </a:lnTo>
                  <a:lnTo>
                    <a:pt x="914" y="1084"/>
                  </a:lnTo>
                  <a:lnTo>
                    <a:pt x="537" y="1701"/>
                  </a:lnTo>
                  <a:lnTo>
                    <a:pt x="1" y="1849"/>
                  </a:lnTo>
                  <a:lnTo>
                    <a:pt x="412" y="2214"/>
                  </a:lnTo>
                  <a:lnTo>
                    <a:pt x="526" y="2477"/>
                  </a:lnTo>
                  <a:lnTo>
                    <a:pt x="982" y="2693"/>
                  </a:lnTo>
                  <a:lnTo>
                    <a:pt x="1085" y="3047"/>
                  </a:lnTo>
                  <a:lnTo>
                    <a:pt x="1519" y="3310"/>
                  </a:lnTo>
                  <a:lnTo>
                    <a:pt x="1724" y="3127"/>
                  </a:lnTo>
                  <a:lnTo>
                    <a:pt x="1930" y="3218"/>
                  </a:lnTo>
                  <a:lnTo>
                    <a:pt x="1770" y="3378"/>
                  </a:lnTo>
                  <a:lnTo>
                    <a:pt x="1907" y="3526"/>
                  </a:lnTo>
                  <a:lnTo>
                    <a:pt x="2169" y="3892"/>
                  </a:lnTo>
                  <a:lnTo>
                    <a:pt x="2443" y="3823"/>
                  </a:lnTo>
                  <a:lnTo>
                    <a:pt x="3014" y="3960"/>
                  </a:lnTo>
                  <a:lnTo>
                    <a:pt x="4075" y="4006"/>
                  </a:lnTo>
                  <a:lnTo>
                    <a:pt x="4406" y="3778"/>
                  </a:lnTo>
                  <a:lnTo>
                    <a:pt x="5239" y="3584"/>
                  </a:lnTo>
                  <a:lnTo>
                    <a:pt x="5810" y="3892"/>
                  </a:lnTo>
                  <a:lnTo>
                    <a:pt x="6232" y="3994"/>
                  </a:lnTo>
                  <a:lnTo>
                    <a:pt x="6289" y="2933"/>
                  </a:lnTo>
                  <a:lnTo>
                    <a:pt x="6517" y="3013"/>
                  </a:lnTo>
                  <a:lnTo>
                    <a:pt x="6848" y="2819"/>
                  </a:lnTo>
                  <a:lnTo>
                    <a:pt x="6791" y="2591"/>
                  </a:lnTo>
                  <a:lnTo>
                    <a:pt x="6449" y="2442"/>
                  </a:lnTo>
                  <a:lnTo>
                    <a:pt x="6129" y="2579"/>
                  </a:lnTo>
                  <a:lnTo>
                    <a:pt x="5787" y="2420"/>
                  </a:lnTo>
                  <a:lnTo>
                    <a:pt x="5604" y="2020"/>
                  </a:lnTo>
                  <a:lnTo>
                    <a:pt x="5627" y="1643"/>
                  </a:lnTo>
                  <a:lnTo>
                    <a:pt x="5547" y="1255"/>
                  </a:lnTo>
                  <a:lnTo>
                    <a:pt x="5057" y="731"/>
                  </a:lnTo>
                  <a:lnTo>
                    <a:pt x="4794" y="354"/>
                  </a:lnTo>
                  <a:lnTo>
                    <a:pt x="4532" y="80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5" name="Google Shape;2035;p22"/>
            <p:cNvSpPr/>
            <p:nvPr/>
          </p:nvSpPr>
          <p:spPr>
            <a:xfrm>
              <a:off x="4052075" y="1374325"/>
              <a:ext cx="2474475" cy="802875"/>
            </a:xfrm>
            <a:custGeom>
              <a:rect b="b" l="l" r="r" t="t"/>
              <a:pathLst>
                <a:path extrusionOk="0" h="32115" w="98979">
                  <a:moveTo>
                    <a:pt x="37501" y="1461"/>
                  </a:moveTo>
                  <a:lnTo>
                    <a:pt x="36862" y="890"/>
                  </a:lnTo>
                  <a:lnTo>
                    <a:pt x="34922" y="308"/>
                  </a:lnTo>
                  <a:lnTo>
                    <a:pt x="33575" y="0"/>
                  </a:lnTo>
                  <a:lnTo>
                    <a:pt x="32685" y="137"/>
                  </a:lnTo>
                  <a:lnTo>
                    <a:pt x="31932" y="548"/>
                  </a:lnTo>
                  <a:lnTo>
                    <a:pt x="32765" y="662"/>
                  </a:lnTo>
                  <a:lnTo>
                    <a:pt x="33700" y="1119"/>
                  </a:lnTo>
                  <a:lnTo>
                    <a:pt x="34842" y="1358"/>
                  </a:lnTo>
                  <a:lnTo>
                    <a:pt x="36485" y="1541"/>
                  </a:lnTo>
                  <a:close/>
                  <a:moveTo>
                    <a:pt x="12006" y="423"/>
                  </a:moveTo>
                  <a:lnTo>
                    <a:pt x="12131" y="331"/>
                  </a:lnTo>
                  <a:lnTo>
                    <a:pt x="11321" y="206"/>
                  </a:lnTo>
                  <a:lnTo>
                    <a:pt x="10922" y="308"/>
                  </a:lnTo>
                  <a:lnTo>
                    <a:pt x="10739" y="445"/>
                  </a:lnTo>
                  <a:lnTo>
                    <a:pt x="10522" y="274"/>
                  </a:lnTo>
                  <a:lnTo>
                    <a:pt x="9781" y="286"/>
                  </a:lnTo>
                  <a:lnTo>
                    <a:pt x="8902" y="400"/>
                  </a:lnTo>
                  <a:lnTo>
                    <a:pt x="9997" y="411"/>
                  </a:lnTo>
                  <a:lnTo>
                    <a:pt x="9838" y="605"/>
                  </a:lnTo>
                  <a:lnTo>
                    <a:pt x="10465" y="742"/>
                  </a:lnTo>
                  <a:lnTo>
                    <a:pt x="10979" y="639"/>
                  </a:lnTo>
                  <a:lnTo>
                    <a:pt x="10990" y="548"/>
                  </a:lnTo>
                  <a:lnTo>
                    <a:pt x="11412" y="502"/>
                  </a:lnTo>
                  <a:close/>
                  <a:moveTo>
                    <a:pt x="40605" y="1826"/>
                  </a:moveTo>
                  <a:lnTo>
                    <a:pt x="40399" y="1575"/>
                  </a:lnTo>
                  <a:lnTo>
                    <a:pt x="38608" y="1199"/>
                  </a:lnTo>
                  <a:lnTo>
                    <a:pt x="38185" y="1164"/>
                  </a:lnTo>
                  <a:lnTo>
                    <a:pt x="37866" y="1233"/>
                  </a:lnTo>
                  <a:lnTo>
                    <a:pt x="38037" y="2089"/>
                  </a:lnTo>
                  <a:close/>
                  <a:moveTo>
                    <a:pt x="42773" y="2728"/>
                  </a:moveTo>
                  <a:lnTo>
                    <a:pt x="41461" y="2625"/>
                  </a:lnTo>
                  <a:lnTo>
                    <a:pt x="41951" y="2454"/>
                  </a:lnTo>
                  <a:lnTo>
                    <a:pt x="40776" y="2249"/>
                  </a:lnTo>
                  <a:lnTo>
                    <a:pt x="39909" y="2511"/>
                  </a:lnTo>
                  <a:lnTo>
                    <a:pt x="39772" y="2796"/>
                  </a:lnTo>
                  <a:lnTo>
                    <a:pt x="39977" y="3104"/>
                  </a:lnTo>
                  <a:lnTo>
                    <a:pt x="38996" y="3082"/>
                  </a:lnTo>
                  <a:lnTo>
                    <a:pt x="38243" y="3458"/>
                  </a:lnTo>
                  <a:lnTo>
                    <a:pt x="37626" y="3298"/>
                  </a:lnTo>
                  <a:lnTo>
                    <a:pt x="36302" y="3367"/>
                  </a:lnTo>
                  <a:lnTo>
                    <a:pt x="36348" y="3561"/>
                  </a:lnTo>
                  <a:lnTo>
                    <a:pt x="35036" y="3652"/>
                  </a:lnTo>
                  <a:lnTo>
                    <a:pt x="34328" y="3995"/>
                  </a:lnTo>
                  <a:lnTo>
                    <a:pt x="33735" y="4029"/>
                  </a:lnTo>
                  <a:lnTo>
                    <a:pt x="33564" y="4497"/>
                  </a:lnTo>
                  <a:lnTo>
                    <a:pt x="34340" y="4873"/>
                  </a:lnTo>
                  <a:lnTo>
                    <a:pt x="33244" y="4965"/>
                  </a:lnTo>
                  <a:lnTo>
                    <a:pt x="31886" y="4930"/>
                  </a:lnTo>
                  <a:lnTo>
                    <a:pt x="31064" y="5079"/>
                  </a:lnTo>
                  <a:lnTo>
                    <a:pt x="31749" y="5855"/>
                  </a:lnTo>
                  <a:lnTo>
                    <a:pt x="32730" y="6471"/>
                  </a:lnTo>
                  <a:lnTo>
                    <a:pt x="31361" y="6037"/>
                  </a:lnTo>
                  <a:lnTo>
                    <a:pt x="30231" y="6083"/>
                  </a:lnTo>
                  <a:lnTo>
                    <a:pt x="29512" y="6368"/>
                  </a:lnTo>
                  <a:lnTo>
                    <a:pt x="30151" y="6905"/>
                  </a:lnTo>
                  <a:lnTo>
                    <a:pt x="29455" y="6768"/>
                  </a:lnTo>
                  <a:lnTo>
                    <a:pt x="29158" y="6049"/>
                  </a:lnTo>
                  <a:lnTo>
                    <a:pt x="28554" y="5649"/>
                  </a:lnTo>
                  <a:lnTo>
                    <a:pt x="28303" y="5672"/>
                  </a:lnTo>
                  <a:lnTo>
                    <a:pt x="28805" y="6197"/>
                  </a:lnTo>
                  <a:lnTo>
                    <a:pt x="28154" y="6699"/>
                  </a:lnTo>
                  <a:lnTo>
                    <a:pt x="29307" y="7293"/>
                  </a:lnTo>
                  <a:lnTo>
                    <a:pt x="29364" y="8069"/>
                  </a:lnTo>
                  <a:lnTo>
                    <a:pt x="29786" y="8480"/>
                  </a:lnTo>
                  <a:lnTo>
                    <a:pt x="30448" y="8548"/>
                  </a:lnTo>
                  <a:lnTo>
                    <a:pt x="30505" y="9050"/>
                  </a:lnTo>
                  <a:lnTo>
                    <a:pt x="31133" y="9495"/>
                  </a:lnTo>
                  <a:lnTo>
                    <a:pt x="30870" y="9860"/>
                  </a:lnTo>
                  <a:lnTo>
                    <a:pt x="30939" y="10248"/>
                  </a:lnTo>
                  <a:lnTo>
                    <a:pt x="30414" y="10442"/>
                  </a:lnTo>
                  <a:lnTo>
                    <a:pt x="30334" y="10728"/>
                  </a:lnTo>
                  <a:lnTo>
                    <a:pt x="29581" y="10614"/>
                  </a:lnTo>
                  <a:lnTo>
                    <a:pt x="30083" y="9507"/>
                  </a:lnTo>
                  <a:lnTo>
                    <a:pt x="30014" y="8993"/>
                  </a:lnTo>
                  <a:lnTo>
                    <a:pt x="29056" y="8514"/>
                  </a:lnTo>
                  <a:lnTo>
                    <a:pt x="28508" y="7475"/>
                  </a:lnTo>
                  <a:lnTo>
                    <a:pt x="27983" y="6950"/>
                  </a:lnTo>
                  <a:lnTo>
                    <a:pt x="27469" y="6722"/>
                  </a:lnTo>
                  <a:lnTo>
                    <a:pt x="27584" y="6117"/>
                  </a:lnTo>
                  <a:lnTo>
                    <a:pt x="27173" y="5706"/>
                  </a:lnTo>
                  <a:lnTo>
                    <a:pt x="25564" y="5512"/>
                  </a:lnTo>
                  <a:lnTo>
                    <a:pt x="25255" y="5649"/>
                  </a:lnTo>
                  <a:lnTo>
                    <a:pt x="25335" y="6323"/>
                  </a:lnTo>
                  <a:lnTo>
                    <a:pt x="24719" y="6996"/>
                  </a:lnTo>
                  <a:lnTo>
                    <a:pt x="24890" y="7236"/>
                  </a:lnTo>
                  <a:lnTo>
                    <a:pt x="25564" y="7818"/>
                  </a:lnTo>
                  <a:lnTo>
                    <a:pt x="25575" y="8194"/>
                  </a:lnTo>
                  <a:lnTo>
                    <a:pt x="26328" y="8263"/>
                  </a:lnTo>
                  <a:lnTo>
                    <a:pt x="26442" y="8423"/>
                  </a:lnTo>
                  <a:lnTo>
                    <a:pt x="27275" y="8833"/>
                  </a:lnTo>
                  <a:lnTo>
                    <a:pt x="27127" y="9233"/>
                  </a:lnTo>
                  <a:lnTo>
                    <a:pt x="24491" y="8365"/>
                  </a:lnTo>
                  <a:lnTo>
                    <a:pt x="23544" y="8114"/>
                  </a:lnTo>
                  <a:lnTo>
                    <a:pt x="21718" y="7886"/>
                  </a:lnTo>
                  <a:lnTo>
                    <a:pt x="21546" y="8137"/>
                  </a:lnTo>
                  <a:lnTo>
                    <a:pt x="22391" y="8571"/>
                  </a:lnTo>
                  <a:lnTo>
                    <a:pt x="22003" y="9084"/>
                  </a:lnTo>
                  <a:lnTo>
                    <a:pt x="21090" y="8628"/>
                  </a:lnTo>
                  <a:lnTo>
                    <a:pt x="20382" y="8947"/>
                  </a:lnTo>
                  <a:lnTo>
                    <a:pt x="19298" y="8959"/>
                  </a:lnTo>
                  <a:lnTo>
                    <a:pt x="19002" y="9233"/>
                  </a:lnTo>
                  <a:lnTo>
                    <a:pt x="18237" y="9141"/>
                  </a:lnTo>
                  <a:lnTo>
                    <a:pt x="18602" y="8674"/>
                  </a:lnTo>
                  <a:lnTo>
                    <a:pt x="18146" y="8651"/>
                  </a:lnTo>
                  <a:lnTo>
                    <a:pt x="16388" y="9301"/>
                  </a:lnTo>
                  <a:lnTo>
                    <a:pt x="15304" y="9678"/>
                  </a:lnTo>
                  <a:lnTo>
                    <a:pt x="15361" y="10169"/>
                  </a:lnTo>
                  <a:lnTo>
                    <a:pt x="14505" y="10340"/>
                  </a:lnTo>
                  <a:lnTo>
                    <a:pt x="13935" y="10077"/>
                  </a:lnTo>
                  <a:lnTo>
                    <a:pt x="13763" y="9644"/>
                  </a:lnTo>
                  <a:lnTo>
                    <a:pt x="14471" y="9541"/>
                  </a:lnTo>
                  <a:lnTo>
                    <a:pt x="13957" y="9119"/>
                  </a:lnTo>
                  <a:lnTo>
                    <a:pt x="12223" y="8856"/>
                  </a:lnTo>
                  <a:lnTo>
                    <a:pt x="12839" y="9347"/>
                  </a:lnTo>
                  <a:lnTo>
                    <a:pt x="12725" y="9803"/>
                  </a:lnTo>
                  <a:lnTo>
                    <a:pt x="13387" y="10271"/>
                  </a:lnTo>
                  <a:lnTo>
                    <a:pt x="13238" y="10819"/>
                  </a:lnTo>
                  <a:lnTo>
                    <a:pt x="12576" y="10545"/>
                  </a:lnTo>
                  <a:lnTo>
                    <a:pt x="12006" y="10500"/>
                  </a:lnTo>
                  <a:lnTo>
                    <a:pt x="10865" y="11276"/>
                  </a:lnTo>
                  <a:lnTo>
                    <a:pt x="11470" y="11858"/>
                  </a:lnTo>
                  <a:lnTo>
                    <a:pt x="11013" y="12052"/>
                  </a:lnTo>
                  <a:lnTo>
                    <a:pt x="9381" y="11561"/>
                  </a:lnTo>
                  <a:lnTo>
                    <a:pt x="9084" y="11858"/>
                  </a:lnTo>
                  <a:lnTo>
                    <a:pt x="9552" y="12200"/>
                  </a:lnTo>
                  <a:lnTo>
                    <a:pt x="9587" y="12588"/>
                  </a:lnTo>
                  <a:lnTo>
                    <a:pt x="9039" y="12383"/>
                  </a:lnTo>
                  <a:lnTo>
                    <a:pt x="8183" y="12143"/>
                  </a:lnTo>
                  <a:lnTo>
                    <a:pt x="7909" y="11310"/>
                  </a:lnTo>
                  <a:lnTo>
                    <a:pt x="7772" y="10945"/>
                  </a:lnTo>
                  <a:lnTo>
                    <a:pt x="6631" y="10374"/>
                  </a:lnTo>
                  <a:lnTo>
                    <a:pt x="7042" y="10271"/>
                  </a:lnTo>
                  <a:lnTo>
                    <a:pt x="9906" y="10876"/>
                  </a:lnTo>
                  <a:lnTo>
                    <a:pt x="10819" y="10659"/>
                  </a:lnTo>
                  <a:lnTo>
                    <a:pt x="11355" y="10248"/>
                  </a:lnTo>
                  <a:lnTo>
                    <a:pt x="11127" y="9735"/>
                  </a:lnTo>
                  <a:lnTo>
                    <a:pt x="10557" y="9358"/>
                  </a:lnTo>
                  <a:lnTo>
                    <a:pt x="8046" y="8491"/>
                  </a:lnTo>
                  <a:lnTo>
                    <a:pt x="6391" y="8308"/>
                  </a:lnTo>
                  <a:lnTo>
                    <a:pt x="5307" y="7852"/>
                  </a:lnTo>
                  <a:lnTo>
                    <a:pt x="4793" y="8103"/>
                  </a:lnTo>
                  <a:lnTo>
                    <a:pt x="4793" y="8103"/>
                  </a:lnTo>
                  <a:lnTo>
                    <a:pt x="3880" y="8423"/>
                  </a:lnTo>
                  <a:lnTo>
                    <a:pt x="3424" y="8491"/>
                  </a:lnTo>
                  <a:lnTo>
                    <a:pt x="3481" y="9016"/>
                  </a:lnTo>
                  <a:lnTo>
                    <a:pt x="4508" y="9541"/>
                  </a:lnTo>
                  <a:lnTo>
                    <a:pt x="4109" y="10134"/>
                  </a:lnTo>
                  <a:lnTo>
                    <a:pt x="5022" y="11024"/>
                  </a:lnTo>
                  <a:lnTo>
                    <a:pt x="4771" y="11709"/>
                  </a:lnTo>
                  <a:lnTo>
                    <a:pt x="5478" y="12303"/>
                  </a:lnTo>
                  <a:lnTo>
                    <a:pt x="5341" y="12828"/>
                  </a:lnTo>
                  <a:lnTo>
                    <a:pt x="6391" y="13387"/>
                  </a:lnTo>
                  <a:lnTo>
                    <a:pt x="6254" y="13798"/>
                  </a:lnTo>
                  <a:lnTo>
                    <a:pt x="5786" y="14266"/>
                  </a:lnTo>
                  <a:lnTo>
                    <a:pt x="4656" y="15327"/>
                  </a:lnTo>
                  <a:lnTo>
                    <a:pt x="4656" y="15327"/>
                  </a:lnTo>
                  <a:lnTo>
                    <a:pt x="5421" y="15726"/>
                  </a:lnTo>
                  <a:lnTo>
                    <a:pt x="4771" y="16183"/>
                  </a:lnTo>
                  <a:lnTo>
                    <a:pt x="4771" y="16183"/>
                  </a:lnTo>
                  <a:lnTo>
                    <a:pt x="4908" y="16320"/>
                  </a:lnTo>
                  <a:lnTo>
                    <a:pt x="4531" y="16810"/>
                  </a:lnTo>
                  <a:lnTo>
                    <a:pt x="4885" y="17586"/>
                  </a:lnTo>
                  <a:lnTo>
                    <a:pt x="4656" y="17860"/>
                  </a:lnTo>
                  <a:lnTo>
                    <a:pt x="4999" y="18066"/>
                  </a:lnTo>
                  <a:lnTo>
                    <a:pt x="5147" y="18465"/>
                  </a:lnTo>
                  <a:lnTo>
                    <a:pt x="5444" y="18979"/>
                  </a:lnTo>
                  <a:lnTo>
                    <a:pt x="6186" y="19184"/>
                  </a:lnTo>
                  <a:lnTo>
                    <a:pt x="6334" y="19390"/>
                  </a:lnTo>
                  <a:lnTo>
                    <a:pt x="6654" y="19287"/>
                  </a:lnTo>
                  <a:lnTo>
                    <a:pt x="7338" y="19492"/>
                  </a:lnTo>
                  <a:lnTo>
                    <a:pt x="7487" y="19903"/>
                  </a:lnTo>
                  <a:lnTo>
                    <a:pt x="7395" y="20131"/>
                  </a:lnTo>
                  <a:lnTo>
                    <a:pt x="7932" y="20691"/>
                  </a:lnTo>
                  <a:lnTo>
                    <a:pt x="8240" y="20839"/>
                  </a:lnTo>
                  <a:lnTo>
                    <a:pt x="8228" y="20999"/>
                  </a:lnTo>
                  <a:lnTo>
                    <a:pt x="8708" y="21158"/>
                  </a:lnTo>
                  <a:lnTo>
                    <a:pt x="8959" y="21387"/>
                  </a:lnTo>
                  <a:lnTo>
                    <a:pt x="8731" y="21569"/>
                  </a:lnTo>
                  <a:lnTo>
                    <a:pt x="8171" y="21547"/>
                  </a:lnTo>
                  <a:lnTo>
                    <a:pt x="8057" y="21626"/>
                  </a:lnTo>
                  <a:lnTo>
                    <a:pt x="8274" y="21912"/>
                  </a:lnTo>
                  <a:lnTo>
                    <a:pt x="8559" y="22471"/>
                  </a:lnTo>
                  <a:lnTo>
                    <a:pt x="8559" y="22471"/>
                  </a:lnTo>
                  <a:lnTo>
                    <a:pt x="8810" y="22494"/>
                  </a:lnTo>
                  <a:lnTo>
                    <a:pt x="8959" y="22300"/>
                  </a:lnTo>
                  <a:lnTo>
                    <a:pt x="9164" y="22345"/>
                  </a:lnTo>
                  <a:lnTo>
                    <a:pt x="9849" y="22265"/>
                  </a:lnTo>
                  <a:lnTo>
                    <a:pt x="10397" y="22756"/>
                  </a:lnTo>
                  <a:lnTo>
                    <a:pt x="10271" y="22939"/>
                  </a:lnTo>
                  <a:lnTo>
                    <a:pt x="10363" y="23213"/>
                  </a:lnTo>
                  <a:lnTo>
                    <a:pt x="10933" y="23247"/>
                  </a:lnTo>
                  <a:lnTo>
                    <a:pt x="11253" y="23624"/>
                  </a:lnTo>
                  <a:lnTo>
                    <a:pt x="11276" y="23795"/>
                  </a:lnTo>
                  <a:lnTo>
                    <a:pt x="12223" y="24114"/>
                  </a:lnTo>
                  <a:lnTo>
                    <a:pt x="12725" y="23966"/>
                  </a:lnTo>
                  <a:lnTo>
                    <a:pt x="13238" y="24377"/>
                  </a:lnTo>
                  <a:lnTo>
                    <a:pt x="13649" y="24365"/>
                  </a:lnTo>
                  <a:lnTo>
                    <a:pt x="14733" y="24651"/>
                  </a:lnTo>
                  <a:lnTo>
                    <a:pt x="14790" y="24925"/>
                  </a:lnTo>
                  <a:lnTo>
                    <a:pt x="14608" y="25381"/>
                  </a:lnTo>
                  <a:lnTo>
                    <a:pt x="14859" y="25860"/>
                  </a:lnTo>
                  <a:lnTo>
                    <a:pt x="14813" y="26168"/>
                  </a:lnTo>
                  <a:lnTo>
                    <a:pt x="14151" y="26237"/>
                  </a:lnTo>
                  <a:lnTo>
                    <a:pt x="13832" y="26477"/>
                  </a:lnTo>
                  <a:lnTo>
                    <a:pt x="13889" y="26876"/>
                  </a:lnTo>
                  <a:lnTo>
                    <a:pt x="14494" y="26739"/>
                  </a:lnTo>
                  <a:lnTo>
                    <a:pt x="14551" y="26922"/>
                  </a:lnTo>
                  <a:lnTo>
                    <a:pt x="13581" y="27287"/>
                  </a:lnTo>
                  <a:lnTo>
                    <a:pt x="14037" y="27629"/>
                  </a:lnTo>
                  <a:lnTo>
                    <a:pt x="13581" y="28371"/>
                  </a:lnTo>
                  <a:lnTo>
                    <a:pt x="13090" y="28519"/>
                  </a:lnTo>
                  <a:lnTo>
                    <a:pt x="13809" y="29033"/>
                  </a:lnTo>
                  <a:lnTo>
                    <a:pt x="14688" y="29375"/>
                  </a:lnTo>
                  <a:lnTo>
                    <a:pt x="15749" y="30106"/>
                  </a:lnTo>
                  <a:lnTo>
                    <a:pt x="15818" y="30003"/>
                  </a:lnTo>
                  <a:lnTo>
                    <a:pt x="16457" y="30163"/>
                  </a:lnTo>
                  <a:lnTo>
                    <a:pt x="17552" y="30300"/>
                  </a:lnTo>
                  <a:lnTo>
                    <a:pt x="18625" y="30710"/>
                  </a:lnTo>
                  <a:lnTo>
                    <a:pt x="18785" y="30882"/>
                  </a:lnTo>
                  <a:lnTo>
                    <a:pt x="19196" y="30745"/>
                  </a:lnTo>
                  <a:lnTo>
                    <a:pt x="19926" y="30927"/>
                  </a:lnTo>
                  <a:lnTo>
                    <a:pt x="20223" y="31281"/>
                  </a:lnTo>
                  <a:lnTo>
                    <a:pt x="20725" y="31487"/>
                  </a:lnTo>
                  <a:lnTo>
                    <a:pt x="20942" y="31509"/>
                  </a:lnTo>
                  <a:lnTo>
                    <a:pt x="21546" y="32057"/>
                  </a:lnTo>
                  <a:lnTo>
                    <a:pt x="21889" y="32114"/>
                  </a:lnTo>
                  <a:lnTo>
                    <a:pt x="21969" y="31897"/>
                  </a:lnTo>
                  <a:lnTo>
                    <a:pt x="22334" y="31544"/>
                  </a:lnTo>
                  <a:lnTo>
                    <a:pt x="22334" y="31544"/>
                  </a:lnTo>
                  <a:lnTo>
                    <a:pt x="21295" y="30505"/>
                  </a:lnTo>
                  <a:lnTo>
                    <a:pt x="21238" y="29912"/>
                  </a:lnTo>
                  <a:lnTo>
                    <a:pt x="20394" y="29079"/>
                  </a:lnTo>
                  <a:lnTo>
                    <a:pt x="20896" y="28177"/>
                  </a:lnTo>
                  <a:lnTo>
                    <a:pt x="21546" y="28017"/>
                  </a:lnTo>
                  <a:lnTo>
                    <a:pt x="21752" y="27492"/>
                  </a:lnTo>
                  <a:lnTo>
                    <a:pt x="21352" y="27344"/>
                  </a:lnTo>
                  <a:lnTo>
                    <a:pt x="21318" y="26887"/>
                  </a:lnTo>
                  <a:lnTo>
                    <a:pt x="20725" y="26305"/>
                  </a:lnTo>
                  <a:lnTo>
                    <a:pt x="20211" y="26340"/>
                  </a:lnTo>
                  <a:lnTo>
                    <a:pt x="19458" y="25723"/>
                  </a:lnTo>
                  <a:lnTo>
                    <a:pt x="19698" y="25050"/>
                  </a:lnTo>
                  <a:lnTo>
                    <a:pt x="19458" y="24879"/>
                  </a:lnTo>
                  <a:lnTo>
                    <a:pt x="19755" y="23909"/>
                  </a:lnTo>
                  <a:lnTo>
                    <a:pt x="20611" y="24422"/>
                  </a:lnTo>
                  <a:lnTo>
                    <a:pt x="20508" y="23772"/>
                  </a:lnTo>
                  <a:lnTo>
                    <a:pt x="21661" y="22825"/>
                  </a:lnTo>
                  <a:lnTo>
                    <a:pt x="22733" y="22802"/>
                  </a:lnTo>
                  <a:lnTo>
                    <a:pt x="24434" y="23407"/>
                  </a:lnTo>
                  <a:lnTo>
                    <a:pt x="25370" y="23749"/>
                  </a:lnTo>
                  <a:lnTo>
                    <a:pt x="25986" y="23395"/>
                  </a:lnTo>
                  <a:lnTo>
                    <a:pt x="27070" y="23372"/>
                  </a:lnTo>
                  <a:lnTo>
                    <a:pt x="28108" y="23829"/>
                  </a:lnTo>
                  <a:lnTo>
                    <a:pt x="28223" y="23566"/>
                  </a:lnTo>
                  <a:lnTo>
                    <a:pt x="29215" y="23612"/>
                  </a:lnTo>
                  <a:lnTo>
                    <a:pt x="29238" y="23178"/>
                  </a:lnTo>
                  <a:lnTo>
                    <a:pt x="27903" y="22585"/>
                  </a:lnTo>
                  <a:lnTo>
                    <a:pt x="28417" y="22174"/>
                  </a:lnTo>
                  <a:lnTo>
                    <a:pt x="28200" y="21923"/>
                  </a:lnTo>
                  <a:lnTo>
                    <a:pt x="28759" y="21695"/>
                  </a:lnTo>
                  <a:lnTo>
                    <a:pt x="28040" y="21113"/>
                  </a:lnTo>
                  <a:lnTo>
                    <a:pt x="28245" y="20816"/>
                  </a:lnTo>
                  <a:lnTo>
                    <a:pt x="30642" y="20519"/>
                  </a:lnTo>
                  <a:lnTo>
                    <a:pt x="30882" y="20303"/>
                  </a:lnTo>
                  <a:lnTo>
                    <a:pt x="32422" y="19983"/>
                  </a:lnTo>
                  <a:lnTo>
                    <a:pt x="32867" y="19629"/>
                  </a:lnTo>
                  <a:lnTo>
                    <a:pt x="34146" y="19812"/>
                  </a:lnTo>
                  <a:lnTo>
                    <a:pt x="34762" y="20713"/>
                  </a:lnTo>
                  <a:lnTo>
                    <a:pt x="35378" y="20497"/>
                  </a:lnTo>
                  <a:lnTo>
                    <a:pt x="36371" y="20805"/>
                  </a:lnTo>
                  <a:lnTo>
                    <a:pt x="36542" y="21273"/>
                  </a:lnTo>
                  <a:lnTo>
                    <a:pt x="37170" y="21216"/>
                  </a:lnTo>
                  <a:lnTo>
                    <a:pt x="38471" y="20405"/>
                  </a:lnTo>
                  <a:lnTo>
                    <a:pt x="38357" y="20679"/>
                  </a:lnTo>
                  <a:lnTo>
                    <a:pt x="39544" y="21341"/>
                  </a:lnTo>
                  <a:lnTo>
                    <a:pt x="42123" y="23555"/>
                  </a:lnTo>
                  <a:lnTo>
                    <a:pt x="42282" y="23087"/>
                  </a:lnTo>
                  <a:lnTo>
                    <a:pt x="43458" y="23601"/>
                  </a:lnTo>
                  <a:lnTo>
                    <a:pt x="44348" y="23372"/>
                  </a:lnTo>
                  <a:lnTo>
                    <a:pt x="44805" y="23521"/>
                  </a:lnTo>
                  <a:lnTo>
                    <a:pt x="45387" y="24034"/>
                  </a:lnTo>
                  <a:lnTo>
                    <a:pt x="45946" y="24206"/>
                  </a:lnTo>
                  <a:lnTo>
                    <a:pt x="46414" y="24582"/>
                  </a:lnTo>
                  <a:lnTo>
                    <a:pt x="47270" y="24457"/>
                  </a:lnTo>
                  <a:lnTo>
                    <a:pt x="47886" y="24993"/>
                  </a:lnTo>
                  <a:lnTo>
                    <a:pt x="48125" y="24925"/>
                  </a:lnTo>
                  <a:lnTo>
                    <a:pt x="48799" y="24776"/>
                  </a:lnTo>
                  <a:lnTo>
                    <a:pt x="49735" y="24012"/>
                  </a:lnTo>
                  <a:lnTo>
                    <a:pt x="50579" y="23601"/>
                  </a:lnTo>
                  <a:lnTo>
                    <a:pt x="51332" y="23863"/>
                  </a:lnTo>
                  <a:lnTo>
                    <a:pt x="52063" y="23886"/>
                  </a:lnTo>
                  <a:lnTo>
                    <a:pt x="52736" y="24297"/>
                  </a:lnTo>
                  <a:lnTo>
                    <a:pt x="53444" y="24320"/>
                  </a:lnTo>
                  <a:lnTo>
                    <a:pt x="54573" y="24548"/>
                  </a:lnTo>
                  <a:lnTo>
                    <a:pt x="54916" y="23943"/>
                  </a:lnTo>
                  <a:lnTo>
                    <a:pt x="54345" y="23430"/>
                  </a:lnTo>
                  <a:lnTo>
                    <a:pt x="54528" y="22517"/>
                  </a:lnTo>
                  <a:lnTo>
                    <a:pt x="55521" y="22870"/>
                  </a:lnTo>
                  <a:lnTo>
                    <a:pt x="56205" y="22984"/>
                  </a:lnTo>
                  <a:lnTo>
                    <a:pt x="57141" y="23201"/>
                  </a:lnTo>
                  <a:lnTo>
                    <a:pt x="57666" y="23852"/>
                  </a:lnTo>
                  <a:lnTo>
                    <a:pt x="58864" y="24228"/>
                  </a:lnTo>
                  <a:lnTo>
                    <a:pt x="59424" y="24069"/>
                  </a:lnTo>
                  <a:lnTo>
                    <a:pt x="60234" y="23954"/>
                  </a:lnTo>
                  <a:lnTo>
                    <a:pt x="61010" y="24069"/>
                  </a:lnTo>
                  <a:lnTo>
                    <a:pt x="61934" y="24491"/>
                  </a:lnTo>
                  <a:lnTo>
                    <a:pt x="62630" y="24936"/>
                  </a:lnTo>
                  <a:lnTo>
                    <a:pt x="63281" y="24936"/>
                  </a:lnTo>
                  <a:lnTo>
                    <a:pt x="64228" y="25084"/>
                  </a:lnTo>
                  <a:lnTo>
                    <a:pt x="64742" y="24856"/>
                  </a:lnTo>
                  <a:lnTo>
                    <a:pt x="65575" y="24708"/>
                  </a:lnTo>
                  <a:lnTo>
                    <a:pt x="66214" y="24080"/>
                  </a:lnTo>
                  <a:lnTo>
                    <a:pt x="66682" y="24183"/>
                  </a:lnTo>
                  <a:lnTo>
                    <a:pt x="67241" y="24479"/>
                  </a:lnTo>
                  <a:lnTo>
                    <a:pt x="68028" y="24411"/>
                  </a:lnTo>
                  <a:lnTo>
                    <a:pt x="69067" y="24742"/>
                  </a:lnTo>
                  <a:lnTo>
                    <a:pt x="69695" y="24183"/>
                  </a:lnTo>
                  <a:lnTo>
                    <a:pt x="69421" y="23795"/>
                  </a:lnTo>
                  <a:lnTo>
                    <a:pt x="69409" y="22870"/>
                  </a:lnTo>
                  <a:lnTo>
                    <a:pt x="69580" y="22585"/>
                  </a:lnTo>
                  <a:lnTo>
                    <a:pt x="69227" y="22117"/>
                  </a:lnTo>
                  <a:lnTo>
                    <a:pt x="68702" y="21900"/>
                  </a:lnTo>
                  <a:lnTo>
                    <a:pt x="68941" y="21467"/>
                  </a:lnTo>
                  <a:lnTo>
                    <a:pt x="69672" y="21318"/>
                  </a:lnTo>
                  <a:lnTo>
                    <a:pt x="70550" y="21284"/>
                  </a:lnTo>
                  <a:lnTo>
                    <a:pt x="71760" y="21547"/>
                  </a:lnTo>
                  <a:lnTo>
                    <a:pt x="72605" y="21866"/>
                  </a:lnTo>
                  <a:lnTo>
                    <a:pt x="73700" y="22745"/>
                  </a:lnTo>
                  <a:lnTo>
                    <a:pt x="74248" y="23121"/>
                  </a:lnTo>
                  <a:lnTo>
                    <a:pt x="74876" y="23658"/>
                  </a:lnTo>
                  <a:lnTo>
                    <a:pt x="75743" y="24525"/>
                  </a:lnTo>
                  <a:lnTo>
                    <a:pt x="77158" y="24799"/>
                  </a:lnTo>
                  <a:lnTo>
                    <a:pt x="78425" y="25438"/>
                  </a:lnTo>
                  <a:lnTo>
                    <a:pt x="79281" y="26260"/>
                  </a:lnTo>
                  <a:lnTo>
                    <a:pt x="80354" y="26260"/>
                  </a:lnTo>
                  <a:lnTo>
                    <a:pt x="80719" y="25906"/>
                  </a:lnTo>
                  <a:lnTo>
                    <a:pt x="81712" y="25655"/>
                  </a:lnTo>
                  <a:lnTo>
                    <a:pt x="81894" y="26454"/>
                  </a:lnTo>
                  <a:lnTo>
                    <a:pt x="81837" y="26773"/>
                  </a:lnTo>
                  <a:lnTo>
                    <a:pt x="82237" y="27743"/>
                  </a:lnTo>
                  <a:lnTo>
                    <a:pt x="82316" y="28599"/>
                  </a:lnTo>
                  <a:lnTo>
                    <a:pt x="81346" y="28451"/>
                  </a:lnTo>
                  <a:lnTo>
                    <a:pt x="80936" y="28759"/>
                  </a:lnTo>
                  <a:lnTo>
                    <a:pt x="81609" y="29512"/>
                  </a:lnTo>
                  <a:lnTo>
                    <a:pt x="82145" y="30562"/>
                  </a:lnTo>
                  <a:lnTo>
                    <a:pt x="81791" y="30574"/>
                  </a:lnTo>
                  <a:lnTo>
                    <a:pt x="82065" y="31019"/>
                  </a:lnTo>
                  <a:lnTo>
                    <a:pt x="82065" y="31019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02" y="30882"/>
                  </a:lnTo>
                  <a:lnTo>
                    <a:pt x="82773" y="30243"/>
                  </a:lnTo>
                  <a:lnTo>
                    <a:pt x="83503" y="30676"/>
                  </a:lnTo>
                  <a:lnTo>
                    <a:pt x="83960" y="30653"/>
                  </a:lnTo>
                  <a:lnTo>
                    <a:pt x="84587" y="30140"/>
                  </a:lnTo>
                  <a:lnTo>
                    <a:pt x="84736" y="29615"/>
                  </a:lnTo>
                  <a:lnTo>
                    <a:pt x="85033" y="28599"/>
                  </a:lnTo>
                  <a:lnTo>
                    <a:pt x="85306" y="27572"/>
                  </a:lnTo>
                  <a:lnTo>
                    <a:pt x="85112" y="26967"/>
                  </a:lnTo>
                  <a:lnTo>
                    <a:pt x="85261" y="25678"/>
                  </a:lnTo>
                  <a:lnTo>
                    <a:pt x="84519" y="24263"/>
                  </a:lnTo>
                  <a:lnTo>
                    <a:pt x="83732" y="23224"/>
                  </a:lnTo>
                  <a:lnTo>
                    <a:pt x="83549" y="22345"/>
                  </a:lnTo>
                  <a:lnTo>
                    <a:pt x="82876" y="21615"/>
                  </a:lnTo>
                  <a:lnTo>
                    <a:pt x="81061" y="20656"/>
                  </a:lnTo>
                  <a:lnTo>
                    <a:pt x="80262" y="20599"/>
                  </a:lnTo>
                  <a:lnTo>
                    <a:pt x="80228" y="21033"/>
                  </a:lnTo>
                  <a:lnTo>
                    <a:pt x="79395" y="20839"/>
                  </a:lnTo>
                  <a:lnTo>
                    <a:pt x="78585" y="20303"/>
                  </a:lnTo>
                  <a:lnTo>
                    <a:pt x="77443" y="20200"/>
                  </a:lnTo>
                  <a:lnTo>
                    <a:pt x="78140" y="18191"/>
                  </a:lnTo>
                  <a:lnTo>
                    <a:pt x="78642" y="16548"/>
                  </a:lnTo>
                  <a:lnTo>
                    <a:pt x="80513" y="16297"/>
                  </a:lnTo>
                  <a:lnTo>
                    <a:pt x="82636" y="16434"/>
                  </a:lnTo>
                  <a:lnTo>
                    <a:pt x="82990" y="16034"/>
                  </a:lnTo>
                  <a:lnTo>
                    <a:pt x="84120" y="16149"/>
                  </a:lnTo>
                  <a:lnTo>
                    <a:pt x="84736" y="16765"/>
                  </a:lnTo>
                  <a:lnTo>
                    <a:pt x="85649" y="16674"/>
                  </a:lnTo>
                  <a:lnTo>
                    <a:pt x="86847" y="16445"/>
                  </a:lnTo>
                  <a:lnTo>
                    <a:pt x="85740" y="15955"/>
                  </a:lnTo>
                  <a:lnTo>
                    <a:pt x="85740" y="14551"/>
                  </a:lnTo>
                  <a:lnTo>
                    <a:pt x="87041" y="14277"/>
                  </a:lnTo>
                  <a:lnTo>
                    <a:pt x="88764" y="15293"/>
                  </a:lnTo>
                  <a:lnTo>
                    <a:pt x="89278" y="14380"/>
                  </a:lnTo>
                  <a:lnTo>
                    <a:pt x="88821" y="13706"/>
                  </a:lnTo>
                  <a:lnTo>
                    <a:pt x="89495" y="13638"/>
                  </a:lnTo>
                  <a:lnTo>
                    <a:pt x="90419" y="14790"/>
                  </a:lnTo>
                  <a:lnTo>
                    <a:pt x="90077" y="15452"/>
                  </a:lnTo>
                  <a:lnTo>
                    <a:pt x="89963" y="16308"/>
                  </a:lnTo>
                  <a:lnTo>
                    <a:pt x="90008" y="17381"/>
                  </a:lnTo>
                  <a:lnTo>
                    <a:pt x="89198" y="17564"/>
                  </a:lnTo>
                  <a:lnTo>
                    <a:pt x="89597" y="17952"/>
                  </a:lnTo>
                  <a:lnTo>
                    <a:pt x="89586" y="18465"/>
                  </a:lnTo>
                  <a:lnTo>
                    <a:pt x="90499" y="19641"/>
                  </a:lnTo>
                  <a:lnTo>
                    <a:pt x="92781" y="21558"/>
                  </a:lnTo>
                  <a:lnTo>
                    <a:pt x="94276" y="22813"/>
                  </a:lnTo>
                  <a:lnTo>
                    <a:pt x="95087" y="23430"/>
                  </a:lnTo>
                  <a:lnTo>
                    <a:pt x="95315" y="22608"/>
                  </a:lnTo>
                  <a:lnTo>
                    <a:pt x="94676" y="21729"/>
                  </a:lnTo>
                  <a:lnTo>
                    <a:pt x="95486" y="21512"/>
                  </a:lnTo>
                  <a:lnTo>
                    <a:pt x="94721" y="20531"/>
                  </a:lnTo>
                  <a:lnTo>
                    <a:pt x="95429" y="20086"/>
                  </a:lnTo>
                  <a:lnTo>
                    <a:pt x="94756" y="19721"/>
                  </a:lnTo>
                  <a:lnTo>
                    <a:pt x="94276" y="19002"/>
                  </a:lnTo>
                  <a:lnTo>
                    <a:pt x="94858" y="18979"/>
                  </a:lnTo>
                  <a:lnTo>
                    <a:pt x="93580" y="17746"/>
                  </a:lnTo>
                  <a:lnTo>
                    <a:pt x="92622" y="17552"/>
                  </a:lnTo>
                  <a:lnTo>
                    <a:pt x="92211" y="17210"/>
                  </a:lnTo>
                  <a:lnTo>
                    <a:pt x="92051" y="16411"/>
                  </a:lnTo>
                  <a:lnTo>
                    <a:pt x="91606" y="15852"/>
                  </a:lnTo>
                  <a:lnTo>
                    <a:pt x="92610" y="15966"/>
                  </a:lnTo>
                  <a:lnTo>
                    <a:pt x="92793" y="15612"/>
                  </a:lnTo>
                  <a:lnTo>
                    <a:pt x="93466" y="15920"/>
                  </a:lnTo>
                  <a:lnTo>
                    <a:pt x="94333" y="15270"/>
                  </a:lnTo>
                  <a:lnTo>
                    <a:pt x="95954" y="15840"/>
                  </a:lnTo>
                  <a:lnTo>
                    <a:pt x="95714" y="15464"/>
                  </a:lnTo>
                  <a:lnTo>
                    <a:pt x="96000" y="14950"/>
                  </a:lnTo>
                  <a:lnTo>
                    <a:pt x="96216" y="14380"/>
                  </a:lnTo>
                  <a:lnTo>
                    <a:pt x="96662" y="14288"/>
                  </a:lnTo>
                  <a:lnTo>
                    <a:pt x="97586" y="13672"/>
                  </a:lnTo>
                  <a:lnTo>
                    <a:pt x="98978" y="13843"/>
                  </a:lnTo>
                  <a:lnTo>
                    <a:pt x="98853" y="13626"/>
                  </a:lnTo>
                  <a:lnTo>
                    <a:pt x="98316" y="13296"/>
                  </a:lnTo>
                  <a:lnTo>
                    <a:pt x="97723" y="13067"/>
                  </a:lnTo>
                  <a:lnTo>
                    <a:pt x="96433" y="12417"/>
                  </a:lnTo>
                  <a:lnTo>
                    <a:pt x="95269" y="11983"/>
                  </a:lnTo>
                  <a:lnTo>
                    <a:pt x="96148" y="12040"/>
                  </a:lnTo>
                  <a:lnTo>
                    <a:pt x="96433" y="11686"/>
                  </a:lnTo>
                  <a:lnTo>
                    <a:pt x="96433" y="11686"/>
                  </a:lnTo>
                  <a:lnTo>
                    <a:pt x="91731" y="8559"/>
                  </a:lnTo>
                  <a:lnTo>
                    <a:pt x="90396" y="8228"/>
                  </a:lnTo>
                  <a:lnTo>
                    <a:pt x="88159" y="7863"/>
                  </a:lnTo>
                  <a:lnTo>
                    <a:pt x="87030" y="7909"/>
                  </a:lnTo>
                  <a:lnTo>
                    <a:pt x="84861" y="7704"/>
                  </a:lnTo>
                  <a:lnTo>
                    <a:pt x="85112" y="8034"/>
                  </a:lnTo>
                  <a:lnTo>
                    <a:pt x="86334" y="8525"/>
                  </a:lnTo>
                  <a:lnTo>
                    <a:pt x="85968" y="8776"/>
                  </a:lnTo>
                  <a:lnTo>
                    <a:pt x="83948" y="8092"/>
                  </a:lnTo>
                  <a:lnTo>
                    <a:pt x="82978" y="8171"/>
                  </a:lnTo>
                  <a:lnTo>
                    <a:pt x="81666" y="8023"/>
                  </a:lnTo>
                  <a:lnTo>
                    <a:pt x="80662" y="8046"/>
                  </a:lnTo>
                  <a:lnTo>
                    <a:pt x="80114" y="8206"/>
                  </a:lnTo>
                  <a:lnTo>
                    <a:pt x="79087" y="7977"/>
                  </a:lnTo>
                  <a:lnTo>
                    <a:pt x="78356" y="7430"/>
                  </a:lnTo>
                  <a:lnTo>
                    <a:pt x="77432" y="7122"/>
                  </a:lnTo>
                  <a:lnTo>
                    <a:pt x="76120" y="6996"/>
                  </a:lnTo>
                  <a:lnTo>
                    <a:pt x="74020" y="7133"/>
                  </a:lnTo>
                  <a:lnTo>
                    <a:pt x="71726" y="6562"/>
                  </a:lnTo>
                  <a:lnTo>
                    <a:pt x="70608" y="6140"/>
                  </a:lnTo>
                  <a:lnTo>
                    <a:pt x="64890" y="5649"/>
                  </a:lnTo>
                  <a:lnTo>
                    <a:pt x="64593" y="5969"/>
                  </a:lnTo>
                  <a:lnTo>
                    <a:pt x="65917" y="6654"/>
                  </a:lnTo>
                  <a:lnTo>
                    <a:pt x="64844" y="6551"/>
                  </a:lnTo>
                  <a:lnTo>
                    <a:pt x="64707" y="6768"/>
                  </a:lnTo>
                  <a:lnTo>
                    <a:pt x="63315" y="6539"/>
                  </a:lnTo>
                  <a:lnTo>
                    <a:pt x="62608" y="6734"/>
                  </a:lnTo>
                  <a:lnTo>
                    <a:pt x="61284" y="6391"/>
                  </a:lnTo>
                  <a:lnTo>
                    <a:pt x="61706" y="7179"/>
                  </a:lnTo>
                  <a:lnTo>
                    <a:pt x="60439" y="6882"/>
                  </a:lnTo>
                  <a:lnTo>
                    <a:pt x="59013" y="6300"/>
                  </a:lnTo>
                  <a:lnTo>
                    <a:pt x="58956" y="5980"/>
                  </a:lnTo>
                  <a:lnTo>
                    <a:pt x="58100" y="5512"/>
                  </a:lnTo>
                  <a:lnTo>
                    <a:pt x="56696" y="5136"/>
                  </a:lnTo>
                  <a:lnTo>
                    <a:pt x="55829" y="5136"/>
                  </a:lnTo>
                  <a:lnTo>
                    <a:pt x="54505" y="5010"/>
                  </a:lnTo>
                  <a:lnTo>
                    <a:pt x="55178" y="5569"/>
                  </a:lnTo>
                  <a:lnTo>
                    <a:pt x="52725" y="5455"/>
                  </a:lnTo>
                  <a:lnTo>
                    <a:pt x="52165" y="5124"/>
                  </a:lnTo>
                  <a:lnTo>
                    <a:pt x="50271" y="4999"/>
                  </a:lnTo>
                  <a:lnTo>
                    <a:pt x="49506" y="5113"/>
                  </a:lnTo>
                  <a:lnTo>
                    <a:pt x="49495" y="5296"/>
                  </a:lnTo>
                  <a:lnTo>
                    <a:pt x="48673" y="4839"/>
                  </a:lnTo>
                  <a:lnTo>
                    <a:pt x="48342" y="4965"/>
                  </a:lnTo>
                  <a:lnTo>
                    <a:pt x="47315" y="4793"/>
                  </a:lnTo>
                  <a:lnTo>
                    <a:pt x="46516" y="4702"/>
                  </a:lnTo>
                  <a:lnTo>
                    <a:pt x="46676" y="4485"/>
                  </a:lnTo>
                  <a:lnTo>
                    <a:pt x="47612" y="4086"/>
                  </a:lnTo>
                  <a:lnTo>
                    <a:pt x="47943" y="3869"/>
                  </a:lnTo>
                  <a:lnTo>
                    <a:pt x="47601" y="3515"/>
                  </a:lnTo>
                  <a:lnTo>
                    <a:pt x="46813" y="3241"/>
                  </a:lnTo>
                  <a:lnTo>
                    <a:pt x="45170" y="2910"/>
                  </a:lnTo>
                  <a:lnTo>
                    <a:pt x="43629" y="2899"/>
                  </a:lnTo>
                  <a:lnTo>
                    <a:pt x="43367" y="3070"/>
                  </a:lnTo>
                  <a:close/>
                  <a:moveTo>
                    <a:pt x="19641" y="7236"/>
                  </a:moveTo>
                  <a:lnTo>
                    <a:pt x="18226" y="6619"/>
                  </a:lnTo>
                  <a:lnTo>
                    <a:pt x="17780" y="6003"/>
                  </a:lnTo>
                  <a:lnTo>
                    <a:pt x="18248" y="5307"/>
                  </a:lnTo>
                  <a:lnTo>
                    <a:pt x="18648" y="4599"/>
                  </a:lnTo>
                  <a:lnTo>
                    <a:pt x="19880" y="3926"/>
                  </a:lnTo>
                  <a:lnTo>
                    <a:pt x="21273" y="3584"/>
                  </a:lnTo>
                  <a:lnTo>
                    <a:pt x="22893" y="3241"/>
                  </a:lnTo>
                  <a:lnTo>
                    <a:pt x="23076" y="3025"/>
                  </a:lnTo>
                  <a:lnTo>
                    <a:pt x="22471" y="2751"/>
                  </a:lnTo>
                  <a:lnTo>
                    <a:pt x="21535" y="2842"/>
                  </a:lnTo>
                  <a:lnTo>
                    <a:pt x="20839" y="3093"/>
                  </a:lnTo>
                  <a:lnTo>
                    <a:pt x="19161" y="3230"/>
                  </a:lnTo>
                  <a:lnTo>
                    <a:pt x="17723" y="3664"/>
                  </a:lnTo>
                  <a:lnTo>
                    <a:pt x="16753" y="4052"/>
                  </a:lnTo>
                  <a:lnTo>
                    <a:pt x="17107" y="4371"/>
                  </a:lnTo>
                  <a:lnTo>
                    <a:pt x="16171" y="4999"/>
                  </a:lnTo>
                  <a:lnTo>
                    <a:pt x="16731" y="5090"/>
                  </a:lnTo>
                  <a:lnTo>
                    <a:pt x="15955" y="5706"/>
                  </a:lnTo>
                  <a:lnTo>
                    <a:pt x="16183" y="6106"/>
                  </a:lnTo>
                  <a:lnTo>
                    <a:pt x="15703" y="6266"/>
                  </a:lnTo>
                  <a:lnTo>
                    <a:pt x="15966" y="6665"/>
                  </a:lnTo>
                  <a:lnTo>
                    <a:pt x="17096" y="6859"/>
                  </a:lnTo>
                  <a:lnTo>
                    <a:pt x="17415" y="7190"/>
                  </a:lnTo>
                  <a:lnTo>
                    <a:pt x="19321" y="7293"/>
                  </a:lnTo>
                  <a:close/>
                  <a:moveTo>
                    <a:pt x="64434" y="3709"/>
                  </a:moveTo>
                  <a:lnTo>
                    <a:pt x="61877" y="3344"/>
                  </a:lnTo>
                  <a:lnTo>
                    <a:pt x="60416" y="3310"/>
                  </a:lnTo>
                  <a:lnTo>
                    <a:pt x="59937" y="3447"/>
                  </a:lnTo>
                  <a:lnTo>
                    <a:pt x="60416" y="3926"/>
                  </a:lnTo>
                  <a:lnTo>
                    <a:pt x="62197" y="4383"/>
                  </a:lnTo>
                  <a:lnTo>
                    <a:pt x="62836" y="4211"/>
                  </a:lnTo>
                  <a:lnTo>
                    <a:pt x="64856" y="4246"/>
                  </a:lnTo>
                  <a:close/>
                  <a:moveTo>
                    <a:pt x="68028" y="4040"/>
                  </a:moveTo>
                  <a:lnTo>
                    <a:pt x="66362" y="3858"/>
                  </a:lnTo>
                  <a:lnTo>
                    <a:pt x="65187" y="3755"/>
                  </a:lnTo>
                  <a:lnTo>
                    <a:pt x="65426" y="3983"/>
                  </a:lnTo>
                  <a:lnTo>
                    <a:pt x="66899" y="4268"/>
                  </a:lnTo>
                  <a:lnTo>
                    <a:pt x="67869" y="4326"/>
                  </a:lnTo>
                  <a:close/>
                  <a:moveTo>
                    <a:pt x="66248" y="5398"/>
                  </a:moveTo>
                  <a:lnTo>
                    <a:pt x="65883" y="5193"/>
                  </a:lnTo>
                  <a:lnTo>
                    <a:pt x="64707" y="4919"/>
                  </a:lnTo>
                  <a:lnTo>
                    <a:pt x="64114" y="4999"/>
                  </a:lnTo>
                  <a:lnTo>
                    <a:pt x="64000" y="5284"/>
                  </a:lnTo>
                  <a:lnTo>
                    <a:pt x="64160" y="5307"/>
                  </a:lnTo>
                  <a:lnTo>
                    <a:pt x="65415" y="5398"/>
                  </a:lnTo>
                  <a:close/>
                  <a:moveTo>
                    <a:pt x="89438" y="7156"/>
                  </a:moveTo>
                  <a:lnTo>
                    <a:pt x="88582" y="6642"/>
                  </a:lnTo>
                  <a:lnTo>
                    <a:pt x="88376" y="6950"/>
                  </a:lnTo>
                  <a:lnTo>
                    <a:pt x="88878" y="7179"/>
                  </a:lnTo>
                  <a:close/>
                  <a:moveTo>
                    <a:pt x="2077" y="20542"/>
                  </a:moveTo>
                  <a:lnTo>
                    <a:pt x="1997" y="20337"/>
                  </a:lnTo>
                  <a:lnTo>
                    <a:pt x="2020" y="20086"/>
                  </a:lnTo>
                  <a:lnTo>
                    <a:pt x="1712" y="19960"/>
                  </a:lnTo>
                  <a:lnTo>
                    <a:pt x="993" y="19800"/>
                  </a:lnTo>
                  <a:lnTo>
                    <a:pt x="92" y="20086"/>
                  </a:lnTo>
                  <a:lnTo>
                    <a:pt x="0" y="20462"/>
                  </a:lnTo>
                  <a:lnTo>
                    <a:pt x="833" y="20565"/>
                  </a:lnTo>
                  <a:close/>
                  <a:moveTo>
                    <a:pt x="86197" y="23658"/>
                  </a:moveTo>
                  <a:lnTo>
                    <a:pt x="85169" y="22768"/>
                  </a:lnTo>
                  <a:lnTo>
                    <a:pt x="84451" y="21912"/>
                  </a:lnTo>
                  <a:lnTo>
                    <a:pt x="83480" y="21090"/>
                  </a:lnTo>
                  <a:lnTo>
                    <a:pt x="82773" y="20519"/>
                  </a:lnTo>
                  <a:lnTo>
                    <a:pt x="82590" y="20634"/>
                  </a:lnTo>
                  <a:lnTo>
                    <a:pt x="83218" y="21033"/>
                  </a:lnTo>
                  <a:lnTo>
                    <a:pt x="82944" y="21432"/>
                  </a:lnTo>
                  <a:lnTo>
                    <a:pt x="83914" y="22619"/>
                  </a:lnTo>
                  <a:lnTo>
                    <a:pt x="85033" y="23475"/>
                  </a:lnTo>
                  <a:lnTo>
                    <a:pt x="85946" y="24651"/>
                  </a:lnTo>
                  <a:lnTo>
                    <a:pt x="86288" y="25313"/>
                  </a:lnTo>
                  <a:lnTo>
                    <a:pt x="87075" y="26283"/>
                  </a:lnTo>
                  <a:lnTo>
                    <a:pt x="87612" y="27138"/>
                  </a:lnTo>
                  <a:lnTo>
                    <a:pt x="88274" y="27880"/>
                  </a:lnTo>
                  <a:lnTo>
                    <a:pt x="88251" y="27196"/>
                  </a:lnTo>
                  <a:lnTo>
                    <a:pt x="89187" y="27732"/>
                  </a:lnTo>
                  <a:lnTo>
                    <a:pt x="88753" y="27104"/>
                  </a:lnTo>
                  <a:lnTo>
                    <a:pt x="87395" y="26214"/>
                  </a:lnTo>
                  <a:lnTo>
                    <a:pt x="86870" y="24925"/>
                  </a:lnTo>
                  <a:lnTo>
                    <a:pt x="88137" y="25210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6" name="Google Shape;2036;p22"/>
            <p:cNvSpPr/>
            <p:nvPr/>
          </p:nvSpPr>
          <p:spPr>
            <a:xfrm>
              <a:off x="4302575" y="3138075"/>
              <a:ext cx="36525" cy="40250"/>
            </a:xfrm>
            <a:custGeom>
              <a:rect b="b" l="l" r="r" t="t"/>
              <a:pathLst>
                <a:path extrusionOk="0" h="1610" w="1461">
                  <a:moveTo>
                    <a:pt x="1130" y="0"/>
                  </a:moveTo>
                  <a:lnTo>
                    <a:pt x="662" y="263"/>
                  </a:lnTo>
                  <a:lnTo>
                    <a:pt x="457" y="183"/>
                  </a:lnTo>
                  <a:lnTo>
                    <a:pt x="228" y="434"/>
                  </a:lnTo>
                  <a:lnTo>
                    <a:pt x="206" y="982"/>
                  </a:lnTo>
                  <a:lnTo>
                    <a:pt x="91" y="1039"/>
                  </a:lnTo>
                  <a:lnTo>
                    <a:pt x="0" y="1530"/>
                  </a:lnTo>
                  <a:lnTo>
                    <a:pt x="502" y="1609"/>
                  </a:lnTo>
                  <a:lnTo>
                    <a:pt x="742" y="1096"/>
                  </a:lnTo>
                  <a:lnTo>
                    <a:pt x="1176" y="1153"/>
                  </a:lnTo>
                  <a:lnTo>
                    <a:pt x="1176" y="1153"/>
                  </a:lnTo>
                  <a:lnTo>
                    <a:pt x="1404" y="1039"/>
                  </a:lnTo>
                  <a:lnTo>
                    <a:pt x="1461" y="503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7" name="Google Shape;2037;p22"/>
            <p:cNvSpPr/>
            <p:nvPr/>
          </p:nvSpPr>
          <p:spPr>
            <a:xfrm>
              <a:off x="3386175" y="2484725"/>
              <a:ext cx="167200" cy="151225"/>
            </a:xfrm>
            <a:custGeom>
              <a:rect b="b" l="l" r="r" t="t"/>
              <a:pathLst>
                <a:path extrusionOk="0" h="6049" w="6688">
                  <a:moveTo>
                    <a:pt x="6688" y="0"/>
                  </a:moveTo>
                  <a:lnTo>
                    <a:pt x="6574" y="0"/>
                  </a:lnTo>
                  <a:lnTo>
                    <a:pt x="6574" y="0"/>
                  </a:lnTo>
                  <a:lnTo>
                    <a:pt x="6585" y="480"/>
                  </a:lnTo>
                  <a:lnTo>
                    <a:pt x="6106" y="503"/>
                  </a:lnTo>
                  <a:lnTo>
                    <a:pt x="5843" y="719"/>
                  </a:lnTo>
                  <a:lnTo>
                    <a:pt x="5489" y="719"/>
                  </a:lnTo>
                  <a:lnTo>
                    <a:pt x="5216" y="594"/>
                  </a:lnTo>
                  <a:lnTo>
                    <a:pt x="4565" y="697"/>
                  </a:lnTo>
                  <a:lnTo>
                    <a:pt x="4291" y="1404"/>
                  </a:lnTo>
                  <a:lnTo>
                    <a:pt x="4052" y="1461"/>
                  </a:lnTo>
                  <a:lnTo>
                    <a:pt x="3652" y="2625"/>
                  </a:lnTo>
                  <a:lnTo>
                    <a:pt x="2534" y="3595"/>
                  </a:lnTo>
                  <a:lnTo>
                    <a:pt x="2248" y="4851"/>
                  </a:lnTo>
                  <a:lnTo>
                    <a:pt x="1929" y="5262"/>
                  </a:lnTo>
                  <a:lnTo>
                    <a:pt x="1826" y="5592"/>
                  </a:lnTo>
                  <a:lnTo>
                    <a:pt x="57" y="5661"/>
                  </a:lnTo>
                  <a:lnTo>
                    <a:pt x="46" y="5661"/>
                  </a:lnTo>
                  <a:lnTo>
                    <a:pt x="0" y="6049"/>
                  </a:lnTo>
                  <a:lnTo>
                    <a:pt x="171" y="5729"/>
                  </a:lnTo>
                  <a:lnTo>
                    <a:pt x="3253" y="5741"/>
                  </a:lnTo>
                  <a:lnTo>
                    <a:pt x="3127" y="4428"/>
                  </a:lnTo>
                  <a:lnTo>
                    <a:pt x="3321" y="3961"/>
                  </a:lnTo>
                  <a:lnTo>
                    <a:pt x="4063" y="3892"/>
                  </a:lnTo>
                  <a:lnTo>
                    <a:pt x="4097" y="1564"/>
                  </a:lnTo>
                  <a:lnTo>
                    <a:pt x="6642" y="1610"/>
                  </a:lnTo>
                  <a:lnTo>
                    <a:pt x="6676" y="229"/>
                  </a:lnTo>
                  <a:lnTo>
                    <a:pt x="6688" y="58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8" name="Google Shape;2038;p22"/>
            <p:cNvSpPr/>
            <p:nvPr/>
          </p:nvSpPr>
          <p:spPr>
            <a:xfrm>
              <a:off x="4391300" y="2382575"/>
              <a:ext cx="421975" cy="358950"/>
            </a:xfrm>
            <a:custGeom>
              <a:rect b="b" l="l" r="r" t="t"/>
              <a:pathLst>
                <a:path extrusionOk="0" h="14358" w="16879">
                  <a:moveTo>
                    <a:pt x="9153" y="2774"/>
                  </a:moveTo>
                  <a:lnTo>
                    <a:pt x="7692" y="2694"/>
                  </a:lnTo>
                  <a:lnTo>
                    <a:pt x="5318" y="891"/>
                  </a:lnTo>
                  <a:lnTo>
                    <a:pt x="4097" y="241"/>
                  </a:lnTo>
                  <a:lnTo>
                    <a:pt x="3139" y="1"/>
                  </a:lnTo>
                  <a:lnTo>
                    <a:pt x="3013" y="149"/>
                  </a:lnTo>
                  <a:lnTo>
                    <a:pt x="1530" y="583"/>
                  </a:lnTo>
                  <a:lnTo>
                    <a:pt x="2397" y="1496"/>
                  </a:lnTo>
                  <a:lnTo>
                    <a:pt x="2157" y="1644"/>
                  </a:lnTo>
                  <a:lnTo>
                    <a:pt x="2055" y="1952"/>
                  </a:lnTo>
                  <a:lnTo>
                    <a:pt x="1484" y="2067"/>
                  </a:lnTo>
                  <a:lnTo>
                    <a:pt x="1336" y="2397"/>
                  </a:lnTo>
                  <a:lnTo>
                    <a:pt x="1027" y="2683"/>
                  </a:lnTo>
                  <a:lnTo>
                    <a:pt x="160" y="2546"/>
                  </a:lnTo>
                  <a:lnTo>
                    <a:pt x="92" y="2900"/>
                  </a:lnTo>
                  <a:lnTo>
                    <a:pt x="92" y="3208"/>
                  </a:lnTo>
                  <a:lnTo>
                    <a:pt x="0" y="3710"/>
                  </a:lnTo>
                  <a:lnTo>
                    <a:pt x="388" y="3710"/>
                  </a:lnTo>
                  <a:lnTo>
                    <a:pt x="845" y="4338"/>
                  </a:lnTo>
                  <a:lnTo>
                    <a:pt x="1381" y="5068"/>
                  </a:lnTo>
                  <a:lnTo>
                    <a:pt x="1735" y="5741"/>
                  </a:lnTo>
                  <a:lnTo>
                    <a:pt x="1975" y="5947"/>
                  </a:lnTo>
                  <a:lnTo>
                    <a:pt x="2214" y="6426"/>
                  </a:lnTo>
                  <a:lnTo>
                    <a:pt x="2192" y="6620"/>
                  </a:lnTo>
                  <a:lnTo>
                    <a:pt x="2488" y="7145"/>
                  </a:lnTo>
                  <a:lnTo>
                    <a:pt x="2922" y="7339"/>
                  </a:lnTo>
                  <a:lnTo>
                    <a:pt x="3321" y="7693"/>
                  </a:lnTo>
                  <a:lnTo>
                    <a:pt x="3823" y="8686"/>
                  </a:lnTo>
                  <a:lnTo>
                    <a:pt x="3823" y="9233"/>
                  </a:lnTo>
                  <a:lnTo>
                    <a:pt x="3960" y="9861"/>
                  </a:lnTo>
                  <a:lnTo>
                    <a:pt x="4531" y="10728"/>
                  </a:lnTo>
                  <a:lnTo>
                    <a:pt x="4885" y="10877"/>
                  </a:lnTo>
                  <a:lnTo>
                    <a:pt x="5467" y="11504"/>
                  </a:lnTo>
                  <a:lnTo>
                    <a:pt x="5741" y="12246"/>
                  </a:lnTo>
                  <a:lnTo>
                    <a:pt x="6197" y="12999"/>
                  </a:lnTo>
                  <a:lnTo>
                    <a:pt x="6631" y="13330"/>
                  </a:lnTo>
                  <a:lnTo>
                    <a:pt x="6711" y="13684"/>
                  </a:lnTo>
                  <a:lnTo>
                    <a:pt x="6962" y="13958"/>
                  </a:lnTo>
                  <a:lnTo>
                    <a:pt x="7099" y="14357"/>
                  </a:lnTo>
                  <a:lnTo>
                    <a:pt x="7418" y="14049"/>
                  </a:lnTo>
                  <a:lnTo>
                    <a:pt x="7327" y="13673"/>
                  </a:lnTo>
                  <a:lnTo>
                    <a:pt x="7498" y="13228"/>
                  </a:lnTo>
                  <a:lnTo>
                    <a:pt x="7841" y="13467"/>
                  </a:lnTo>
                  <a:lnTo>
                    <a:pt x="8057" y="13376"/>
                  </a:lnTo>
                  <a:lnTo>
                    <a:pt x="8970" y="13353"/>
                  </a:lnTo>
                  <a:lnTo>
                    <a:pt x="9107" y="13456"/>
                  </a:lnTo>
                  <a:lnTo>
                    <a:pt x="9883" y="13536"/>
                  </a:lnTo>
                  <a:lnTo>
                    <a:pt x="10180" y="13490"/>
                  </a:lnTo>
                  <a:lnTo>
                    <a:pt x="10408" y="13798"/>
                  </a:lnTo>
                  <a:lnTo>
                    <a:pt x="10762" y="13650"/>
                  </a:lnTo>
                  <a:lnTo>
                    <a:pt x="11264" y="12703"/>
                  </a:lnTo>
                  <a:lnTo>
                    <a:pt x="11972" y="12280"/>
                  </a:lnTo>
                  <a:lnTo>
                    <a:pt x="14220" y="11938"/>
                  </a:lnTo>
                  <a:lnTo>
                    <a:pt x="16514" y="11025"/>
                  </a:lnTo>
                  <a:lnTo>
                    <a:pt x="16879" y="9222"/>
                  </a:lnTo>
                  <a:lnTo>
                    <a:pt x="16468" y="8571"/>
                  </a:lnTo>
                  <a:lnTo>
                    <a:pt x="16320" y="8765"/>
                  </a:lnTo>
                  <a:lnTo>
                    <a:pt x="13923" y="8309"/>
                  </a:lnTo>
                  <a:lnTo>
                    <a:pt x="13558" y="7396"/>
                  </a:lnTo>
                  <a:lnTo>
                    <a:pt x="13501" y="7179"/>
                  </a:lnTo>
                  <a:lnTo>
                    <a:pt x="13330" y="6837"/>
                  </a:lnTo>
                  <a:lnTo>
                    <a:pt x="13113" y="6894"/>
                  </a:lnTo>
                  <a:lnTo>
                    <a:pt x="12862" y="6723"/>
                  </a:lnTo>
                  <a:lnTo>
                    <a:pt x="12714" y="6494"/>
                  </a:lnTo>
                  <a:lnTo>
                    <a:pt x="12588" y="6198"/>
                  </a:lnTo>
                  <a:lnTo>
                    <a:pt x="12348" y="5935"/>
                  </a:lnTo>
                  <a:lnTo>
                    <a:pt x="12200" y="5639"/>
                  </a:lnTo>
                  <a:lnTo>
                    <a:pt x="12257" y="5342"/>
                  </a:lnTo>
                  <a:lnTo>
                    <a:pt x="12177" y="4954"/>
                  </a:lnTo>
                  <a:lnTo>
                    <a:pt x="11607" y="4577"/>
                  </a:lnTo>
                  <a:lnTo>
                    <a:pt x="11435" y="4258"/>
                  </a:lnTo>
                  <a:lnTo>
                    <a:pt x="11013" y="4052"/>
                  </a:lnTo>
                  <a:lnTo>
                    <a:pt x="10637" y="3265"/>
                  </a:lnTo>
                  <a:lnTo>
                    <a:pt x="10089" y="3299"/>
                  </a:lnTo>
                  <a:lnTo>
                    <a:pt x="9849" y="2854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39" name="Google Shape;2039;p22"/>
            <p:cNvSpPr/>
            <p:nvPr/>
          </p:nvSpPr>
          <p:spPr>
            <a:xfrm>
              <a:off x="4157925" y="2613100"/>
              <a:ext cx="321850" cy="303325"/>
            </a:xfrm>
            <a:custGeom>
              <a:rect b="b" l="l" r="r" t="t"/>
              <a:pathLst>
                <a:path extrusionOk="0" h="12133" w="12874">
                  <a:moveTo>
                    <a:pt x="11652" y="5171"/>
                  </a:moveTo>
                  <a:lnTo>
                    <a:pt x="11709" y="4577"/>
                  </a:lnTo>
                  <a:lnTo>
                    <a:pt x="11937" y="4292"/>
                  </a:lnTo>
                  <a:lnTo>
                    <a:pt x="12508" y="4144"/>
                  </a:lnTo>
                  <a:lnTo>
                    <a:pt x="12873" y="3630"/>
                  </a:lnTo>
                  <a:lnTo>
                    <a:pt x="12439" y="3288"/>
                  </a:lnTo>
                  <a:lnTo>
                    <a:pt x="12120" y="3059"/>
                  </a:lnTo>
                  <a:lnTo>
                    <a:pt x="11766" y="1975"/>
                  </a:lnTo>
                  <a:lnTo>
                    <a:pt x="11606" y="1051"/>
                  </a:lnTo>
                  <a:lnTo>
                    <a:pt x="11766" y="880"/>
                  </a:lnTo>
                  <a:lnTo>
                    <a:pt x="11469" y="1"/>
                  </a:lnTo>
                  <a:lnTo>
                    <a:pt x="8354" y="1"/>
                  </a:lnTo>
                  <a:lnTo>
                    <a:pt x="5307" y="1"/>
                  </a:lnTo>
                  <a:lnTo>
                    <a:pt x="2157" y="1"/>
                  </a:lnTo>
                  <a:lnTo>
                    <a:pt x="2226" y="1804"/>
                  </a:lnTo>
                  <a:lnTo>
                    <a:pt x="1324" y="1804"/>
                  </a:lnTo>
                  <a:lnTo>
                    <a:pt x="1324" y="2192"/>
                  </a:lnTo>
                  <a:lnTo>
                    <a:pt x="1484" y="5787"/>
                  </a:lnTo>
                  <a:lnTo>
                    <a:pt x="799" y="5730"/>
                  </a:lnTo>
                  <a:lnTo>
                    <a:pt x="457" y="6403"/>
                  </a:lnTo>
                  <a:lnTo>
                    <a:pt x="251" y="6951"/>
                  </a:lnTo>
                  <a:lnTo>
                    <a:pt x="422" y="7168"/>
                  </a:lnTo>
                  <a:lnTo>
                    <a:pt x="171" y="7442"/>
                  </a:lnTo>
                  <a:lnTo>
                    <a:pt x="274" y="7830"/>
                  </a:lnTo>
                  <a:lnTo>
                    <a:pt x="69" y="8195"/>
                  </a:lnTo>
                  <a:lnTo>
                    <a:pt x="0" y="8537"/>
                  </a:lnTo>
                  <a:lnTo>
                    <a:pt x="285" y="8480"/>
                  </a:lnTo>
                  <a:lnTo>
                    <a:pt x="457" y="8834"/>
                  </a:lnTo>
                  <a:lnTo>
                    <a:pt x="468" y="9370"/>
                  </a:lnTo>
                  <a:lnTo>
                    <a:pt x="765" y="9621"/>
                  </a:lnTo>
                  <a:lnTo>
                    <a:pt x="765" y="9850"/>
                  </a:lnTo>
                  <a:lnTo>
                    <a:pt x="868" y="10238"/>
                  </a:lnTo>
                  <a:lnTo>
                    <a:pt x="1335" y="10808"/>
                  </a:lnTo>
                  <a:lnTo>
                    <a:pt x="1335" y="11185"/>
                  </a:lnTo>
                  <a:lnTo>
                    <a:pt x="1221" y="11550"/>
                  </a:lnTo>
                  <a:lnTo>
                    <a:pt x="1267" y="11835"/>
                  </a:lnTo>
                  <a:lnTo>
                    <a:pt x="1552" y="12086"/>
                  </a:lnTo>
                  <a:lnTo>
                    <a:pt x="1621" y="12132"/>
                  </a:lnTo>
                  <a:lnTo>
                    <a:pt x="1860" y="12029"/>
                  </a:lnTo>
                  <a:lnTo>
                    <a:pt x="2134" y="11858"/>
                  </a:lnTo>
                  <a:lnTo>
                    <a:pt x="2317" y="11048"/>
                  </a:lnTo>
                  <a:lnTo>
                    <a:pt x="2534" y="10637"/>
                  </a:lnTo>
                  <a:lnTo>
                    <a:pt x="3104" y="10512"/>
                  </a:lnTo>
                  <a:lnTo>
                    <a:pt x="3253" y="10763"/>
                  </a:lnTo>
                  <a:lnTo>
                    <a:pt x="3675" y="11288"/>
                  </a:lnTo>
                  <a:lnTo>
                    <a:pt x="3892" y="11368"/>
                  </a:lnTo>
                  <a:lnTo>
                    <a:pt x="4177" y="11208"/>
                  </a:lnTo>
                  <a:lnTo>
                    <a:pt x="4759" y="11253"/>
                  </a:lnTo>
                  <a:lnTo>
                    <a:pt x="4873" y="11436"/>
                  </a:lnTo>
                  <a:lnTo>
                    <a:pt x="5661" y="11436"/>
                  </a:lnTo>
                  <a:lnTo>
                    <a:pt x="5683" y="11253"/>
                  </a:lnTo>
                  <a:lnTo>
                    <a:pt x="6106" y="11082"/>
                  </a:lnTo>
                  <a:lnTo>
                    <a:pt x="6174" y="10808"/>
                  </a:lnTo>
                  <a:lnTo>
                    <a:pt x="6471" y="10626"/>
                  </a:lnTo>
                  <a:lnTo>
                    <a:pt x="7156" y="11151"/>
                  </a:lnTo>
                  <a:lnTo>
                    <a:pt x="7555" y="11048"/>
                  </a:lnTo>
                  <a:lnTo>
                    <a:pt x="7943" y="10409"/>
                  </a:lnTo>
                  <a:lnTo>
                    <a:pt x="8365" y="9907"/>
                  </a:lnTo>
                  <a:lnTo>
                    <a:pt x="8285" y="9348"/>
                  </a:lnTo>
                  <a:lnTo>
                    <a:pt x="8080" y="9096"/>
                  </a:lnTo>
                  <a:lnTo>
                    <a:pt x="8571" y="9051"/>
                  </a:lnTo>
                  <a:lnTo>
                    <a:pt x="8616" y="8834"/>
                  </a:lnTo>
                  <a:lnTo>
                    <a:pt x="8982" y="8914"/>
                  </a:lnTo>
                  <a:lnTo>
                    <a:pt x="8913" y="9576"/>
                  </a:lnTo>
                  <a:lnTo>
                    <a:pt x="9027" y="10238"/>
                  </a:lnTo>
                  <a:lnTo>
                    <a:pt x="9438" y="10591"/>
                  </a:lnTo>
                  <a:lnTo>
                    <a:pt x="9541" y="10911"/>
                  </a:lnTo>
                  <a:lnTo>
                    <a:pt x="9541" y="11345"/>
                  </a:lnTo>
                  <a:lnTo>
                    <a:pt x="9655" y="11368"/>
                  </a:lnTo>
                  <a:lnTo>
                    <a:pt x="9655" y="11265"/>
                  </a:lnTo>
                  <a:lnTo>
                    <a:pt x="9849" y="10306"/>
                  </a:lnTo>
                  <a:lnTo>
                    <a:pt x="10226" y="10055"/>
                  </a:lnTo>
                  <a:lnTo>
                    <a:pt x="10294" y="9679"/>
                  </a:lnTo>
                  <a:lnTo>
                    <a:pt x="10625" y="8994"/>
                  </a:lnTo>
                  <a:lnTo>
                    <a:pt x="11081" y="8537"/>
                  </a:lnTo>
                  <a:lnTo>
                    <a:pt x="11378" y="7659"/>
                  </a:lnTo>
                  <a:lnTo>
                    <a:pt x="11481" y="6871"/>
                  </a:lnTo>
                  <a:lnTo>
                    <a:pt x="11378" y="6517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0" name="Google Shape;2040;p22"/>
            <p:cNvSpPr/>
            <p:nvPr/>
          </p:nvSpPr>
          <p:spPr>
            <a:xfrm>
              <a:off x="4198425" y="2834225"/>
              <a:ext cx="229425" cy="198300"/>
            </a:xfrm>
            <a:custGeom>
              <a:rect b="b" l="l" r="r" t="t"/>
              <a:pathLst>
                <a:path extrusionOk="0" h="7932" w="9177">
                  <a:moveTo>
                    <a:pt x="7921" y="2066"/>
                  </a:moveTo>
                  <a:lnTo>
                    <a:pt x="7818" y="1746"/>
                  </a:lnTo>
                  <a:lnTo>
                    <a:pt x="7407" y="1393"/>
                  </a:lnTo>
                  <a:lnTo>
                    <a:pt x="7293" y="742"/>
                  </a:lnTo>
                  <a:lnTo>
                    <a:pt x="7362" y="69"/>
                  </a:lnTo>
                  <a:lnTo>
                    <a:pt x="6996" y="0"/>
                  </a:lnTo>
                  <a:lnTo>
                    <a:pt x="6951" y="206"/>
                  </a:lnTo>
                  <a:lnTo>
                    <a:pt x="6471" y="251"/>
                  </a:lnTo>
                  <a:lnTo>
                    <a:pt x="6665" y="514"/>
                  </a:lnTo>
                  <a:lnTo>
                    <a:pt x="6757" y="1062"/>
                  </a:lnTo>
                  <a:lnTo>
                    <a:pt x="6323" y="1564"/>
                  </a:lnTo>
                  <a:lnTo>
                    <a:pt x="5935" y="2203"/>
                  </a:lnTo>
                  <a:lnTo>
                    <a:pt x="5536" y="2306"/>
                  </a:lnTo>
                  <a:lnTo>
                    <a:pt x="4851" y="1781"/>
                  </a:lnTo>
                  <a:lnTo>
                    <a:pt x="4554" y="1963"/>
                  </a:lnTo>
                  <a:lnTo>
                    <a:pt x="4486" y="2237"/>
                  </a:lnTo>
                  <a:lnTo>
                    <a:pt x="4075" y="2408"/>
                  </a:lnTo>
                  <a:lnTo>
                    <a:pt x="4041" y="2591"/>
                  </a:lnTo>
                  <a:lnTo>
                    <a:pt x="3253" y="2591"/>
                  </a:lnTo>
                  <a:lnTo>
                    <a:pt x="3139" y="2408"/>
                  </a:lnTo>
                  <a:lnTo>
                    <a:pt x="2557" y="2363"/>
                  </a:lnTo>
                  <a:lnTo>
                    <a:pt x="2272" y="2523"/>
                  </a:lnTo>
                  <a:lnTo>
                    <a:pt x="2055" y="2454"/>
                  </a:lnTo>
                  <a:lnTo>
                    <a:pt x="1633" y="1918"/>
                  </a:lnTo>
                  <a:lnTo>
                    <a:pt x="1484" y="1667"/>
                  </a:lnTo>
                  <a:lnTo>
                    <a:pt x="914" y="1792"/>
                  </a:lnTo>
                  <a:lnTo>
                    <a:pt x="708" y="2203"/>
                  </a:lnTo>
                  <a:lnTo>
                    <a:pt x="514" y="3025"/>
                  </a:lnTo>
                  <a:lnTo>
                    <a:pt x="252" y="3196"/>
                  </a:lnTo>
                  <a:lnTo>
                    <a:pt x="1" y="3287"/>
                  </a:lnTo>
                  <a:lnTo>
                    <a:pt x="548" y="3652"/>
                  </a:lnTo>
                  <a:lnTo>
                    <a:pt x="982" y="4017"/>
                  </a:lnTo>
                  <a:lnTo>
                    <a:pt x="1005" y="4303"/>
                  </a:lnTo>
                  <a:lnTo>
                    <a:pt x="1541" y="4794"/>
                  </a:lnTo>
                  <a:lnTo>
                    <a:pt x="1884" y="5170"/>
                  </a:lnTo>
                  <a:lnTo>
                    <a:pt x="2101" y="5718"/>
                  </a:lnTo>
                  <a:lnTo>
                    <a:pt x="2694" y="6072"/>
                  </a:lnTo>
                  <a:lnTo>
                    <a:pt x="2831" y="6368"/>
                  </a:lnTo>
                  <a:lnTo>
                    <a:pt x="3333" y="7110"/>
                  </a:lnTo>
                  <a:lnTo>
                    <a:pt x="3687" y="7224"/>
                  </a:lnTo>
                  <a:lnTo>
                    <a:pt x="3904" y="7076"/>
                  </a:lnTo>
                  <a:lnTo>
                    <a:pt x="4269" y="7133"/>
                  </a:lnTo>
                  <a:lnTo>
                    <a:pt x="4714" y="6939"/>
                  </a:lnTo>
                  <a:lnTo>
                    <a:pt x="4908" y="7327"/>
                  </a:lnTo>
                  <a:lnTo>
                    <a:pt x="5627" y="7932"/>
                  </a:lnTo>
                  <a:lnTo>
                    <a:pt x="5627" y="7932"/>
                  </a:lnTo>
                  <a:lnTo>
                    <a:pt x="5946" y="7681"/>
                  </a:lnTo>
                  <a:lnTo>
                    <a:pt x="6449" y="7886"/>
                  </a:lnTo>
                  <a:lnTo>
                    <a:pt x="7088" y="7669"/>
                  </a:lnTo>
                  <a:lnTo>
                    <a:pt x="7658" y="7681"/>
                  </a:lnTo>
                  <a:lnTo>
                    <a:pt x="8149" y="7259"/>
                  </a:lnTo>
                  <a:lnTo>
                    <a:pt x="8640" y="6711"/>
                  </a:lnTo>
                  <a:lnTo>
                    <a:pt x="9176" y="6117"/>
                  </a:lnTo>
                  <a:lnTo>
                    <a:pt x="8674" y="5136"/>
                  </a:lnTo>
                  <a:lnTo>
                    <a:pt x="8309" y="4919"/>
                  </a:lnTo>
                  <a:lnTo>
                    <a:pt x="8160" y="4565"/>
                  </a:lnTo>
                  <a:lnTo>
                    <a:pt x="7750" y="4120"/>
                  </a:lnTo>
                  <a:lnTo>
                    <a:pt x="7259" y="4052"/>
                  </a:lnTo>
                  <a:lnTo>
                    <a:pt x="7521" y="3538"/>
                  </a:lnTo>
                  <a:lnTo>
                    <a:pt x="7944" y="3515"/>
                  </a:lnTo>
                  <a:lnTo>
                    <a:pt x="8058" y="3230"/>
                  </a:lnTo>
                  <a:lnTo>
                    <a:pt x="8035" y="2523"/>
                  </a:lnTo>
                  <a:lnTo>
                    <a:pt x="7921" y="2511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1" name="Google Shape;2041;p22"/>
            <p:cNvSpPr/>
            <p:nvPr/>
          </p:nvSpPr>
          <p:spPr>
            <a:xfrm>
              <a:off x="3371325" y="2735800"/>
              <a:ext cx="121850" cy="96450"/>
            </a:xfrm>
            <a:custGeom>
              <a:rect b="b" l="l" r="r" t="t"/>
              <a:pathLst>
                <a:path extrusionOk="0" h="3858" w="4874">
                  <a:moveTo>
                    <a:pt x="4326" y="1792"/>
                  </a:moveTo>
                  <a:lnTo>
                    <a:pt x="3812" y="1164"/>
                  </a:lnTo>
                  <a:lnTo>
                    <a:pt x="3356" y="491"/>
                  </a:lnTo>
                  <a:lnTo>
                    <a:pt x="2831" y="251"/>
                  </a:lnTo>
                  <a:lnTo>
                    <a:pt x="2454" y="0"/>
                  </a:lnTo>
                  <a:lnTo>
                    <a:pt x="2021" y="0"/>
                  </a:lnTo>
                  <a:lnTo>
                    <a:pt x="1621" y="194"/>
                  </a:lnTo>
                  <a:lnTo>
                    <a:pt x="1233" y="126"/>
                  </a:lnTo>
                  <a:lnTo>
                    <a:pt x="948" y="411"/>
                  </a:lnTo>
                  <a:lnTo>
                    <a:pt x="765" y="879"/>
                  </a:lnTo>
                  <a:lnTo>
                    <a:pt x="366" y="1507"/>
                  </a:lnTo>
                  <a:lnTo>
                    <a:pt x="1" y="1678"/>
                  </a:lnTo>
                  <a:lnTo>
                    <a:pt x="389" y="2009"/>
                  </a:lnTo>
                  <a:lnTo>
                    <a:pt x="708" y="2716"/>
                  </a:lnTo>
                  <a:lnTo>
                    <a:pt x="1576" y="2693"/>
                  </a:lnTo>
                  <a:lnTo>
                    <a:pt x="1758" y="2477"/>
                  </a:lnTo>
                  <a:lnTo>
                    <a:pt x="2021" y="2465"/>
                  </a:lnTo>
                  <a:lnTo>
                    <a:pt x="2317" y="2682"/>
                  </a:lnTo>
                  <a:lnTo>
                    <a:pt x="2568" y="2693"/>
                  </a:lnTo>
                  <a:lnTo>
                    <a:pt x="2831" y="2534"/>
                  </a:lnTo>
                  <a:lnTo>
                    <a:pt x="2991" y="2796"/>
                  </a:lnTo>
                  <a:lnTo>
                    <a:pt x="2648" y="3002"/>
                  </a:lnTo>
                  <a:lnTo>
                    <a:pt x="2306" y="2990"/>
                  </a:lnTo>
                  <a:lnTo>
                    <a:pt x="1964" y="2796"/>
                  </a:lnTo>
                  <a:lnTo>
                    <a:pt x="1667" y="3002"/>
                  </a:lnTo>
                  <a:lnTo>
                    <a:pt x="1519" y="3002"/>
                  </a:lnTo>
                  <a:lnTo>
                    <a:pt x="1325" y="3139"/>
                  </a:lnTo>
                  <a:lnTo>
                    <a:pt x="606" y="3116"/>
                  </a:lnTo>
                  <a:lnTo>
                    <a:pt x="720" y="3812"/>
                  </a:lnTo>
                  <a:lnTo>
                    <a:pt x="1142" y="3664"/>
                  </a:lnTo>
                  <a:lnTo>
                    <a:pt x="1404" y="3686"/>
                  </a:lnTo>
                  <a:lnTo>
                    <a:pt x="1621" y="3584"/>
                  </a:lnTo>
                  <a:lnTo>
                    <a:pt x="3082" y="3629"/>
                  </a:lnTo>
                  <a:lnTo>
                    <a:pt x="3470" y="3641"/>
                  </a:lnTo>
                  <a:lnTo>
                    <a:pt x="4041" y="3858"/>
                  </a:lnTo>
                  <a:lnTo>
                    <a:pt x="4223" y="3846"/>
                  </a:lnTo>
                  <a:lnTo>
                    <a:pt x="4280" y="3743"/>
                  </a:lnTo>
                  <a:lnTo>
                    <a:pt x="4714" y="3812"/>
                  </a:lnTo>
                  <a:lnTo>
                    <a:pt x="4828" y="3755"/>
                  </a:lnTo>
                  <a:lnTo>
                    <a:pt x="4874" y="3470"/>
                  </a:lnTo>
                  <a:lnTo>
                    <a:pt x="4817" y="3139"/>
                  </a:lnTo>
                  <a:lnTo>
                    <a:pt x="4509" y="2876"/>
                  </a:lnTo>
                  <a:lnTo>
                    <a:pt x="4360" y="2351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2" name="Google Shape;2042;p22"/>
            <p:cNvSpPr/>
            <p:nvPr/>
          </p:nvSpPr>
          <p:spPr>
            <a:xfrm>
              <a:off x="3456650" y="2884150"/>
              <a:ext cx="60500" cy="74200"/>
            </a:xfrm>
            <a:custGeom>
              <a:rect b="b" l="l" r="r" t="t"/>
              <a:pathLst>
                <a:path extrusionOk="0" h="2968" w="2420">
                  <a:moveTo>
                    <a:pt x="2419" y="1496"/>
                  </a:moveTo>
                  <a:lnTo>
                    <a:pt x="2203" y="1541"/>
                  </a:lnTo>
                  <a:lnTo>
                    <a:pt x="2203" y="1210"/>
                  </a:lnTo>
                  <a:lnTo>
                    <a:pt x="2077" y="971"/>
                  </a:lnTo>
                  <a:lnTo>
                    <a:pt x="2100" y="708"/>
                  </a:lnTo>
                  <a:lnTo>
                    <a:pt x="1929" y="320"/>
                  </a:lnTo>
                  <a:lnTo>
                    <a:pt x="1712" y="1"/>
                  </a:lnTo>
                  <a:lnTo>
                    <a:pt x="1073" y="1"/>
                  </a:lnTo>
                  <a:lnTo>
                    <a:pt x="890" y="172"/>
                  </a:lnTo>
                  <a:lnTo>
                    <a:pt x="673" y="195"/>
                  </a:lnTo>
                  <a:lnTo>
                    <a:pt x="536" y="400"/>
                  </a:lnTo>
                  <a:lnTo>
                    <a:pt x="434" y="640"/>
                  </a:lnTo>
                  <a:lnTo>
                    <a:pt x="0" y="1039"/>
                  </a:lnTo>
                  <a:lnTo>
                    <a:pt x="103" y="1712"/>
                  </a:lnTo>
                  <a:lnTo>
                    <a:pt x="228" y="2032"/>
                  </a:lnTo>
                  <a:lnTo>
                    <a:pt x="650" y="2534"/>
                  </a:lnTo>
                  <a:lnTo>
                    <a:pt x="1233" y="2888"/>
                  </a:lnTo>
                  <a:lnTo>
                    <a:pt x="1449" y="2968"/>
                  </a:lnTo>
                  <a:lnTo>
                    <a:pt x="1632" y="2682"/>
                  </a:lnTo>
                  <a:lnTo>
                    <a:pt x="1678" y="2409"/>
                  </a:lnTo>
                  <a:lnTo>
                    <a:pt x="2043" y="1918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3" name="Google Shape;2043;p22"/>
            <p:cNvSpPr/>
            <p:nvPr/>
          </p:nvSpPr>
          <p:spPr>
            <a:xfrm>
              <a:off x="1930550" y="2784875"/>
              <a:ext cx="47375" cy="28825"/>
            </a:xfrm>
            <a:custGeom>
              <a:rect b="b" l="l" r="r" t="t"/>
              <a:pathLst>
                <a:path extrusionOk="0" h="1153" w="1895">
                  <a:moveTo>
                    <a:pt x="1803" y="947"/>
                  </a:moveTo>
                  <a:lnTo>
                    <a:pt x="1895" y="582"/>
                  </a:lnTo>
                  <a:lnTo>
                    <a:pt x="1792" y="491"/>
                  </a:lnTo>
                  <a:lnTo>
                    <a:pt x="1632" y="411"/>
                  </a:lnTo>
                  <a:lnTo>
                    <a:pt x="1278" y="525"/>
                  </a:lnTo>
                  <a:lnTo>
                    <a:pt x="1267" y="400"/>
                  </a:lnTo>
                  <a:lnTo>
                    <a:pt x="1027" y="263"/>
                  </a:lnTo>
                  <a:lnTo>
                    <a:pt x="879" y="69"/>
                  </a:lnTo>
                  <a:lnTo>
                    <a:pt x="662" y="0"/>
                  </a:lnTo>
                  <a:lnTo>
                    <a:pt x="457" y="57"/>
                  </a:lnTo>
                  <a:lnTo>
                    <a:pt x="491" y="160"/>
                  </a:lnTo>
                  <a:lnTo>
                    <a:pt x="331" y="263"/>
                  </a:lnTo>
                  <a:lnTo>
                    <a:pt x="34" y="491"/>
                  </a:lnTo>
                  <a:lnTo>
                    <a:pt x="0" y="628"/>
                  </a:lnTo>
                  <a:lnTo>
                    <a:pt x="206" y="810"/>
                  </a:lnTo>
                  <a:lnTo>
                    <a:pt x="651" y="867"/>
                  </a:lnTo>
                  <a:lnTo>
                    <a:pt x="959" y="1061"/>
                  </a:lnTo>
                  <a:lnTo>
                    <a:pt x="1233" y="1141"/>
                  </a:lnTo>
                  <a:lnTo>
                    <a:pt x="1701" y="1153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4" name="Google Shape;2044;p22"/>
            <p:cNvSpPr/>
            <p:nvPr/>
          </p:nvSpPr>
          <p:spPr>
            <a:xfrm>
              <a:off x="4057500" y="2067050"/>
              <a:ext cx="81050" cy="86175"/>
            </a:xfrm>
            <a:custGeom>
              <a:rect b="b" l="l" r="r" t="t"/>
              <a:pathLst>
                <a:path extrusionOk="0" h="3447" w="3242">
                  <a:moveTo>
                    <a:pt x="1974" y="867"/>
                  </a:moveTo>
                  <a:lnTo>
                    <a:pt x="1518" y="651"/>
                  </a:lnTo>
                  <a:lnTo>
                    <a:pt x="1404" y="388"/>
                  </a:lnTo>
                  <a:lnTo>
                    <a:pt x="993" y="23"/>
                  </a:lnTo>
                  <a:lnTo>
                    <a:pt x="536" y="0"/>
                  </a:lnTo>
                  <a:lnTo>
                    <a:pt x="0" y="228"/>
                  </a:lnTo>
                  <a:lnTo>
                    <a:pt x="0" y="228"/>
                  </a:lnTo>
                  <a:lnTo>
                    <a:pt x="217" y="571"/>
                  </a:lnTo>
                  <a:lnTo>
                    <a:pt x="457" y="822"/>
                  </a:lnTo>
                  <a:lnTo>
                    <a:pt x="217" y="1153"/>
                  </a:lnTo>
                  <a:lnTo>
                    <a:pt x="217" y="1153"/>
                  </a:lnTo>
                  <a:lnTo>
                    <a:pt x="479" y="1153"/>
                  </a:lnTo>
                  <a:lnTo>
                    <a:pt x="331" y="1541"/>
                  </a:lnTo>
                  <a:lnTo>
                    <a:pt x="719" y="1872"/>
                  </a:lnTo>
                  <a:lnTo>
                    <a:pt x="651" y="2283"/>
                  </a:lnTo>
                  <a:lnTo>
                    <a:pt x="479" y="2328"/>
                  </a:lnTo>
                  <a:lnTo>
                    <a:pt x="685" y="2477"/>
                  </a:lnTo>
                  <a:lnTo>
                    <a:pt x="799" y="2591"/>
                  </a:lnTo>
                  <a:lnTo>
                    <a:pt x="1061" y="2693"/>
                  </a:lnTo>
                  <a:lnTo>
                    <a:pt x="1347" y="2865"/>
                  </a:lnTo>
                  <a:lnTo>
                    <a:pt x="1290" y="2956"/>
                  </a:lnTo>
                  <a:lnTo>
                    <a:pt x="1461" y="2876"/>
                  </a:lnTo>
                  <a:lnTo>
                    <a:pt x="1529" y="2591"/>
                  </a:lnTo>
                  <a:lnTo>
                    <a:pt x="1655" y="2534"/>
                  </a:lnTo>
                  <a:lnTo>
                    <a:pt x="1769" y="2671"/>
                  </a:lnTo>
                  <a:lnTo>
                    <a:pt x="1917" y="2728"/>
                  </a:lnTo>
                  <a:lnTo>
                    <a:pt x="2031" y="2865"/>
                  </a:lnTo>
                  <a:lnTo>
                    <a:pt x="2146" y="2910"/>
                  </a:lnTo>
                  <a:lnTo>
                    <a:pt x="2305" y="3070"/>
                  </a:lnTo>
                  <a:lnTo>
                    <a:pt x="2419" y="3070"/>
                  </a:lnTo>
                  <a:lnTo>
                    <a:pt x="2340" y="3275"/>
                  </a:lnTo>
                  <a:lnTo>
                    <a:pt x="2271" y="3378"/>
                  </a:lnTo>
                  <a:lnTo>
                    <a:pt x="2305" y="3447"/>
                  </a:lnTo>
                  <a:lnTo>
                    <a:pt x="2545" y="3389"/>
                  </a:lnTo>
                  <a:lnTo>
                    <a:pt x="2887" y="3378"/>
                  </a:lnTo>
                  <a:lnTo>
                    <a:pt x="2990" y="3253"/>
                  </a:lnTo>
                  <a:lnTo>
                    <a:pt x="2899" y="3150"/>
                  </a:lnTo>
                  <a:lnTo>
                    <a:pt x="3001" y="2865"/>
                  </a:lnTo>
                  <a:lnTo>
                    <a:pt x="3241" y="2591"/>
                  </a:lnTo>
                  <a:lnTo>
                    <a:pt x="2842" y="2225"/>
                  </a:lnTo>
                  <a:lnTo>
                    <a:pt x="2739" y="1894"/>
                  </a:lnTo>
                  <a:lnTo>
                    <a:pt x="2899" y="1700"/>
                  </a:lnTo>
                  <a:lnTo>
                    <a:pt x="2762" y="1552"/>
                  </a:lnTo>
                  <a:lnTo>
                    <a:pt x="2910" y="1392"/>
                  </a:lnTo>
                  <a:lnTo>
                    <a:pt x="2716" y="1301"/>
                  </a:lnTo>
                  <a:lnTo>
                    <a:pt x="2511" y="1484"/>
                  </a:lnTo>
                  <a:lnTo>
                    <a:pt x="2077" y="1221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5" name="Google Shape;2045;p22"/>
            <p:cNvSpPr/>
            <p:nvPr/>
          </p:nvSpPr>
          <p:spPr>
            <a:xfrm>
              <a:off x="2559075" y="2975175"/>
              <a:ext cx="82750" cy="95875"/>
            </a:xfrm>
            <a:custGeom>
              <a:rect b="b" l="l" r="r" t="t"/>
              <a:pathLst>
                <a:path extrusionOk="0" h="3835" w="3310">
                  <a:moveTo>
                    <a:pt x="2454" y="0"/>
                  </a:moveTo>
                  <a:lnTo>
                    <a:pt x="1803" y="80"/>
                  </a:lnTo>
                  <a:lnTo>
                    <a:pt x="1712" y="240"/>
                  </a:lnTo>
                  <a:lnTo>
                    <a:pt x="753" y="57"/>
                  </a:lnTo>
                  <a:lnTo>
                    <a:pt x="616" y="879"/>
                  </a:lnTo>
                  <a:lnTo>
                    <a:pt x="114" y="1107"/>
                  </a:lnTo>
                  <a:lnTo>
                    <a:pt x="160" y="1324"/>
                  </a:lnTo>
                  <a:lnTo>
                    <a:pt x="0" y="1792"/>
                  </a:lnTo>
                  <a:lnTo>
                    <a:pt x="343" y="2442"/>
                  </a:lnTo>
                  <a:lnTo>
                    <a:pt x="594" y="2465"/>
                  </a:lnTo>
                  <a:lnTo>
                    <a:pt x="696" y="2956"/>
                  </a:lnTo>
                  <a:lnTo>
                    <a:pt x="1164" y="3755"/>
                  </a:lnTo>
                  <a:lnTo>
                    <a:pt x="1609" y="3835"/>
                  </a:lnTo>
                  <a:lnTo>
                    <a:pt x="1678" y="3641"/>
                  </a:lnTo>
                  <a:lnTo>
                    <a:pt x="1552" y="3458"/>
                  </a:lnTo>
                  <a:lnTo>
                    <a:pt x="1621" y="3207"/>
                  </a:lnTo>
                  <a:lnTo>
                    <a:pt x="1952" y="3287"/>
                  </a:lnTo>
                  <a:lnTo>
                    <a:pt x="2340" y="3184"/>
                  </a:lnTo>
                  <a:lnTo>
                    <a:pt x="2796" y="3389"/>
                  </a:lnTo>
                  <a:lnTo>
                    <a:pt x="2990" y="3001"/>
                  </a:lnTo>
                  <a:lnTo>
                    <a:pt x="3082" y="2591"/>
                  </a:lnTo>
                  <a:lnTo>
                    <a:pt x="3218" y="2191"/>
                  </a:lnTo>
                  <a:lnTo>
                    <a:pt x="2922" y="1666"/>
                  </a:lnTo>
                  <a:lnTo>
                    <a:pt x="2865" y="1039"/>
                  </a:lnTo>
                  <a:lnTo>
                    <a:pt x="3310" y="251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6" name="Google Shape;2046;p22"/>
            <p:cNvSpPr/>
            <p:nvPr/>
          </p:nvSpPr>
          <p:spPr>
            <a:xfrm>
              <a:off x="4018125" y="1991425"/>
              <a:ext cx="98150" cy="40250"/>
            </a:xfrm>
            <a:custGeom>
              <a:rect b="b" l="l" r="r" t="t"/>
              <a:pathLst>
                <a:path extrusionOk="0" h="1610" w="3926">
                  <a:moveTo>
                    <a:pt x="3926" y="423"/>
                  </a:moveTo>
                  <a:lnTo>
                    <a:pt x="3218" y="92"/>
                  </a:lnTo>
                  <a:lnTo>
                    <a:pt x="2739" y="206"/>
                  </a:lnTo>
                  <a:lnTo>
                    <a:pt x="2397" y="126"/>
                  </a:lnTo>
                  <a:lnTo>
                    <a:pt x="1997" y="309"/>
                  </a:lnTo>
                  <a:lnTo>
                    <a:pt x="1609" y="1"/>
                  </a:lnTo>
                  <a:lnTo>
                    <a:pt x="1335" y="126"/>
                  </a:lnTo>
                  <a:lnTo>
                    <a:pt x="1290" y="69"/>
                  </a:lnTo>
                  <a:lnTo>
                    <a:pt x="1084" y="69"/>
                  </a:lnTo>
                  <a:lnTo>
                    <a:pt x="993" y="229"/>
                  </a:lnTo>
                  <a:lnTo>
                    <a:pt x="845" y="275"/>
                  </a:lnTo>
                  <a:lnTo>
                    <a:pt x="810" y="469"/>
                  </a:lnTo>
                  <a:lnTo>
                    <a:pt x="685" y="514"/>
                  </a:lnTo>
                  <a:lnTo>
                    <a:pt x="662" y="594"/>
                  </a:lnTo>
                  <a:lnTo>
                    <a:pt x="445" y="686"/>
                  </a:lnTo>
                  <a:lnTo>
                    <a:pt x="126" y="674"/>
                  </a:lnTo>
                  <a:lnTo>
                    <a:pt x="46" y="868"/>
                  </a:lnTo>
                  <a:lnTo>
                    <a:pt x="0" y="982"/>
                  </a:lnTo>
                  <a:lnTo>
                    <a:pt x="103" y="1279"/>
                  </a:lnTo>
                  <a:lnTo>
                    <a:pt x="468" y="1507"/>
                  </a:lnTo>
                  <a:lnTo>
                    <a:pt x="742" y="1610"/>
                  </a:lnTo>
                  <a:lnTo>
                    <a:pt x="1324" y="1496"/>
                  </a:lnTo>
                  <a:lnTo>
                    <a:pt x="1370" y="1325"/>
                  </a:lnTo>
                  <a:lnTo>
                    <a:pt x="1644" y="1302"/>
                  </a:lnTo>
                  <a:lnTo>
                    <a:pt x="1963" y="1153"/>
                  </a:lnTo>
                  <a:lnTo>
                    <a:pt x="2054" y="1211"/>
                  </a:lnTo>
                  <a:lnTo>
                    <a:pt x="2363" y="1108"/>
                  </a:lnTo>
                  <a:lnTo>
                    <a:pt x="2511" y="902"/>
                  </a:lnTo>
                  <a:lnTo>
                    <a:pt x="2739" y="845"/>
                  </a:lnTo>
                  <a:lnTo>
                    <a:pt x="3515" y="1108"/>
                  </a:lnTo>
                  <a:lnTo>
                    <a:pt x="3664" y="1028"/>
                  </a:lnTo>
                  <a:lnTo>
                    <a:pt x="3766" y="674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7" name="Google Shape;2047;p22"/>
            <p:cNvSpPr/>
            <p:nvPr/>
          </p:nvSpPr>
          <p:spPr>
            <a:xfrm>
              <a:off x="3965900" y="2051625"/>
              <a:ext cx="50525" cy="31125"/>
            </a:xfrm>
            <a:custGeom>
              <a:rect b="b" l="l" r="r" t="t"/>
              <a:pathLst>
                <a:path extrusionOk="0" h="1245" w="2021">
                  <a:moveTo>
                    <a:pt x="2021" y="320"/>
                  </a:moveTo>
                  <a:lnTo>
                    <a:pt x="1850" y="12"/>
                  </a:lnTo>
                  <a:lnTo>
                    <a:pt x="1735" y="1"/>
                  </a:lnTo>
                  <a:lnTo>
                    <a:pt x="1598" y="161"/>
                  </a:lnTo>
                  <a:lnTo>
                    <a:pt x="994" y="172"/>
                  </a:lnTo>
                  <a:lnTo>
                    <a:pt x="651" y="366"/>
                  </a:lnTo>
                  <a:lnTo>
                    <a:pt x="46" y="320"/>
                  </a:lnTo>
                  <a:lnTo>
                    <a:pt x="1" y="743"/>
                  </a:lnTo>
                  <a:lnTo>
                    <a:pt x="206" y="1131"/>
                  </a:lnTo>
                  <a:lnTo>
                    <a:pt x="46" y="1199"/>
                  </a:lnTo>
                  <a:lnTo>
                    <a:pt x="549" y="1222"/>
                  </a:lnTo>
                  <a:lnTo>
                    <a:pt x="663" y="1085"/>
                  </a:lnTo>
                  <a:lnTo>
                    <a:pt x="914" y="1222"/>
                  </a:lnTo>
                  <a:lnTo>
                    <a:pt x="1199" y="1245"/>
                  </a:lnTo>
                  <a:lnTo>
                    <a:pt x="1176" y="1005"/>
                  </a:lnTo>
                  <a:lnTo>
                    <a:pt x="1416" y="914"/>
                  </a:lnTo>
                  <a:lnTo>
                    <a:pt x="1462" y="560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8" name="Google Shape;2048;p22"/>
            <p:cNvSpPr/>
            <p:nvPr/>
          </p:nvSpPr>
          <p:spPr>
            <a:xfrm>
              <a:off x="3899725" y="1585450"/>
              <a:ext cx="181750" cy="280475"/>
            </a:xfrm>
            <a:custGeom>
              <a:rect b="b" l="l" r="r" t="t"/>
              <a:pathLst>
                <a:path extrusionOk="0" h="11219" w="7270">
                  <a:moveTo>
                    <a:pt x="7270" y="2431"/>
                  </a:moveTo>
                  <a:lnTo>
                    <a:pt x="7007" y="2112"/>
                  </a:lnTo>
                  <a:lnTo>
                    <a:pt x="6756" y="913"/>
                  </a:lnTo>
                  <a:lnTo>
                    <a:pt x="5729" y="388"/>
                  </a:lnTo>
                  <a:lnTo>
                    <a:pt x="4885" y="0"/>
                  </a:lnTo>
                  <a:lnTo>
                    <a:pt x="4531" y="46"/>
                  </a:lnTo>
                  <a:lnTo>
                    <a:pt x="4531" y="548"/>
                  </a:lnTo>
                  <a:lnTo>
                    <a:pt x="3401" y="423"/>
                  </a:lnTo>
                  <a:lnTo>
                    <a:pt x="3321" y="856"/>
                  </a:lnTo>
                  <a:lnTo>
                    <a:pt x="2750" y="845"/>
                  </a:lnTo>
                  <a:lnTo>
                    <a:pt x="2431" y="1404"/>
                  </a:lnTo>
                  <a:lnTo>
                    <a:pt x="1952" y="2271"/>
                  </a:lnTo>
                  <a:lnTo>
                    <a:pt x="1141" y="3401"/>
                  </a:lnTo>
                  <a:lnTo>
                    <a:pt x="1392" y="3675"/>
                  </a:lnTo>
                  <a:lnTo>
                    <a:pt x="1210" y="3983"/>
                  </a:lnTo>
                  <a:lnTo>
                    <a:pt x="594" y="3972"/>
                  </a:lnTo>
                  <a:lnTo>
                    <a:pt x="263" y="4725"/>
                  </a:lnTo>
                  <a:lnTo>
                    <a:pt x="411" y="5809"/>
                  </a:lnTo>
                  <a:lnTo>
                    <a:pt x="856" y="6220"/>
                  </a:lnTo>
                  <a:lnTo>
                    <a:pt x="719" y="7213"/>
                  </a:lnTo>
                  <a:lnTo>
                    <a:pt x="240" y="7783"/>
                  </a:lnTo>
                  <a:lnTo>
                    <a:pt x="0" y="8251"/>
                  </a:lnTo>
                  <a:lnTo>
                    <a:pt x="594" y="9450"/>
                  </a:lnTo>
                  <a:lnTo>
                    <a:pt x="1221" y="10408"/>
                  </a:lnTo>
                  <a:lnTo>
                    <a:pt x="1507" y="11218"/>
                  </a:lnTo>
                  <a:lnTo>
                    <a:pt x="2260" y="11173"/>
                  </a:lnTo>
                  <a:lnTo>
                    <a:pt x="2579" y="10500"/>
                  </a:lnTo>
                  <a:lnTo>
                    <a:pt x="3390" y="10579"/>
                  </a:lnTo>
                  <a:lnTo>
                    <a:pt x="3675" y="9792"/>
                  </a:lnTo>
                  <a:lnTo>
                    <a:pt x="3766" y="8365"/>
                  </a:lnTo>
                  <a:lnTo>
                    <a:pt x="4417" y="8183"/>
                  </a:lnTo>
                  <a:lnTo>
                    <a:pt x="4885" y="7236"/>
                  </a:lnTo>
                  <a:lnTo>
                    <a:pt x="4200" y="6768"/>
                  </a:lnTo>
                  <a:lnTo>
                    <a:pt x="3686" y="6197"/>
                  </a:lnTo>
                  <a:lnTo>
                    <a:pt x="3994" y="5045"/>
                  </a:lnTo>
                  <a:lnTo>
                    <a:pt x="5090" y="4337"/>
                  </a:lnTo>
                  <a:lnTo>
                    <a:pt x="5957" y="3698"/>
                  </a:lnTo>
                  <a:lnTo>
                    <a:pt x="5786" y="3196"/>
                  </a:lnTo>
                  <a:lnTo>
                    <a:pt x="6277" y="2648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49" name="Google Shape;2049;p22"/>
            <p:cNvSpPr/>
            <p:nvPr/>
          </p:nvSpPr>
          <p:spPr>
            <a:xfrm>
              <a:off x="4317400" y="3694425"/>
              <a:ext cx="27125" cy="37100"/>
            </a:xfrm>
            <a:custGeom>
              <a:rect b="b" l="l" r="r" t="t"/>
              <a:pathLst>
                <a:path extrusionOk="0" h="1484" w="1085">
                  <a:moveTo>
                    <a:pt x="948" y="171"/>
                  </a:moveTo>
                  <a:lnTo>
                    <a:pt x="571" y="0"/>
                  </a:lnTo>
                  <a:lnTo>
                    <a:pt x="343" y="69"/>
                  </a:lnTo>
                  <a:lnTo>
                    <a:pt x="240" y="320"/>
                  </a:lnTo>
                  <a:lnTo>
                    <a:pt x="12" y="662"/>
                  </a:lnTo>
                  <a:lnTo>
                    <a:pt x="1" y="982"/>
                  </a:lnTo>
                  <a:lnTo>
                    <a:pt x="423" y="1484"/>
                  </a:lnTo>
                  <a:lnTo>
                    <a:pt x="891" y="1381"/>
                  </a:lnTo>
                  <a:lnTo>
                    <a:pt x="1085" y="982"/>
                  </a:lnTo>
                  <a:lnTo>
                    <a:pt x="1039" y="582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0" name="Google Shape;2050;p22"/>
            <p:cNvSpPr/>
            <p:nvPr/>
          </p:nvSpPr>
          <p:spPr>
            <a:xfrm>
              <a:off x="4398425" y="2266175"/>
              <a:ext cx="115875" cy="113000"/>
            </a:xfrm>
            <a:custGeom>
              <a:rect b="b" l="l" r="r" t="t"/>
              <a:pathLst>
                <a:path extrusionOk="0" h="4520" w="4635">
                  <a:moveTo>
                    <a:pt x="2420" y="3561"/>
                  </a:moveTo>
                  <a:lnTo>
                    <a:pt x="3984" y="2603"/>
                  </a:lnTo>
                  <a:lnTo>
                    <a:pt x="4120" y="1496"/>
                  </a:lnTo>
                  <a:lnTo>
                    <a:pt x="3949" y="822"/>
                  </a:lnTo>
                  <a:lnTo>
                    <a:pt x="4326" y="594"/>
                  </a:lnTo>
                  <a:lnTo>
                    <a:pt x="4634" y="1"/>
                  </a:lnTo>
                  <a:lnTo>
                    <a:pt x="3790" y="161"/>
                  </a:lnTo>
                  <a:lnTo>
                    <a:pt x="3390" y="138"/>
                  </a:lnTo>
                  <a:lnTo>
                    <a:pt x="2568" y="491"/>
                  </a:lnTo>
                  <a:lnTo>
                    <a:pt x="1964" y="491"/>
                  </a:lnTo>
                  <a:lnTo>
                    <a:pt x="1530" y="320"/>
                  </a:lnTo>
                  <a:lnTo>
                    <a:pt x="754" y="583"/>
                  </a:lnTo>
                  <a:lnTo>
                    <a:pt x="480" y="389"/>
                  </a:lnTo>
                  <a:lnTo>
                    <a:pt x="491" y="902"/>
                  </a:lnTo>
                  <a:lnTo>
                    <a:pt x="320" y="1119"/>
                  </a:lnTo>
                  <a:lnTo>
                    <a:pt x="149" y="1325"/>
                  </a:lnTo>
                  <a:lnTo>
                    <a:pt x="1" y="1690"/>
                  </a:lnTo>
                  <a:lnTo>
                    <a:pt x="160" y="2409"/>
                  </a:lnTo>
                  <a:lnTo>
                    <a:pt x="503" y="2443"/>
                  </a:lnTo>
                  <a:lnTo>
                    <a:pt x="674" y="2808"/>
                  </a:lnTo>
                  <a:lnTo>
                    <a:pt x="309" y="3151"/>
                  </a:lnTo>
                  <a:lnTo>
                    <a:pt x="172" y="3641"/>
                  </a:lnTo>
                  <a:lnTo>
                    <a:pt x="217" y="4018"/>
                  </a:lnTo>
                  <a:lnTo>
                    <a:pt x="138" y="4155"/>
                  </a:lnTo>
                  <a:lnTo>
                    <a:pt x="149" y="4155"/>
                  </a:lnTo>
                  <a:lnTo>
                    <a:pt x="1051" y="4520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1" name="Google Shape;2051;p22"/>
            <p:cNvSpPr/>
            <p:nvPr/>
          </p:nvSpPr>
          <p:spPr>
            <a:xfrm>
              <a:off x="3990150" y="2580875"/>
              <a:ext cx="204875" cy="362650"/>
            </a:xfrm>
            <a:custGeom>
              <a:rect b="b" l="l" r="r" t="t"/>
              <a:pathLst>
                <a:path extrusionOk="0" h="14506" w="8195">
                  <a:moveTo>
                    <a:pt x="8035" y="3481"/>
                  </a:moveTo>
                  <a:lnTo>
                    <a:pt x="4840" y="1746"/>
                  </a:lnTo>
                  <a:lnTo>
                    <a:pt x="1656" y="0"/>
                  </a:lnTo>
                  <a:lnTo>
                    <a:pt x="891" y="503"/>
                  </a:lnTo>
                  <a:lnTo>
                    <a:pt x="1119" y="1918"/>
                  </a:lnTo>
                  <a:lnTo>
                    <a:pt x="1405" y="2146"/>
                  </a:lnTo>
                  <a:lnTo>
                    <a:pt x="1427" y="2443"/>
                  </a:lnTo>
                  <a:lnTo>
                    <a:pt x="1758" y="2751"/>
                  </a:lnTo>
                  <a:lnTo>
                    <a:pt x="1599" y="3139"/>
                  </a:lnTo>
                  <a:lnTo>
                    <a:pt x="1347" y="4976"/>
                  </a:lnTo>
                  <a:lnTo>
                    <a:pt x="1313" y="6163"/>
                  </a:lnTo>
                  <a:lnTo>
                    <a:pt x="332" y="7019"/>
                  </a:lnTo>
                  <a:lnTo>
                    <a:pt x="1" y="8217"/>
                  </a:lnTo>
                  <a:lnTo>
                    <a:pt x="343" y="8548"/>
                  </a:lnTo>
                  <a:lnTo>
                    <a:pt x="343" y="9130"/>
                  </a:lnTo>
                  <a:lnTo>
                    <a:pt x="857" y="9164"/>
                  </a:lnTo>
                  <a:lnTo>
                    <a:pt x="788" y="9575"/>
                  </a:lnTo>
                  <a:lnTo>
                    <a:pt x="1108" y="10157"/>
                  </a:lnTo>
                  <a:lnTo>
                    <a:pt x="1176" y="10762"/>
                  </a:lnTo>
                  <a:lnTo>
                    <a:pt x="1142" y="11367"/>
                  </a:lnTo>
                  <a:lnTo>
                    <a:pt x="1587" y="12200"/>
                  </a:lnTo>
                  <a:lnTo>
                    <a:pt x="1142" y="12189"/>
                  </a:lnTo>
                  <a:lnTo>
                    <a:pt x="914" y="12246"/>
                  </a:lnTo>
                  <a:lnTo>
                    <a:pt x="560" y="12154"/>
                  </a:lnTo>
                  <a:lnTo>
                    <a:pt x="389" y="12588"/>
                  </a:lnTo>
                  <a:lnTo>
                    <a:pt x="857" y="13113"/>
                  </a:lnTo>
                  <a:lnTo>
                    <a:pt x="1211" y="13273"/>
                  </a:lnTo>
                  <a:lnTo>
                    <a:pt x="1325" y="13638"/>
                  </a:lnTo>
                  <a:lnTo>
                    <a:pt x="1587" y="14266"/>
                  </a:lnTo>
                  <a:lnTo>
                    <a:pt x="1462" y="14505"/>
                  </a:lnTo>
                  <a:lnTo>
                    <a:pt x="2123" y="14448"/>
                  </a:lnTo>
                  <a:lnTo>
                    <a:pt x="2272" y="14209"/>
                  </a:lnTo>
                  <a:lnTo>
                    <a:pt x="2397" y="14243"/>
                  </a:lnTo>
                  <a:lnTo>
                    <a:pt x="2603" y="14437"/>
                  </a:lnTo>
                  <a:lnTo>
                    <a:pt x="3607" y="14094"/>
                  </a:lnTo>
                  <a:lnTo>
                    <a:pt x="3938" y="13741"/>
                  </a:lnTo>
                  <a:lnTo>
                    <a:pt x="4349" y="13421"/>
                  </a:lnTo>
                  <a:lnTo>
                    <a:pt x="4269" y="13102"/>
                  </a:lnTo>
                  <a:lnTo>
                    <a:pt x="4497" y="13010"/>
                  </a:lnTo>
                  <a:lnTo>
                    <a:pt x="5273" y="13067"/>
                  </a:lnTo>
                  <a:lnTo>
                    <a:pt x="6015" y="12657"/>
                  </a:lnTo>
                  <a:lnTo>
                    <a:pt x="6586" y="11652"/>
                  </a:lnTo>
                  <a:lnTo>
                    <a:pt x="6985" y="11298"/>
                  </a:lnTo>
                  <a:lnTo>
                    <a:pt x="7476" y="11139"/>
                  </a:lnTo>
                  <a:lnTo>
                    <a:pt x="7476" y="10910"/>
                  </a:lnTo>
                  <a:lnTo>
                    <a:pt x="7179" y="10659"/>
                  </a:lnTo>
                  <a:lnTo>
                    <a:pt x="7168" y="10134"/>
                  </a:lnTo>
                  <a:lnTo>
                    <a:pt x="6996" y="9769"/>
                  </a:lnTo>
                  <a:lnTo>
                    <a:pt x="6711" y="9826"/>
                  </a:lnTo>
                  <a:lnTo>
                    <a:pt x="6780" y="9484"/>
                  </a:lnTo>
                  <a:lnTo>
                    <a:pt x="6985" y="9119"/>
                  </a:lnTo>
                  <a:lnTo>
                    <a:pt x="6882" y="8731"/>
                  </a:lnTo>
                  <a:lnTo>
                    <a:pt x="7133" y="8457"/>
                  </a:lnTo>
                  <a:lnTo>
                    <a:pt x="6962" y="8251"/>
                  </a:lnTo>
                  <a:lnTo>
                    <a:pt x="7168" y="7692"/>
                  </a:lnTo>
                  <a:lnTo>
                    <a:pt x="7510" y="7019"/>
                  </a:lnTo>
                  <a:lnTo>
                    <a:pt x="8195" y="7076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2" name="Google Shape;2052;p22"/>
            <p:cNvSpPr/>
            <p:nvPr/>
          </p:nvSpPr>
          <p:spPr>
            <a:xfrm>
              <a:off x="3720250" y="2862175"/>
              <a:ext cx="38550" cy="115300"/>
            </a:xfrm>
            <a:custGeom>
              <a:rect b="b" l="l" r="r" t="t"/>
              <a:pathLst>
                <a:path extrusionOk="0" h="4612" w="1542">
                  <a:moveTo>
                    <a:pt x="754" y="24"/>
                  </a:moveTo>
                  <a:lnTo>
                    <a:pt x="58" y="1"/>
                  </a:lnTo>
                  <a:lnTo>
                    <a:pt x="1" y="275"/>
                  </a:lnTo>
                  <a:lnTo>
                    <a:pt x="343" y="743"/>
                  </a:lnTo>
                  <a:lnTo>
                    <a:pt x="332" y="1405"/>
                  </a:lnTo>
                  <a:lnTo>
                    <a:pt x="412" y="2135"/>
                  </a:lnTo>
                  <a:lnTo>
                    <a:pt x="617" y="2454"/>
                  </a:lnTo>
                  <a:lnTo>
                    <a:pt x="446" y="3276"/>
                  </a:lnTo>
                  <a:lnTo>
                    <a:pt x="503" y="3733"/>
                  </a:lnTo>
                  <a:lnTo>
                    <a:pt x="720" y="4303"/>
                  </a:lnTo>
                  <a:lnTo>
                    <a:pt x="891" y="4611"/>
                  </a:lnTo>
                  <a:lnTo>
                    <a:pt x="1542" y="4429"/>
                  </a:lnTo>
                  <a:lnTo>
                    <a:pt x="1348" y="3801"/>
                  </a:lnTo>
                  <a:lnTo>
                    <a:pt x="1370" y="1713"/>
                  </a:lnTo>
                  <a:lnTo>
                    <a:pt x="1211" y="1530"/>
                  </a:lnTo>
                  <a:lnTo>
                    <a:pt x="1188" y="1085"/>
                  </a:lnTo>
                  <a:lnTo>
                    <a:pt x="902" y="765"/>
                  </a:lnTo>
                  <a:lnTo>
                    <a:pt x="663" y="492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3" name="Google Shape;2053;p22"/>
            <p:cNvSpPr/>
            <p:nvPr/>
          </p:nvSpPr>
          <p:spPr>
            <a:xfrm>
              <a:off x="5643225" y="2649050"/>
              <a:ext cx="173475" cy="334125"/>
            </a:xfrm>
            <a:custGeom>
              <a:rect b="b" l="l" r="r" t="t"/>
              <a:pathLst>
                <a:path extrusionOk="0" h="13365" w="6939">
                  <a:moveTo>
                    <a:pt x="6722" y="5581"/>
                  </a:moveTo>
                  <a:lnTo>
                    <a:pt x="6939" y="5159"/>
                  </a:lnTo>
                  <a:lnTo>
                    <a:pt x="6859" y="4395"/>
                  </a:lnTo>
                  <a:lnTo>
                    <a:pt x="6117" y="3607"/>
                  </a:lnTo>
                  <a:lnTo>
                    <a:pt x="5934" y="2706"/>
                  </a:lnTo>
                  <a:lnTo>
                    <a:pt x="5238" y="1964"/>
                  </a:lnTo>
                  <a:lnTo>
                    <a:pt x="4622" y="1907"/>
                  </a:lnTo>
                  <a:lnTo>
                    <a:pt x="4508" y="2226"/>
                  </a:lnTo>
                  <a:lnTo>
                    <a:pt x="4051" y="2249"/>
                  </a:lnTo>
                  <a:lnTo>
                    <a:pt x="3800" y="2078"/>
                  </a:lnTo>
                  <a:lnTo>
                    <a:pt x="3036" y="2626"/>
                  </a:lnTo>
                  <a:lnTo>
                    <a:pt x="2899" y="1815"/>
                  </a:lnTo>
                  <a:lnTo>
                    <a:pt x="2956" y="857"/>
                  </a:lnTo>
                  <a:lnTo>
                    <a:pt x="2408" y="811"/>
                  </a:lnTo>
                  <a:lnTo>
                    <a:pt x="2283" y="275"/>
                  </a:lnTo>
                  <a:lnTo>
                    <a:pt x="1917" y="1"/>
                  </a:lnTo>
                  <a:lnTo>
                    <a:pt x="1484" y="195"/>
                  </a:lnTo>
                  <a:lnTo>
                    <a:pt x="1084" y="594"/>
                  </a:lnTo>
                  <a:lnTo>
                    <a:pt x="525" y="640"/>
                  </a:lnTo>
                  <a:lnTo>
                    <a:pt x="320" y="1621"/>
                  </a:lnTo>
                  <a:lnTo>
                    <a:pt x="0" y="1781"/>
                  </a:lnTo>
                  <a:lnTo>
                    <a:pt x="502" y="2580"/>
                  </a:lnTo>
                  <a:lnTo>
                    <a:pt x="1084" y="3242"/>
                  </a:lnTo>
                  <a:lnTo>
                    <a:pt x="1495" y="3835"/>
                  </a:lnTo>
                  <a:lnTo>
                    <a:pt x="1301" y="4634"/>
                  </a:lnTo>
                  <a:lnTo>
                    <a:pt x="1061" y="4794"/>
                  </a:lnTo>
                  <a:lnTo>
                    <a:pt x="1301" y="5251"/>
                  </a:lnTo>
                  <a:lnTo>
                    <a:pt x="1895" y="5981"/>
                  </a:lnTo>
                  <a:lnTo>
                    <a:pt x="2043" y="6472"/>
                  </a:lnTo>
                  <a:lnTo>
                    <a:pt x="2066" y="6905"/>
                  </a:lnTo>
                  <a:lnTo>
                    <a:pt x="2465" y="7727"/>
                  </a:lnTo>
                  <a:lnTo>
                    <a:pt x="2100" y="8571"/>
                  </a:lnTo>
                  <a:lnTo>
                    <a:pt x="1780" y="9519"/>
                  </a:lnTo>
                  <a:lnTo>
                    <a:pt x="1598" y="10386"/>
                  </a:lnTo>
                  <a:lnTo>
                    <a:pt x="1552" y="10945"/>
                  </a:lnTo>
                  <a:lnTo>
                    <a:pt x="1723" y="11459"/>
                  </a:lnTo>
                  <a:lnTo>
                    <a:pt x="1826" y="10911"/>
                  </a:lnTo>
                  <a:lnTo>
                    <a:pt x="2237" y="11356"/>
                  </a:lnTo>
                  <a:lnTo>
                    <a:pt x="2693" y="11858"/>
                  </a:lnTo>
                  <a:lnTo>
                    <a:pt x="2853" y="12315"/>
                  </a:lnTo>
                  <a:lnTo>
                    <a:pt x="3195" y="12657"/>
                  </a:lnTo>
                  <a:lnTo>
                    <a:pt x="3321" y="12497"/>
                  </a:lnTo>
                  <a:lnTo>
                    <a:pt x="3994" y="12897"/>
                  </a:lnTo>
                  <a:lnTo>
                    <a:pt x="4086" y="13365"/>
                  </a:lnTo>
                  <a:lnTo>
                    <a:pt x="4611" y="13250"/>
                  </a:lnTo>
                  <a:lnTo>
                    <a:pt x="4850" y="12885"/>
                  </a:lnTo>
                  <a:lnTo>
                    <a:pt x="4405" y="12406"/>
                  </a:lnTo>
                  <a:lnTo>
                    <a:pt x="3926" y="12292"/>
                  </a:lnTo>
                  <a:lnTo>
                    <a:pt x="3458" y="11778"/>
                  </a:lnTo>
                  <a:lnTo>
                    <a:pt x="3253" y="11002"/>
                  </a:lnTo>
                  <a:lnTo>
                    <a:pt x="2887" y="10169"/>
                  </a:lnTo>
                  <a:lnTo>
                    <a:pt x="2351" y="10146"/>
                  </a:lnTo>
                  <a:lnTo>
                    <a:pt x="2260" y="9484"/>
                  </a:lnTo>
                  <a:lnTo>
                    <a:pt x="2454" y="8686"/>
                  </a:lnTo>
                  <a:lnTo>
                    <a:pt x="2773" y="7362"/>
                  </a:lnTo>
                  <a:lnTo>
                    <a:pt x="2739" y="6357"/>
                  </a:lnTo>
                  <a:lnTo>
                    <a:pt x="3435" y="6346"/>
                  </a:lnTo>
                  <a:lnTo>
                    <a:pt x="3401" y="7065"/>
                  </a:lnTo>
                  <a:lnTo>
                    <a:pt x="4063" y="7042"/>
                  </a:lnTo>
                  <a:lnTo>
                    <a:pt x="4827" y="7464"/>
                  </a:lnTo>
                  <a:lnTo>
                    <a:pt x="4519" y="6357"/>
                  </a:lnTo>
                  <a:lnTo>
                    <a:pt x="4953" y="5616"/>
                  </a:lnTo>
                  <a:lnTo>
                    <a:pt x="5969" y="5433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4" name="Google Shape;2054;p22"/>
            <p:cNvSpPr/>
            <p:nvPr/>
          </p:nvSpPr>
          <p:spPr>
            <a:xfrm>
              <a:off x="4972475" y="2181450"/>
              <a:ext cx="151225" cy="96450"/>
            </a:xfrm>
            <a:custGeom>
              <a:rect b="b" l="l" r="r" t="t"/>
              <a:pathLst>
                <a:path extrusionOk="0" h="3858" w="6049">
                  <a:moveTo>
                    <a:pt x="2362" y="639"/>
                  </a:moveTo>
                  <a:lnTo>
                    <a:pt x="2066" y="674"/>
                  </a:lnTo>
                  <a:lnTo>
                    <a:pt x="1883" y="411"/>
                  </a:lnTo>
                  <a:lnTo>
                    <a:pt x="1906" y="0"/>
                  </a:lnTo>
                  <a:lnTo>
                    <a:pt x="993" y="217"/>
                  </a:lnTo>
                  <a:lnTo>
                    <a:pt x="924" y="788"/>
                  </a:lnTo>
                  <a:lnTo>
                    <a:pt x="708" y="1290"/>
                  </a:lnTo>
                  <a:lnTo>
                    <a:pt x="80" y="1244"/>
                  </a:lnTo>
                  <a:lnTo>
                    <a:pt x="0" y="1644"/>
                  </a:lnTo>
                  <a:lnTo>
                    <a:pt x="593" y="1872"/>
                  </a:lnTo>
                  <a:lnTo>
                    <a:pt x="936" y="2545"/>
                  </a:lnTo>
                  <a:lnTo>
                    <a:pt x="753" y="3481"/>
                  </a:lnTo>
                  <a:lnTo>
                    <a:pt x="1016" y="3595"/>
                  </a:lnTo>
                  <a:lnTo>
                    <a:pt x="1484" y="3298"/>
                  </a:lnTo>
                  <a:lnTo>
                    <a:pt x="1780" y="3481"/>
                  </a:lnTo>
                  <a:lnTo>
                    <a:pt x="1906" y="3059"/>
                  </a:lnTo>
                  <a:lnTo>
                    <a:pt x="2362" y="3070"/>
                  </a:lnTo>
                  <a:lnTo>
                    <a:pt x="2454" y="2945"/>
                  </a:lnTo>
                  <a:lnTo>
                    <a:pt x="2419" y="2568"/>
                  </a:lnTo>
                  <a:lnTo>
                    <a:pt x="2670" y="2237"/>
                  </a:lnTo>
                  <a:lnTo>
                    <a:pt x="3127" y="2454"/>
                  </a:lnTo>
                  <a:lnTo>
                    <a:pt x="3127" y="2739"/>
                  </a:lnTo>
                  <a:lnTo>
                    <a:pt x="3355" y="2785"/>
                  </a:lnTo>
                  <a:lnTo>
                    <a:pt x="3492" y="3550"/>
                  </a:lnTo>
                  <a:lnTo>
                    <a:pt x="3869" y="3858"/>
                  </a:lnTo>
                  <a:lnTo>
                    <a:pt x="4074" y="3664"/>
                  </a:lnTo>
                  <a:lnTo>
                    <a:pt x="4371" y="3572"/>
                  </a:lnTo>
                  <a:lnTo>
                    <a:pt x="4736" y="3150"/>
                  </a:lnTo>
                  <a:lnTo>
                    <a:pt x="5272" y="3230"/>
                  </a:lnTo>
                  <a:lnTo>
                    <a:pt x="6048" y="3230"/>
                  </a:lnTo>
                  <a:lnTo>
                    <a:pt x="5786" y="2694"/>
                  </a:lnTo>
                  <a:lnTo>
                    <a:pt x="5706" y="2340"/>
                  </a:lnTo>
                  <a:lnTo>
                    <a:pt x="5204" y="2146"/>
                  </a:lnTo>
                  <a:lnTo>
                    <a:pt x="4976" y="2226"/>
                  </a:lnTo>
                  <a:lnTo>
                    <a:pt x="4553" y="1381"/>
                  </a:lnTo>
                  <a:lnTo>
                    <a:pt x="3195" y="1518"/>
                  </a:lnTo>
                  <a:lnTo>
                    <a:pt x="2180" y="1233"/>
                  </a:lnTo>
                  <a:lnTo>
                    <a:pt x="1415" y="1301"/>
                  </a:lnTo>
                  <a:lnTo>
                    <a:pt x="1324" y="776"/>
                  </a:lnTo>
                  <a:lnTo>
                    <a:pt x="2168" y="925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5" name="Google Shape;2055;p22"/>
            <p:cNvSpPr/>
            <p:nvPr/>
          </p:nvSpPr>
          <p:spPr>
            <a:xfrm>
              <a:off x="4682025" y="2141800"/>
              <a:ext cx="283625" cy="169775"/>
            </a:xfrm>
            <a:custGeom>
              <a:rect b="b" l="l" r="r" t="t"/>
              <a:pathLst>
                <a:path extrusionOk="0" h="6791" w="11345">
                  <a:moveTo>
                    <a:pt x="11344" y="4873"/>
                  </a:moveTo>
                  <a:lnTo>
                    <a:pt x="11230" y="4302"/>
                  </a:lnTo>
                  <a:lnTo>
                    <a:pt x="10134" y="3914"/>
                  </a:lnTo>
                  <a:lnTo>
                    <a:pt x="9244" y="3458"/>
                  </a:lnTo>
                  <a:lnTo>
                    <a:pt x="8651" y="3024"/>
                  </a:lnTo>
                  <a:lnTo>
                    <a:pt x="7647" y="2397"/>
                  </a:lnTo>
                  <a:lnTo>
                    <a:pt x="7030" y="1484"/>
                  </a:lnTo>
                  <a:lnTo>
                    <a:pt x="6745" y="1312"/>
                  </a:lnTo>
                  <a:lnTo>
                    <a:pt x="5969" y="1358"/>
                  </a:lnTo>
                  <a:lnTo>
                    <a:pt x="5638" y="1176"/>
                  </a:lnTo>
                  <a:lnTo>
                    <a:pt x="5364" y="479"/>
                  </a:lnTo>
                  <a:lnTo>
                    <a:pt x="4257" y="0"/>
                  </a:lnTo>
                  <a:lnTo>
                    <a:pt x="3778" y="514"/>
                  </a:lnTo>
                  <a:lnTo>
                    <a:pt x="3241" y="833"/>
                  </a:lnTo>
                  <a:lnTo>
                    <a:pt x="3470" y="1278"/>
                  </a:lnTo>
                  <a:lnTo>
                    <a:pt x="2637" y="1290"/>
                  </a:lnTo>
                  <a:lnTo>
                    <a:pt x="2283" y="1335"/>
                  </a:lnTo>
                  <a:lnTo>
                    <a:pt x="1587" y="628"/>
                  </a:lnTo>
                  <a:lnTo>
                    <a:pt x="1039" y="388"/>
                  </a:lnTo>
                  <a:lnTo>
                    <a:pt x="263" y="571"/>
                  </a:lnTo>
                  <a:lnTo>
                    <a:pt x="0" y="856"/>
                  </a:lnTo>
                  <a:lnTo>
                    <a:pt x="354" y="1427"/>
                  </a:lnTo>
                  <a:lnTo>
                    <a:pt x="286" y="788"/>
                  </a:lnTo>
                  <a:lnTo>
                    <a:pt x="822" y="559"/>
                  </a:lnTo>
                  <a:lnTo>
                    <a:pt x="1164" y="1073"/>
                  </a:lnTo>
                  <a:lnTo>
                    <a:pt x="1815" y="1598"/>
                  </a:lnTo>
                  <a:lnTo>
                    <a:pt x="1244" y="1883"/>
                  </a:lnTo>
                  <a:lnTo>
                    <a:pt x="491" y="1678"/>
                  </a:lnTo>
                  <a:lnTo>
                    <a:pt x="503" y="2419"/>
                  </a:lnTo>
                  <a:lnTo>
                    <a:pt x="1005" y="2477"/>
                  </a:lnTo>
                  <a:lnTo>
                    <a:pt x="948" y="3104"/>
                  </a:lnTo>
                  <a:lnTo>
                    <a:pt x="1587" y="3401"/>
                  </a:lnTo>
                  <a:lnTo>
                    <a:pt x="1689" y="4371"/>
                  </a:lnTo>
                  <a:lnTo>
                    <a:pt x="1940" y="5010"/>
                  </a:lnTo>
                  <a:lnTo>
                    <a:pt x="2568" y="4839"/>
                  </a:lnTo>
                  <a:lnTo>
                    <a:pt x="3002" y="4314"/>
                  </a:lnTo>
                  <a:lnTo>
                    <a:pt x="3493" y="4337"/>
                  </a:lnTo>
                  <a:lnTo>
                    <a:pt x="3801" y="4166"/>
                  </a:lnTo>
                  <a:lnTo>
                    <a:pt x="4337" y="4257"/>
                  </a:lnTo>
                  <a:lnTo>
                    <a:pt x="5261" y="4725"/>
                  </a:lnTo>
                  <a:lnTo>
                    <a:pt x="5878" y="4827"/>
                  </a:lnTo>
                  <a:lnTo>
                    <a:pt x="6916" y="5638"/>
                  </a:lnTo>
                  <a:lnTo>
                    <a:pt x="7475" y="5672"/>
                  </a:lnTo>
                  <a:lnTo>
                    <a:pt x="7704" y="6448"/>
                  </a:lnTo>
                  <a:lnTo>
                    <a:pt x="8548" y="6790"/>
                  </a:lnTo>
                  <a:lnTo>
                    <a:pt x="9107" y="6676"/>
                  </a:lnTo>
                  <a:lnTo>
                    <a:pt x="9164" y="6254"/>
                  </a:lnTo>
                  <a:lnTo>
                    <a:pt x="9735" y="6128"/>
                  </a:lnTo>
                  <a:lnTo>
                    <a:pt x="10089" y="5843"/>
                  </a:lnTo>
                  <a:lnTo>
                    <a:pt x="10077" y="5101"/>
                  </a:lnTo>
                  <a:lnTo>
                    <a:pt x="10659" y="4930"/>
                  </a:lnTo>
                  <a:lnTo>
                    <a:pt x="10705" y="4599"/>
                  </a:lnTo>
                  <a:lnTo>
                    <a:pt x="11116" y="4839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6" name="Google Shape;2056;p22"/>
            <p:cNvSpPr/>
            <p:nvPr/>
          </p:nvSpPr>
          <p:spPr>
            <a:xfrm>
              <a:off x="6216675" y="3299850"/>
              <a:ext cx="48250" cy="25400"/>
            </a:xfrm>
            <a:custGeom>
              <a:rect b="b" l="l" r="r" t="t"/>
              <a:pathLst>
                <a:path extrusionOk="0" h="1016" w="1930">
                  <a:moveTo>
                    <a:pt x="58" y="1016"/>
                  </a:moveTo>
                  <a:lnTo>
                    <a:pt x="754" y="753"/>
                  </a:lnTo>
                  <a:lnTo>
                    <a:pt x="1610" y="354"/>
                  </a:lnTo>
                  <a:lnTo>
                    <a:pt x="1929" y="114"/>
                  </a:lnTo>
                  <a:lnTo>
                    <a:pt x="1644" y="0"/>
                  </a:lnTo>
                  <a:lnTo>
                    <a:pt x="1381" y="114"/>
                  </a:lnTo>
                  <a:lnTo>
                    <a:pt x="811" y="148"/>
                  </a:lnTo>
                  <a:lnTo>
                    <a:pt x="115" y="342"/>
                  </a:lnTo>
                  <a:lnTo>
                    <a:pt x="1" y="559"/>
                  </a:lnTo>
                  <a:lnTo>
                    <a:pt x="69" y="742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7" name="Google Shape;2057;p22"/>
            <p:cNvSpPr/>
            <p:nvPr/>
          </p:nvSpPr>
          <p:spPr>
            <a:xfrm>
              <a:off x="3864050" y="2263900"/>
              <a:ext cx="75925" cy="160375"/>
            </a:xfrm>
            <a:custGeom>
              <a:rect b="b" l="l" r="r" t="t"/>
              <a:pathLst>
                <a:path extrusionOk="0" h="6415" w="3037">
                  <a:moveTo>
                    <a:pt x="3036" y="3869"/>
                  </a:moveTo>
                  <a:lnTo>
                    <a:pt x="2751" y="3721"/>
                  </a:lnTo>
                  <a:lnTo>
                    <a:pt x="2534" y="3299"/>
                  </a:lnTo>
                  <a:lnTo>
                    <a:pt x="2135" y="3276"/>
                  </a:lnTo>
                  <a:lnTo>
                    <a:pt x="1986" y="2774"/>
                  </a:lnTo>
                  <a:lnTo>
                    <a:pt x="2466" y="2329"/>
                  </a:lnTo>
                  <a:lnTo>
                    <a:pt x="2534" y="1518"/>
                  </a:lnTo>
                  <a:lnTo>
                    <a:pt x="2272" y="1290"/>
                  </a:lnTo>
                  <a:lnTo>
                    <a:pt x="2249" y="868"/>
                  </a:lnTo>
                  <a:lnTo>
                    <a:pt x="2614" y="411"/>
                  </a:lnTo>
                  <a:lnTo>
                    <a:pt x="2557" y="229"/>
                  </a:lnTo>
                  <a:lnTo>
                    <a:pt x="1929" y="571"/>
                  </a:lnTo>
                  <a:lnTo>
                    <a:pt x="1941" y="92"/>
                  </a:lnTo>
                  <a:lnTo>
                    <a:pt x="1404" y="0"/>
                  </a:lnTo>
                  <a:lnTo>
                    <a:pt x="605" y="366"/>
                  </a:lnTo>
                  <a:lnTo>
                    <a:pt x="469" y="834"/>
                  </a:lnTo>
                  <a:lnTo>
                    <a:pt x="605" y="1724"/>
                  </a:lnTo>
                  <a:lnTo>
                    <a:pt x="457" y="2477"/>
                  </a:lnTo>
                  <a:lnTo>
                    <a:pt x="1" y="2990"/>
                  </a:lnTo>
                  <a:lnTo>
                    <a:pt x="81" y="3675"/>
                  </a:lnTo>
                  <a:lnTo>
                    <a:pt x="720" y="4223"/>
                  </a:lnTo>
                  <a:lnTo>
                    <a:pt x="720" y="4440"/>
                  </a:lnTo>
                  <a:lnTo>
                    <a:pt x="1210" y="4805"/>
                  </a:lnTo>
                  <a:lnTo>
                    <a:pt x="1576" y="6414"/>
                  </a:lnTo>
                  <a:lnTo>
                    <a:pt x="1952" y="6220"/>
                  </a:lnTo>
                  <a:lnTo>
                    <a:pt x="2009" y="5832"/>
                  </a:lnTo>
                  <a:lnTo>
                    <a:pt x="1906" y="5467"/>
                  </a:lnTo>
                  <a:lnTo>
                    <a:pt x="2431" y="5102"/>
                  </a:lnTo>
                  <a:lnTo>
                    <a:pt x="2648" y="4816"/>
                  </a:lnTo>
                  <a:lnTo>
                    <a:pt x="3025" y="4565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8" name="Google Shape;2058;p22"/>
            <p:cNvSpPr/>
            <p:nvPr/>
          </p:nvSpPr>
          <p:spPr>
            <a:xfrm>
              <a:off x="4199275" y="2155475"/>
              <a:ext cx="360100" cy="143550"/>
            </a:xfrm>
            <a:custGeom>
              <a:rect b="b" l="l" r="r" t="t"/>
              <a:pathLst>
                <a:path extrusionOk="0" h="5742" w="14404">
                  <a:moveTo>
                    <a:pt x="7967" y="708"/>
                  </a:moveTo>
                  <a:lnTo>
                    <a:pt x="6586" y="81"/>
                  </a:lnTo>
                  <a:lnTo>
                    <a:pt x="5376" y="115"/>
                  </a:lnTo>
                  <a:lnTo>
                    <a:pt x="4566" y="355"/>
                  </a:lnTo>
                  <a:lnTo>
                    <a:pt x="3767" y="925"/>
                  </a:lnTo>
                  <a:lnTo>
                    <a:pt x="2352" y="811"/>
                  </a:lnTo>
                  <a:lnTo>
                    <a:pt x="2124" y="1496"/>
                  </a:lnTo>
                  <a:lnTo>
                    <a:pt x="994" y="1519"/>
                  </a:lnTo>
                  <a:lnTo>
                    <a:pt x="263" y="2397"/>
                  </a:lnTo>
                  <a:lnTo>
                    <a:pt x="777" y="2820"/>
                  </a:lnTo>
                  <a:lnTo>
                    <a:pt x="492" y="3539"/>
                  </a:lnTo>
                  <a:lnTo>
                    <a:pt x="1097" y="4052"/>
                  </a:lnTo>
                  <a:lnTo>
                    <a:pt x="1621" y="4965"/>
                  </a:lnTo>
                  <a:lnTo>
                    <a:pt x="2455" y="4954"/>
                  </a:lnTo>
                  <a:lnTo>
                    <a:pt x="3219" y="5444"/>
                  </a:lnTo>
                  <a:lnTo>
                    <a:pt x="3733" y="5330"/>
                  </a:lnTo>
                  <a:lnTo>
                    <a:pt x="3870" y="4954"/>
                  </a:lnTo>
                  <a:lnTo>
                    <a:pt x="4680" y="4977"/>
                  </a:lnTo>
                  <a:lnTo>
                    <a:pt x="5330" y="5479"/>
                  </a:lnTo>
                  <a:lnTo>
                    <a:pt x="6472" y="5376"/>
                  </a:lnTo>
                  <a:lnTo>
                    <a:pt x="6917" y="4851"/>
                  </a:lnTo>
                  <a:lnTo>
                    <a:pt x="7567" y="5068"/>
                  </a:lnTo>
                  <a:lnTo>
                    <a:pt x="8024" y="4977"/>
                  </a:lnTo>
                  <a:lnTo>
                    <a:pt x="7784" y="5319"/>
                  </a:lnTo>
                  <a:lnTo>
                    <a:pt x="8115" y="5741"/>
                  </a:lnTo>
                  <a:lnTo>
                    <a:pt x="8286" y="5547"/>
                  </a:lnTo>
                  <a:lnTo>
                    <a:pt x="8457" y="5330"/>
                  </a:lnTo>
                  <a:lnTo>
                    <a:pt x="8446" y="4817"/>
                  </a:lnTo>
                  <a:lnTo>
                    <a:pt x="8720" y="4999"/>
                  </a:lnTo>
                  <a:lnTo>
                    <a:pt x="9496" y="4748"/>
                  </a:lnTo>
                  <a:lnTo>
                    <a:pt x="9930" y="4919"/>
                  </a:lnTo>
                  <a:lnTo>
                    <a:pt x="10534" y="4919"/>
                  </a:lnTo>
                  <a:lnTo>
                    <a:pt x="11356" y="4566"/>
                  </a:lnTo>
                  <a:lnTo>
                    <a:pt x="11756" y="4589"/>
                  </a:lnTo>
                  <a:lnTo>
                    <a:pt x="12600" y="4429"/>
                  </a:lnTo>
                  <a:lnTo>
                    <a:pt x="12897" y="4292"/>
                  </a:lnTo>
                  <a:lnTo>
                    <a:pt x="13775" y="4417"/>
                  </a:lnTo>
                  <a:lnTo>
                    <a:pt x="14072" y="4646"/>
                  </a:lnTo>
                  <a:lnTo>
                    <a:pt x="14403" y="4486"/>
                  </a:lnTo>
                  <a:lnTo>
                    <a:pt x="14403" y="4486"/>
                  </a:lnTo>
                  <a:lnTo>
                    <a:pt x="13878" y="3744"/>
                  </a:lnTo>
                  <a:lnTo>
                    <a:pt x="13981" y="3459"/>
                  </a:lnTo>
                  <a:lnTo>
                    <a:pt x="13559" y="2420"/>
                  </a:lnTo>
                  <a:lnTo>
                    <a:pt x="14038" y="2169"/>
                  </a:lnTo>
                  <a:lnTo>
                    <a:pt x="13696" y="1895"/>
                  </a:lnTo>
                  <a:lnTo>
                    <a:pt x="13091" y="1678"/>
                  </a:lnTo>
                  <a:lnTo>
                    <a:pt x="13091" y="1233"/>
                  </a:lnTo>
                  <a:lnTo>
                    <a:pt x="12908" y="925"/>
                  </a:lnTo>
                  <a:lnTo>
                    <a:pt x="12109" y="492"/>
                  </a:lnTo>
                  <a:lnTo>
                    <a:pt x="11333" y="537"/>
                  </a:lnTo>
                  <a:lnTo>
                    <a:pt x="10557" y="994"/>
                  </a:lnTo>
                  <a:lnTo>
                    <a:pt x="9907" y="914"/>
                  </a:lnTo>
                  <a:lnTo>
                    <a:pt x="9085" y="1051"/>
                  </a:lnTo>
                  <a:close/>
                  <a:moveTo>
                    <a:pt x="903" y="1279"/>
                  </a:moveTo>
                  <a:lnTo>
                    <a:pt x="1188" y="1017"/>
                  </a:lnTo>
                  <a:lnTo>
                    <a:pt x="2055" y="959"/>
                  </a:lnTo>
                  <a:lnTo>
                    <a:pt x="2158" y="743"/>
                  </a:lnTo>
                  <a:lnTo>
                    <a:pt x="1485" y="457"/>
                  </a:lnTo>
                  <a:lnTo>
                    <a:pt x="1348" y="115"/>
                  </a:lnTo>
                  <a:lnTo>
                    <a:pt x="709" y="1"/>
                  </a:lnTo>
                  <a:lnTo>
                    <a:pt x="1" y="286"/>
                  </a:lnTo>
                  <a:lnTo>
                    <a:pt x="378" y="514"/>
                  </a:lnTo>
                  <a:lnTo>
                    <a:pt x="206" y="1074"/>
                  </a:lnTo>
                  <a:lnTo>
                    <a:pt x="58" y="1165"/>
                  </a:lnTo>
                  <a:lnTo>
                    <a:pt x="69" y="1359"/>
                  </a:lnTo>
                  <a:lnTo>
                    <a:pt x="343" y="1770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59" name="Google Shape;2059;p22"/>
            <p:cNvSpPr/>
            <p:nvPr/>
          </p:nvSpPr>
          <p:spPr>
            <a:xfrm>
              <a:off x="6070875" y="2538075"/>
              <a:ext cx="28850" cy="75625"/>
            </a:xfrm>
            <a:custGeom>
              <a:rect b="b" l="l" r="r" t="t"/>
              <a:pathLst>
                <a:path extrusionOk="0" h="3025" w="1154">
                  <a:moveTo>
                    <a:pt x="971" y="2283"/>
                  </a:moveTo>
                  <a:lnTo>
                    <a:pt x="1142" y="834"/>
                  </a:lnTo>
                  <a:lnTo>
                    <a:pt x="1154" y="274"/>
                  </a:lnTo>
                  <a:lnTo>
                    <a:pt x="743" y="1"/>
                  </a:lnTo>
                  <a:lnTo>
                    <a:pt x="275" y="685"/>
                  </a:lnTo>
                  <a:lnTo>
                    <a:pt x="1" y="1587"/>
                  </a:lnTo>
                  <a:lnTo>
                    <a:pt x="206" y="2260"/>
                  </a:lnTo>
                  <a:lnTo>
                    <a:pt x="777" y="3025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0" name="Google Shape;2060;p22"/>
            <p:cNvSpPr/>
            <p:nvPr/>
          </p:nvSpPr>
          <p:spPr>
            <a:xfrm>
              <a:off x="4313700" y="3135225"/>
              <a:ext cx="211725" cy="242825"/>
            </a:xfrm>
            <a:custGeom>
              <a:rect b="b" l="l" r="r" t="t"/>
              <a:pathLst>
                <a:path extrusionOk="0" h="9713" w="8469">
                  <a:moveTo>
                    <a:pt x="970" y="0"/>
                  </a:moveTo>
                  <a:lnTo>
                    <a:pt x="685" y="114"/>
                  </a:lnTo>
                  <a:lnTo>
                    <a:pt x="1016" y="628"/>
                  </a:lnTo>
                  <a:lnTo>
                    <a:pt x="959" y="1153"/>
                  </a:lnTo>
                  <a:lnTo>
                    <a:pt x="731" y="1267"/>
                  </a:lnTo>
                  <a:lnTo>
                    <a:pt x="731" y="1267"/>
                  </a:lnTo>
                  <a:lnTo>
                    <a:pt x="765" y="1621"/>
                  </a:lnTo>
                  <a:lnTo>
                    <a:pt x="936" y="1838"/>
                  </a:lnTo>
                  <a:lnTo>
                    <a:pt x="936" y="2123"/>
                  </a:lnTo>
                  <a:lnTo>
                    <a:pt x="742" y="2317"/>
                  </a:lnTo>
                  <a:lnTo>
                    <a:pt x="422" y="2785"/>
                  </a:lnTo>
                  <a:lnTo>
                    <a:pt x="126" y="3116"/>
                  </a:lnTo>
                  <a:lnTo>
                    <a:pt x="46" y="3127"/>
                  </a:lnTo>
                  <a:lnTo>
                    <a:pt x="0" y="3515"/>
                  </a:lnTo>
                  <a:lnTo>
                    <a:pt x="160" y="3641"/>
                  </a:lnTo>
                  <a:lnTo>
                    <a:pt x="126" y="4029"/>
                  </a:lnTo>
                  <a:lnTo>
                    <a:pt x="274" y="4405"/>
                  </a:lnTo>
                  <a:lnTo>
                    <a:pt x="80" y="4748"/>
                  </a:lnTo>
                  <a:lnTo>
                    <a:pt x="731" y="5353"/>
                  </a:lnTo>
                  <a:lnTo>
                    <a:pt x="765" y="5912"/>
                  </a:lnTo>
                  <a:lnTo>
                    <a:pt x="1153" y="6836"/>
                  </a:lnTo>
                  <a:lnTo>
                    <a:pt x="1153" y="6836"/>
                  </a:lnTo>
                  <a:lnTo>
                    <a:pt x="1199" y="6870"/>
                  </a:lnTo>
                  <a:lnTo>
                    <a:pt x="1507" y="7030"/>
                  </a:lnTo>
                  <a:lnTo>
                    <a:pt x="2009" y="7190"/>
                  </a:lnTo>
                  <a:lnTo>
                    <a:pt x="2465" y="7452"/>
                  </a:lnTo>
                  <a:lnTo>
                    <a:pt x="3241" y="7624"/>
                  </a:lnTo>
                  <a:lnTo>
                    <a:pt x="3390" y="7875"/>
                  </a:lnTo>
                  <a:lnTo>
                    <a:pt x="3390" y="7875"/>
                  </a:lnTo>
                  <a:lnTo>
                    <a:pt x="3458" y="7703"/>
                  </a:lnTo>
                  <a:lnTo>
                    <a:pt x="3858" y="8183"/>
                  </a:lnTo>
                  <a:lnTo>
                    <a:pt x="3892" y="9141"/>
                  </a:lnTo>
                  <a:lnTo>
                    <a:pt x="4154" y="9484"/>
                  </a:lnTo>
                  <a:lnTo>
                    <a:pt x="4154" y="9495"/>
                  </a:lnTo>
                  <a:lnTo>
                    <a:pt x="4451" y="9450"/>
                  </a:lnTo>
                  <a:lnTo>
                    <a:pt x="5410" y="9712"/>
                  </a:lnTo>
                  <a:lnTo>
                    <a:pt x="5604" y="9598"/>
                  </a:lnTo>
                  <a:lnTo>
                    <a:pt x="6163" y="9586"/>
                  </a:lnTo>
                  <a:lnTo>
                    <a:pt x="6460" y="9313"/>
                  </a:lnTo>
                  <a:lnTo>
                    <a:pt x="6927" y="9324"/>
                  </a:lnTo>
                  <a:lnTo>
                    <a:pt x="7818" y="8970"/>
                  </a:lnTo>
                  <a:lnTo>
                    <a:pt x="8468" y="8445"/>
                  </a:lnTo>
                  <a:lnTo>
                    <a:pt x="8468" y="8445"/>
                  </a:lnTo>
                  <a:lnTo>
                    <a:pt x="8183" y="8240"/>
                  </a:lnTo>
                  <a:lnTo>
                    <a:pt x="7875" y="7338"/>
                  </a:lnTo>
                  <a:lnTo>
                    <a:pt x="7612" y="6791"/>
                  </a:lnTo>
                  <a:lnTo>
                    <a:pt x="7669" y="6345"/>
                  </a:lnTo>
                  <a:lnTo>
                    <a:pt x="7635" y="6072"/>
                  </a:lnTo>
                  <a:lnTo>
                    <a:pt x="7875" y="5512"/>
                  </a:lnTo>
                  <a:lnTo>
                    <a:pt x="7852" y="5284"/>
                  </a:lnTo>
                  <a:lnTo>
                    <a:pt x="7350" y="4965"/>
                  </a:lnTo>
                  <a:lnTo>
                    <a:pt x="7304" y="4451"/>
                  </a:lnTo>
                  <a:lnTo>
                    <a:pt x="7703" y="3321"/>
                  </a:lnTo>
                  <a:lnTo>
                    <a:pt x="6562" y="2420"/>
                  </a:lnTo>
                  <a:lnTo>
                    <a:pt x="6505" y="1895"/>
                  </a:lnTo>
                  <a:lnTo>
                    <a:pt x="3618" y="34"/>
                  </a:lnTo>
                  <a:lnTo>
                    <a:pt x="3618" y="34"/>
                  </a:lnTo>
                  <a:lnTo>
                    <a:pt x="3218" y="434"/>
                  </a:lnTo>
                  <a:lnTo>
                    <a:pt x="2956" y="856"/>
                  </a:lnTo>
                  <a:lnTo>
                    <a:pt x="3264" y="1164"/>
                  </a:lnTo>
                  <a:lnTo>
                    <a:pt x="2808" y="1393"/>
                  </a:lnTo>
                  <a:lnTo>
                    <a:pt x="2705" y="1278"/>
                  </a:lnTo>
                  <a:lnTo>
                    <a:pt x="2248" y="1335"/>
                  </a:lnTo>
                  <a:lnTo>
                    <a:pt x="1895" y="1541"/>
                  </a:lnTo>
                  <a:lnTo>
                    <a:pt x="1666" y="1199"/>
                  </a:lnTo>
                  <a:lnTo>
                    <a:pt x="1826" y="548"/>
                  </a:lnTo>
                  <a:lnTo>
                    <a:pt x="1849" y="12"/>
                  </a:lnTo>
                  <a:lnTo>
                    <a:pt x="1849" y="12"/>
                  </a:lnTo>
                  <a:lnTo>
                    <a:pt x="1849" y="12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1" name="Google Shape;2061;p22"/>
            <p:cNvSpPr/>
            <p:nvPr/>
          </p:nvSpPr>
          <p:spPr>
            <a:xfrm>
              <a:off x="4313975" y="3015675"/>
              <a:ext cx="109575" cy="128975"/>
            </a:xfrm>
            <a:custGeom>
              <a:rect b="b" l="l" r="r" t="t"/>
              <a:pathLst>
                <a:path extrusionOk="0" h="5159" w="4383">
                  <a:moveTo>
                    <a:pt x="3527" y="1"/>
                  </a:moveTo>
                  <a:lnTo>
                    <a:pt x="3036" y="423"/>
                  </a:lnTo>
                  <a:lnTo>
                    <a:pt x="2466" y="411"/>
                  </a:lnTo>
                  <a:lnTo>
                    <a:pt x="1827" y="628"/>
                  </a:lnTo>
                  <a:lnTo>
                    <a:pt x="1324" y="423"/>
                  </a:lnTo>
                  <a:lnTo>
                    <a:pt x="1005" y="674"/>
                  </a:lnTo>
                  <a:lnTo>
                    <a:pt x="1005" y="674"/>
                  </a:lnTo>
                  <a:lnTo>
                    <a:pt x="959" y="1735"/>
                  </a:lnTo>
                  <a:lnTo>
                    <a:pt x="1290" y="1849"/>
                  </a:lnTo>
                  <a:lnTo>
                    <a:pt x="1028" y="2180"/>
                  </a:lnTo>
                  <a:lnTo>
                    <a:pt x="720" y="2420"/>
                  </a:lnTo>
                  <a:lnTo>
                    <a:pt x="423" y="2899"/>
                  </a:lnTo>
                  <a:lnTo>
                    <a:pt x="240" y="3321"/>
                  </a:lnTo>
                  <a:lnTo>
                    <a:pt x="206" y="4052"/>
                  </a:lnTo>
                  <a:lnTo>
                    <a:pt x="23" y="4394"/>
                  </a:lnTo>
                  <a:lnTo>
                    <a:pt x="1" y="5079"/>
                  </a:lnTo>
                  <a:lnTo>
                    <a:pt x="206" y="5159"/>
                  </a:lnTo>
                  <a:lnTo>
                    <a:pt x="674" y="4896"/>
                  </a:lnTo>
                  <a:lnTo>
                    <a:pt x="959" y="4782"/>
                  </a:lnTo>
                  <a:lnTo>
                    <a:pt x="1849" y="4794"/>
                  </a:lnTo>
                  <a:lnTo>
                    <a:pt x="1849" y="4794"/>
                  </a:lnTo>
                  <a:lnTo>
                    <a:pt x="1804" y="4440"/>
                  </a:lnTo>
                  <a:lnTo>
                    <a:pt x="2169" y="3904"/>
                  </a:lnTo>
                  <a:lnTo>
                    <a:pt x="2671" y="3778"/>
                  </a:lnTo>
                  <a:lnTo>
                    <a:pt x="3013" y="3561"/>
                  </a:lnTo>
                  <a:lnTo>
                    <a:pt x="3424" y="3732"/>
                  </a:lnTo>
                  <a:lnTo>
                    <a:pt x="3470" y="3812"/>
                  </a:lnTo>
                  <a:lnTo>
                    <a:pt x="3470" y="3767"/>
                  </a:lnTo>
                  <a:lnTo>
                    <a:pt x="3698" y="3390"/>
                  </a:lnTo>
                  <a:lnTo>
                    <a:pt x="4086" y="2797"/>
                  </a:lnTo>
                  <a:lnTo>
                    <a:pt x="4383" y="2123"/>
                  </a:lnTo>
                  <a:lnTo>
                    <a:pt x="4018" y="1085"/>
                  </a:lnTo>
                  <a:lnTo>
                    <a:pt x="3915" y="628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2" name="Google Shape;2062;p22"/>
            <p:cNvSpPr/>
            <p:nvPr/>
          </p:nvSpPr>
          <p:spPr>
            <a:xfrm>
              <a:off x="4109700" y="1931225"/>
              <a:ext cx="313850" cy="175775"/>
            </a:xfrm>
            <a:custGeom>
              <a:rect b="b" l="l" r="r" t="t"/>
              <a:pathLst>
                <a:path extrusionOk="0" h="7031" w="12554">
                  <a:moveTo>
                    <a:pt x="7544" y="1"/>
                  </a:moveTo>
                  <a:lnTo>
                    <a:pt x="6859" y="69"/>
                  </a:lnTo>
                  <a:lnTo>
                    <a:pt x="6654" y="24"/>
                  </a:lnTo>
                  <a:lnTo>
                    <a:pt x="6505" y="229"/>
                  </a:lnTo>
                  <a:lnTo>
                    <a:pt x="6254" y="195"/>
                  </a:lnTo>
                  <a:lnTo>
                    <a:pt x="6254" y="195"/>
                  </a:lnTo>
                  <a:lnTo>
                    <a:pt x="5661" y="241"/>
                  </a:lnTo>
                  <a:lnTo>
                    <a:pt x="5490" y="435"/>
                  </a:lnTo>
                  <a:lnTo>
                    <a:pt x="5524" y="880"/>
                  </a:lnTo>
                  <a:lnTo>
                    <a:pt x="5239" y="800"/>
                  </a:lnTo>
                  <a:lnTo>
                    <a:pt x="4622" y="834"/>
                  </a:lnTo>
                  <a:lnTo>
                    <a:pt x="4406" y="629"/>
                  </a:lnTo>
                  <a:lnTo>
                    <a:pt x="4177" y="777"/>
                  </a:lnTo>
                  <a:lnTo>
                    <a:pt x="3892" y="651"/>
                  </a:lnTo>
                  <a:lnTo>
                    <a:pt x="3356" y="640"/>
                  </a:lnTo>
                  <a:lnTo>
                    <a:pt x="2557" y="423"/>
                  </a:lnTo>
                  <a:lnTo>
                    <a:pt x="1838" y="355"/>
                  </a:lnTo>
                  <a:lnTo>
                    <a:pt x="1313" y="377"/>
                  </a:lnTo>
                  <a:lnTo>
                    <a:pt x="971" y="606"/>
                  </a:lnTo>
                  <a:lnTo>
                    <a:pt x="662" y="651"/>
                  </a:lnTo>
                  <a:lnTo>
                    <a:pt x="1096" y="1405"/>
                  </a:lnTo>
                  <a:lnTo>
                    <a:pt x="1062" y="1667"/>
                  </a:lnTo>
                  <a:lnTo>
                    <a:pt x="731" y="1770"/>
                  </a:lnTo>
                  <a:lnTo>
                    <a:pt x="183" y="2489"/>
                  </a:lnTo>
                  <a:lnTo>
                    <a:pt x="411" y="2888"/>
                  </a:lnTo>
                  <a:lnTo>
                    <a:pt x="263" y="2831"/>
                  </a:lnTo>
                  <a:lnTo>
                    <a:pt x="103" y="3082"/>
                  </a:lnTo>
                  <a:lnTo>
                    <a:pt x="1" y="3436"/>
                  </a:lnTo>
                  <a:lnTo>
                    <a:pt x="411" y="3676"/>
                  </a:lnTo>
                  <a:lnTo>
                    <a:pt x="503" y="3904"/>
                  </a:lnTo>
                  <a:lnTo>
                    <a:pt x="777" y="3721"/>
                  </a:lnTo>
                  <a:lnTo>
                    <a:pt x="1233" y="3824"/>
                  </a:lnTo>
                  <a:lnTo>
                    <a:pt x="1690" y="3824"/>
                  </a:lnTo>
                  <a:lnTo>
                    <a:pt x="2032" y="4029"/>
                  </a:lnTo>
                  <a:lnTo>
                    <a:pt x="2260" y="3904"/>
                  </a:lnTo>
                  <a:lnTo>
                    <a:pt x="2774" y="3824"/>
                  </a:lnTo>
                  <a:lnTo>
                    <a:pt x="2911" y="3607"/>
                  </a:lnTo>
                  <a:lnTo>
                    <a:pt x="3207" y="3607"/>
                  </a:lnTo>
                  <a:lnTo>
                    <a:pt x="3367" y="3482"/>
                  </a:lnTo>
                  <a:lnTo>
                    <a:pt x="3824" y="3390"/>
                  </a:lnTo>
                  <a:lnTo>
                    <a:pt x="4383" y="3664"/>
                  </a:lnTo>
                  <a:lnTo>
                    <a:pt x="4668" y="3710"/>
                  </a:lnTo>
                  <a:lnTo>
                    <a:pt x="5022" y="3938"/>
                  </a:lnTo>
                  <a:lnTo>
                    <a:pt x="5022" y="4235"/>
                  </a:lnTo>
                  <a:lnTo>
                    <a:pt x="5296" y="4395"/>
                  </a:lnTo>
                  <a:lnTo>
                    <a:pt x="5456" y="4760"/>
                  </a:lnTo>
                  <a:lnTo>
                    <a:pt x="5741" y="4977"/>
                  </a:lnTo>
                  <a:lnTo>
                    <a:pt x="5707" y="5114"/>
                  </a:lnTo>
                  <a:lnTo>
                    <a:pt x="5855" y="5205"/>
                  </a:lnTo>
                  <a:lnTo>
                    <a:pt x="5684" y="5273"/>
                  </a:lnTo>
                  <a:lnTo>
                    <a:pt x="5250" y="5250"/>
                  </a:lnTo>
                  <a:lnTo>
                    <a:pt x="5170" y="5114"/>
                  </a:lnTo>
                  <a:lnTo>
                    <a:pt x="5022" y="5193"/>
                  </a:lnTo>
                  <a:lnTo>
                    <a:pt x="5090" y="5342"/>
                  </a:lnTo>
                  <a:lnTo>
                    <a:pt x="4942" y="5627"/>
                  </a:lnTo>
                  <a:lnTo>
                    <a:pt x="4862" y="5935"/>
                  </a:lnTo>
                  <a:lnTo>
                    <a:pt x="4691" y="6027"/>
                  </a:lnTo>
                  <a:lnTo>
                    <a:pt x="5033" y="6186"/>
                  </a:lnTo>
                  <a:lnTo>
                    <a:pt x="5353" y="6049"/>
                  </a:lnTo>
                  <a:lnTo>
                    <a:pt x="5695" y="6198"/>
                  </a:lnTo>
                  <a:lnTo>
                    <a:pt x="6163" y="5547"/>
                  </a:lnTo>
                  <a:lnTo>
                    <a:pt x="6346" y="5056"/>
                  </a:lnTo>
                  <a:lnTo>
                    <a:pt x="6996" y="4942"/>
                  </a:lnTo>
                  <a:lnTo>
                    <a:pt x="7087" y="5285"/>
                  </a:lnTo>
                  <a:lnTo>
                    <a:pt x="8229" y="5502"/>
                  </a:lnTo>
                  <a:lnTo>
                    <a:pt x="8480" y="5707"/>
                  </a:lnTo>
                  <a:lnTo>
                    <a:pt x="7829" y="6004"/>
                  </a:lnTo>
                  <a:lnTo>
                    <a:pt x="7738" y="6175"/>
                  </a:lnTo>
                  <a:lnTo>
                    <a:pt x="8560" y="6426"/>
                  </a:lnTo>
                  <a:lnTo>
                    <a:pt x="8480" y="6848"/>
                  </a:lnTo>
                  <a:lnTo>
                    <a:pt x="8902" y="7031"/>
                  </a:lnTo>
                  <a:lnTo>
                    <a:pt x="9804" y="6517"/>
                  </a:lnTo>
                  <a:lnTo>
                    <a:pt x="10557" y="6357"/>
                  </a:lnTo>
                  <a:lnTo>
                    <a:pt x="10648" y="6049"/>
                  </a:lnTo>
                  <a:lnTo>
                    <a:pt x="9918" y="6106"/>
                  </a:lnTo>
                  <a:lnTo>
                    <a:pt x="9530" y="5890"/>
                  </a:lnTo>
                  <a:lnTo>
                    <a:pt x="9393" y="5330"/>
                  </a:lnTo>
                  <a:lnTo>
                    <a:pt x="9941" y="4999"/>
                  </a:lnTo>
                  <a:lnTo>
                    <a:pt x="10602" y="4965"/>
                  </a:lnTo>
                  <a:lnTo>
                    <a:pt x="11025" y="4680"/>
                  </a:lnTo>
                  <a:lnTo>
                    <a:pt x="11584" y="4600"/>
                  </a:lnTo>
                  <a:lnTo>
                    <a:pt x="11527" y="4201"/>
                  </a:lnTo>
                  <a:lnTo>
                    <a:pt x="11846" y="3961"/>
                  </a:lnTo>
                  <a:lnTo>
                    <a:pt x="12508" y="3892"/>
                  </a:lnTo>
                  <a:lnTo>
                    <a:pt x="12554" y="3596"/>
                  </a:lnTo>
                  <a:lnTo>
                    <a:pt x="12303" y="3105"/>
                  </a:lnTo>
                  <a:lnTo>
                    <a:pt x="12485" y="2649"/>
                  </a:lnTo>
                  <a:lnTo>
                    <a:pt x="12428" y="2375"/>
                  </a:lnTo>
                  <a:lnTo>
                    <a:pt x="11344" y="2089"/>
                  </a:lnTo>
                  <a:lnTo>
                    <a:pt x="10933" y="2112"/>
                  </a:lnTo>
                  <a:lnTo>
                    <a:pt x="10420" y="1690"/>
                  </a:lnTo>
                  <a:lnTo>
                    <a:pt x="9918" y="1838"/>
                  </a:lnTo>
                  <a:lnTo>
                    <a:pt x="8971" y="1519"/>
                  </a:lnTo>
                  <a:lnTo>
                    <a:pt x="8948" y="1348"/>
                  </a:lnTo>
                  <a:lnTo>
                    <a:pt x="8628" y="971"/>
                  </a:lnTo>
                  <a:lnTo>
                    <a:pt x="8058" y="937"/>
                  </a:lnTo>
                  <a:lnTo>
                    <a:pt x="7966" y="663"/>
                  </a:lnTo>
                  <a:lnTo>
                    <a:pt x="8092" y="480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3" name="Google Shape;2063;p22"/>
            <p:cNvSpPr/>
            <p:nvPr/>
          </p:nvSpPr>
          <p:spPr>
            <a:xfrm>
              <a:off x="2610425" y="3795125"/>
              <a:ext cx="97300" cy="109875"/>
            </a:xfrm>
            <a:custGeom>
              <a:rect b="b" l="l" r="r" t="t"/>
              <a:pathLst>
                <a:path extrusionOk="0" h="4395" w="3892">
                  <a:moveTo>
                    <a:pt x="3892" y="3333"/>
                  </a:moveTo>
                  <a:lnTo>
                    <a:pt x="3595" y="2797"/>
                  </a:lnTo>
                  <a:lnTo>
                    <a:pt x="3869" y="2374"/>
                  </a:lnTo>
                  <a:lnTo>
                    <a:pt x="3321" y="1758"/>
                  </a:lnTo>
                  <a:lnTo>
                    <a:pt x="2637" y="1256"/>
                  </a:lnTo>
                  <a:lnTo>
                    <a:pt x="1758" y="674"/>
                  </a:lnTo>
                  <a:lnTo>
                    <a:pt x="1484" y="708"/>
                  </a:lnTo>
                  <a:lnTo>
                    <a:pt x="605" y="1"/>
                  </a:lnTo>
                  <a:lnTo>
                    <a:pt x="115" y="103"/>
                  </a:lnTo>
                  <a:lnTo>
                    <a:pt x="46" y="834"/>
                  </a:lnTo>
                  <a:lnTo>
                    <a:pt x="0" y="1758"/>
                  </a:lnTo>
                  <a:lnTo>
                    <a:pt x="160" y="2660"/>
                  </a:lnTo>
                  <a:lnTo>
                    <a:pt x="35" y="2854"/>
                  </a:lnTo>
                  <a:lnTo>
                    <a:pt x="92" y="3459"/>
                  </a:lnTo>
                  <a:lnTo>
                    <a:pt x="640" y="3961"/>
                  </a:lnTo>
                  <a:lnTo>
                    <a:pt x="1153" y="3926"/>
                  </a:lnTo>
                  <a:lnTo>
                    <a:pt x="1929" y="4314"/>
                  </a:lnTo>
                  <a:lnTo>
                    <a:pt x="2317" y="4223"/>
                  </a:lnTo>
                  <a:lnTo>
                    <a:pt x="2911" y="4394"/>
                  </a:lnTo>
                  <a:lnTo>
                    <a:pt x="3664" y="3904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4" name="Google Shape;2064;p22"/>
            <p:cNvSpPr/>
            <p:nvPr/>
          </p:nvSpPr>
          <p:spPr>
            <a:xfrm>
              <a:off x="586475" y="1543225"/>
              <a:ext cx="1932400" cy="1139800"/>
            </a:xfrm>
            <a:custGeom>
              <a:rect b="b" l="l" r="r" t="t"/>
              <a:pathLst>
                <a:path extrusionOk="0" h="45592" w="77296">
                  <a:moveTo>
                    <a:pt x="2716" y="45432"/>
                  </a:moveTo>
                  <a:lnTo>
                    <a:pt x="3002" y="45307"/>
                  </a:lnTo>
                  <a:lnTo>
                    <a:pt x="3355" y="45101"/>
                  </a:lnTo>
                  <a:lnTo>
                    <a:pt x="3390" y="45044"/>
                  </a:lnTo>
                  <a:lnTo>
                    <a:pt x="3253" y="44736"/>
                  </a:lnTo>
                  <a:lnTo>
                    <a:pt x="3161" y="44622"/>
                  </a:lnTo>
                  <a:lnTo>
                    <a:pt x="3047" y="44531"/>
                  </a:lnTo>
                  <a:lnTo>
                    <a:pt x="2773" y="44371"/>
                  </a:lnTo>
                  <a:lnTo>
                    <a:pt x="2716" y="44359"/>
                  </a:lnTo>
                  <a:lnTo>
                    <a:pt x="2659" y="44451"/>
                  </a:lnTo>
                  <a:lnTo>
                    <a:pt x="2659" y="44633"/>
                  </a:lnTo>
                  <a:lnTo>
                    <a:pt x="2488" y="44770"/>
                  </a:lnTo>
                  <a:lnTo>
                    <a:pt x="2431" y="44873"/>
                  </a:lnTo>
                  <a:lnTo>
                    <a:pt x="2488" y="45204"/>
                  </a:lnTo>
                  <a:lnTo>
                    <a:pt x="2397" y="45455"/>
                  </a:lnTo>
                  <a:lnTo>
                    <a:pt x="2568" y="45592"/>
                  </a:lnTo>
                  <a:close/>
                  <a:moveTo>
                    <a:pt x="2625" y="44017"/>
                  </a:moveTo>
                  <a:lnTo>
                    <a:pt x="2716" y="43914"/>
                  </a:lnTo>
                  <a:lnTo>
                    <a:pt x="2545" y="43777"/>
                  </a:lnTo>
                  <a:lnTo>
                    <a:pt x="2283" y="43686"/>
                  </a:lnTo>
                  <a:lnTo>
                    <a:pt x="2191" y="43766"/>
                  </a:lnTo>
                  <a:lnTo>
                    <a:pt x="2191" y="43823"/>
                  </a:lnTo>
                  <a:lnTo>
                    <a:pt x="2260" y="43892"/>
                  </a:lnTo>
                  <a:lnTo>
                    <a:pt x="2340" y="44086"/>
                  </a:lnTo>
                  <a:close/>
                  <a:moveTo>
                    <a:pt x="2203" y="43538"/>
                  </a:moveTo>
                  <a:lnTo>
                    <a:pt x="1826" y="43504"/>
                  </a:lnTo>
                  <a:lnTo>
                    <a:pt x="1746" y="43606"/>
                  </a:lnTo>
                  <a:lnTo>
                    <a:pt x="2157" y="43629"/>
                  </a:lnTo>
                  <a:close/>
                  <a:moveTo>
                    <a:pt x="1530" y="43401"/>
                  </a:moveTo>
                  <a:lnTo>
                    <a:pt x="1370" y="43104"/>
                  </a:lnTo>
                  <a:lnTo>
                    <a:pt x="1336" y="43047"/>
                  </a:lnTo>
                  <a:lnTo>
                    <a:pt x="1084" y="43173"/>
                  </a:lnTo>
                  <a:lnTo>
                    <a:pt x="1107" y="43207"/>
                  </a:lnTo>
                  <a:lnTo>
                    <a:pt x="1164" y="43424"/>
                  </a:lnTo>
                  <a:lnTo>
                    <a:pt x="1415" y="43446"/>
                  </a:lnTo>
                  <a:lnTo>
                    <a:pt x="1472" y="43458"/>
                  </a:lnTo>
                  <a:close/>
                  <a:moveTo>
                    <a:pt x="343" y="42807"/>
                  </a:moveTo>
                  <a:lnTo>
                    <a:pt x="388" y="42591"/>
                  </a:lnTo>
                  <a:lnTo>
                    <a:pt x="206" y="42579"/>
                  </a:lnTo>
                  <a:lnTo>
                    <a:pt x="57" y="42659"/>
                  </a:lnTo>
                  <a:lnTo>
                    <a:pt x="0" y="42739"/>
                  </a:lnTo>
                  <a:lnTo>
                    <a:pt x="229" y="42887"/>
                  </a:lnTo>
                  <a:close/>
                  <a:moveTo>
                    <a:pt x="59138" y="18100"/>
                  </a:moveTo>
                  <a:lnTo>
                    <a:pt x="58910" y="18100"/>
                  </a:lnTo>
                  <a:lnTo>
                    <a:pt x="58716" y="18442"/>
                  </a:lnTo>
                  <a:lnTo>
                    <a:pt x="57278" y="18442"/>
                  </a:lnTo>
                  <a:lnTo>
                    <a:pt x="54882" y="18442"/>
                  </a:lnTo>
                  <a:lnTo>
                    <a:pt x="52496" y="18442"/>
                  </a:lnTo>
                  <a:lnTo>
                    <a:pt x="50385" y="18442"/>
                  </a:lnTo>
                  <a:lnTo>
                    <a:pt x="48297" y="18442"/>
                  </a:lnTo>
                  <a:lnTo>
                    <a:pt x="46220" y="18442"/>
                  </a:lnTo>
                  <a:lnTo>
                    <a:pt x="44086" y="18442"/>
                  </a:lnTo>
                  <a:lnTo>
                    <a:pt x="43401" y="18442"/>
                  </a:lnTo>
                  <a:lnTo>
                    <a:pt x="41312" y="18442"/>
                  </a:lnTo>
                  <a:lnTo>
                    <a:pt x="39338" y="18442"/>
                  </a:lnTo>
                  <a:lnTo>
                    <a:pt x="39098" y="19173"/>
                  </a:lnTo>
                  <a:lnTo>
                    <a:pt x="38768" y="19892"/>
                  </a:lnTo>
                  <a:lnTo>
                    <a:pt x="38437" y="20120"/>
                  </a:lnTo>
                  <a:lnTo>
                    <a:pt x="38596" y="19287"/>
                  </a:lnTo>
                  <a:lnTo>
                    <a:pt x="37763" y="18979"/>
                  </a:lnTo>
                  <a:lnTo>
                    <a:pt x="37569" y="19150"/>
                  </a:lnTo>
                  <a:lnTo>
                    <a:pt x="37512" y="19572"/>
                  </a:lnTo>
                  <a:lnTo>
                    <a:pt x="37250" y="20337"/>
                  </a:lnTo>
                  <a:lnTo>
                    <a:pt x="36656" y="21524"/>
                  </a:lnTo>
                  <a:lnTo>
                    <a:pt x="36086" y="22323"/>
                  </a:lnTo>
                  <a:lnTo>
                    <a:pt x="35515" y="23121"/>
                  </a:lnTo>
                  <a:lnTo>
                    <a:pt x="34739" y="23943"/>
                  </a:lnTo>
                  <a:lnTo>
                    <a:pt x="34579" y="24616"/>
                  </a:lnTo>
                  <a:lnTo>
                    <a:pt x="34180" y="25370"/>
                  </a:lnTo>
                  <a:lnTo>
                    <a:pt x="33632" y="26111"/>
                  </a:lnTo>
                  <a:lnTo>
                    <a:pt x="33769" y="26602"/>
                  </a:lnTo>
                  <a:lnTo>
                    <a:pt x="33495" y="27344"/>
                  </a:lnTo>
                  <a:lnTo>
                    <a:pt x="33712" y="28109"/>
                  </a:lnTo>
                  <a:lnTo>
                    <a:pt x="33895" y="28428"/>
                  </a:lnTo>
                  <a:lnTo>
                    <a:pt x="33780" y="28645"/>
                  </a:lnTo>
                  <a:lnTo>
                    <a:pt x="33837" y="29923"/>
                  </a:lnTo>
                  <a:lnTo>
                    <a:pt x="34203" y="30847"/>
                  </a:lnTo>
                  <a:lnTo>
                    <a:pt x="34089" y="31350"/>
                  </a:lnTo>
                  <a:lnTo>
                    <a:pt x="34225" y="31498"/>
                  </a:lnTo>
                  <a:lnTo>
                    <a:pt x="34887" y="31589"/>
                  </a:lnTo>
                  <a:lnTo>
                    <a:pt x="35070" y="31840"/>
                  </a:lnTo>
                  <a:lnTo>
                    <a:pt x="35469" y="31875"/>
                  </a:lnTo>
                  <a:lnTo>
                    <a:pt x="35458" y="32148"/>
                  </a:lnTo>
                  <a:lnTo>
                    <a:pt x="35766" y="32251"/>
                  </a:lnTo>
                  <a:lnTo>
                    <a:pt x="36063" y="32776"/>
                  </a:lnTo>
                  <a:lnTo>
                    <a:pt x="36029" y="33233"/>
                  </a:lnTo>
                  <a:lnTo>
                    <a:pt x="36919" y="33164"/>
                  </a:lnTo>
                  <a:lnTo>
                    <a:pt x="37923" y="33061"/>
                  </a:lnTo>
                  <a:lnTo>
                    <a:pt x="37775" y="33244"/>
                  </a:lnTo>
                  <a:lnTo>
                    <a:pt x="38790" y="33689"/>
                  </a:lnTo>
                  <a:lnTo>
                    <a:pt x="40320" y="34317"/>
                  </a:lnTo>
                  <a:lnTo>
                    <a:pt x="41849" y="34317"/>
                  </a:lnTo>
                  <a:lnTo>
                    <a:pt x="42454" y="34317"/>
                  </a:lnTo>
                  <a:lnTo>
                    <a:pt x="42568" y="33952"/>
                  </a:lnTo>
                  <a:lnTo>
                    <a:pt x="43903" y="33952"/>
                  </a:lnTo>
                  <a:lnTo>
                    <a:pt x="44086" y="34260"/>
                  </a:lnTo>
                  <a:lnTo>
                    <a:pt x="44382" y="34545"/>
                  </a:lnTo>
                  <a:lnTo>
                    <a:pt x="44725" y="34944"/>
                  </a:lnTo>
                  <a:lnTo>
                    <a:pt x="44839" y="35412"/>
                  </a:lnTo>
                  <a:lnTo>
                    <a:pt x="44896" y="35914"/>
                  </a:lnTo>
                  <a:lnTo>
                    <a:pt x="45215" y="36188"/>
                  </a:lnTo>
                  <a:lnTo>
                    <a:pt x="45786" y="36451"/>
                  </a:lnTo>
                  <a:lnTo>
                    <a:pt x="46471" y="35743"/>
                  </a:lnTo>
                  <a:lnTo>
                    <a:pt x="47098" y="35732"/>
                  </a:lnTo>
                  <a:lnTo>
                    <a:pt x="47532" y="36086"/>
                  </a:lnTo>
                  <a:lnTo>
                    <a:pt x="47760" y="36713"/>
                  </a:lnTo>
                  <a:lnTo>
                    <a:pt x="47909" y="37238"/>
                  </a:lnTo>
                  <a:lnTo>
                    <a:pt x="48251" y="37752"/>
                  </a:lnTo>
                  <a:lnTo>
                    <a:pt x="48274" y="38391"/>
                  </a:lnTo>
                  <a:lnTo>
                    <a:pt x="48388" y="38825"/>
                  </a:lnTo>
                  <a:lnTo>
                    <a:pt x="48947" y="39110"/>
                  </a:lnTo>
                  <a:lnTo>
                    <a:pt x="49461" y="39304"/>
                  </a:lnTo>
                  <a:lnTo>
                    <a:pt x="49757" y="39281"/>
                  </a:lnTo>
                  <a:lnTo>
                    <a:pt x="49678" y="38961"/>
                  </a:lnTo>
                  <a:lnTo>
                    <a:pt x="49735" y="38528"/>
                  </a:lnTo>
                  <a:lnTo>
                    <a:pt x="49872" y="37900"/>
                  </a:lnTo>
                  <a:lnTo>
                    <a:pt x="50145" y="37501"/>
                  </a:lnTo>
                  <a:lnTo>
                    <a:pt x="50670" y="37056"/>
                  </a:lnTo>
                  <a:lnTo>
                    <a:pt x="51526" y="36668"/>
                  </a:lnTo>
                  <a:lnTo>
                    <a:pt x="52405" y="35994"/>
                  </a:lnTo>
                  <a:lnTo>
                    <a:pt x="53101" y="35789"/>
                  </a:lnTo>
                  <a:lnTo>
                    <a:pt x="53603" y="35732"/>
                  </a:lnTo>
                  <a:lnTo>
                    <a:pt x="54094" y="35926"/>
                  </a:lnTo>
                  <a:lnTo>
                    <a:pt x="54802" y="35812"/>
                  </a:lnTo>
                  <a:lnTo>
                    <a:pt x="55270" y="36302"/>
                  </a:lnTo>
                  <a:lnTo>
                    <a:pt x="55806" y="36325"/>
                  </a:lnTo>
                  <a:lnTo>
                    <a:pt x="56148" y="36154"/>
                  </a:lnTo>
                  <a:lnTo>
                    <a:pt x="56399" y="36280"/>
                  </a:lnTo>
                  <a:lnTo>
                    <a:pt x="56582" y="36166"/>
                  </a:lnTo>
                  <a:lnTo>
                    <a:pt x="56456" y="35983"/>
                  </a:lnTo>
                  <a:lnTo>
                    <a:pt x="56548" y="35629"/>
                  </a:lnTo>
                  <a:lnTo>
                    <a:pt x="56479" y="35389"/>
                  </a:lnTo>
                  <a:lnTo>
                    <a:pt x="56822" y="35241"/>
                  </a:lnTo>
                  <a:lnTo>
                    <a:pt x="57426" y="35184"/>
                  </a:lnTo>
                  <a:lnTo>
                    <a:pt x="58088" y="35287"/>
                  </a:lnTo>
                  <a:lnTo>
                    <a:pt x="58979" y="35173"/>
                  </a:lnTo>
                  <a:lnTo>
                    <a:pt x="59401" y="35389"/>
                  </a:lnTo>
                  <a:lnTo>
                    <a:pt x="59686" y="35812"/>
                  </a:lnTo>
                  <a:lnTo>
                    <a:pt x="59812" y="35857"/>
                  </a:lnTo>
                  <a:lnTo>
                    <a:pt x="60690" y="35447"/>
                  </a:lnTo>
                  <a:lnTo>
                    <a:pt x="60953" y="35583"/>
                  </a:lnTo>
                  <a:lnTo>
                    <a:pt x="61387" y="36337"/>
                  </a:lnTo>
                  <a:lnTo>
                    <a:pt x="61501" y="36839"/>
                  </a:lnTo>
                  <a:lnTo>
                    <a:pt x="61215" y="37444"/>
                  </a:lnTo>
                  <a:lnTo>
                    <a:pt x="61272" y="37797"/>
                  </a:lnTo>
                  <a:lnTo>
                    <a:pt x="61501" y="38494"/>
                  </a:lnTo>
                  <a:lnTo>
                    <a:pt x="61786" y="39281"/>
                  </a:lnTo>
                  <a:lnTo>
                    <a:pt x="62037" y="39475"/>
                  </a:lnTo>
                  <a:lnTo>
                    <a:pt x="62094" y="39874"/>
                  </a:lnTo>
                  <a:lnTo>
                    <a:pt x="62471" y="39989"/>
                  </a:lnTo>
                  <a:lnTo>
                    <a:pt x="62710" y="39874"/>
                  </a:lnTo>
                  <a:lnTo>
                    <a:pt x="62996" y="39327"/>
                  </a:lnTo>
                  <a:lnTo>
                    <a:pt x="63098" y="38961"/>
                  </a:lnTo>
                  <a:lnTo>
                    <a:pt x="63224" y="38357"/>
                  </a:lnTo>
                  <a:lnTo>
                    <a:pt x="63053" y="37295"/>
                  </a:lnTo>
                  <a:lnTo>
                    <a:pt x="63121" y="36907"/>
                  </a:lnTo>
                  <a:lnTo>
                    <a:pt x="62916" y="36268"/>
                  </a:lnTo>
                  <a:lnTo>
                    <a:pt x="62813" y="35504"/>
                  </a:lnTo>
                  <a:lnTo>
                    <a:pt x="62824" y="34876"/>
                  </a:lnTo>
                  <a:lnTo>
                    <a:pt x="63087" y="34225"/>
                  </a:lnTo>
                  <a:lnTo>
                    <a:pt x="63578" y="33689"/>
                  </a:lnTo>
                  <a:lnTo>
                    <a:pt x="64114" y="33255"/>
                  </a:lnTo>
                  <a:lnTo>
                    <a:pt x="65095" y="32673"/>
                  </a:lnTo>
                  <a:lnTo>
                    <a:pt x="65278" y="32365"/>
                  </a:lnTo>
                  <a:lnTo>
                    <a:pt x="65746" y="32034"/>
                  </a:lnTo>
                  <a:lnTo>
                    <a:pt x="66145" y="31977"/>
                  </a:lnTo>
                  <a:lnTo>
                    <a:pt x="66773" y="31429"/>
                  </a:lnTo>
                  <a:lnTo>
                    <a:pt x="67629" y="31167"/>
                  </a:lnTo>
                  <a:lnTo>
                    <a:pt x="68291" y="30482"/>
                  </a:lnTo>
                  <a:lnTo>
                    <a:pt x="68416" y="29546"/>
                  </a:lnTo>
                  <a:lnTo>
                    <a:pt x="68428" y="29238"/>
                  </a:lnTo>
                  <a:lnTo>
                    <a:pt x="68234" y="29181"/>
                  </a:lnTo>
                  <a:lnTo>
                    <a:pt x="68451" y="28303"/>
                  </a:lnTo>
                  <a:lnTo>
                    <a:pt x="68017" y="27994"/>
                  </a:lnTo>
                  <a:lnTo>
                    <a:pt x="68473" y="28143"/>
                  </a:lnTo>
                  <a:lnTo>
                    <a:pt x="68473" y="27549"/>
                  </a:lnTo>
                  <a:lnTo>
                    <a:pt x="68747" y="27173"/>
                  </a:lnTo>
                  <a:lnTo>
                    <a:pt x="68599" y="27926"/>
                  </a:lnTo>
                  <a:lnTo>
                    <a:pt x="68884" y="28280"/>
                  </a:lnTo>
                  <a:lnTo>
                    <a:pt x="68473" y="28907"/>
                  </a:lnTo>
                  <a:lnTo>
                    <a:pt x="68531" y="28942"/>
                  </a:lnTo>
                  <a:lnTo>
                    <a:pt x="69158" y="28211"/>
                  </a:lnTo>
                  <a:lnTo>
                    <a:pt x="69501" y="27857"/>
                  </a:lnTo>
                  <a:lnTo>
                    <a:pt x="69592" y="27492"/>
                  </a:lnTo>
                  <a:lnTo>
                    <a:pt x="69455" y="27344"/>
                  </a:lnTo>
                  <a:lnTo>
                    <a:pt x="69444" y="26842"/>
                  </a:lnTo>
                  <a:lnTo>
                    <a:pt x="69615" y="27070"/>
                  </a:lnTo>
                  <a:lnTo>
                    <a:pt x="69774" y="27127"/>
                  </a:lnTo>
                  <a:lnTo>
                    <a:pt x="69763" y="27355"/>
                  </a:lnTo>
                  <a:lnTo>
                    <a:pt x="70505" y="26659"/>
                  </a:lnTo>
                  <a:lnTo>
                    <a:pt x="70859" y="26009"/>
                  </a:lnTo>
                  <a:lnTo>
                    <a:pt x="70653" y="25974"/>
                  </a:lnTo>
                  <a:lnTo>
                    <a:pt x="70961" y="25712"/>
                  </a:lnTo>
                  <a:lnTo>
                    <a:pt x="70904" y="25826"/>
                  </a:lnTo>
                  <a:lnTo>
                    <a:pt x="71372" y="25826"/>
                  </a:lnTo>
                  <a:lnTo>
                    <a:pt x="72479" y="25552"/>
                  </a:lnTo>
                  <a:lnTo>
                    <a:pt x="72331" y="25381"/>
                  </a:lnTo>
                  <a:lnTo>
                    <a:pt x="71201" y="25552"/>
                  </a:lnTo>
                  <a:lnTo>
                    <a:pt x="71886" y="25301"/>
                  </a:lnTo>
                  <a:lnTo>
                    <a:pt x="72331" y="25255"/>
                  </a:lnTo>
                  <a:lnTo>
                    <a:pt x="72673" y="25210"/>
                  </a:lnTo>
                  <a:lnTo>
                    <a:pt x="73255" y="25061"/>
                  </a:lnTo>
                  <a:lnTo>
                    <a:pt x="73598" y="25073"/>
                  </a:lnTo>
                  <a:lnTo>
                    <a:pt x="74134" y="24925"/>
                  </a:lnTo>
                  <a:lnTo>
                    <a:pt x="74282" y="24685"/>
                  </a:lnTo>
                  <a:lnTo>
                    <a:pt x="74123" y="24491"/>
                  </a:lnTo>
                  <a:lnTo>
                    <a:pt x="74100" y="24799"/>
                  </a:lnTo>
                  <a:lnTo>
                    <a:pt x="73792" y="24788"/>
                  </a:lnTo>
                  <a:lnTo>
                    <a:pt x="73712" y="24320"/>
                  </a:lnTo>
                  <a:lnTo>
                    <a:pt x="73871" y="23840"/>
                  </a:lnTo>
                  <a:lnTo>
                    <a:pt x="74065" y="23658"/>
                  </a:lnTo>
                  <a:lnTo>
                    <a:pt x="74625" y="23133"/>
                  </a:lnTo>
                  <a:lnTo>
                    <a:pt x="75469" y="22870"/>
                  </a:lnTo>
                  <a:lnTo>
                    <a:pt x="76325" y="22574"/>
                  </a:lnTo>
                  <a:lnTo>
                    <a:pt x="77215" y="22151"/>
                  </a:lnTo>
                  <a:lnTo>
                    <a:pt x="77192" y="21866"/>
                  </a:lnTo>
                  <a:lnTo>
                    <a:pt x="76896" y="21364"/>
                  </a:lnTo>
                  <a:lnTo>
                    <a:pt x="77295" y="20154"/>
                  </a:lnTo>
                  <a:lnTo>
                    <a:pt x="77078" y="19892"/>
                  </a:lnTo>
                  <a:lnTo>
                    <a:pt x="76553" y="20052"/>
                  </a:lnTo>
                  <a:lnTo>
                    <a:pt x="76394" y="19812"/>
                  </a:lnTo>
                  <a:lnTo>
                    <a:pt x="75606" y="20474"/>
                  </a:lnTo>
                  <a:lnTo>
                    <a:pt x="75150" y="21181"/>
                  </a:lnTo>
                  <a:lnTo>
                    <a:pt x="74762" y="21581"/>
                  </a:lnTo>
                  <a:lnTo>
                    <a:pt x="74408" y="21706"/>
                  </a:lnTo>
                  <a:lnTo>
                    <a:pt x="74168" y="21752"/>
                  </a:lnTo>
                  <a:lnTo>
                    <a:pt x="74020" y="21980"/>
                  </a:lnTo>
                  <a:lnTo>
                    <a:pt x="72696" y="21980"/>
                  </a:lnTo>
                  <a:lnTo>
                    <a:pt x="71600" y="21980"/>
                  </a:lnTo>
                  <a:lnTo>
                    <a:pt x="71212" y="22151"/>
                  </a:lnTo>
                  <a:lnTo>
                    <a:pt x="70254" y="22745"/>
                  </a:lnTo>
                  <a:lnTo>
                    <a:pt x="70288" y="22870"/>
                  </a:lnTo>
                  <a:lnTo>
                    <a:pt x="70197" y="23213"/>
                  </a:lnTo>
                  <a:lnTo>
                    <a:pt x="69546" y="23498"/>
                  </a:lnTo>
                  <a:lnTo>
                    <a:pt x="68987" y="23430"/>
                  </a:lnTo>
                  <a:lnTo>
                    <a:pt x="68416" y="23407"/>
                  </a:lnTo>
                  <a:lnTo>
                    <a:pt x="68051" y="23498"/>
                  </a:lnTo>
                  <a:lnTo>
                    <a:pt x="68006" y="23760"/>
                  </a:lnTo>
                  <a:lnTo>
                    <a:pt x="68006" y="23760"/>
                  </a:lnTo>
                  <a:lnTo>
                    <a:pt x="67994" y="23840"/>
                  </a:lnTo>
                  <a:lnTo>
                    <a:pt x="67161" y="24377"/>
                  </a:lnTo>
                  <a:lnTo>
                    <a:pt x="66522" y="24628"/>
                  </a:lnTo>
                  <a:lnTo>
                    <a:pt x="66111" y="24742"/>
                  </a:lnTo>
                  <a:lnTo>
                    <a:pt x="65575" y="24982"/>
                  </a:lnTo>
                  <a:lnTo>
                    <a:pt x="65004" y="25119"/>
                  </a:lnTo>
                  <a:lnTo>
                    <a:pt x="64650" y="25073"/>
                  </a:lnTo>
                  <a:lnTo>
                    <a:pt x="64262" y="24890"/>
                  </a:lnTo>
                  <a:lnTo>
                    <a:pt x="64650" y="24548"/>
                  </a:lnTo>
                  <a:lnTo>
                    <a:pt x="64650" y="24548"/>
                  </a:lnTo>
                  <a:lnTo>
                    <a:pt x="64936" y="24228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563" y="23384"/>
                  </a:lnTo>
                  <a:lnTo>
                    <a:pt x="65632" y="22893"/>
                  </a:lnTo>
                  <a:lnTo>
                    <a:pt x="65404" y="22790"/>
                  </a:lnTo>
                  <a:lnTo>
                    <a:pt x="64799" y="23190"/>
                  </a:lnTo>
                  <a:lnTo>
                    <a:pt x="64662" y="23178"/>
                  </a:lnTo>
                  <a:lnTo>
                    <a:pt x="64707" y="22962"/>
                  </a:lnTo>
                  <a:lnTo>
                    <a:pt x="65255" y="22608"/>
                  </a:lnTo>
                  <a:lnTo>
                    <a:pt x="65483" y="22208"/>
                  </a:lnTo>
                  <a:lnTo>
                    <a:pt x="65575" y="21809"/>
                  </a:lnTo>
                  <a:lnTo>
                    <a:pt x="65198" y="21467"/>
                  </a:lnTo>
                  <a:lnTo>
                    <a:pt x="64662" y="21273"/>
                  </a:lnTo>
                  <a:lnTo>
                    <a:pt x="64422" y="21615"/>
                  </a:lnTo>
                  <a:lnTo>
                    <a:pt x="64228" y="21706"/>
                  </a:lnTo>
                  <a:lnTo>
                    <a:pt x="63909" y="22151"/>
                  </a:lnTo>
                  <a:lnTo>
                    <a:pt x="63966" y="21843"/>
                  </a:lnTo>
                  <a:lnTo>
                    <a:pt x="63600" y="22060"/>
                  </a:lnTo>
                  <a:lnTo>
                    <a:pt x="63292" y="22345"/>
                  </a:lnTo>
                  <a:lnTo>
                    <a:pt x="62927" y="22790"/>
                  </a:lnTo>
                  <a:lnTo>
                    <a:pt x="62745" y="23156"/>
                  </a:lnTo>
                  <a:lnTo>
                    <a:pt x="62756" y="23703"/>
                  </a:lnTo>
                  <a:lnTo>
                    <a:pt x="62493" y="24274"/>
                  </a:lnTo>
                  <a:lnTo>
                    <a:pt x="62026" y="24696"/>
                  </a:lnTo>
                  <a:lnTo>
                    <a:pt x="61832" y="24833"/>
                  </a:lnTo>
                  <a:lnTo>
                    <a:pt x="61603" y="24925"/>
                  </a:lnTo>
                  <a:lnTo>
                    <a:pt x="61341" y="24925"/>
                  </a:lnTo>
                  <a:lnTo>
                    <a:pt x="61295" y="24867"/>
                  </a:lnTo>
                  <a:lnTo>
                    <a:pt x="61284" y="24400"/>
                  </a:lnTo>
                  <a:lnTo>
                    <a:pt x="61387" y="24171"/>
                  </a:lnTo>
                  <a:lnTo>
                    <a:pt x="61489" y="23954"/>
                  </a:lnTo>
                  <a:lnTo>
                    <a:pt x="61569" y="23532"/>
                  </a:lnTo>
                  <a:lnTo>
                    <a:pt x="61923" y="23030"/>
                  </a:lnTo>
                  <a:lnTo>
                    <a:pt x="62345" y="22414"/>
                  </a:lnTo>
                  <a:lnTo>
                    <a:pt x="62996" y="21752"/>
                  </a:lnTo>
                  <a:lnTo>
                    <a:pt x="62893" y="21752"/>
                  </a:lnTo>
                  <a:lnTo>
                    <a:pt x="62128" y="22323"/>
                  </a:lnTo>
                  <a:lnTo>
                    <a:pt x="62071" y="22220"/>
                  </a:lnTo>
                  <a:lnTo>
                    <a:pt x="62482" y="21889"/>
                  </a:lnTo>
                  <a:lnTo>
                    <a:pt x="63155" y="21318"/>
                  </a:lnTo>
                  <a:lnTo>
                    <a:pt x="63680" y="21250"/>
                  </a:lnTo>
                  <a:lnTo>
                    <a:pt x="64308" y="21067"/>
                  </a:lnTo>
                  <a:lnTo>
                    <a:pt x="64833" y="21158"/>
                  </a:lnTo>
                  <a:lnTo>
                    <a:pt x="64856" y="21158"/>
                  </a:lnTo>
                  <a:lnTo>
                    <a:pt x="65518" y="21090"/>
                  </a:lnTo>
                  <a:lnTo>
                    <a:pt x="65312" y="20736"/>
                  </a:lnTo>
                  <a:lnTo>
                    <a:pt x="65312" y="20736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4936" y="20668"/>
                  </a:lnTo>
                  <a:lnTo>
                    <a:pt x="64879" y="20417"/>
                  </a:lnTo>
                  <a:lnTo>
                    <a:pt x="64148" y="20497"/>
                  </a:lnTo>
                  <a:lnTo>
                    <a:pt x="63441" y="20691"/>
                  </a:lnTo>
                  <a:lnTo>
                    <a:pt x="63087" y="20360"/>
                  </a:lnTo>
                  <a:lnTo>
                    <a:pt x="62722" y="20246"/>
                  </a:lnTo>
                  <a:lnTo>
                    <a:pt x="63167" y="19778"/>
                  </a:lnTo>
                  <a:lnTo>
                    <a:pt x="62414" y="20063"/>
                  </a:lnTo>
                  <a:lnTo>
                    <a:pt x="61717" y="20360"/>
                  </a:lnTo>
                  <a:lnTo>
                    <a:pt x="61056" y="20576"/>
                  </a:lnTo>
                  <a:lnTo>
                    <a:pt x="60759" y="20280"/>
                  </a:lnTo>
                  <a:lnTo>
                    <a:pt x="59971" y="20462"/>
                  </a:lnTo>
                  <a:lnTo>
                    <a:pt x="60028" y="20337"/>
                  </a:lnTo>
                  <a:lnTo>
                    <a:pt x="60690" y="19960"/>
                  </a:lnTo>
                  <a:lnTo>
                    <a:pt x="61352" y="19606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1444" y="19081"/>
                  </a:lnTo>
                  <a:lnTo>
                    <a:pt x="60816" y="19196"/>
                  </a:lnTo>
                  <a:lnTo>
                    <a:pt x="60268" y="18922"/>
                  </a:lnTo>
                  <a:lnTo>
                    <a:pt x="59618" y="18785"/>
                  </a:lnTo>
                  <a:lnTo>
                    <a:pt x="59161" y="18728"/>
                  </a:lnTo>
                  <a:lnTo>
                    <a:pt x="59013" y="18579"/>
                  </a:lnTo>
                  <a:close/>
                  <a:moveTo>
                    <a:pt x="24810" y="11413"/>
                  </a:moveTo>
                  <a:lnTo>
                    <a:pt x="25792" y="11013"/>
                  </a:lnTo>
                  <a:lnTo>
                    <a:pt x="25792" y="10751"/>
                  </a:lnTo>
                  <a:lnTo>
                    <a:pt x="25427" y="10694"/>
                  </a:lnTo>
                  <a:lnTo>
                    <a:pt x="24936" y="10819"/>
                  </a:lnTo>
                  <a:lnTo>
                    <a:pt x="24023" y="11127"/>
                  </a:lnTo>
                  <a:lnTo>
                    <a:pt x="23715" y="11504"/>
                  </a:lnTo>
                  <a:lnTo>
                    <a:pt x="23818" y="11732"/>
                  </a:lnTo>
                  <a:close/>
                  <a:moveTo>
                    <a:pt x="19287" y="9073"/>
                  </a:moveTo>
                  <a:lnTo>
                    <a:pt x="19618" y="8742"/>
                  </a:lnTo>
                  <a:lnTo>
                    <a:pt x="19207" y="8674"/>
                  </a:lnTo>
                  <a:lnTo>
                    <a:pt x="18397" y="8811"/>
                  </a:lnTo>
                  <a:lnTo>
                    <a:pt x="18511" y="9039"/>
                  </a:lnTo>
                  <a:lnTo>
                    <a:pt x="18739" y="9199"/>
                  </a:lnTo>
                  <a:close/>
                  <a:moveTo>
                    <a:pt x="19458" y="5889"/>
                  </a:moveTo>
                  <a:lnTo>
                    <a:pt x="19024" y="6197"/>
                  </a:lnTo>
                  <a:lnTo>
                    <a:pt x="19081" y="6277"/>
                  </a:lnTo>
                  <a:lnTo>
                    <a:pt x="19675" y="6220"/>
                  </a:lnTo>
                  <a:lnTo>
                    <a:pt x="19721" y="6368"/>
                  </a:lnTo>
                  <a:lnTo>
                    <a:pt x="19960" y="6540"/>
                  </a:lnTo>
                  <a:lnTo>
                    <a:pt x="20656" y="6368"/>
                  </a:lnTo>
                  <a:lnTo>
                    <a:pt x="20828" y="6288"/>
                  </a:lnTo>
                  <a:lnTo>
                    <a:pt x="20360" y="6174"/>
                  </a:lnTo>
                  <a:lnTo>
                    <a:pt x="20131" y="5957"/>
                  </a:lnTo>
                  <a:lnTo>
                    <a:pt x="19652" y="6049"/>
                  </a:lnTo>
                  <a:close/>
                  <a:moveTo>
                    <a:pt x="37284" y="149"/>
                  </a:moveTo>
                  <a:lnTo>
                    <a:pt x="36656" y="0"/>
                  </a:lnTo>
                  <a:lnTo>
                    <a:pt x="35196" y="400"/>
                  </a:lnTo>
                  <a:lnTo>
                    <a:pt x="34739" y="354"/>
                  </a:lnTo>
                  <a:lnTo>
                    <a:pt x="33176" y="685"/>
                  </a:lnTo>
                  <a:lnTo>
                    <a:pt x="32491" y="765"/>
                  </a:lnTo>
                  <a:lnTo>
                    <a:pt x="31372" y="1119"/>
                  </a:lnTo>
                  <a:lnTo>
                    <a:pt x="30688" y="1495"/>
                  </a:lnTo>
                  <a:lnTo>
                    <a:pt x="29467" y="1849"/>
                  </a:lnTo>
                  <a:lnTo>
                    <a:pt x="28371" y="1861"/>
                  </a:lnTo>
                  <a:lnTo>
                    <a:pt x="27481" y="2283"/>
                  </a:lnTo>
                  <a:lnTo>
                    <a:pt x="27937" y="2522"/>
                  </a:lnTo>
                  <a:lnTo>
                    <a:pt x="28029" y="2853"/>
                  </a:lnTo>
                  <a:lnTo>
                    <a:pt x="27915" y="3230"/>
                  </a:lnTo>
                  <a:lnTo>
                    <a:pt x="28245" y="3538"/>
                  </a:lnTo>
                  <a:lnTo>
                    <a:pt x="28074" y="4029"/>
                  </a:lnTo>
                  <a:lnTo>
                    <a:pt x="26762" y="4063"/>
                  </a:lnTo>
                  <a:lnTo>
                    <a:pt x="27378" y="3664"/>
                  </a:lnTo>
                  <a:lnTo>
                    <a:pt x="26899" y="3664"/>
                  </a:lnTo>
                  <a:lnTo>
                    <a:pt x="25027" y="4052"/>
                  </a:lnTo>
                  <a:lnTo>
                    <a:pt x="23726" y="4371"/>
                  </a:lnTo>
                  <a:lnTo>
                    <a:pt x="23863" y="4851"/>
                  </a:lnTo>
                  <a:lnTo>
                    <a:pt x="23692" y="5159"/>
                  </a:lnTo>
                  <a:lnTo>
                    <a:pt x="24343" y="5364"/>
                  </a:lnTo>
                  <a:lnTo>
                    <a:pt x="25324" y="5261"/>
                  </a:lnTo>
                  <a:lnTo>
                    <a:pt x="25575" y="5444"/>
                  </a:lnTo>
                  <a:lnTo>
                    <a:pt x="25997" y="5261"/>
                  </a:lnTo>
                  <a:lnTo>
                    <a:pt x="26865" y="5090"/>
                  </a:lnTo>
                  <a:lnTo>
                    <a:pt x="27253" y="5090"/>
                  </a:lnTo>
                  <a:lnTo>
                    <a:pt x="26408" y="5387"/>
                  </a:lnTo>
                  <a:lnTo>
                    <a:pt x="26568" y="5535"/>
                  </a:lnTo>
                  <a:lnTo>
                    <a:pt x="26203" y="5900"/>
                  </a:lnTo>
                  <a:lnTo>
                    <a:pt x="25427" y="6163"/>
                  </a:lnTo>
                  <a:lnTo>
                    <a:pt x="25061" y="6083"/>
                  </a:lnTo>
                  <a:lnTo>
                    <a:pt x="24069" y="6471"/>
                  </a:lnTo>
                  <a:lnTo>
                    <a:pt x="23806" y="6345"/>
                  </a:lnTo>
                  <a:lnTo>
                    <a:pt x="23224" y="6403"/>
                  </a:lnTo>
                  <a:lnTo>
                    <a:pt x="22471" y="6825"/>
                  </a:lnTo>
                  <a:lnTo>
                    <a:pt x="21387" y="7270"/>
                  </a:lnTo>
                  <a:lnTo>
                    <a:pt x="20554" y="7761"/>
                  </a:lnTo>
                  <a:lnTo>
                    <a:pt x="20599" y="8103"/>
                  </a:lnTo>
                  <a:lnTo>
                    <a:pt x="20029" y="8571"/>
                  </a:lnTo>
                  <a:lnTo>
                    <a:pt x="20234" y="8765"/>
                  </a:lnTo>
                  <a:lnTo>
                    <a:pt x="20303" y="9153"/>
                  </a:lnTo>
                  <a:lnTo>
                    <a:pt x="21330" y="8993"/>
                  </a:lnTo>
                  <a:lnTo>
                    <a:pt x="21387" y="9301"/>
                  </a:lnTo>
                  <a:lnTo>
                    <a:pt x="20919" y="9598"/>
                  </a:lnTo>
                  <a:lnTo>
                    <a:pt x="20405" y="10100"/>
                  </a:lnTo>
                  <a:lnTo>
                    <a:pt x="20805" y="10100"/>
                  </a:lnTo>
                  <a:lnTo>
                    <a:pt x="21832" y="9769"/>
                  </a:lnTo>
                  <a:lnTo>
                    <a:pt x="21604" y="10180"/>
                  </a:lnTo>
                  <a:lnTo>
                    <a:pt x="22117" y="9883"/>
                  </a:lnTo>
                  <a:lnTo>
                    <a:pt x="22060" y="10306"/>
                  </a:lnTo>
                  <a:lnTo>
                    <a:pt x="22745" y="9997"/>
                  </a:lnTo>
                  <a:lnTo>
                    <a:pt x="22802" y="10157"/>
                  </a:lnTo>
                  <a:lnTo>
                    <a:pt x="23829" y="9895"/>
                  </a:lnTo>
                  <a:lnTo>
                    <a:pt x="22939" y="10385"/>
                  </a:lnTo>
                  <a:lnTo>
                    <a:pt x="22129" y="11024"/>
                  </a:lnTo>
                  <a:lnTo>
                    <a:pt x="21318" y="11321"/>
                  </a:lnTo>
                  <a:lnTo>
                    <a:pt x="20987" y="11492"/>
                  </a:lnTo>
                  <a:lnTo>
                    <a:pt x="19515" y="12006"/>
                  </a:lnTo>
                  <a:lnTo>
                    <a:pt x="18819" y="12348"/>
                  </a:lnTo>
                  <a:lnTo>
                    <a:pt x="17895" y="12451"/>
                  </a:lnTo>
                  <a:lnTo>
                    <a:pt x="16674" y="12919"/>
                  </a:lnTo>
                  <a:lnTo>
                    <a:pt x="15738" y="13181"/>
                  </a:lnTo>
                  <a:lnTo>
                    <a:pt x="14585" y="13581"/>
                  </a:lnTo>
                  <a:lnTo>
                    <a:pt x="14528" y="13718"/>
                  </a:lnTo>
                  <a:lnTo>
                    <a:pt x="15955" y="13478"/>
                  </a:lnTo>
                  <a:lnTo>
                    <a:pt x="16810" y="13193"/>
                  </a:lnTo>
                  <a:lnTo>
                    <a:pt x="17792" y="12907"/>
                  </a:lnTo>
                  <a:lnTo>
                    <a:pt x="18659" y="12668"/>
                  </a:lnTo>
                  <a:lnTo>
                    <a:pt x="19059" y="12736"/>
                  </a:lnTo>
                  <a:lnTo>
                    <a:pt x="20211" y="12360"/>
                  </a:lnTo>
                  <a:lnTo>
                    <a:pt x="20862" y="11960"/>
                  </a:lnTo>
                  <a:lnTo>
                    <a:pt x="22357" y="11527"/>
                  </a:lnTo>
                  <a:lnTo>
                    <a:pt x="22916" y="11150"/>
                  </a:lnTo>
                  <a:lnTo>
                    <a:pt x="23852" y="10899"/>
                  </a:lnTo>
                  <a:lnTo>
                    <a:pt x="24936" y="10534"/>
                  </a:lnTo>
                  <a:lnTo>
                    <a:pt x="26203" y="9940"/>
                  </a:lnTo>
                  <a:lnTo>
                    <a:pt x="26180" y="9529"/>
                  </a:lnTo>
                  <a:lnTo>
                    <a:pt x="27766" y="8936"/>
                  </a:lnTo>
                  <a:lnTo>
                    <a:pt x="28816" y="8388"/>
                  </a:lnTo>
                  <a:lnTo>
                    <a:pt x="30128" y="7932"/>
                  </a:lnTo>
                  <a:lnTo>
                    <a:pt x="30071" y="8126"/>
                  </a:lnTo>
                  <a:lnTo>
                    <a:pt x="29113" y="8388"/>
                  </a:lnTo>
                  <a:lnTo>
                    <a:pt x="27937" y="9199"/>
                  </a:lnTo>
                  <a:lnTo>
                    <a:pt x="27481" y="9701"/>
                  </a:lnTo>
                  <a:lnTo>
                    <a:pt x="28394" y="9507"/>
                  </a:lnTo>
                  <a:lnTo>
                    <a:pt x="29261" y="9244"/>
                  </a:lnTo>
                  <a:lnTo>
                    <a:pt x="30186" y="9050"/>
                  </a:lnTo>
                  <a:lnTo>
                    <a:pt x="30596" y="9016"/>
                  </a:lnTo>
                  <a:lnTo>
                    <a:pt x="31099" y="8423"/>
                  </a:lnTo>
                  <a:lnTo>
                    <a:pt x="32000" y="8251"/>
                  </a:lnTo>
                  <a:lnTo>
                    <a:pt x="32365" y="8617"/>
                  </a:lnTo>
                  <a:lnTo>
                    <a:pt x="33233" y="8993"/>
                  </a:lnTo>
                  <a:lnTo>
                    <a:pt x="34180" y="8925"/>
                  </a:lnTo>
                  <a:lnTo>
                    <a:pt x="34990" y="9210"/>
                  </a:lnTo>
                  <a:lnTo>
                    <a:pt x="35447" y="9370"/>
                  </a:lnTo>
                  <a:lnTo>
                    <a:pt x="35926" y="10237"/>
                  </a:lnTo>
                  <a:lnTo>
                    <a:pt x="36451" y="10477"/>
                  </a:lnTo>
                  <a:lnTo>
                    <a:pt x="37467" y="10511"/>
                  </a:lnTo>
                  <a:lnTo>
                    <a:pt x="38049" y="10568"/>
                  </a:lnTo>
                  <a:lnTo>
                    <a:pt x="37661" y="11355"/>
                  </a:lnTo>
                  <a:lnTo>
                    <a:pt x="37889" y="12052"/>
                  </a:lnTo>
                  <a:lnTo>
                    <a:pt x="37421" y="12793"/>
                  </a:lnTo>
                  <a:lnTo>
                    <a:pt x="37775" y="13067"/>
                  </a:lnTo>
                  <a:lnTo>
                    <a:pt x="37866" y="13375"/>
                  </a:lnTo>
                  <a:lnTo>
                    <a:pt x="37866" y="13375"/>
                  </a:lnTo>
                  <a:lnTo>
                    <a:pt x="38596" y="12965"/>
                  </a:lnTo>
                  <a:lnTo>
                    <a:pt x="39030" y="12440"/>
                  </a:lnTo>
                  <a:lnTo>
                    <a:pt x="38380" y="11892"/>
                  </a:lnTo>
                  <a:lnTo>
                    <a:pt x="38596" y="10922"/>
                  </a:lnTo>
                  <a:lnTo>
                    <a:pt x="38745" y="10328"/>
                  </a:lnTo>
                  <a:lnTo>
                    <a:pt x="38505" y="9940"/>
                  </a:lnTo>
                  <a:lnTo>
                    <a:pt x="38402" y="9598"/>
                  </a:lnTo>
                  <a:lnTo>
                    <a:pt x="38482" y="9164"/>
                  </a:lnTo>
                  <a:lnTo>
                    <a:pt x="37569" y="9438"/>
                  </a:lnTo>
                  <a:lnTo>
                    <a:pt x="36485" y="9906"/>
                  </a:lnTo>
                  <a:lnTo>
                    <a:pt x="36451" y="9358"/>
                  </a:lnTo>
                  <a:lnTo>
                    <a:pt x="36371" y="8982"/>
                  </a:lnTo>
                  <a:lnTo>
                    <a:pt x="35983" y="8753"/>
                  </a:lnTo>
                  <a:lnTo>
                    <a:pt x="35378" y="8742"/>
                  </a:lnTo>
                  <a:lnTo>
                    <a:pt x="40434" y="4120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401" y="1142"/>
                  </a:lnTo>
                  <a:lnTo>
                    <a:pt x="42819" y="913"/>
                  </a:lnTo>
                  <a:lnTo>
                    <a:pt x="41883" y="1027"/>
                  </a:lnTo>
                  <a:lnTo>
                    <a:pt x="41575" y="925"/>
                  </a:lnTo>
                  <a:lnTo>
                    <a:pt x="40559" y="856"/>
                  </a:lnTo>
                  <a:lnTo>
                    <a:pt x="39681" y="628"/>
                  </a:lnTo>
                  <a:lnTo>
                    <a:pt x="38996" y="696"/>
                  </a:lnTo>
                  <a:lnTo>
                    <a:pt x="38288" y="571"/>
                  </a:lnTo>
                  <a:lnTo>
                    <a:pt x="38574" y="400"/>
                  </a:lnTo>
                  <a:lnTo>
                    <a:pt x="37683" y="354"/>
                  </a:lnTo>
                  <a:lnTo>
                    <a:pt x="37204" y="491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5" name="Google Shape;2065;p22"/>
            <p:cNvSpPr/>
            <p:nvPr/>
          </p:nvSpPr>
          <p:spPr>
            <a:xfrm>
              <a:off x="4725950" y="2079875"/>
              <a:ext cx="338975" cy="188625"/>
            </a:xfrm>
            <a:custGeom>
              <a:rect b="b" l="l" r="r" t="t"/>
              <a:pathLst>
                <a:path extrusionOk="0" h="7545" w="13559">
                  <a:moveTo>
                    <a:pt x="11618" y="2911"/>
                  </a:moveTo>
                  <a:lnTo>
                    <a:pt x="11253" y="3082"/>
                  </a:lnTo>
                  <a:lnTo>
                    <a:pt x="10489" y="3698"/>
                  </a:lnTo>
                  <a:lnTo>
                    <a:pt x="10352" y="4337"/>
                  </a:lnTo>
                  <a:lnTo>
                    <a:pt x="10089" y="4337"/>
                  </a:lnTo>
                  <a:lnTo>
                    <a:pt x="9758" y="3904"/>
                  </a:lnTo>
                  <a:lnTo>
                    <a:pt x="8811" y="3881"/>
                  </a:lnTo>
                  <a:lnTo>
                    <a:pt x="8446" y="3162"/>
                  </a:lnTo>
                  <a:lnTo>
                    <a:pt x="8092" y="3150"/>
                  </a:lnTo>
                  <a:lnTo>
                    <a:pt x="7875" y="2272"/>
                  </a:lnTo>
                  <a:lnTo>
                    <a:pt x="6803" y="1621"/>
                  </a:lnTo>
                  <a:lnTo>
                    <a:pt x="5581" y="1701"/>
                  </a:lnTo>
                  <a:lnTo>
                    <a:pt x="4771" y="1827"/>
                  </a:lnTo>
                  <a:lnTo>
                    <a:pt x="3835" y="1039"/>
                  </a:lnTo>
                  <a:lnTo>
                    <a:pt x="3151" y="708"/>
                  </a:lnTo>
                  <a:lnTo>
                    <a:pt x="1861" y="69"/>
                  </a:lnTo>
                  <a:lnTo>
                    <a:pt x="1701" y="1"/>
                  </a:lnTo>
                  <a:lnTo>
                    <a:pt x="1" y="514"/>
                  </a:lnTo>
                  <a:lnTo>
                    <a:pt x="891" y="3767"/>
                  </a:lnTo>
                  <a:lnTo>
                    <a:pt x="1713" y="3755"/>
                  </a:lnTo>
                  <a:lnTo>
                    <a:pt x="1484" y="3310"/>
                  </a:lnTo>
                  <a:lnTo>
                    <a:pt x="2032" y="2991"/>
                  </a:lnTo>
                  <a:lnTo>
                    <a:pt x="2500" y="2477"/>
                  </a:lnTo>
                  <a:lnTo>
                    <a:pt x="3607" y="2945"/>
                  </a:lnTo>
                  <a:lnTo>
                    <a:pt x="3881" y="3653"/>
                  </a:lnTo>
                  <a:lnTo>
                    <a:pt x="4212" y="3835"/>
                  </a:lnTo>
                  <a:lnTo>
                    <a:pt x="4999" y="3789"/>
                  </a:lnTo>
                  <a:lnTo>
                    <a:pt x="5285" y="3961"/>
                  </a:lnTo>
                  <a:lnTo>
                    <a:pt x="5890" y="4874"/>
                  </a:lnTo>
                  <a:lnTo>
                    <a:pt x="6894" y="5501"/>
                  </a:lnTo>
                  <a:lnTo>
                    <a:pt x="7487" y="5935"/>
                  </a:lnTo>
                  <a:lnTo>
                    <a:pt x="8377" y="6391"/>
                  </a:lnTo>
                  <a:lnTo>
                    <a:pt x="9473" y="6768"/>
                  </a:lnTo>
                  <a:lnTo>
                    <a:pt x="9587" y="7339"/>
                  </a:lnTo>
                  <a:lnTo>
                    <a:pt x="9998" y="7339"/>
                  </a:lnTo>
                  <a:lnTo>
                    <a:pt x="10614" y="7544"/>
                  </a:lnTo>
                  <a:lnTo>
                    <a:pt x="10797" y="6597"/>
                  </a:lnTo>
                  <a:lnTo>
                    <a:pt x="10454" y="5935"/>
                  </a:lnTo>
                  <a:lnTo>
                    <a:pt x="9861" y="5707"/>
                  </a:lnTo>
                  <a:lnTo>
                    <a:pt x="9941" y="5307"/>
                  </a:lnTo>
                  <a:lnTo>
                    <a:pt x="10569" y="5342"/>
                  </a:lnTo>
                  <a:lnTo>
                    <a:pt x="10785" y="4851"/>
                  </a:lnTo>
                  <a:lnTo>
                    <a:pt x="10854" y="4280"/>
                  </a:lnTo>
                  <a:lnTo>
                    <a:pt x="11767" y="4063"/>
                  </a:lnTo>
                  <a:lnTo>
                    <a:pt x="11744" y="4474"/>
                  </a:lnTo>
                  <a:lnTo>
                    <a:pt x="11927" y="4737"/>
                  </a:lnTo>
                  <a:lnTo>
                    <a:pt x="12223" y="4702"/>
                  </a:lnTo>
                  <a:lnTo>
                    <a:pt x="12805" y="4794"/>
                  </a:lnTo>
                  <a:lnTo>
                    <a:pt x="13559" y="4143"/>
                  </a:lnTo>
                  <a:lnTo>
                    <a:pt x="12543" y="3675"/>
                  </a:lnTo>
                  <a:lnTo>
                    <a:pt x="12086" y="3904"/>
                  </a:lnTo>
                  <a:lnTo>
                    <a:pt x="11424" y="3573"/>
                  </a:lnTo>
                  <a:lnTo>
                    <a:pt x="11870" y="2991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6" name="Google Shape;2066;p22"/>
            <p:cNvSpPr/>
            <p:nvPr/>
          </p:nvSpPr>
          <p:spPr>
            <a:xfrm>
              <a:off x="2257775" y="2836225"/>
              <a:ext cx="269925" cy="259650"/>
            </a:xfrm>
            <a:custGeom>
              <a:rect b="b" l="l" r="r" t="t"/>
              <a:pathLst>
                <a:path extrusionOk="0" h="10386" w="10797">
                  <a:moveTo>
                    <a:pt x="10797" y="3435"/>
                  </a:moveTo>
                  <a:lnTo>
                    <a:pt x="10477" y="3230"/>
                  </a:lnTo>
                  <a:lnTo>
                    <a:pt x="10067" y="3253"/>
                  </a:lnTo>
                  <a:lnTo>
                    <a:pt x="9964" y="2522"/>
                  </a:lnTo>
                  <a:lnTo>
                    <a:pt x="9382" y="2066"/>
                  </a:lnTo>
                  <a:lnTo>
                    <a:pt x="8754" y="2009"/>
                  </a:lnTo>
                  <a:lnTo>
                    <a:pt x="8503" y="1587"/>
                  </a:lnTo>
                  <a:lnTo>
                    <a:pt x="9188" y="1313"/>
                  </a:lnTo>
                  <a:lnTo>
                    <a:pt x="8229" y="1324"/>
                  </a:lnTo>
                  <a:lnTo>
                    <a:pt x="7248" y="1381"/>
                  </a:lnTo>
                  <a:lnTo>
                    <a:pt x="7213" y="1609"/>
                  </a:lnTo>
                  <a:lnTo>
                    <a:pt x="6757" y="1883"/>
                  </a:lnTo>
                  <a:lnTo>
                    <a:pt x="6164" y="1781"/>
                  </a:lnTo>
                  <a:lnTo>
                    <a:pt x="5718" y="1370"/>
                  </a:lnTo>
                  <a:lnTo>
                    <a:pt x="4863" y="1472"/>
                  </a:lnTo>
                  <a:lnTo>
                    <a:pt x="4144" y="1461"/>
                  </a:lnTo>
                  <a:lnTo>
                    <a:pt x="4132" y="1153"/>
                  </a:lnTo>
                  <a:lnTo>
                    <a:pt x="3630" y="662"/>
                  </a:lnTo>
                  <a:lnTo>
                    <a:pt x="3082" y="639"/>
                  </a:lnTo>
                  <a:lnTo>
                    <a:pt x="2831" y="0"/>
                  </a:lnTo>
                  <a:lnTo>
                    <a:pt x="2534" y="286"/>
                  </a:lnTo>
                  <a:lnTo>
                    <a:pt x="2626" y="719"/>
                  </a:lnTo>
                  <a:lnTo>
                    <a:pt x="1610" y="1084"/>
                  </a:lnTo>
                  <a:lnTo>
                    <a:pt x="1610" y="1769"/>
                  </a:lnTo>
                  <a:lnTo>
                    <a:pt x="1838" y="2089"/>
                  </a:lnTo>
                  <a:lnTo>
                    <a:pt x="1621" y="2739"/>
                  </a:lnTo>
                  <a:lnTo>
                    <a:pt x="1279" y="2796"/>
                  </a:lnTo>
                  <a:lnTo>
                    <a:pt x="1005" y="2089"/>
                  </a:lnTo>
                  <a:lnTo>
                    <a:pt x="1393" y="1552"/>
                  </a:lnTo>
                  <a:lnTo>
                    <a:pt x="1439" y="1084"/>
                  </a:lnTo>
                  <a:lnTo>
                    <a:pt x="1199" y="674"/>
                  </a:lnTo>
                  <a:lnTo>
                    <a:pt x="1667" y="559"/>
                  </a:lnTo>
                  <a:lnTo>
                    <a:pt x="1713" y="343"/>
                  </a:lnTo>
                  <a:lnTo>
                    <a:pt x="1176" y="502"/>
                  </a:lnTo>
                  <a:lnTo>
                    <a:pt x="948" y="959"/>
                  </a:lnTo>
                  <a:lnTo>
                    <a:pt x="640" y="1210"/>
                  </a:lnTo>
                  <a:lnTo>
                    <a:pt x="378" y="1552"/>
                  </a:lnTo>
                  <a:lnTo>
                    <a:pt x="252" y="2203"/>
                  </a:lnTo>
                  <a:lnTo>
                    <a:pt x="1" y="2728"/>
                  </a:lnTo>
                  <a:lnTo>
                    <a:pt x="412" y="2796"/>
                  </a:lnTo>
                  <a:lnTo>
                    <a:pt x="492" y="3207"/>
                  </a:lnTo>
                  <a:lnTo>
                    <a:pt x="651" y="3413"/>
                  </a:lnTo>
                  <a:lnTo>
                    <a:pt x="709" y="3766"/>
                  </a:lnTo>
                  <a:lnTo>
                    <a:pt x="594" y="4109"/>
                  </a:lnTo>
                  <a:lnTo>
                    <a:pt x="629" y="4291"/>
                  </a:lnTo>
                  <a:lnTo>
                    <a:pt x="811" y="4383"/>
                  </a:lnTo>
                  <a:lnTo>
                    <a:pt x="994" y="4691"/>
                  </a:lnTo>
                  <a:lnTo>
                    <a:pt x="2021" y="4611"/>
                  </a:lnTo>
                  <a:lnTo>
                    <a:pt x="2477" y="4725"/>
                  </a:lnTo>
                  <a:lnTo>
                    <a:pt x="3025" y="5501"/>
                  </a:lnTo>
                  <a:lnTo>
                    <a:pt x="3345" y="5410"/>
                  </a:lnTo>
                  <a:lnTo>
                    <a:pt x="3915" y="5444"/>
                  </a:lnTo>
                  <a:lnTo>
                    <a:pt x="4372" y="5353"/>
                  </a:lnTo>
                  <a:lnTo>
                    <a:pt x="4657" y="5501"/>
                  </a:lnTo>
                  <a:lnTo>
                    <a:pt x="4486" y="5992"/>
                  </a:lnTo>
                  <a:lnTo>
                    <a:pt x="4303" y="6288"/>
                  </a:lnTo>
                  <a:lnTo>
                    <a:pt x="4235" y="6950"/>
                  </a:lnTo>
                  <a:lnTo>
                    <a:pt x="4372" y="7544"/>
                  </a:lnTo>
                  <a:lnTo>
                    <a:pt x="4589" y="7818"/>
                  </a:lnTo>
                  <a:lnTo>
                    <a:pt x="4623" y="8034"/>
                  </a:lnTo>
                  <a:lnTo>
                    <a:pt x="4201" y="8468"/>
                  </a:lnTo>
                  <a:lnTo>
                    <a:pt x="4486" y="8674"/>
                  </a:lnTo>
                  <a:lnTo>
                    <a:pt x="4691" y="8982"/>
                  </a:lnTo>
                  <a:lnTo>
                    <a:pt x="4931" y="9895"/>
                  </a:lnTo>
                  <a:lnTo>
                    <a:pt x="5365" y="10385"/>
                  </a:lnTo>
                  <a:lnTo>
                    <a:pt x="5992" y="10317"/>
                  </a:lnTo>
                  <a:lnTo>
                    <a:pt x="6141" y="10043"/>
                  </a:lnTo>
                  <a:lnTo>
                    <a:pt x="6746" y="9826"/>
                  </a:lnTo>
                  <a:lnTo>
                    <a:pt x="7077" y="9689"/>
                  </a:lnTo>
                  <a:lnTo>
                    <a:pt x="7168" y="9301"/>
                  </a:lnTo>
                  <a:lnTo>
                    <a:pt x="7761" y="9039"/>
                  </a:lnTo>
                  <a:lnTo>
                    <a:pt x="7716" y="8845"/>
                  </a:lnTo>
                  <a:lnTo>
                    <a:pt x="7031" y="8776"/>
                  </a:lnTo>
                  <a:lnTo>
                    <a:pt x="6928" y="8206"/>
                  </a:lnTo>
                  <a:lnTo>
                    <a:pt x="6974" y="7589"/>
                  </a:lnTo>
                  <a:lnTo>
                    <a:pt x="6631" y="7361"/>
                  </a:lnTo>
                  <a:lnTo>
                    <a:pt x="6768" y="7270"/>
                  </a:lnTo>
                  <a:lnTo>
                    <a:pt x="7373" y="7384"/>
                  </a:lnTo>
                  <a:lnTo>
                    <a:pt x="8001" y="7612"/>
                  </a:lnTo>
                  <a:lnTo>
                    <a:pt x="8241" y="7407"/>
                  </a:lnTo>
                  <a:lnTo>
                    <a:pt x="8811" y="7258"/>
                  </a:lnTo>
                  <a:lnTo>
                    <a:pt x="9724" y="6916"/>
                  </a:lnTo>
                  <a:lnTo>
                    <a:pt x="10021" y="6574"/>
                  </a:lnTo>
                  <a:lnTo>
                    <a:pt x="9930" y="6323"/>
                  </a:lnTo>
                  <a:lnTo>
                    <a:pt x="9393" y="5638"/>
                  </a:lnTo>
                  <a:lnTo>
                    <a:pt x="9621" y="5375"/>
                  </a:lnTo>
                  <a:lnTo>
                    <a:pt x="9621" y="4965"/>
                  </a:lnTo>
                  <a:lnTo>
                    <a:pt x="10112" y="4805"/>
                  </a:lnTo>
                  <a:lnTo>
                    <a:pt x="10329" y="4634"/>
                  </a:lnTo>
                  <a:lnTo>
                    <a:pt x="10055" y="4314"/>
                  </a:lnTo>
                  <a:lnTo>
                    <a:pt x="10135" y="3983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7" name="Google Shape;2067;p22"/>
            <p:cNvSpPr/>
            <p:nvPr/>
          </p:nvSpPr>
          <p:spPr>
            <a:xfrm>
              <a:off x="5724250" y="2582300"/>
              <a:ext cx="172625" cy="334400"/>
            </a:xfrm>
            <a:custGeom>
              <a:rect b="b" l="l" r="r" t="t"/>
              <a:pathLst>
                <a:path extrusionOk="0" h="13376" w="6905">
                  <a:moveTo>
                    <a:pt x="4748" y="1632"/>
                  </a:moveTo>
                  <a:lnTo>
                    <a:pt x="3903" y="1404"/>
                  </a:lnTo>
                  <a:lnTo>
                    <a:pt x="3481" y="1028"/>
                  </a:lnTo>
                  <a:lnTo>
                    <a:pt x="3504" y="503"/>
                  </a:lnTo>
                  <a:lnTo>
                    <a:pt x="2762" y="343"/>
                  </a:lnTo>
                  <a:lnTo>
                    <a:pt x="2340" y="0"/>
                  </a:lnTo>
                  <a:lnTo>
                    <a:pt x="1758" y="480"/>
                  </a:lnTo>
                  <a:lnTo>
                    <a:pt x="993" y="582"/>
                  </a:lnTo>
                  <a:lnTo>
                    <a:pt x="388" y="582"/>
                  </a:lnTo>
                  <a:lnTo>
                    <a:pt x="0" y="799"/>
                  </a:lnTo>
                  <a:lnTo>
                    <a:pt x="571" y="1530"/>
                  </a:lnTo>
                  <a:lnTo>
                    <a:pt x="1050" y="2340"/>
                  </a:lnTo>
                  <a:lnTo>
                    <a:pt x="2020" y="2351"/>
                  </a:lnTo>
                  <a:lnTo>
                    <a:pt x="2454" y="3139"/>
                  </a:lnTo>
                  <a:lnTo>
                    <a:pt x="1986" y="3378"/>
                  </a:lnTo>
                  <a:lnTo>
                    <a:pt x="1792" y="3709"/>
                  </a:lnTo>
                  <a:lnTo>
                    <a:pt x="2842" y="4257"/>
                  </a:lnTo>
                  <a:lnTo>
                    <a:pt x="3652" y="5319"/>
                  </a:lnTo>
                  <a:lnTo>
                    <a:pt x="4268" y="6117"/>
                  </a:lnTo>
                  <a:lnTo>
                    <a:pt x="4953" y="6745"/>
                  </a:lnTo>
                  <a:lnTo>
                    <a:pt x="5238" y="7396"/>
                  </a:lnTo>
                  <a:lnTo>
                    <a:pt x="5204" y="8297"/>
                  </a:lnTo>
                  <a:lnTo>
                    <a:pt x="5467" y="8902"/>
                  </a:lnTo>
                  <a:lnTo>
                    <a:pt x="5478" y="9998"/>
                  </a:lnTo>
                  <a:lnTo>
                    <a:pt x="4200" y="10694"/>
                  </a:lnTo>
                  <a:lnTo>
                    <a:pt x="4599" y="11241"/>
                  </a:lnTo>
                  <a:lnTo>
                    <a:pt x="3778" y="11310"/>
                  </a:lnTo>
                  <a:lnTo>
                    <a:pt x="3104" y="11664"/>
                  </a:lnTo>
                  <a:lnTo>
                    <a:pt x="3743" y="12200"/>
                  </a:lnTo>
                  <a:lnTo>
                    <a:pt x="3561" y="12805"/>
                  </a:lnTo>
                  <a:lnTo>
                    <a:pt x="3892" y="13376"/>
                  </a:lnTo>
                  <a:lnTo>
                    <a:pt x="4828" y="12542"/>
                  </a:lnTo>
                  <a:lnTo>
                    <a:pt x="5421" y="11778"/>
                  </a:lnTo>
                  <a:lnTo>
                    <a:pt x="6288" y="11196"/>
                  </a:lnTo>
                  <a:lnTo>
                    <a:pt x="6905" y="10602"/>
                  </a:lnTo>
                  <a:lnTo>
                    <a:pt x="6847" y="9005"/>
                  </a:lnTo>
                  <a:lnTo>
                    <a:pt x="6277" y="7327"/>
                  </a:lnTo>
                  <a:lnTo>
                    <a:pt x="5683" y="6608"/>
                  </a:lnTo>
                  <a:lnTo>
                    <a:pt x="4885" y="6038"/>
                  </a:lnTo>
                  <a:lnTo>
                    <a:pt x="3972" y="4851"/>
                  </a:lnTo>
                  <a:lnTo>
                    <a:pt x="3218" y="3892"/>
                  </a:lnTo>
                  <a:lnTo>
                    <a:pt x="3287" y="3264"/>
                  </a:lnTo>
                  <a:lnTo>
                    <a:pt x="3823" y="2408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8" name="Google Shape;2068;p22"/>
            <p:cNvSpPr/>
            <p:nvPr/>
          </p:nvSpPr>
          <p:spPr>
            <a:xfrm>
              <a:off x="7026375" y="3443925"/>
              <a:ext cx="18575" cy="45100"/>
            </a:xfrm>
            <a:custGeom>
              <a:rect b="b" l="l" r="r" t="t"/>
              <a:pathLst>
                <a:path extrusionOk="0" h="1804" w="743">
                  <a:moveTo>
                    <a:pt x="742" y="1666"/>
                  </a:moveTo>
                  <a:lnTo>
                    <a:pt x="354" y="1153"/>
                  </a:lnTo>
                  <a:lnTo>
                    <a:pt x="263" y="1404"/>
                  </a:lnTo>
                  <a:lnTo>
                    <a:pt x="457" y="1803"/>
                  </a:lnTo>
                  <a:close/>
                  <a:moveTo>
                    <a:pt x="457" y="286"/>
                  </a:moveTo>
                  <a:lnTo>
                    <a:pt x="126" y="0"/>
                  </a:lnTo>
                  <a:lnTo>
                    <a:pt x="0" y="696"/>
                  </a:lnTo>
                  <a:lnTo>
                    <a:pt x="69" y="959"/>
                  </a:lnTo>
                  <a:lnTo>
                    <a:pt x="240" y="902"/>
                  </a:lnTo>
                  <a:lnTo>
                    <a:pt x="423" y="1016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69" name="Google Shape;2069;p22"/>
            <p:cNvSpPr/>
            <p:nvPr/>
          </p:nvSpPr>
          <p:spPr>
            <a:xfrm>
              <a:off x="4566475" y="2681025"/>
              <a:ext cx="206300" cy="145525"/>
            </a:xfrm>
            <a:custGeom>
              <a:rect b="b" l="l" r="r" t="t"/>
              <a:pathLst>
                <a:path extrusionOk="0" h="5821" w="8252">
                  <a:moveTo>
                    <a:pt x="8251" y="2134"/>
                  </a:moveTo>
                  <a:lnTo>
                    <a:pt x="7955" y="1506"/>
                  </a:lnTo>
                  <a:lnTo>
                    <a:pt x="7213" y="0"/>
                  </a:lnTo>
                  <a:lnTo>
                    <a:pt x="4965" y="342"/>
                  </a:lnTo>
                  <a:lnTo>
                    <a:pt x="4257" y="765"/>
                  </a:lnTo>
                  <a:lnTo>
                    <a:pt x="3755" y="1712"/>
                  </a:lnTo>
                  <a:lnTo>
                    <a:pt x="3401" y="1860"/>
                  </a:lnTo>
                  <a:lnTo>
                    <a:pt x="3173" y="1552"/>
                  </a:lnTo>
                  <a:lnTo>
                    <a:pt x="2876" y="1598"/>
                  </a:lnTo>
                  <a:lnTo>
                    <a:pt x="2100" y="1518"/>
                  </a:lnTo>
                  <a:lnTo>
                    <a:pt x="1963" y="1415"/>
                  </a:lnTo>
                  <a:lnTo>
                    <a:pt x="1050" y="1438"/>
                  </a:lnTo>
                  <a:lnTo>
                    <a:pt x="834" y="1529"/>
                  </a:lnTo>
                  <a:lnTo>
                    <a:pt x="491" y="1290"/>
                  </a:lnTo>
                  <a:lnTo>
                    <a:pt x="320" y="1735"/>
                  </a:lnTo>
                  <a:lnTo>
                    <a:pt x="411" y="2111"/>
                  </a:lnTo>
                  <a:lnTo>
                    <a:pt x="92" y="2419"/>
                  </a:lnTo>
                  <a:lnTo>
                    <a:pt x="149" y="2796"/>
                  </a:lnTo>
                  <a:lnTo>
                    <a:pt x="58" y="2990"/>
                  </a:lnTo>
                  <a:lnTo>
                    <a:pt x="160" y="3401"/>
                  </a:lnTo>
                  <a:lnTo>
                    <a:pt x="0" y="3447"/>
                  </a:lnTo>
                  <a:lnTo>
                    <a:pt x="252" y="3812"/>
                  </a:lnTo>
                  <a:lnTo>
                    <a:pt x="434" y="4485"/>
                  </a:lnTo>
                  <a:lnTo>
                    <a:pt x="571" y="4759"/>
                  </a:lnTo>
                  <a:lnTo>
                    <a:pt x="571" y="5238"/>
                  </a:lnTo>
                  <a:lnTo>
                    <a:pt x="799" y="5775"/>
                  </a:lnTo>
                  <a:lnTo>
                    <a:pt x="1358" y="5820"/>
                  </a:lnTo>
                  <a:lnTo>
                    <a:pt x="1621" y="5695"/>
                  </a:lnTo>
                  <a:lnTo>
                    <a:pt x="1998" y="5729"/>
                  </a:lnTo>
                  <a:lnTo>
                    <a:pt x="2112" y="5478"/>
                  </a:lnTo>
                  <a:lnTo>
                    <a:pt x="2329" y="5421"/>
                  </a:lnTo>
                  <a:lnTo>
                    <a:pt x="2488" y="5181"/>
                  </a:lnTo>
                  <a:lnTo>
                    <a:pt x="2682" y="5124"/>
                  </a:lnTo>
                  <a:lnTo>
                    <a:pt x="3356" y="5078"/>
                  </a:lnTo>
                  <a:lnTo>
                    <a:pt x="3858" y="4907"/>
                  </a:lnTo>
                  <a:lnTo>
                    <a:pt x="4303" y="4531"/>
                  </a:lnTo>
                  <a:lnTo>
                    <a:pt x="4543" y="4588"/>
                  </a:lnTo>
                  <a:lnTo>
                    <a:pt x="4885" y="4542"/>
                  </a:lnTo>
                  <a:lnTo>
                    <a:pt x="5558" y="3903"/>
                  </a:lnTo>
                  <a:lnTo>
                    <a:pt x="6814" y="3469"/>
                  </a:lnTo>
                  <a:lnTo>
                    <a:pt x="7567" y="3081"/>
                  </a:lnTo>
                  <a:lnTo>
                    <a:pt x="7567" y="2785"/>
                  </a:lnTo>
                  <a:lnTo>
                    <a:pt x="7692" y="2374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0" name="Google Shape;2070;p22"/>
            <p:cNvSpPr/>
            <p:nvPr/>
          </p:nvSpPr>
          <p:spPr>
            <a:xfrm>
              <a:off x="4037225" y="3613400"/>
              <a:ext cx="321850" cy="288750"/>
            </a:xfrm>
            <a:custGeom>
              <a:rect b="b" l="l" r="r" t="t"/>
              <a:pathLst>
                <a:path extrusionOk="0" h="11550" w="12874">
                  <a:moveTo>
                    <a:pt x="11835" y="137"/>
                  </a:moveTo>
                  <a:lnTo>
                    <a:pt x="11413" y="57"/>
                  </a:lnTo>
                  <a:lnTo>
                    <a:pt x="11139" y="171"/>
                  </a:lnTo>
                  <a:lnTo>
                    <a:pt x="10774" y="11"/>
                  </a:lnTo>
                  <a:lnTo>
                    <a:pt x="10454" y="0"/>
                  </a:lnTo>
                  <a:lnTo>
                    <a:pt x="9313" y="673"/>
                  </a:lnTo>
                  <a:lnTo>
                    <a:pt x="8571" y="1335"/>
                  </a:lnTo>
                  <a:lnTo>
                    <a:pt x="8286" y="1952"/>
                  </a:lnTo>
                  <a:lnTo>
                    <a:pt x="8046" y="2294"/>
                  </a:lnTo>
                  <a:lnTo>
                    <a:pt x="7624" y="2362"/>
                  </a:lnTo>
                  <a:lnTo>
                    <a:pt x="7453" y="2796"/>
                  </a:lnTo>
                  <a:lnTo>
                    <a:pt x="7362" y="3081"/>
                  </a:lnTo>
                  <a:lnTo>
                    <a:pt x="6848" y="3298"/>
                  </a:lnTo>
                  <a:lnTo>
                    <a:pt x="6220" y="3253"/>
                  </a:lnTo>
                  <a:lnTo>
                    <a:pt x="5867" y="2990"/>
                  </a:lnTo>
                  <a:lnTo>
                    <a:pt x="5536" y="2876"/>
                  </a:lnTo>
                  <a:lnTo>
                    <a:pt x="5148" y="3093"/>
                  </a:lnTo>
                  <a:lnTo>
                    <a:pt x="4942" y="3538"/>
                  </a:lnTo>
                  <a:lnTo>
                    <a:pt x="4554" y="3812"/>
                  </a:lnTo>
                  <a:lnTo>
                    <a:pt x="4155" y="4211"/>
                  </a:lnTo>
                  <a:lnTo>
                    <a:pt x="3584" y="4302"/>
                  </a:lnTo>
                  <a:lnTo>
                    <a:pt x="3424" y="3983"/>
                  </a:lnTo>
                  <a:lnTo>
                    <a:pt x="3527" y="3435"/>
                  </a:lnTo>
                  <a:lnTo>
                    <a:pt x="3105" y="2568"/>
                  </a:lnTo>
                  <a:lnTo>
                    <a:pt x="2900" y="2419"/>
                  </a:lnTo>
                  <a:lnTo>
                    <a:pt x="2740" y="5786"/>
                  </a:lnTo>
                  <a:lnTo>
                    <a:pt x="2032" y="6243"/>
                  </a:lnTo>
                  <a:lnTo>
                    <a:pt x="1610" y="6322"/>
                  </a:lnTo>
                  <a:lnTo>
                    <a:pt x="1142" y="6151"/>
                  </a:lnTo>
                  <a:lnTo>
                    <a:pt x="800" y="6071"/>
                  </a:lnTo>
                  <a:lnTo>
                    <a:pt x="686" y="5695"/>
                  </a:lnTo>
                  <a:lnTo>
                    <a:pt x="389" y="5432"/>
                  </a:lnTo>
                  <a:lnTo>
                    <a:pt x="1" y="5889"/>
                  </a:lnTo>
                  <a:lnTo>
                    <a:pt x="503" y="7064"/>
                  </a:lnTo>
                  <a:lnTo>
                    <a:pt x="503" y="7076"/>
                  </a:lnTo>
                  <a:lnTo>
                    <a:pt x="857" y="7829"/>
                  </a:lnTo>
                  <a:lnTo>
                    <a:pt x="1313" y="8685"/>
                  </a:lnTo>
                  <a:lnTo>
                    <a:pt x="1290" y="9369"/>
                  </a:lnTo>
                  <a:lnTo>
                    <a:pt x="1039" y="9541"/>
                  </a:lnTo>
                  <a:lnTo>
                    <a:pt x="1245" y="10145"/>
                  </a:lnTo>
                  <a:lnTo>
                    <a:pt x="1222" y="10682"/>
                  </a:lnTo>
                  <a:lnTo>
                    <a:pt x="1302" y="10922"/>
                  </a:lnTo>
                  <a:lnTo>
                    <a:pt x="1347" y="10796"/>
                  </a:lnTo>
                  <a:lnTo>
                    <a:pt x="1644" y="11207"/>
                  </a:lnTo>
                  <a:lnTo>
                    <a:pt x="1895" y="11230"/>
                  </a:lnTo>
                  <a:lnTo>
                    <a:pt x="2203" y="11549"/>
                  </a:lnTo>
                  <a:lnTo>
                    <a:pt x="2546" y="11526"/>
                  </a:lnTo>
                  <a:lnTo>
                    <a:pt x="3036" y="11184"/>
                  </a:lnTo>
                  <a:lnTo>
                    <a:pt x="3698" y="11036"/>
                  </a:lnTo>
                  <a:lnTo>
                    <a:pt x="4497" y="10682"/>
                  </a:lnTo>
                  <a:lnTo>
                    <a:pt x="4805" y="10728"/>
                  </a:lnTo>
                  <a:lnTo>
                    <a:pt x="5285" y="10613"/>
                  </a:lnTo>
                  <a:lnTo>
                    <a:pt x="6095" y="10785"/>
                  </a:lnTo>
                  <a:lnTo>
                    <a:pt x="6483" y="10613"/>
                  </a:lnTo>
                  <a:lnTo>
                    <a:pt x="6939" y="10750"/>
                  </a:lnTo>
                  <a:lnTo>
                    <a:pt x="7054" y="10499"/>
                  </a:lnTo>
                  <a:lnTo>
                    <a:pt x="7430" y="10454"/>
                  </a:lnTo>
                  <a:lnTo>
                    <a:pt x="8263" y="10100"/>
                  </a:lnTo>
                  <a:lnTo>
                    <a:pt x="8880" y="9689"/>
                  </a:lnTo>
                  <a:lnTo>
                    <a:pt x="9462" y="9141"/>
                  </a:lnTo>
                  <a:lnTo>
                    <a:pt x="10420" y="8217"/>
                  </a:lnTo>
                  <a:lnTo>
                    <a:pt x="10899" y="7555"/>
                  </a:lnTo>
                  <a:lnTo>
                    <a:pt x="11162" y="7098"/>
                  </a:lnTo>
                  <a:lnTo>
                    <a:pt x="11516" y="6631"/>
                  </a:lnTo>
                  <a:lnTo>
                    <a:pt x="11687" y="6505"/>
                  </a:lnTo>
                  <a:lnTo>
                    <a:pt x="12246" y="6049"/>
                  </a:lnTo>
                  <a:lnTo>
                    <a:pt x="12474" y="5638"/>
                  </a:lnTo>
                  <a:lnTo>
                    <a:pt x="12623" y="4896"/>
                  </a:lnTo>
                  <a:lnTo>
                    <a:pt x="12874" y="4223"/>
                  </a:lnTo>
                  <a:lnTo>
                    <a:pt x="12280" y="4223"/>
                  </a:lnTo>
                  <a:lnTo>
                    <a:pt x="12098" y="4622"/>
                  </a:lnTo>
                  <a:lnTo>
                    <a:pt x="11630" y="4725"/>
                  </a:lnTo>
                  <a:lnTo>
                    <a:pt x="11196" y="4223"/>
                  </a:lnTo>
                  <a:lnTo>
                    <a:pt x="11219" y="3903"/>
                  </a:lnTo>
                  <a:lnTo>
                    <a:pt x="11447" y="3561"/>
                  </a:lnTo>
                  <a:lnTo>
                    <a:pt x="11539" y="3310"/>
                  </a:lnTo>
                  <a:lnTo>
                    <a:pt x="11767" y="3241"/>
                  </a:lnTo>
                  <a:lnTo>
                    <a:pt x="12155" y="3412"/>
                  </a:lnTo>
                  <a:lnTo>
                    <a:pt x="12098" y="3081"/>
                  </a:lnTo>
                  <a:lnTo>
                    <a:pt x="12303" y="2066"/>
                  </a:lnTo>
                  <a:lnTo>
                    <a:pt x="12143" y="1427"/>
                  </a:lnTo>
                  <a:close/>
                  <a:moveTo>
                    <a:pt x="8959" y="7669"/>
                  </a:moveTo>
                  <a:lnTo>
                    <a:pt x="8674" y="7760"/>
                  </a:lnTo>
                  <a:lnTo>
                    <a:pt x="8149" y="7064"/>
                  </a:lnTo>
                  <a:lnTo>
                    <a:pt x="8606" y="6494"/>
                  </a:lnTo>
                  <a:lnTo>
                    <a:pt x="9051" y="6128"/>
                  </a:lnTo>
                  <a:lnTo>
                    <a:pt x="9416" y="5946"/>
                  </a:lnTo>
                  <a:lnTo>
                    <a:pt x="9747" y="6231"/>
                  </a:lnTo>
                  <a:lnTo>
                    <a:pt x="9986" y="6505"/>
                  </a:lnTo>
                  <a:lnTo>
                    <a:pt x="9713" y="6950"/>
                  </a:lnTo>
                  <a:lnTo>
                    <a:pt x="9564" y="7247"/>
                  </a:lnTo>
                  <a:lnTo>
                    <a:pt x="9119" y="7384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1" name="Google Shape;2071;p22"/>
            <p:cNvSpPr/>
            <p:nvPr/>
          </p:nvSpPr>
          <p:spPr>
            <a:xfrm>
              <a:off x="4155075" y="3299275"/>
              <a:ext cx="233975" cy="220275"/>
            </a:xfrm>
            <a:custGeom>
              <a:rect b="b" l="l" r="r" t="t"/>
              <a:pathLst>
                <a:path extrusionOk="0" h="8811" w="9359">
                  <a:moveTo>
                    <a:pt x="7258" y="297"/>
                  </a:moveTo>
                  <a:lnTo>
                    <a:pt x="6984" y="229"/>
                  </a:lnTo>
                  <a:lnTo>
                    <a:pt x="7041" y="34"/>
                  </a:lnTo>
                  <a:lnTo>
                    <a:pt x="6904" y="0"/>
                  </a:lnTo>
                  <a:lnTo>
                    <a:pt x="5832" y="149"/>
                  </a:lnTo>
                  <a:lnTo>
                    <a:pt x="5603" y="251"/>
                  </a:lnTo>
                  <a:lnTo>
                    <a:pt x="5375" y="833"/>
                  </a:lnTo>
                  <a:lnTo>
                    <a:pt x="5546" y="1233"/>
                  </a:lnTo>
                  <a:lnTo>
                    <a:pt x="5375" y="2306"/>
                  </a:lnTo>
                  <a:lnTo>
                    <a:pt x="5261" y="3218"/>
                  </a:lnTo>
                  <a:lnTo>
                    <a:pt x="5467" y="3378"/>
                  </a:lnTo>
                  <a:lnTo>
                    <a:pt x="6014" y="3732"/>
                  </a:lnTo>
                  <a:lnTo>
                    <a:pt x="6231" y="3561"/>
                  </a:lnTo>
                  <a:lnTo>
                    <a:pt x="6277" y="4542"/>
                  </a:lnTo>
                  <a:lnTo>
                    <a:pt x="5661" y="4542"/>
                  </a:lnTo>
                  <a:lnTo>
                    <a:pt x="5364" y="4052"/>
                  </a:lnTo>
                  <a:lnTo>
                    <a:pt x="5078" y="3652"/>
                  </a:lnTo>
                  <a:lnTo>
                    <a:pt x="4462" y="3538"/>
                  </a:lnTo>
                  <a:lnTo>
                    <a:pt x="4291" y="3047"/>
                  </a:lnTo>
                  <a:lnTo>
                    <a:pt x="3812" y="3333"/>
                  </a:lnTo>
                  <a:lnTo>
                    <a:pt x="3161" y="3207"/>
                  </a:lnTo>
                  <a:lnTo>
                    <a:pt x="2910" y="2808"/>
                  </a:lnTo>
                  <a:lnTo>
                    <a:pt x="2408" y="2716"/>
                  </a:lnTo>
                  <a:lnTo>
                    <a:pt x="2043" y="2739"/>
                  </a:lnTo>
                  <a:lnTo>
                    <a:pt x="1997" y="2454"/>
                  </a:lnTo>
                  <a:lnTo>
                    <a:pt x="1723" y="2431"/>
                  </a:lnTo>
                  <a:lnTo>
                    <a:pt x="1792" y="2716"/>
                  </a:lnTo>
                  <a:lnTo>
                    <a:pt x="1700" y="3150"/>
                  </a:lnTo>
                  <a:lnTo>
                    <a:pt x="1826" y="3572"/>
                  </a:lnTo>
                  <a:lnTo>
                    <a:pt x="1700" y="3915"/>
                  </a:lnTo>
                  <a:lnTo>
                    <a:pt x="1769" y="4234"/>
                  </a:lnTo>
                  <a:lnTo>
                    <a:pt x="114" y="4223"/>
                  </a:lnTo>
                  <a:lnTo>
                    <a:pt x="0" y="7110"/>
                  </a:lnTo>
                  <a:lnTo>
                    <a:pt x="514" y="7852"/>
                  </a:lnTo>
                  <a:lnTo>
                    <a:pt x="1016" y="8422"/>
                  </a:lnTo>
                  <a:lnTo>
                    <a:pt x="1666" y="8217"/>
                  </a:lnTo>
                  <a:lnTo>
                    <a:pt x="2180" y="8274"/>
                  </a:lnTo>
                  <a:lnTo>
                    <a:pt x="2477" y="8468"/>
                  </a:lnTo>
                  <a:lnTo>
                    <a:pt x="2477" y="8537"/>
                  </a:lnTo>
                  <a:lnTo>
                    <a:pt x="2625" y="8616"/>
                  </a:lnTo>
                  <a:lnTo>
                    <a:pt x="3504" y="8708"/>
                  </a:lnTo>
                  <a:lnTo>
                    <a:pt x="3755" y="8810"/>
                  </a:lnTo>
                  <a:lnTo>
                    <a:pt x="4017" y="8799"/>
                  </a:lnTo>
                  <a:lnTo>
                    <a:pt x="4474" y="8217"/>
                  </a:lnTo>
                  <a:lnTo>
                    <a:pt x="5204" y="7452"/>
                  </a:lnTo>
                  <a:lnTo>
                    <a:pt x="5489" y="7384"/>
                  </a:lnTo>
                  <a:lnTo>
                    <a:pt x="5592" y="7076"/>
                  </a:lnTo>
                  <a:lnTo>
                    <a:pt x="6060" y="6711"/>
                  </a:lnTo>
                  <a:lnTo>
                    <a:pt x="6665" y="6585"/>
                  </a:lnTo>
                  <a:lnTo>
                    <a:pt x="6619" y="5946"/>
                  </a:lnTo>
                  <a:lnTo>
                    <a:pt x="9061" y="5204"/>
                  </a:lnTo>
                  <a:lnTo>
                    <a:pt x="8639" y="4965"/>
                  </a:lnTo>
                  <a:lnTo>
                    <a:pt x="8913" y="4120"/>
                  </a:lnTo>
                  <a:lnTo>
                    <a:pt x="9175" y="3801"/>
                  </a:lnTo>
                  <a:lnTo>
                    <a:pt x="9039" y="3047"/>
                  </a:lnTo>
                  <a:lnTo>
                    <a:pt x="9210" y="2317"/>
                  </a:lnTo>
                  <a:lnTo>
                    <a:pt x="9358" y="2066"/>
                  </a:lnTo>
                  <a:lnTo>
                    <a:pt x="9187" y="1290"/>
                  </a:lnTo>
                  <a:lnTo>
                    <a:pt x="8810" y="890"/>
                  </a:lnTo>
                  <a:lnTo>
                    <a:pt x="8354" y="628"/>
                  </a:lnTo>
                  <a:lnTo>
                    <a:pt x="7863" y="468"/>
                  </a:lnTo>
                  <a:lnTo>
                    <a:pt x="7544" y="308"/>
                  </a:lnTo>
                  <a:lnTo>
                    <a:pt x="7498" y="286"/>
                  </a:lnTo>
                  <a:lnTo>
                    <a:pt x="7498" y="286"/>
                  </a:lnTo>
                  <a:lnTo>
                    <a:pt x="7578" y="434"/>
                  </a:lnTo>
                  <a:lnTo>
                    <a:pt x="7429" y="491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2" name="Google Shape;2072;p22"/>
            <p:cNvSpPr/>
            <p:nvPr/>
          </p:nvSpPr>
          <p:spPr>
            <a:xfrm>
              <a:off x="4220675" y="3463900"/>
              <a:ext cx="150950" cy="153800"/>
            </a:xfrm>
            <a:custGeom>
              <a:rect b="b" l="l" r="r" t="t"/>
              <a:pathLst>
                <a:path extrusionOk="0" h="6152" w="6038">
                  <a:moveTo>
                    <a:pt x="4497" y="6117"/>
                  </a:moveTo>
                  <a:lnTo>
                    <a:pt x="5376" y="5090"/>
                  </a:lnTo>
                  <a:lnTo>
                    <a:pt x="5604" y="4439"/>
                  </a:lnTo>
                  <a:lnTo>
                    <a:pt x="5730" y="4348"/>
                  </a:lnTo>
                  <a:lnTo>
                    <a:pt x="5844" y="3823"/>
                  </a:lnTo>
                  <a:lnTo>
                    <a:pt x="5730" y="3549"/>
                  </a:lnTo>
                  <a:lnTo>
                    <a:pt x="5810" y="2876"/>
                  </a:lnTo>
                  <a:lnTo>
                    <a:pt x="5992" y="2248"/>
                  </a:lnTo>
                  <a:lnTo>
                    <a:pt x="6038" y="1096"/>
                  </a:lnTo>
                  <a:lnTo>
                    <a:pt x="5638" y="810"/>
                  </a:lnTo>
                  <a:lnTo>
                    <a:pt x="5262" y="742"/>
                  </a:lnTo>
                  <a:lnTo>
                    <a:pt x="5102" y="514"/>
                  </a:lnTo>
                  <a:lnTo>
                    <a:pt x="4737" y="331"/>
                  </a:lnTo>
                  <a:lnTo>
                    <a:pt x="4075" y="342"/>
                  </a:lnTo>
                  <a:lnTo>
                    <a:pt x="4041" y="0"/>
                  </a:lnTo>
                  <a:lnTo>
                    <a:pt x="3436" y="126"/>
                  </a:lnTo>
                  <a:lnTo>
                    <a:pt x="2968" y="491"/>
                  </a:lnTo>
                  <a:lnTo>
                    <a:pt x="2865" y="799"/>
                  </a:lnTo>
                  <a:lnTo>
                    <a:pt x="2580" y="867"/>
                  </a:lnTo>
                  <a:lnTo>
                    <a:pt x="1850" y="1632"/>
                  </a:lnTo>
                  <a:lnTo>
                    <a:pt x="1393" y="2214"/>
                  </a:lnTo>
                  <a:lnTo>
                    <a:pt x="1131" y="2225"/>
                  </a:lnTo>
                  <a:lnTo>
                    <a:pt x="880" y="2123"/>
                  </a:lnTo>
                  <a:lnTo>
                    <a:pt x="1" y="2020"/>
                  </a:lnTo>
                  <a:lnTo>
                    <a:pt x="275" y="2750"/>
                  </a:lnTo>
                  <a:lnTo>
                    <a:pt x="423" y="2910"/>
                  </a:lnTo>
                  <a:lnTo>
                    <a:pt x="651" y="3435"/>
                  </a:lnTo>
                  <a:lnTo>
                    <a:pt x="1507" y="4439"/>
                  </a:lnTo>
                  <a:lnTo>
                    <a:pt x="1838" y="4542"/>
                  </a:lnTo>
                  <a:lnTo>
                    <a:pt x="1827" y="4850"/>
                  </a:lnTo>
                  <a:lnTo>
                    <a:pt x="2044" y="5432"/>
                  </a:lnTo>
                  <a:lnTo>
                    <a:pt x="2637" y="5569"/>
                  </a:lnTo>
                  <a:lnTo>
                    <a:pt x="3128" y="5980"/>
                  </a:lnTo>
                  <a:lnTo>
                    <a:pt x="3436" y="5991"/>
                  </a:lnTo>
                  <a:lnTo>
                    <a:pt x="3813" y="6151"/>
                  </a:lnTo>
                  <a:lnTo>
                    <a:pt x="4075" y="6037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3" name="Google Shape;2073;p22"/>
            <p:cNvSpPr/>
            <p:nvPr/>
          </p:nvSpPr>
          <p:spPr>
            <a:xfrm>
              <a:off x="4542225" y="2839350"/>
              <a:ext cx="197750" cy="311025"/>
            </a:xfrm>
            <a:custGeom>
              <a:rect b="b" l="l" r="r" t="t"/>
              <a:pathLst>
                <a:path extrusionOk="0" h="12441" w="7910">
                  <a:moveTo>
                    <a:pt x="2363" y="1427"/>
                  </a:moveTo>
                  <a:lnTo>
                    <a:pt x="1986" y="1051"/>
                  </a:lnTo>
                  <a:lnTo>
                    <a:pt x="1815" y="674"/>
                  </a:lnTo>
                  <a:lnTo>
                    <a:pt x="1564" y="503"/>
                  </a:lnTo>
                  <a:lnTo>
                    <a:pt x="1279" y="994"/>
                  </a:lnTo>
                  <a:lnTo>
                    <a:pt x="1119" y="1313"/>
                  </a:lnTo>
                  <a:lnTo>
                    <a:pt x="1427" y="1815"/>
                  </a:lnTo>
                  <a:lnTo>
                    <a:pt x="1735" y="2260"/>
                  </a:lnTo>
                  <a:lnTo>
                    <a:pt x="2043" y="2569"/>
                  </a:lnTo>
                  <a:lnTo>
                    <a:pt x="4679" y="3653"/>
                  </a:lnTo>
                  <a:lnTo>
                    <a:pt x="5364" y="3641"/>
                  </a:lnTo>
                  <a:lnTo>
                    <a:pt x="3173" y="6369"/>
                  </a:lnTo>
                  <a:lnTo>
                    <a:pt x="2112" y="6414"/>
                  </a:lnTo>
                  <a:lnTo>
                    <a:pt x="1416" y="7054"/>
                  </a:lnTo>
                  <a:lnTo>
                    <a:pt x="902" y="7065"/>
                  </a:lnTo>
                  <a:lnTo>
                    <a:pt x="685" y="7350"/>
                  </a:lnTo>
                  <a:lnTo>
                    <a:pt x="0" y="8377"/>
                  </a:lnTo>
                  <a:lnTo>
                    <a:pt x="35" y="11687"/>
                  </a:lnTo>
                  <a:lnTo>
                    <a:pt x="503" y="12440"/>
                  </a:lnTo>
                  <a:lnTo>
                    <a:pt x="685" y="12235"/>
                  </a:lnTo>
                  <a:lnTo>
                    <a:pt x="879" y="11744"/>
                  </a:lnTo>
                  <a:lnTo>
                    <a:pt x="1746" y="10648"/>
                  </a:lnTo>
                  <a:lnTo>
                    <a:pt x="2500" y="9964"/>
                  </a:lnTo>
                  <a:lnTo>
                    <a:pt x="3687" y="9051"/>
                  </a:lnTo>
                  <a:lnTo>
                    <a:pt x="4485" y="8320"/>
                  </a:lnTo>
                  <a:lnTo>
                    <a:pt x="5398" y="7076"/>
                  </a:lnTo>
                  <a:lnTo>
                    <a:pt x="6060" y="6072"/>
                  </a:lnTo>
                  <a:lnTo>
                    <a:pt x="6722" y="4737"/>
                  </a:lnTo>
                  <a:lnTo>
                    <a:pt x="7179" y="3573"/>
                  </a:lnTo>
                  <a:lnTo>
                    <a:pt x="7532" y="2557"/>
                  </a:lnTo>
                  <a:lnTo>
                    <a:pt x="7715" y="1587"/>
                  </a:lnTo>
                  <a:lnTo>
                    <a:pt x="7875" y="1256"/>
                  </a:lnTo>
                  <a:lnTo>
                    <a:pt x="7852" y="777"/>
                  </a:lnTo>
                  <a:lnTo>
                    <a:pt x="7909" y="252"/>
                  </a:lnTo>
                  <a:lnTo>
                    <a:pt x="7875" y="1"/>
                  </a:lnTo>
                  <a:lnTo>
                    <a:pt x="7578" y="1"/>
                  </a:lnTo>
                  <a:lnTo>
                    <a:pt x="7202" y="320"/>
                  </a:lnTo>
                  <a:lnTo>
                    <a:pt x="6791" y="400"/>
                  </a:lnTo>
                  <a:lnTo>
                    <a:pt x="6437" y="537"/>
                  </a:lnTo>
                  <a:lnTo>
                    <a:pt x="6174" y="560"/>
                  </a:lnTo>
                  <a:lnTo>
                    <a:pt x="6174" y="560"/>
                  </a:lnTo>
                  <a:lnTo>
                    <a:pt x="5718" y="594"/>
                  </a:lnTo>
                  <a:lnTo>
                    <a:pt x="5455" y="743"/>
                  </a:lnTo>
                  <a:lnTo>
                    <a:pt x="5056" y="823"/>
                  </a:lnTo>
                  <a:lnTo>
                    <a:pt x="4371" y="1085"/>
                  </a:lnTo>
                  <a:lnTo>
                    <a:pt x="3493" y="1199"/>
                  </a:lnTo>
                  <a:lnTo>
                    <a:pt x="2751" y="1427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4" name="Google Shape;2074;p22"/>
            <p:cNvSpPr/>
            <p:nvPr/>
          </p:nvSpPr>
          <p:spPr>
            <a:xfrm>
              <a:off x="2628975" y="2981450"/>
              <a:ext cx="58225" cy="84175"/>
            </a:xfrm>
            <a:custGeom>
              <a:rect b="b" l="l" r="r" t="t"/>
              <a:pathLst>
                <a:path extrusionOk="0" h="3367" w="2329">
                  <a:moveTo>
                    <a:pt x="1575" y="2956"/>
                  </a:moveTo>
                  <a:lnTo>
                    <a:pt x="1826" y="2283"/>
                  </a:lnTo>
                  <a:lnTo>
                    <a:pt x="2328" y="1449"/>
                  </a:lnTo>
                  <a:lnTo>
                    <a:pt x="2203" y="1084"/>
                  </a:lnTo>
                  <a:lnTo>
                    <a:pt x="1370" y="308"/>
                  </a:lnTo>
                  <a:lnTo>
                    <a:pt x="788" y="103"/>
                  </a:lnTo>
                  <a:lnTo>
                    <a:pt x="514" y="0"/>
                  </a:lnTo>
                  <a:lnTo>
                    <a:pt x="69" y="788"/>
                  </a:lnTo>
                  <a:lnTo>
                    <a:pt x="126" y="1415"/>
                  </a:lnTo>
                  <a:lnTo>
                    <a:pt x="434" y="1940"/>
                  </a:lnTo>
                  <a:lnTo>
                    <a:pt x="286" y="2328"/>
                  </a:lnTo>
                  <a:lnTo>
                    <a:pt x="206" y="2739"/>
                  </a:lnTo>
                  <a:lnTo>
                    <a:pt x="0" y="3138"/>
                  </a:lnTo>
                  <a:lnTo>
                    <a:pt x="343" y="3321"/>
                  </a:lnTo>
                  <a:lnTo>
                    <a:pt x="594" y="3070"/>
                  </a:lnTo>
                  <a:lnTo>
                    <a:pt x="776" y="3104"/>
                  </a:lnTo>
                  <a:lnTo>
                    <a:pt x="879" y="3367"/>
                  </a:lnTo>
                  <a:lnTo>
                    <a:pt x="1267" y="3287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5" name="Google Shape;2075;p22"/>
            <p:cNvSpPr/>
            <p:nvPr/>
          </p:nvSpPr>
          <p:spPr>
            <a:xfrm>
              <a:off x="3640650" y="1956900"/>
              <a:ext cx="255375" cy="215450"/>
            </a:xfrm>
            <a:custGeom>
              <a:rect b="b" l="l" r="r" t="t"/>
              <a:pathLst>
                <a:path extrusionOk="0" h="8618" w="10215">
                  <a:moveTo>
                    <a:pt x="10215" y="7932"/>
                  </a:moveTo>
                  <a:lnTo>
                    <a:pt x="10066" y="7191"/>
                  </a:lnTo>
                  <a:lnTo>
                    <a:pt x="9610" y="7510"/>
                  </a:lnTo>
                  <a:lnTo>
                    <a:pt x="9462" y="7841"/>
                  </a:lnTo>
                  <a:lnTo>
                    <a:pt x="9667" y="8446"/>
                  </a:lnTo>
                  <a:lnTo>
                    <a:pt x="10009" y="8617"/>
                  </a:lnTo>
                  <a:close/>
                  <a:moveTo>
                    <a:pt x="5730" y="663"/>
                  </a:moveTo>
                  <a:lnTo>
                    <a:pt x="5387" y="321"/>
                  </a:lnTo>
                  <a:lnTo>
                    <a:pt x="5068" y="309"/>
                  </a:lnTo>
                  <a:lnTo>
                    <a:pt x="4965" y="1"/>
                  </a:lnTo>
                  <a:lnTo>
                    <a:pt x="4360" y="172"/>
                  </a:lnTo>
                  <a:lnTo>
                    <a:pt x="4155" y="891"/>
                  </a:lnTo>
                  <a:lnTo>
                    <a:pt x="2546" y="1576"/>
                  </a:lnTo>
                  <a:lnTo>
                    <a:pt x="1884" y="1211"/>
                  </a:lnTo>
                  <a:lnTo>
                    <a:pt x="2089" y="2204"/>
                  </a:lnTo>
                  <a:lnTo>
                    <a:pt x="914" y="1975"/>
                  </a:lnTo>
                  <a:lnTo>
                    <a:pt x="1" y="2158"/>
                  </a:lnTo>
                  <a:lnTo>
                    <a:pt x="58" y="2820"/>
                  </a:lnTo>
                  <a:lnTo>
                    <a:pt x="1131" y="3162"/>
                  </a:lnTo>
                  <a:lnTo>
                    <a:pt x="1644" y="3607"/>
                  </a:lnTo>
                  <a:lnTo>
                    <a:pt x="2375" y="4532"/>
                  </a:lnTo>
                  <a:lnTo>
                    <a:pt x="2226" y="6289"/>
                  </a:lnTo>
                  <a:lnTo>
                    <a:pt x="1850" y="6814"/>
                  </a:lnTo>
                  <a:lnTo>
                    <a:pt x="2135" y="7156"/>
                  </a:lnTo>
                  <a:lnTo>
                    <a:pt x="3470" y="7556"/>
                  </a:lnTo>
                  <a:lnTo>
                    <a:pt x="3744" y="7373"/>
                  </a:lnTo>
                  <a:lnTo>
                    <a:pt x="4554" y="7773"/>
                  </a:lnTo>
                  <a:lnTo>
                    <a:pt x="5410" y="7659"/>
                  </a:lnTo>
                  <a:lnTo>
                    <a:pt x="5479" y="7134"/>
                  </a:lnTo>
                  <a:lnTo>
                    <a:pt x="6540" y="6848"/>
                  </a:lnTo>
                  <a:lnTo>
                    <a:pt x="7967" y="7077"/>
                  </a:lnTo>
                  <a:lnTo>
                    <a:pt x="8606" y="6586"/>
                  </a:lnTo>
                  <a:lnTo>
                    <a:pt x="8674" y="6198"/>
                  </a:lnTo>
                  <a:lnTo>
                    <a:pt x="8298" y="6084"/>
                  </a:lnTo>
                  <a:lnTo>
                    <a:pt x="8081" y="5399"/>
                  </a:lnTo>
                  <a:lnTo>
                    <a:pt x="8320" y="5148"/>
                  </a:lnTo>
                  <a:lnTo>
                    <a:pt x="8092" y="4806"/>
                  </a:lnTo>
                  <a:lnTo>
                    <a:pt x="8126" y="4566"/>
                  </a:lnTo>
                  <a:lnTo>
                    <a:pt x="7864" y="4178"/>
                  </a:lnTo>
                  <a:lnTo>
                    <a:pt x="7522" y="4303"/>
                  </a:lnTo>
                  <a:lnTo>
                    <a:pt x="7522" y="3904"/>
                  </a:lnTo>
                  <a:lnTo>
                    <a:pt x="8024" y="3402"/>
                  </a:lnTo>
                  <a:lnTo>
                    <a:pt x="7989" y="3174"/>
                  </a:lnTo>
                  <a:lnTo>
                    <a:pt x="8320" y="3265"/>
                  </a:lnTo>
                  <a:lnTo>
                    <a:pt x="8503" y="3117"/>
                  </a:lnTo>
                  <a:lnTo>
                    <a:pt x="8583" y="2477"/>
                  </a:lnTo>
                  <a:lnTo>
                    <a:pt x="8902" y="1884"/>
                  </a:lnTo>
                  <a:lnTo>
                    <a:pt x="7887" y="1713"/>
                  </a:lnTo>
                  <a:lnTo>
                    <a:pt x="7544" y="1485"/>
                  </a:lnTo>
                  <a:lnTo>
                    <a:pt x="7350" y="1496"/>
                  </a:lnTo>
                  <a:lnTo>
                    <a:pt x="7191" y="1427"/>
                  </a:lnTo>
                  <a:lnTo>
                    <a:pt x="6563" y="1028"/>
                  </a:lnTo>
                  <a:lnTo>
                    <a:pt x="6209" y="1085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6" name="Google Shape;2076;p22"/>
            <p:cNvSpPr/>
            <p:nvPr/>
          </p:nvSpPr>
          <p:spPr>
            <a:xfrm>
              <a:off x="3550500" y="2120100"/>
              <a:ext cx="250800" cy="176350"/>
            </a:xfrm>
            <a:custGeom>
              <a:rect b="b" l="l" r="r" t="t"/>
              <a:pathLst>
                <a:path extrusionOk="0" h="7054" w="10032">
                  <a:moveTo>
                    <a:pt x="8023" y="4520"/>
                  </a:moveTo>
                  <a:lnTo>
                    <a:pt x="8023" y="4497"/>
                  </a:lnTo>
                  <a:lnTo>
                    <a:pt x="7944" y="4497"/>
                  </a:lnTo>
                  <a:lnTo>
                    <a:pt x="7909" y="4440"/>
                  </a:lnTo>
                  <a:lnTo>
                    <a:pt x="7886" y="4463"/>
                  </a:lnTo>
                  <a:lnTo>
                    <a:pt x="7875" y="4497"/>
                  </a:lnTo>
                  <a:lnTo>
                    <a:pt x="7875" y="4520"/>
                  </a:lnTo>
                  <a:lnTo>
                    <a:pt x="7944" y="4520"/>
                  </a:lnTo>
                  <a:lnTo>
                    <a:pt x="8001" y="4543"/>
                  </a:lnTo>
                  <a:close/>
                  <a:moveTo>
                    <a:pt x="7909" y="4292"/>
                  </a:moveTo>
                  <a:lnTo>
                    <a:pt x="7944" y="4292"/>
                  </a:lnTo>
                  <a:lnTo>
                    <a:pt x="8035" y="4189"/>
                  </a:lnTo>
                  <a:lnTo>
                    <a:pt x="8035" y="4155"/>
                  </a:lnTo>
                  <a:lnTo>
                    <a:pt x="7989" y="4121"/>
                  </a:lnTo>
                  <a:lnTo>
                    <a:pt x="7829" y="4155"/>
                  </a:lnTo>
                  <a:lnTo>
                    <a:pt x="7807" y="4189"/>
                  </a:lnTo>
                  <a:lnTo>
                    <a:pt x="7807" y="4235"/>
                  </a:lnTo>
                  <a:lnTo>
                    <a:pt x="7761" y="4257"/>
                  </a:lnTo>
                  <a:lnTo>
                    <a:pt x="7749" y="4315"/>
                  </a:lnTo>
                  <a:lnTo>
                    <a:pt x="7761" y="4337"/>
                  </a:lnTo>
                  <a:lnTo>
                    <a:pt x="7875" y="4349"/>
                  </a:lnTo>
                  <a:close/>
                  <a:moveTo>
                    <a:pt x="5456" y="286"/>
                  </a:moveTo>
                  <a:lnTo>
                    <a:pt x="4280" y="263"/>
                  </a:lnTo>
                  <a:lnTo>
                    <a:pt x="3675" y="297"/>
                  </a:lnTo>
                  <a:lnTo>
                    <a:pt x="2911" y="161"/>
                  </a:lnTo>
                  <a:lnTo>
                    <a:pt x="1941" y="161"/>
                  </a:lnTo>
                  <a:lnTo>
                    <a:pt x="1062" y="1"/>
                  </a:lnTo>
                  <a:lnTo>
                    <a:pt x="1" y="640"/>
                  </a:lnTo>
                  <a:lnTo>
                    <a:pt x="286" y="1016"/>
                  </a:lnTo>
                  <a:lnTo>
                    <a:pt x="229" y="1644"/>
                  </a:lnTo>
                  <a:lnTo>
                    <a:pt x="503" y="1416"/>
                  </a:lnTo>
                  <a:lnTo>
                    <a:pt x="799" y="1290"/>
                  </a:lnTo>
                  <a:lnTo>
                    <a:pt x="971" y="1724"/>
                  </a:lnTo>
                  <a:lnTo>
                    <a:pt x="1404" y="1724"/>
                  </a:lnTo>
                  <a:lnTo>
                    <a:pt x="1530" y="1610"/>
                  </a:lnTo>
                  <a:lnTo>
                    <a:pt x="1952" y="1644"/>
                  </a:lnTo>
                  <a:lnTo>
                    <a:pt x="2146" y="2089"/>
                  </a:lnTo>
                  <a:lnTo>
                    <a:pt x="1804" y="2329"/>
                  </a:lnTo>
                  <a:lnTo>
                    <a:pt x="1770" y="3025"/>
                  </a:lnTo>
                  <a:lnTo>
                    <a:pt x="1644" y="3151"/>
                  </a:lnTo>
                  <a:lnTo>
                    <a:pt x="1598" y="3584"/>
                  </a:lnTo>
                  <a:lnTo>
                    <a:pt x="1290" y="3653"/>
                  </a:lnTo>
                  <a:lnTo>
                    <a:pt x="1575" y="4189"/>
                  </a:lnTo>
                  <a:lnTo>
                    <a:pt x="1347" y="4805"/>
                  </a:lnTo>
                  <a:lnTo>
                    <a:pt x="1598" y="5079"/>
                  </a:lnTo>
                  <a:lnTo>
                    <a:pt x="1484" y="5319"/>
                  </a:lnTo>
                  <a:lnTo>
                    <a:pt x="1199" y="5673"/>
                  </a:lnTo>
                  <a:lnTo>
                    <a:pt x="1256" y="5981"/>
                  </a:lnTo>
                  <a:lnTo>
                    <a:pt x="1941" y="6118"/>
                  </a:lnTo>
                  <a:lnTo>
                    <a:pt x="2135" y="6654"/>
                  </a:lnTo>
                  <a:lnTo>
                    <a:pt x="2420" y="6962"/>
                  </a:lnTo>
                  <a:lnTo>
                    <a:pt x="2785" y="7053"/>
                  </a:lnTo>
                  <a:lnTo>
                    <a:pt x="3082" y="6688"/>
                  </a:lnTo>
                  <a:lnTo>
                    <a:pt x="3550" y="6369"/>
                  </a:lnTo>
                  <a:lnTo>
                    <a:pt x="4269" y="6380"/>
                  </a:lnTo>
                  <a:lnTo>
                    <a:pt x="5216" y="6380"/>
                  </a:lnTo>
                  <a:lnTo>
                    <a:pt x="5764" y="5661"/>
                  </a:lnTo>
                  <a:lnTo>
                    <a:pt x="6323" y="5479"/>
                  </a:lnTo>
                  <a:lnTo>
                    <a:pt x="6494" y="4885"/>
                  </a:lnTo>
                  <a:lnTo>
                    <a:pt x="6916" y="4463"/>
                  </a:lnTo>
                  <a:lnTo>
                    <a:pt x="6631" y="3938"/>
                  </a:lnTo>
                  <a:lnTo>
                    <a:pt x="6916" y="3208"/>
                  </a:lnTo>
                  <a:lnTo>
                    <a:pt x="7361" y="2717"/>
                  </a:lnTo>
                  <a:lnTo>
                    <a:pt x="7430" y="2409"/>
                  </a:lnTo>
                  <a:lnTo>
                    <a:pt x="8377" y="2226"/>
                  </a:lnTo>
                  <a:lnTo>
                    <a:pt x="9062" y="1621"/>
                  </a:lnTo>
                  <a:lnTo>
                    <a:pt x="9016" y="1131"/>
                  </a:lnTo>
                  <a:lnTo>
                    <a:pt x="8160" y="1245"/>
                  </a:lnTo>
                  <a:lnTo>
                    <a:pt x="7350" y="845"/>
                  </a:lnTo>
                  <a:lnTo>
                    <a:pt x="7076" y="1028"/>
                  </a:lnTo>
                  <a:lnTo>
                    <a:pt x="5730" y="628"/>
                  </a:lnTo>
                  <a:close/>
                  <a:moveTo>
                    <a:pt x="9165" y="3516"/>
                  </a:moveTo>
                  <a:lnTo>
                    <a:pt x="9176" y="3470"/>
                  </a:lnTo>
                  <a:lnTo>
                    <a:pt x="9187" y="3436"/>
                  </a:lnTo>
                  <a:lnTo>
                    <a:pt x="9199" y="3424"/>
                  </a:lnTo>
                  <a:lnTo>
                    <a:pt x="9176" y="3402"/>
                  </a:lnTo>
                  <a:lnTo>
                    <a:pt x="9176" y="3379"/>
                  </a:lnTo>
                  <a:lnTo>
                    <a:pt x="9199" y="3356"/>
                  </a:lnTo>
                  <a:lnTo>
                    <a:pt x="9176" y="3333"/>
                  </a:lnTo>
                  <a:lnTo>
                    <a:pt x="8993" y="3390"/>
                  </a:lnTo>
                  <a:lnTo>
                    <a:pt x="8891" y="3447"/>
                  </a:lnTo>
                  <a:lnTo>
                    <a:pt x="8594" y="3664"/>
                  </a:lnTo>
                  <a:lnTo>
                    <a:pt x="8594" y="3710"/>
                  </a:lnTo>
                  <a:lnTo>
                    <a:pt x="8605" y="3733"/>
                  </a:lnTo>
                  <a:lnTo>
                    <a:pt x="8662" y="3733"/>
                  </a:lnTo>
                  <a:lnTo>
                    <a:pt x="8685" y="3790"/>
                  </a:lnTo>
                  <a:lnTo>
                    <a:pt x="8742" y="3733"/>
                  </a:lnTo>
                  <a:lnTo>
                    <a:pt x="8788" y="3721"/>
                  </a:lnTo>
                  <a:lnTo>
                    <a:pt x="8834" y="3733"/>
                  </a:lnTo>
                  <a:lnTo>
                    <a:pt x="8868" y="3767"/>
                  </a:lnTo>
                  <a:lnTo>
                    <a:pt x="8891" y="3847"/>
                  </a:lnTo>
                  <a:lnTo>
                    <a:pt x="8902" y="3881"/>
                  </a:lnTo>
                  <a:lnTo>
                    <a:pt x="8993" y="3892"/>
                  </a:lnTo>
                  <a:lnTo>
                    <a:pt x="9119" y="3949"/>
                  </a:lnTo>
                  <a:lnTo>
                    <a:pt x="9176" y="3927"/>
                  </a:lnTo>
                  <a:lnTo>
                    <a:pt x="9244" y="3881"/>
                  </a:lnTo>
                  <a:lnTo>
                    <a:pt x="9279" y="3790"/>
                  </a:lnTo>
                  <a:lnTo>
                    <a:pt x="9313" y="3721"/>
                  </a:lnTo>
                  <a:lnTo>
                    <a:pt x="9359" y="3653"/>
                  </a:lnTo>
                  <a:lnTo>
                    <a:pt x="9404" y="3596"/>
                  </a:lnTo>
                  <a:lnTo>
                    <a:pt x="9381" y="3539"/>
                  </a:lnTo>
                  <a:lnTo>
                    <a:pt x="9347" y="3527"/>
                  </a:lnTo>
                  <a:lnTo>
                    <a:pt x="9302" y="3504"/>
                  </a:lnTo>
                  <a:lnTo>
                    <a:pt x="9233" y="3539"/>
                  </a:lnTo>
                  <a:close/>
                  <a:moveTo>
                    <a:pt x="10021" y="3470"/>
                  </a:moveTo>
                  <a:lnTo>
                    <a:pt x="10032" y="3413"/>
                  </a:lnTo>
                  <a:lnTo>
                    <a:pt x="10032" y="3402"/>
                  </a:lnTo>
                  <a:lnTo>
                    <a:pt x="9963" y="3299"/>
                  </a:lnTo>
                  <a:lnTo>
                    <a:pt x="9827" y="3253"/>
                  </a:lnTo>
                  <a:lnTo>
                    <a:pt x="9690" y="3265"/>
                  </a:lnTo>
                  <a:lnTo>
                    <a:pt x="9678" y="3287"/>
                  </a:lnTo>
                  <a:lnTo>
                    <a:pt x="9678" y="3345"/>
                  </a:lnTo>
                  <a:lnTo>
                    <a:pt x="9690" y="3356"/>
                  </a:lnTo>
                  <a:lnTo>
                    <a:pt x="9769" y="3367"/>
                  </a:lnTo>
                  <a:lnTo>
                    <a:pt x="9998" y="3470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7" name="Google Shape;2077;p22"/>
            <p:cNvSpPr/>
            <p:nvPr/>
          </p:nvSpPr>
          <p:spPr>
            <a:xfrm>
              <a:off x="2326825" y="2825950"/>
              <a:ext cx="3450" cy="4300"/>
            </a:xfrm>
            <a:custGeom>
              <a:rect b="b" l="l" r="r" t="t"/>
              <a:pathLst>
                <a:path extrusionOk="0" h="172" w="138">
                  <a:moveTo>
                    <a:pt x="138" y="137"/>
                  </a:moveTo>
                  <a:lnTo>
                    <a:pt x="115" y="126"/>
                  </a:lnTo>
                  <a:lnTo>
                    <a:pt x="81" y="35"/>
                  </a:lnTo>
                  <a:lnTo>
                    <a:pt x="35" y="0"/>
                  </a:lnTo>
                  <a:lnTo>
                    <a:pt x="24" y="12"/>
                  </a:lnTo>
                  <a:lnTo>
                    <a:pt x="1" y="58"/>
                  </a:lnTo>
                  <a:lnTo>
                    <a:pt x="46" y="103"/>
                  </a:lnTo>
                  <a:lnTo>
                    <a:pt x="92" y="149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8" name="Google Shape;2078;p22"/>
            <p:cNvSpPr/>
            <p:nvPr/>
          </p:nvSpPr>
          <p:spPr>
            <a:xfrm>
              <a:off x="2474325" y="2697550"/>
              <a:ext cx="3450" cy="2025"/>
            </a:xfrm>
            <a:custGeom>
              <a:rect b="b" l="l" r="r" t="t"/>
              <a:pathLst>
                <a:path extrusionOk="0" h="81" w="138">
                  <a:moveTo>
                    <a:pt x="126" y="47"/>
                  </a:moveTo>
                  <a:lnTo>
                    <a:pt x="138" y="12"/>
                  </a:lnTo>
                  <a:lnTo>
                    <a:pt x="104" y="1"/>
                  </a:lnTo>
                  <a:lnTo>
                    <a:pt x="1" y="69"/>
                  </a:lnTo>
                  <a:lnTo>
                    <a:pt x="1" y="81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79" name="Google Shape;2079;p22"/>
            <p:cNvSpPr/>
            <p:nvPr/>
          </p:nvSpPr>
          <p:spPr>
            <a:xfrm>
              <a:off x="3747075" y="2144350"/>
              <a:ext cx="6025" cy="4600"/>
            </a:xfrm>
            <a:custGeom>
              <a:rect b="b" l="l" r="r" t="t"/>
              <a:pathLst>
                <a:path extrusionOk="0" h="184" w="241">
                  <a:moveTo>
                    <a:pt x="217" y="126"/>
                  </a:moveTo>
                  <a:lnTo>
                    <a:pt x="229" y="103"/>
                  </a:lnTo>
                  <a:lnTo>
                    <a:pt x="240" y="69"/>
                  </a:lnTo>
                  <a:lnTo>
                    <a:pt x="240" y="58"/>
                  </a:lnTo>
                  <a:lnTo>
                    <a:pt x="217" y="46"/>
                  </a:lnTo>
                  <a:lnTo>
                    <a:pt x="115" y="12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12" y="46"/>
                  </a:lnTo>
                  <a:lnTo>
                    <a:pt x="1" y="81"/>
                  </a:lnTo>
                  <a:lnTo>
                    <a:pt x="12" y="103"/>
                  </a:lnTo>
                  <a:lnTo>
                    <a:pt x="12" y="126"/>
                  </a:lnTo>
                  <a:lnTo>
                    <a:pt x="12" y="161"/>
                  </a:lnTo>
                  <a:lnTo>
                    <a:pt x="23" y="183"/>
                  </a:lnTo>
                  <a:lnTo>
                    <a:pt x="58" y="183"/>
                  </a:lnTo>
                  <a:lnTo>
                    <a:pt x="81" y="183"/>
                  </a:lnTo>
                  <a:lnTo>
                    <a:pt x="126" y="172"/>
                  </a:lnTo>
                  <a:lnTo>
                    <a:pt x="195" y="126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0" name="Google Shape;2080;p22"/>
            <p:cNvSpPr/>
            <p:nvPr/>
          </p:nvSpPr>
          <p:spPr>
            <a:xfrm>
              <a:off x="2497150" y="2710400"/>
              <a:ext cx="3750" cy="16000"/>
            </a:xfrm>
            <a:custGeom>
              <a:rect b="b" l="l" r="r" t="t"/>
              <a:pathLst>
                <a:path extrusionOk="0" h="640" w="150">
                  <a:moveTo>
                    <a:pt x="126" y="617"/>
                  </a:moveTo>
                  <a:lnTo>
                    <a:pt x="149" y="594"/>
                  </a:lnTo>
                  <a:lnTo>
                    <a:pt x="149" y="583"/>
                  </a:lnTo>
                  <a:lnTo>
                    <a:pt x="149" y="560"/>
                  </a:lnTo>
                  <a:lnTo>
                    <a:pt x="138" y="537"/>
                  </a:lnTo>
                  <a:lnTo>
                    <a:pt x="126" y="514"/>
                  </a:lnTo>
                  <a:lnTo>
                    <a:pt x="69" y="480"/>
                  </a:lnTo>
                  <a:lnTo>
                    <a:pt x="1" y="560"/>
                  </a:lnTo>
                  <a:lnTo>
                    <a:pt x="1" y="583"/>
                  </a:lnTo>
                  <a:lnTo>
                    <a:pt x="12" y="628"/>
                  </a:lnTo>
                  <a:lnTo>
                    <a:pt x="92" y="640"/>
                  </a:lnTo>
                  <a:close/>
                  <a:moveTo>
                    <a:pt x="149" y="115"/>
                  </a:moveTo>
                  <a:lnTo>
                    <a:pt x="149" y="46"/>
                  </a:lnTo>
                  <a:lnTo>
                    <a:pt x="138" y="12"/>
                  </a:lnTo>
                  <a:lnTo>
                    <a:pt x="92" y="12"/>
                  </a:lnTo>
                  <a:lnTo>
                    <a:pt x="81" y="1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69" y="103"/>
                  </a:lnTo>
                  <a:lnTo>
                    <a:pt x="138" y="137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1" name="Google Shape;2081;p22"/>
            <p:cNvSpPr/>
            <p:nvPr/>
          </p:nvSpPr>
          <p:spPr>
            <a:xfrm>
              <a:off x="2187025" y="2500700"/>
              <a:ext cx="108150" cy="136700"/>
            </a:xfrm>
            <a:custGeom>
              <a:rect b="b" l="l" r="r" t="t"/>
              <a:pathLst>
                <a:path extrusionOk="0" h="5468" w="4326">
                  <a:moveTo>
                    <a:pt x="3984" y="5216"/>
                  </a:moveTo>
                  <a:lnTo>
                    <a:pt x="4018" y="5136"/>
                  </a:lnTo>
                  <a:lnTo>
                    <a:pt x="3972" y="5125"/>
                  </a:lnTo>
                  <a:lnTo>
                    <a:pt x="3904" y="5216"/>
                  </a:lnTo>
                  <a:lnTo>
                    <a:pt x="3812" y="5262"/>
                  </a:lnTo>
                  <a:lnTo>
                    <a:pt x="3767" y="5262"/>
                  </a:lnTo>
                  <a:lnTo>
                    <a:pt x="3675" y="5216"/>
                  </a:lnTo>
                  <a:lnTo>
                    <a:pt x="3596" y="5216"/>
                  </a:lnTo>
                  <a:lnTo>
                    <a:pt x="3539" y="5284"/>
                  </a:lnTo>
                  <a:lnTo>
                    <a:pt x="3459" y="5307"/>
                  </a:lnTo>
                  <a:lnTo>
                    <a:pt x="3470" y="5319"/>
                  </a:lnTo>
                  <a:lnTo>
                    <a:pt x="3470" y="5353"/>
                  </a:lnTo>
                  <a:lnTo>
                    <a:pt x="3447" y="5387"/>
                  </a:lnTo>
                  <a:lnTo>
                    <a:pt x="3447" y="5421"/>
                  </a:lnTo>
                  <a:lnTo>
                    <a:pt x="3459" y="5467"/>
                  </a:lnTo>
                  <a:lnTo>
                    <a:pt x="3675" y="5444"/>
                  </a:lnTo>
                  <a:lnTo>
                    <a:pt x="3858" y="5421"/>
                  </a:lnTo>
                  <a:lnTo>
                    <a:pt x="3961" y="5296"/>
                  </a:lnTo>
                  <a:close/>
                  <a:moveTo>
                    <a:pt x="4098" y="4931"/>
                  </a:moveTo>
                  <a:lnTo>
                    <a:pt x="4041" y="4896"/>
                  </a:lnTo>
                  <a:lnTo>
                    <a:pt x="3984" y="4931"/>
                  </a:lnTo>
                  <a:lnTo>
                    <a:pt x="3995" y="4976"/>
                  </a:lnTo>
                  <a:close/>
                  <a:moveTo>
                    <a:pt x="4098" y="4109"/>
                  </a:moveTo>
                  <a:lnTo>
                    <a:pt x="4041" y="4075"/>
                  </a:lnTo>
                  <a:lnTo>
                    <a:pt x="3995" y="4155"/>
                  </a:lnTo>
                  <a:lnTo>
                    <a:pt x="4041" y="4166"/>
                  </a:lnTo>
                  <a:lnTo>
                    <a:pt x="4143" y="4155"/>
                  </a:lnTo>
                  <a:lnTo>
                    <a:pt x="4212" y="4166"/>
                  </a:lnTo>
                  <a:lnTo>
                    <a:pt x="4280" y="4223"/>
                  </a:lnTo>
                  <a:lnTo>
                    <a:pt x="4326" y="4189"/>
                  </a:lnTo>
                  <a:lnTo>
                    <a:pt x="4315" y="4177"/>
                  </a:lnTo>
                  <a:lnTo>
                    <a:pt x="4257" y="4132"/>
                  </a:lnTo>
                  <a:lnTo>
                    <a:pt x="4166" y="4120"/>
                  </a:lnTo>
                  <a:lnTo>
                    <a:pt x="4143" y="4120"/>
                  </a:lnTo>
                  <a:close/>
                  <a:moveTo>
                    <a:pt x="3150" y="4292"/>
                  </a:moveTo>
                  <a:lnTo>
                    <a:pt x="3253" y="4212"/>
                  </a:lnTo>
                  <a:lnTo>
                    <a:pt x="3356" y="4166"/>
                  </a:lnTo>
                  <a:lnTo>
                    <a:pt x="3481" y="4006"/>
                  </a:lnTo>
                  <a:lnTo>
                    <a:pt x="3470" y="3881"/>
                  </a:lnTo>
                  <a:lnTo>
                    <a:pt x="3504" y="3824"/>
                  </a:lnTo>
                  <a:lnTo>
                    <a:pt x="3413" y="3835"/>
                  </a:lnTo>
                  <a:lnTo>
                    <a:pt x="3402" y="3881"/>
                  </a:lnTo>
                  <a:lnTo>
                    <a:pt x="3379" y="3926"/>
                  </a:lnTo>
                  <a:lnTo>
                    <a:pt x="3424" y="3983"/>
                  </a:lnTo>
                  <a:lnTo>
                    <a:pt x="3424" y="4006"/>
                  </a:lnTo>
                  <a:lnTo>
                    <a:pt x="3402" y="4063"/>
                  </a:lnTo>
                  <a:lnTo>
                    <a:pt x="3356" y="4075"/>
                  </a:lnTo>
                  <a:lnTo>
                    <a:pt x="3344" y="4109"/>
                  </a:lnTo>
                  <a:lnTo>
                    <a:pt x="3299" y="4120"/>
                  </a:lnTo>
                  <a:lnTo>
                    <a:pt x="3242" y="4189"/>
                  </a:lnTo>
                  <a:lnTo>
                    <a:pt x="3128" y="4280"/>
                  </a:lnTo>
                  <a:lnTo>
                    <a:pt x="3093" y="4326"/>
                  </a:lnTo>
                  <a:close/>
                  <a:moveTo>
                    <a:pt x="3322" y="3835"/>
                  </a:moveTo>
                  <a:lnTo>
                    <a:pt x="3242" y="3812"/>
                  </a:lnTo>
                  <a:lnTo>
                    <a:pt x="3208" y="3755"/>
                  </a:lnTo>
                  <a:lnTo>
                    <a:pt x="3150" y="3732"/>
                  </a:lnTo>
                  <a:lnTo>
                    <a:pt x="3139" y="3767"/>
                  </a:lnTo>
                  <a:lnTo>
                    <a:pt x="3139" y="3789"/>
                  </a:lnTo>
                  <a:lnTo>
                    <a:pt x="3150" y="3846"/>
                  </a:lnTo>
                  <a:lnTo>
                    <a:pt x="3185" y="3835"/>
                  </a:lnTo>
                  <a:lnTo>
                    <a:pt x="3299" y="3892"/>
                  </a:lnTo>
                  <a:lnTo>
                    <a:pt x="3356" y="3846"/>
                  </a:lnTo>
                  <a:close/>
                  <a:moveTo>
                    <a:pt x="2740" y="3675"/>
                  </a:moveTo>
                  <a:lnTo>
                    <a:pt x="2740" y="3584"/>
                  </a:lnTo>
                  <a:lnTo>
                    <a:pt x="2683" y="3504"/>
                  </a:lnTo>
                  <a:lnTo>
                    <a:pt x="2603" y="3447"/>
                  </a:lnTo>
                  <a:lnTo>
                    <a:pt x="2580" y="3276"/>
                  </a:lnTo>
                  <a:lnTo>
                    <a:pt x="2546" y="3185"/>
                  </a:lnTo>
                  <a:lnTo>
                    <a:pt x="2511" y="3093"/>
                  </a:lnTo>
                  <a:lnTo>
                    <a:pt x="2454" y="2979"/>
                  </a:lnTo>
                  <a:lnTo>
                    <a:pt x="2454" y="3048"/>
                  </a:lnTo>
                  <a:lnTo>
                    <a:pt x="2466" y="3070"/>
                  </a:lnTo>
                  <a:lnTo>
                    <a:pt x="2489" y="3150"/>
                  </a:lnTo>
                  <a:lnTo>
                    <a:pt x="2546" y="3276"/>
                  </a:lnTo>
                  <a:lnTo>
                    <a:pt x="2557" y="3333"/>
                  </a:lnTo>
                  <a:lnTo>
                    <a:pt x="2546" y="3390"/>
                  </a:lnTo>
                  <a:lnTo>
                    <a:pt x="2489" y="3413"/>
                  </a:lnTo>
                  <a:lnTo>
                    <a:pt x="2466" y="3436"/>
                  </a:lnTo>
                  <a:lnTo>
                    <a:pt x="2546" y="3481"/>
                  </a:lnTo>
                  <a:lnTo>
                    <a:pt x="2660" y="3527"/>
                  </a:lnTo>
                  <a:lnTo>
                    <a:pt x="2728" y="3710"/>
                  </a:lnTo>
                  <a:close/>
                  <a:moveTo>
                    <a:pt x="2158" y="3185"/>
                  </a:moveTo>
                  <a:lnTo>
                    <a:pt x="2089" y="3139"/>
                  </a:lnTo>
                  <a:lnTo>
                    <a:pt x="2055" y="3093"/>
                  </a:lnTo>
                  <a:lnTo>
                    <a:pt x="1952" y="2991"/>
                  </a:lnTo>
                  <a:lnTo>
                    <a:pt x="1918" y="2979"/>
                  </a:lnTo>
                  <a:lnTo>
                    <a:pt x="1884" y="3036"/>
                  </a:lnTo>
                  <a:lnTo>
                    <a:pt x="1941" y="3048"/>
                  </a:lnTo>
                  <a:lnTo>
                    <a:pt x="2066" y="3150"/>
                  </a:lnTo>
                  <a:lnTo>
                    <a:pt x="2123" y="3173"/>
                  </a:lnTo>
                  <a:close/>
                  <a:moveTo>
                    <a:pt x="3196" y="2614"/>
                  </a:moveTo>
                  <a:lnTo>
                    <a:pt x="3185" y="2568"/>
                  </a:lnTo>
                  <a:lnTo>
                    <a:pt x="3173" y="2568"/>
                  </a:lnTo>
                  <a:lnTo>
                    <a:pt x="3128" y="2580"/>
                  </a:lnTo>
                  <a:lnTo>
                    <a:pt x="3082" y="2705"/>
                  </a:lnTo>
                  <a:lnTo>
                    <a:pt x="3128" y="2705"/>
                  </a:lnTo>
                  <a:close/>
                  <a:moveTo>
                    <a:pt x="685" y="2454"/>
                  </a:moveTo>
                  <a:lnTo>
                    <a:pt x="663" y="2409"/>
                  </a:lnTo>
                  <a:lnTo>
                    <a:pt x="617" y="2431"/>
                  </a:lnTo>
                  <a:lnTo>
                    <a:pt x="549" y="2431"/>
                  </a:lnTo>
                  <a:lnTo>
                    <a:pt x="514" y="2454"/>
                  </a:lnTo>
                  <a:lnTo>
                    <a:pt x="457" y="2454"/>
                  </a:lnTo>
                  <a:lnTo>
                    <a:pt x="412" y="2477"/>
                  </a:lnTo>
                  <a:lnTo>
                    <a:pt x="469" y="2591"/>
                  </a:lnTo>
                  <a:lnTo>
                    <a:pt x="514" y="2637"/>
                  </a:lnTo>
                  <a:lnTo>
                    <a:pt x="526" y="2785"/>
                  </a:lnTo>
                  <a:lnTo>
                    <a:pt x="560" y="2797"/>
                  </a:lnTo>
                  <a:lnTo>
                    <a:pt x="549" y="2899"/>
                  </a:lnTo>
                  <a:lnTo>
                    <a:pt x="697" y="2911"/>
                  </a:lnTo>
                  <a:lnTo>
                    <a:pt x="754" y="2797"/>
                  </a:lnTo>
                  <a:lnTo>
                    <a:pt x="754" y="2751"/>
                  </a:lnTo>
                  <a:lnTo>
                    <a:pt x="754" y="2740"/>
                  </a:lnTo>
                  <a:lnTo>
                    <a:pt x="754" y="2705"/>
                  </a:lnTo>
                  <a:lnTo>
                    <a:pt x="754" y="2682"/>
                  </a:lnTo>
                  <a:lnTo>
                    <a:pt x="754" y="2557"/>
                  </a:lnTo>
                  <a:lnTo>
                    <a:pt x="720" y="2477"/>
                  </a:lnTo>
                  <a:lnTo>
                    <a:pt x="663" y="2568"/>
                  </a:lnTo>
                  <a:lnTo>
                    <a:pt x="606" y="2523"/>
                  </a:lnTo>
                  <a:lnTo>
                    <a:pt x="685" y="2466"/>
                  </a:lnTo>
                  <a:close/>
                  <a:moveTo>
                    <a:pt x="2523" y="2500"/>
                  </a:moveTo>
                  <a:lnTo>
                    <a:pt x="2386" y="2294"/>
                  </a:lnTo>
                  <a:lnTo>
                    <a:pt x="2386" y="2272"/>
                  </a:lnTo>
                  <a:lnTo>
                    <a:pt x="2317" y="2055"/>
                  </a:lnTo>
                  <a:lnTo>
                    <a:pt x="2272" y="2043"/>
                  </a:lnTo>
                  <a:lnTo>
                    <a:pt x="2260" y="2055"/>
                  </a:lnTo>
                  <a:lnTo>
                    <a:pt x="2238" y="2078"/>
                  </a:lnTo>
                  <a:lnTo>
                    <a:pt x="2295" y="2135"/>
                  </a:lnTo>
                  <a:lnTo>
                    <a:pt x="2295" y="2192"/>
                  </a:lnTo>
                  <a:lnTo>
                    <a:pt x="2340" y="2226"/>
                  </a:lnTo>
                  <a:lnTo>
                    <a:pt x="2397" y="2386"/>
                  </a:lnTo>
                  <a:lnTo>
                    <a:pt x="2454" y="2431"/>
                  </a:lnTo>
                  <a:lnTo>
                    <a:pt x="2443" y="2477"/>
                  </a:lnTo>
                  <a:lnTo>
                    <a:pt x="2386" y="2523"/>
                  </a:lnTo>
                  <a:lnTo>
                    <a:pt x="2374" y="2557"/>
                  </a:lnTo>
                  <a:lnTo>
                    <a:pt x="2386" y="2557"/>
                  </a:lnTo>
                  <a:lnTo>
                    <a:pt x="2466" y="2534"/>
                  </a:lnTo>
                  <a:lnTo>
                    <a:pt x="2523" y="2534"/>
                  </a:lnTo>
                  <a:close/>
                  <a:moveTo>
                    <a:pt x="1028" y="1758"/>
                  </a:moveTo>
                  <a:lnTo>
                    <a:pt x="1096" y="1724"/>
                  </a:lnTo>
                  <a:lnTo>
                    <a:pt x="1096" y="1724"/>
                  </a:lnTo>
                  <a:lnTo>
                    <a:pt x="1062" y="1701"/>
                  </a:lnTo>
                  <a:lnTo>
                    <a:pt x="959" y="1701"/>
                  </a:lnTo>
                  <a:lnTo>
                    <a:pt x="902" y="1712"/>
                  </a:lnTo>
                  <a:lnTo>
                    <a:pt x="868" y="1735"/>
                  </a:lnTo>
                  <a:lnTo>
                    <a:pt x="891" y="1758"/>
                  </a:lnTo>
                  <a:lnTo>
                    <a:pt x="948" y="1769"/>
                  </a:lnTo>
                  <a:close/>
                  <a:moveTo>
                    <a:pt x="685" y="2043"/>
                  </a:moveTo>
                  <a:lnTo>
                    <a:pt x="617" y="1952"/>
                  </a:lnTo>
                  <a:lnTo>
                    <a:pt x="571" y="1827"/>
                  </a:lnTo>
                  <a:lnTo>
                    <a:pt x="549" y="1769"/>
                  </a:lnTo>
                  <a:lnTo>
                    <a:pt x="560" y="1701"/>
                  </a:lnTo>
                  <a:lnTo>
                    <a:pt x="514" y="1644"/>
                  </a:lnTo>
                  <a:lnTo>
                    <a:pt x="434" y="1587"/>
                  </a:lnTo>
                  <a:lnTo>
                    <a:pt x="389" y="1598"/>
                  </a:lnTo>
                  <a:lnTo>
                    <a:pt x="400" y="1758"/>
                  </a:lnTo>
                  <a:lnTo>
                    <a:pt x="377" y="1838"/>
                  </a:lnTo>
                  <a:lnTo>
                    <a:pt x="263" y="1998"/>
                  </a:lnTo>
                  <a:lnTo>
                    <a:pt x="275" y="2055"/>
                  </a:lnTo>
                  <a:lnTo>
                    <a:pt x="275" y="2055"/>
                  </a:lnTo>
                  <a:lnTo>
                    <a:pt x="286" y="2078"/>
                  </a:lnTo>
                  <a:lnTo>
                    <a:pt x="218" y="2135"/>
                  </a:lnTo>
                  <a:lnTo>
                    <a:pt x="218" y="2100"/>
                  </a:lnTo>
                  <a:lnTo>
                    <a:pt x="138" y="2112"/>
                  </a:lnTo>
                  <a:lnTo>
                    <a:pt x="172" y="2180"/>
                  </a:lnTo>
                  <a:lnTo>
                    <a:pt x="263" y="2237"/>
                  </a:lnTo>
                  <a:lnTo>
                    <a:pt x="297" y="2249"/>
                  </a:lnTo>
                  <a:lnTo>
                    <a:pt x="343" y="2226"/>
                  </a:lnTo>
                  <a:lnTo>
                    <a:pt x="343" y="2294"/>
                  </a:lnTo>
                  <a:lnTo>
                    <a:pt x="389" y="2351"/>
                  </a:lnTo>
                  <a:lnTo>
                    <a:pt x="400" y="2409"/>
                  </a:lnTo>
                  <a:lnTo>
                    <a:pt x="446" y="2363"/>
                  </a:lnTo>
                  <a:lnTo>
                    <a:pt x="526" y="2340"/>
                  </a:lnTo>
                  <a:lnTo>
                    <a:pt x="560" y="2306"/>
                  </a:lnTo>
                  <a:lnTo>
                    <a:pt x="663" y="2249"/>
                  </a:lnTo>
                  <a:lnTo>
                    <a:pt x="663" y="2226"/>
                  </a:lnTo>
                  <a:lnTo>
                    <a:pt x="674" y="2135"/>
                  </a:lnTo>
                  <a:close/>
                  <a:moveTo>
                    <a:pt x="1644" y="1324"/>
                  </a:moveTo>
                  <a:lnTo>
                    <a:pt x="1598" y="1256"/>
                  </a:lnTo>
                  <a:lnTo>
                    <a:pt x="1587" y="1267"/>
                  </a:lnTo>
                  <a:lnTo>
                    <a:pt x="1576" y="1324"/>
                  </a:lnTo>
                  <a:lnTo>
                    <a:pt x="1530" y="1381"/>
                  </a:lnTo>
                  <a:lnTo>
                    <a:pt x="1598" y="1370"/>
                  </a:lnTo>
                  <a:lnTo>
                    <a:pt x="1655" y="1381"/>
                  </a:lnTo>
                  <a:lnTo>
                    <a:pt x="1747" y="1450"/>
                  </a:lnTo>
                  <a:lnTo>
                    <a:pt x="1849" y="1484"/>
                  </a:lnTo>
                  <a:lnTo>
                    <a:pt x="1884" y="1564"/>
                  </a:lnTo>
                  <a:lnTo>
                    <a:pt x="1975" y="1655"/>
                  </a:lnTo>
                  <a:lnTo>
                    <a:pt x="1975" y="1735"/>
                  </a:lnTo>
                  <a:lnTo>
                    <a:pt x="1918" y="1827"/>
                  </a:lnTo>
                  <a:lnTo>
                    <a:pt x="1895" y="1929"/>
                  </a:lnTo>
                  <a:lnTo>
                    <a:pt x="1815" y="1941"/>
                  </a:lnTo>
                  <a:lnTo>
                    <a:pt x="1827" y="1952"/>
                  </a:lnTo>
                  <a:lnTo>
                    <a:pt x="1872" y="1998"/>
                  </a:lnTo>
                  <a:lnTo>
                    <a:pt x="1884" y="2055"/>
                  </a:lnTo>
                  <a:lnTo>
                    <a:pt x="1918" y="2078"/>
                  </a:lnTo>
                  <a:lnTo>
                    <a:pt x="1918" y="1986"/>
                  </a:lnTo>
                  <a:lnTo>
                    <a:pt x="1952" y="1872"/>
                  </a:lnTo>
                  <a:lnTo>
                    <a:pt x="2009" y="1678"/>
                  </a:lnTo>
                  <a:lnTo>
                    <a:pt x="1998" y="1644"/>
                  </a:lnTo>
                  <a:lnTo>
                    <a:pt x="1952" y="1598"/>
                  </a:lnTo>
                  <a:lnTo>
                    <a:pt x="1861" y="1473"/>
                  </a:lnTo>
                  <a:lnTo>
                    <a:pt x="1758" y="1427"/>
                  </a:lnTo>
                  <a:close/>
                  <a:moveTo>
                    <a:pt x="389" y="195"/>
                  </a:moveTo>
                  <a:lnTo>
                    <a:pt x="320" y="138"/>
                  </a:lnTo>
                  <a:lnTo>
                    <a:pt x="286" y="195"/>
                  </a:lnTo>
                  <a:lnTo>
                    <a:pt x="286" y="217"/>
                  </a:lnTo>
                  <a:lnTo>
                    <a:pt x="275" y="252"/>
                  </a:lnTo>
                  <a:lnTo>
                    <a:pt x="206" y="309"/>
                  </a:lnTo>
                  <a:lnTo>
                    <a:pt x="126" y="332"/>
                  </a:lnTo>
                  <a:lnTo>
                    <a:pt x="35" y="240"/>
                  </a:lnTo>
                  <a:lnTo>
                    <a:pt x="1" y="229"/>
                  </a:lnTo>
                  <a:lnTo>
                    <a:pt x="115" y="389"/>
                  </a:lnTo>
                  <a:lnTo>
                    <a:pt x="160" y="400"/>
                  </a:lnTo>
                  <a:lnTo>
                    <a:pt x="218" y="400"/>
                  </a:lnTo>
                  <a:lnTo>
                    <a:pt x="343" y="354"/>
                  </a:lnTo>
                  <a:lnTo>
                    <a:pt x="571" y="286"/>
                  </a:lnTo>
                  <a:lnTo>
                    <a:pt x="811" y="252"/>
                  </a:lnTo>
                  <a:lnTo>
                    <a:pt x="834" y="229"/>
                  </a:lnTo>
                  <a:lnTo>
                    <a:pt x="811" y="183"/>
                  </a:lnTo>
                  <a:lnTo>
                    <a:pt x="697" y="217"/>
                  </a:lnTo>
                  <a:lnTo>
                    <a:pt x="560" y="195"/>
                  </a:lnTo>
                  <a:lnTo>
                    <a:pt x="526" y="229"/>
                  </a:lnTo>
                  <a:lnTo>
                    <a:pt x="469" y="229"/>
                  </a:lnTo>
                  <a:close/>
                  <a:moveTo>
                    <a:pt x="1256" y="936"/>
                  </a:moveTo>
                  <a:lnTo>
                    <a:pt x="1290" y="902"/>
                  </a:lnTo>
                  <a:lnTo>
                    <a:pt x="1347" y="640"/>
                  </a:lnTo>
                  <a:lnTo>
                    <a:pt x="1461" y="560"/>
                  </a:lnTo>
                  <a:lnTo>
                    <a:pt x="1473" y="389"/>
                  </a:lnTo>
                  <a:lnTo>
                    <a:pt x="1404" y="309"/>
                  </a:lnTo>
                  <a:lnTo>
                    <a:pt x="1347" y="286"/>
                  </a:lnTo>
                  <a:lnTo>
                    <a:pt x="1325" y="252"/>
                  </a:lnTo>
                  <a:lnTo>
                    <a:pt x="1347" y="229"/>
                  </a:lnTo>
                  <a:lnTo>
                    <a:pt x="1313" y="217"/>
                  </a:lnTo>
                  <a:lnTo>
                    <a:pt x="1279" y="183"/>
                  </a:lnTo>
                  <a:lnTo>
                    <a:pt x="1222" y="103"/>
                  </a:lnTo>
                  <a:lnTo>
                    <a:pt x="1165" y="46"/>
                  </a:lnTo>
                  <a:lnTo>
                    <a:pt x="1062" y="23"/>
                  </a:lnTo>
                  <a:lnTo>
                    <a:pt x="971" y="12"/>
                  </a:lnTo>
                  <a:lnTo>
                    <a:pt x="914" y="1"/>
                  </a:lnTo>
                  <a:lnTo>
                    <a:pt x="845" y="35"/>
                  </a:lnTo>
                  <a:lnTo>
                    <a:pt x="959" y="35"/>
                  </a:lnTo>
                  <a:lnTo>
                    <a:pt x="1176" y="80"/>
                  </a:lnTo>
                  <a:lnTo>
                    <a:pt x="1279" y="297"/>
                  </a:lnTo>
                  <a:lnTo>
                    <a:pt x="1347" y="354"/>
                  </a:lnTo>
                  <a:lnTo>
                    <a:pt x="1359" y="411"/>
                  </a:lnTo>
                  <a:lnTo>
                    <a:pt x="1325" y="468"/>
                  </a:lnTo>
                  <a:lnTo>
                    <a:pt x="1325" y="526"/>
                  </a:lnTo>
                  <a:lnTo>
                    <a:pt x="1290" y="594"/>
                  </a:lnTo>
                  <a:lnTo>
                    <a:pt x="1279" y="708"/>
                  </a:lnTo>
                  <a:lnTo>
                    <a:pt x="1233" y="765"/>
                  </a:lnTo>
                  <a:lnTo>
                    <a:pt x="1131" y="834"/>
                  </a:lnTo>
                  <a:lnTo>
                    <a:pt x="1188" y="868"/>
                  </a:lnTo>
                  <a:lnTo>
                    <a:pt x="1233" y="948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2" name="Google Shape;2082;p22"/>
            <p:cNvSpPr/>
            <p:nvPr/>
          </p:nvSpPr>
          <p:spPr>
            <a:xfrm>
              <a:off x="2482900" y="2377725"/>
              <a:ext cx="4300" cy="2900"/>
            </a:xfrm>
            <a:custGeom>
              <a:rect b="b" l="l" r="r" t="t"/>
              <a:pathLst>
                <a:path extrusionOk="0" h="116" w="172">
                  <a:moveTo>
                    <a:pt x="114" y="81"/>
                  </a:moveTo>
                  <a:lnTo>
                    <a:pt x="171" y="1"/>
                  </a:lnTo>
                  <a:lnTo>
                    <a:pt x="149" y="1"/>
                  </a:lnTo>
                  <a:lnTo>
                    <a:pt x="80" y="69"/>
                  </a:lnTo>
                  <a:lnTo>
                    <a:pt x="0" y="92"/>
                  </a:lnTo>
                  <a:lnTo>
                    <a:pt x="12" y="115"/>
                  </a:lnTo>
                  <a:lnTo>
                    <a:pt x="23" y="115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3" name="Google Shape;2083;p22"/>
            <p:cNvSpPr/>
            <p:nvPr/>
          </p:nvSpPr>
          <p:spPr>
            <a:xfrm>
              <a:off x="2535100" y="2809975"/>
              <a:ext cx="4300" cy="6025"/>
            </a:xfrm>
            <a:custGeom>
              <a:rect b="b" l="l" r="r" t="t"/>
              <a:pathLst>
                <a:path extrusionOk="0" h="241" w="172">
                  <a:moveTo>
                    <a:pt x="115" y="206"/>
                  </a:moveTo>
                  <a:lnTo>
                    <a:pt x="172" y="149"/>
                  </a:lnTo>
                  <a:lnTo>
                    <a:pt x="138" y="114"/>
                  </a:lnTo>
                  <a:lnTo>
                    <a:pt x="46" y="0"/>
                  </a:lnTo>
                  <a:lnTo>
                    <a:pt x="1" y="12"/>
                  </a:lnTo>
                  <a:lnTo>
                    <a:pt x="1" y="149"/>
                  </a:lnTo>
                  <a:lnTo>
                    <a:pt x="23" y="194"/>
                  </a:lnTo>
                  <a:lnTo>
                    <a:pt x="92" y="240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4" name="Google Shape;2084;p22"/>
            <p:cNvSpPr/>
            <p:nvPr/>
          </p:nvSpPr>
          <p:spPr>
            <a:xfrm>
              <a:off x="4582175" y="3370025"/>
              <a:ext cx="25700" cy="22850"/>
            </a:xfrm>
            <a:custGeom>
              <a:rect b="b" l="l" r="r" t="t"/>
              <a:pathLst>
                <a:path extrusionOk="0" h="914" w="1028">
                  <a:moveTo>
                    <a:pt x="434" y="856"/>
                  </a:moveTo>
                  <a:lnTo>
                    <a:pt x="377" y="799"/>
                  </a:lnTo>
                  <a:lnTo>
                    <a:pt x="320" y="799"/>
                  </a:lnTo>
                  <a:lnTo>
                    <a:pt x="320" y="834"/>
                  </a:lnTo>
                  <a:lnTo>
                    <a:pt x="331" y="891"/>
                  </a:lnTo>
                  <a:lnTo>
                    <a:pt x="491" y="913"/>
                  </a:lnTo>
                  <a:close/>
                  <a:moveTo>
                    <a:pt x="993" y="651"/>
                  </a:moveTo>
                  <a:lnTo>
                    <a:pt x="970" y="651"/>
                  </a:lnTo>
                  <a:lnTo>
                    <a:pt x="947" y="662"/>
                  </a:lnTo>
                  <a:lnTo>
                    <a:pt x="936" y="685"/>
                  </a:lnTo>
                  <a:lnTo>
                    <a:pt x="913" y="731"/>
                  </a:lnTo>
                  <a:lnTo>
                    <a:pt x="879" y="731"/>
                  </a:lnTo>
                  <a:lnTo>
                    <a:pt x="845" y="731"/>
                  </a:lnTo>
                  <a:lnTo>
                    <a:pt x="788" y="731"/>
                  </a:lnTo>
                  <a:lnTo>
                    <a:pt x="902" y="799"/>
                  </a:lnTo>
                  <a:lnTo>
                    <a:pt x="970" y="879"/>
                  </a:lnTo>
                  <a:lnTo>
                    <a:pt x="1004" y="902"/>
                  </a:lnTo>
                  <a:lnTo>
                    <a:pt x="1016" y="879"/>
                  </a:lnTo>
                  <a:lnTo>
                    <a:pt x="1027" y="777"/>
                  </a:lnTo>
                  <a:close/>
                  <a:moveTo>
                    <a:pt x="194" y="491"/>
                  </a:moveTo>
                  <a:lnTo>
                    <a:pt x="217" y="446"/>
                  </a:lnTo>
                  <a:lnTo>
                    <a:pt x="194" y="343"/>
                  </a:lnTo>
                  <a:lnTo>
                    <a:pt x="137" y="229"/>
                  </a:lnTo>
                  <a:lnTo>
                    <a:pt x="148" y="35"/>
                  </a:lnTo>
                  <a:lnTo>
                    <a:pt x="114" y="0"/>
                  </a:lnTo>
                  <a:lnTo>
                    <a:pt x="69" y="0"/>
                  </a:lnTo>
                  <a:lnTo>
                    <a:pt x="57" y="23"/>
                  </a:lnTo>
                  <a:lnTo>
                    <a:pt x="46" y="58"/>
                  </a:lnTo>
                  <a:lnTo>
                    <a:pt x="0" y="343"/>
                  </a:lnTo>
                  <a:lnTo>
                    <a:pt x="57" y="434"/>
                  </a:lnTo>
                  <a:lnTo>
                    <a:pt x="103" y="446"/>
                  </a:lnTo>
                  <a:lnTo>
                    <a:pt x="171" y="503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5" name="Google Shape;2085;p22"/>
            <p:cNvSpPr/>
            <p:nvPr/>
          </p:nvSpPr>
          <p:spPr>
            <a:xfrm>
              <a:off x="3219825" y="2722100"/>
              <a:ext cx="52250" cy="53950"/>
            </a:xfrm>
            <a:custGeom>
              <a:rect b="b" l="l" r="r" t="t"/>
              <a:pathLst>
                <a:path extrusionOk="0" h="2158" w="2090">
                  <a:moveTo>
                    <a:pt x="765" y="2112"/>
                  </a:moveTo>
                  <a:lnTo>
                    <a:pt x="777" y="2055"/>
                  </a:lnTo>
                  <a:lnTo>
                    <a:pt x="743" y="1975"/>
                  </a:lnTo>
                  <a:lnTo>
                    <a:pt x="708" y="1952"/>
                  </a:lnTo>
                  <a:lnTo>
                    <a:pt x="617" y="2009"/>
                  </a:lnTo>
                  <a:lnTo>
                    <a:pt x="606" y="2055"/>
                  </a:lnTo>
                  <a:lnTo>
                    <a:pt x="617" y="2100"/>
                  </a:lnTo>
                  <a:lnTo>
                    <a:pt x="663" y="2146"/>
                  </a:lnTo>
                  <a:lnTo>
                    <a:pt x="697" y="2157"/>
                  </a:lnTo>
                  <a:close/>
                  <a:moveTo>
                    <a:pt x="1656" y="1872"/>
                  </a:moveTo>
                  <a:lnTo>
                    <a:pt x="1713" y="1838"/>
                  </a:lnTo>
                  <a:lnTo>
                    <a:pt x="1713" y="1746"/>
                  </a:lnTo>
                  <a:lnTo>
                    <a:pt x="1701" y="1701"/>
                  </a:lnTo>
                  <a:lnTo>
                    <a:pt x="1644" y="1701"/>
                  </a:lnTo>
                  <a:lnTo>
                    <a:pt x="1610" y="1758"/>
                  </a:lnTo>
                  <a:lnTo>
                    <a:pt x="1610" y="1769"/>
                  </a:lnTo>
                  <a:lnTo>
                    <a:pt x="1610" y="1826"/>
                  </a:lnTo>
                  <a:lnTo>
                    <a:pt x="1644" y="1872"/>
                  </a:lnTo>
                  <a:close/>
                  <a:moveTo>
                    <a:pt x="1462" y="1986"/>
                  </a:moveTo>
                  <a:lnTo>
                    <a:pt x="1393" y="1861"/>
                  </a:lnTo>
                  <a:lnTo>
                    <a:pt x="1348" y="1838"/>
                  </a:lnTo>
                  <a:lnTo>
                    <a:pt x="1256" y="1746"/>
                  </a:lnTo>
                  <a:lnTo>
                    <a:pt x="1256" y="1701"/>
                  </a:lnTo>
                  <a:lnTo>
                    <a:pt x="1222" y="1689"/>
                  </a:lnTo>
                  <a:lnTo>
                    <a:pt x="1222" y="1712"/>
                  </a:lnTo>
                  <a:lnTo>
                    <a:pt x="1222" y="1769"/>
                  </a:lnTo>
                  <a:lnTo>
                    <a:pt x="1188" y="1838"/>
                  </a:lnTo>
                  <a:lnTo>
                    <a:pt x="1188" y="1918"/>
                  </a:lnTo>
                  <a:lnTo>
                    <a:pt x="1245" y="2032"/>
                  </a:lnTo>
                  <a:lnTo>
                    <a:pt x="1302" y="2055"/>
                  </a:lnTo>
                  <a:lnTo>
                    <a:pt x="1405" y="2066"/>
                  </a:lnTo>
                  <a:close/>
                  <a:moveTo>
                    <a:pt x="1907" y="868"/>
                  </a:moveTo>
                  <a:lnTo>
                    <a:pt x="1907" y="948"/>
                  </a:lnTo>
                  <a:lnTo>
                    <a:pt x="1861" y="1039"/>
                  </a:lnTo>
                  <a:lnTo>
                    <a:pt x="1930" y="1085"/>
                  </a:lnTo>
                  <a:lnTo>
                    <a:pt x="1975" y="1096"/>
                  </a:lnTo>
                  <a:lnTo>
                    <a:pt x="2055" y="1039"/>
                  </a:lnTo>
                  <a:lnTo>
                    <a:pt x="2089" y="970"/>
                  </a:lnTo>
                  <a:lnTo>
                    <a:pt x="2078" y="925"/>
                  </a:lnTo>
                  <a:lnTo>
                    <a:pt x="2032" y="891"/>
                  </a:lnTo>
                  <a:lnTo>
                    <a:pt x="1987" y="868"/>
                  </a:lnTo>
                  <a:lnTo>
                    <a:pt x="1975" y="891"/>
                  </a:lnTo>
                  <a:close/>
                  <a:moveTo>
                    <a:pt x="994" y="514"/>
                  </a:moveTo>
                  <a:lnTo>
                    <a:pt x="845" y="503"/>
                  </a:lnTo>
                  <a:lnTo>
                    <a:pt x="765" y="468"/>
                  </a:lnTo>
                  <a:lnTo>
                    <a:pt x="743" y="468"/>
                  </a:lnTo>
                  <a:lnTo>
                    <a:pt x="743" y="514"/>
                  </a:lnTo>
                  <a:lnTo>
                    <a:pt x="800" y="628"/>
                  </a:lnTo>
                  <a:lnTo>
                    <a:pt x="834" y="560"/>
                  </a:lnTo>
                  <a:lnTo>
                    <a:pt x="857" y="548"/>
                  </a:lnTo>
                  <a:lnTo>
                    <a:pt x="971" y="571"/>
                  </a:lnTo>
                  <a:lnTo>
                    <a:pt x="1028" y="560"/>
                  </a:lnTo>
                  <a:lnTo>
                    <a:pt x="1017" y="548"/>
                  </a:lnTo>
                  <a:close/>
                  <a:moveTo>
                    <a:pt x="1941" y="491"/>
                  </a:moveTo>
                  <a:lnTo>
                    <a:pt x="1930" y="411"/>
                  </a:lnTo>
                  <a:lnTo>
                    <a:pt x="1930" y="320"/>
                  </a:lnTo>
                  <a:lnTo>
                    <a:pt x="1907" y="320"/>
                  </a:lnTo>
                  <a:lnTo>
                    <a:pt x="1861" y="343"/>
                  </a:lnTo>
                  <a:lnTo>
                    <a:pt x="1872" y="446"/>
                  </a:lnTo>
                  <a:lnTo>
                    <a:pt x="1884" y="457"/>
                  </a:lnTo>
                  <a:lnTo>
                    <a:pt x="1918" y="525"/>
                  </a:lnTo>
                  <a:close/>
                  <a:moveTo>
                    <a:pt x="366" y="343"/>
                  </a:moveTo>
                  <a:lnTo>
                    <a:pt x="366" y="320"/>
                  </a:lnTo>
                  <a:lnTo>
                    <a:pt x="320" y="240"/>
                  </a:lnTo>
                  <a:lnTo>
                    <a:pt x="275" y="263"/>
                  </a:lnTo>
                  <a:lnTo>
                    <a:pt x="218" y="286"/>
                  </a:lnTo>
                  <a:lnTo>
                    <a:pt x="206" y="331"/>
                  </a:lnTo>
                  <a:lnTo>
                    <a:pt x="263" y="354"/>
                  </a:lnTo>
                  <a:lnTo>
                    <a:pt x="286" y="354"/>
                  </a:lnTo>
                  <a:close/>
                  <a:moveTo>
                    <a:pt x="149" y="217"/>
                  </a:moveTo>
                  <a:lnTo>
                    <a:pt x="263" y="126"/>
                  </a:lnTo>
                  <a:lnTo>
                    <a:pt x="286" y="92"/>
                  </a:lnTo>
                  <a:lnTo>
                    <a:pt x="263" y="12"/>
                  </a:lnTo>
                  <a:lnTo>
                    <a:pt x="195" y="0"/>
                  </a:lnTo>
                  <a:lnTo>
                    <a:pt x="24" y="92"/>
                  </a:lnTo>
                  <a:lnTo>
                    <a:pt x="1" y="115"/>
                  </a:lnTo>
                  <a:lnTo>
                    <a:pt x="24" y="160"/>
                  </a:lnTo>
                  <a:lnTo>
                    <a:pt x="35" y="229"/>
                  </a:lnTo>
                  <a:lnTo>
                    <a:pt x="58" y="240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6" name="Google Shape;2086;p22"/>
            <p:cNvSpPr/>
            <p:nvPr/>
          </p:nvSpPr>
          <p:spPr>
            <a:xfrm>
              <a:off x="2116850" y="2663600"/>
              <a:ext cx="33975" cy="11150"/>
            </a:xfrm>
            <a:custGeom>
              <a:rect b="b" l="l" r="r" t="t"/>
              <a:pathLst>
                <a:path extrusionOk="0" h="446" w="1359">
                  <a:moveTo>
                    <a:pt x="35" y="389"/>
                  </a:moveTo>
                  <a:lnTo>
                    <a:pt x="12" y="343"/>
                  </a:lnTo>
                  <a:lnTo>
                    <a:pt x="0" y="355"/>
                  </a:lnTo>
                  <a:lnTo>
                    <a:pt x="0" y="446"/>
                  </a:lnTo>
                  <a:lnTo>
                    <a:pt x="69" y="446"/>
                  </a:lnTo>
                  <a:lnTo>
                    <a:pt x="103" y="446"/>
                  </a:lnTo>
                  <a:lnTo>
                    <a:pt x="137" y="412"/>
                  </a:lnTo>
                  <a:lnTo>
                    <a:pt x="229" y="412"/>
                  </a:lnTo>
                  <a:lnTo>
                    <a:pt x="217" y="389"/>
                  </a:lnTo>
                  <a:lnTo>
                    <a:pt x="103" y="378"/>
                  </a:lnTo>
                  <a:lnTo>
                    <a:pt x="92" y="389"/>
                  </a:lnTo>
                  <a:lnTo>
                    <a:pt x="57" y="400"/>
                  </a:lnTo>
                  <a:close/>
                  <a:moveTo>
                    <a:pt x="1176" y="58"/>
                  </a:moveTo>
                  <a:lnTo>
                    <a:pt x="1176" y="58"/>
                  </a:lnTo>
                  <a:lnTo>
                    <a:pt x="1153" y="47"/>
                  </a:lnTo>
                  <a:lnTo>
                    <a:pt x="1142" y="47"/>
                  </a:lnTo>
                  <a:lnTo>
                    <a:pt x="1096" y="58"/>
                  </a:lnTo>
                  <a:lnTo>
                    <a:pt x="1084" y="58"/>
                  </a:lnTo>
                  <a:lnTo>
                    <a:pt x="1073" y="58"/>
                  </a:lnTo>
                  <a:lnTo>
                    <a:pt x="1050" y="69"/>
                  </a:lnTo>
                  <a:lnTo>
                    <a:pt x="1039" y="92"/>
                  </a:lnTo>
                  <a:lnTo>
                    <a:pt x="1073" y="92"/>
                  </a:lnTo>
                  <a:lnTo>
                    <a:pt x="1130" y="58"/>
                  </a:lnTo>
                  <a:lnTo>
                    <a:pt x="1153" y="58"/>
                  </a:lnTo>
                  <a:close/>
                  <a:moveTo>
                    <a:pt x="1278" y="47"/>
                  </a:moveTo>
                  <a:lnTo>
                    <a:pt x="1358" y="12"/>
                  </a:lnTo>
                  <a:lnTo>
                    <a:pt x="1358" y="12"/>
                  </a:lnTo>
                  <a:lnTo>
                    <a:pt x="1336" y="1"/>
                  </a:lnTo>
                  <a:lnTo>
                    <a:pt x="1324" y="1"/>
                  </a:lnTo>
                  <a:lnTo>
                    <a:pt x="1313" y="12"/>
                  </a:lnTo>
                  <a:lnTo>
                    <a:pt x="1301" y="12"/>
                  </a:lnTo>
                  <a:lnTo>
                    <a:pt x="1221" y="58"/>
                  </a:lnTo>
                  <a:lnTo>
                    <a:pt x="1256" y="58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7" name="Google Shape;2087;p22"/>
            <p:cNvSpPr/>
            <p:nvPr/>
          </p:nvSpPr>
          <p:spPr>
            <a:xfrm>
              <a:off x="2502300" y="2757475"/>
              <a:ext cx="4300" cy="9150"/>
            </a:xfrm>
            <a:custGeom>
              <a:rect b="b" l="l" r="r" t="t"/>
              <a:pathLst>
                <a:path extrusionOk="0" h="366" w="172">
                  <a:moveTo>
                    <a:pt x="126" y="343"/>
                  </a:moveTo>
                  <a:lnTo>
                    <a:pt x="171" y="240"/>
                  </a:lnTo>
                  <a:lnTo>
                    <a:pt x="160" y="103"/>
                  </a:lnTo>
                  <a:lnTo>
                    <a:pt x="126" y="46"/>
                  </a:lnTo>
                  <a:lnTo>
                    <a:pt x="12" y="1"/>
                  </a:lnTo>
                  <a:lnTo>
                    <a:pt x="12" y="23"/>
                  </a:lnTo>
                  <a:lnTo>
                    <a:pt x="0" y="103"/>
                  </a:lnTo>
                  <a:lnTo>
                    <a:pt x="46" y="217"/>
                  </a:lnTo>
                  <a:lnTo>
                    <a:pt x="57" y="366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8" name="Google Shape;2088;p22"/>
            <p:cNvSpPr/>
            <p:nvPr/>
          </p:nvSpPr>
          <p:spPr>
            <a:xfrm>
              <a:off x="2671775" y="4270150"/>
              <a:ext cx="55925" cy="22575"/>
            </a:xfrm>
            <a:custGeom>
              <a:rect b="b" l="l" r="r" t="t"/>
              <a:pathLst>
                <a:path extrusionOk="0" h="903" w="2237">
                  <a:moveTo>
                    <a:pt x="1130" y="834"/>
                  </a:moveTo>
                  <a:lnTo>
                    <a:pt x="1118" y="788"/>
                  </a:lnTo>
                  <a:lnTo>
                    <a:pt x="1061" y="766"/>
                  </a:lnTo>
                  <a:lnTo>
                    <a:pt x="1027" y="743"/>
                  </a:lnTo>
                  <a:lnTo>
                    <a:pt x="1039" y="777"/>
                  </a:lnTo>
                  <a:lnTo>
                    <a:pt x="1061" y="823"/>
                  </a:lnTo>
                  <a:lnTo>
                    <a:pt x="1073" y="845"/>
                  </a:lnTo>
                  <a:lnTo>
                    <a:pt x="1096" y="857"/>
                  </a:lnTo>
                  <a:close/>
                  <a:moveTo>
                    <a:pt x="1917" y="651"/>
                  </a:moveTo>
                  <a:lnTo>
                    <a:pt x="1894" y="629"/>
                  </a:lnTo>
                  <a:lnTo>
                    <a:pt x="1872" y="629"/>
                  </a:lnTo>
                  <a:lnTo>
                    <a:pt x="1849" y="663"/>
                  </a:lnTo>
                  <a:lnTo>
                    <a:pt x="1883" y="708"/>
                  </a:lnTo>
                  <a:lnTo>
                    <a:pt x="1940" y="720"/>
                  </a:lnTo>
                  <a:close/>
                  <a:moveTo>
                    <a:pt x="69" y="446"/>
                  </a:moveTo>
                  <a:lnTo>
                    <a:pt x="57" y="480"/>
                  </a:lnTo>
                  <a:lnTo>
                    <a:pt x="0" y="492"/>
                  </a:lnTo>
                  <a:lnTo>
                    <a:pt x="34" y="537"/>
                  </a:lnTo>
                  <a:lnTo>
                    <a:pt x="114" y="594"/>
                  </a:lnTo>
                  <a:lnTo>
                    <a:pt x="171" y="594"/>
                  </a:lnTo>
                  <a:lnTo>
                    <a:pt x="183" y="549"/>
                  </a:lnTo>
                  <a:lnTo>
                    <a:pt x="171" y="457"/>
                  </a:lnTo>
                  <a:lnTo>
                    <a:pt x="126" y="457"/>
                  </a:lnTo>
                  <a:close/>
                  <a:moveTo>
                    <a:pt x="468" y="161"/>
                  </a:moveTo>
                  <a:lnTo>
                    <a:pt x="342" y="115"/>
                  </a:lnTo>
                  <a:lnTo>
                    <a:pt x="285" y="81"/>
                  </a:lnTo>
                  <a:lnTo>
                    <a:pt x="240" y="81"/>
                  </a:lnTo>
                  <a:lnTo>
                    <a:pt x="297" y="138"/>
                  </a:lnTo>
                  <a:lnTo>
                    <a:pt x="320" y="161"/>
                  </a:lnTo>
                  <a:lnTo>
                    <a:pt x="331" y="195"/>
                  </a:lnTo>
                  <a:lnTo>
                    <a:pt x="411" y="229"/>
                  </a:lnTo>
                  <a:lnTo>
                    <a:pt x="502" y="275"/>
                  </a:lnTo>
                  <a:lnTo>
                    <a:pt x="559" y="320"/>
                  </a:lnTo>
                  <a:lnTo>
                    <a:pt x="548" y="332"/>
                  </a:lnTo>
                  <a:lnTo>
                    <a:pt x="434" y="377"/>
                  </a:lnTo>
                  <a:lnTo>
                    <a:pt x="388" y="377"/>
                  </a:lnTo>
                  <a:lnTo>
                    <a:pt x="354" y="389"/>
                  </a:lnTo>
                  <a:lnTo>
                    <a:pt x="411" y="423"/>
                  </a:lnTo>
                  <a:lnTo>
                    <a:pt x="502" y="400"/>
                  </a:lnTo>
                  <a:lnTo>
                    <a:pt x="525" y="389"/>
                  </a:lnTo>
                  <a:lnTo>
                    <a:pt x="559" y="389"/>
                  </a:lnTo>
                  <a:lnTo>
                    <a:pt x="605" y="400"/>
                  </a:lnTo>
                  <a:lnTo>
                    <a:pt x="605" y="435"/>
                  </a:lnTo>
                  <a:lnTo>
                    <a:pt x="582" y="457"/>
                  </a:lnTo>
                  <a:lnTo>
                    <a:pt x="559" y="492"/>
                  </a:lnTo>
                  <a:lnTo>
                    <a:pt x="502" y="537"/>
                  </a:lnTo>
                  <a:lnTo>
                    <a:pt x="411" y="594"/>
                  </a:lnTo>
                  <a:lnTo>
                    <a:pt x="297" y="594"/>
                  </a:lnTo>
                  <a:lnTo>
                    <a:pt x="205" y="686"/>
                  </a:lnTo>
                  <a:lnTo>
                    <a:pt x="331" y="766"/>
                  </a:lnTo>
                  <a:lnTo>
                    <a:pt x="434" y="800"/>
                  </a:lnTo>
                  <a:lnTo>
                    <a:pt x="559" y="800"/>
                  </a:lnTo>
                  <a:lnTo>
                    <a:pt x="559" y="788"/>
                  </a:lnTo>
                  <a:lnTo>
                    <a:pt x="582" y="777"/>
                  </a:lnTo>
                  <a:lnTo>
                    <a:pt x="628" y="777"/>
                  </a:lnTo>
                  <a:lnTo>
                    <a:pt x="639" y="766"/>
                  </a:lnTo>
                  <a:lnTo>
                    <a:pt x="673" y="708"/>
                  </a:lnTo>
                  <a:lnTo>
                    <a:pt x="673" y="617"/>
                  </a:lnTo>
                  <a:lnTo>
                    <a:pt x="696" y="617"/>
                  </a:lnTo>
                  <a:lnTo>
                    <a:pt x="742" y="629"/>
                  </a:lnTo>
                  <a:lnTo>
                    <a:pt x="845" y="617"/>
                  </a:lnTo>
                  <a:lnTo>
                    <a:pt x="890" y="606"/>
                  </a:lnTo>
                  <a:lnTo>
                    <a:pt x="970" y="480"/>
                  </a:lnTo>
                  <a:lnTo>
                    <a:pt x="1027" y="366"/>
                  </a:lnTo>
                  <a:lnTo>
                    <a:pt x="1061" y="309"/>
                  </a:lnTo>
                  <a:lnTo>
                    <a:pt x="1096" y="275"/>
                  </a:lnTo>
                  <a:lnTo>
                    <a:pt x="1118" y="252"/>
                  </a:lnTo>
                  <a:lnTo>
                    <a:pt x="1130" y="206"/>
                  </a:lnTo>
                  <a:lnTo>
                    <a:pt x="1176" y="172"/>
                  </a:lnTo>
                  <a:lnTo>
                    <a:pt x="1176" y="138"/>
                  </a:lnTo>
                  <a:lnTo>
                    <a:pt x="1118" y="104"/>
                  </a:lnTo>
                  <a:lnTo>
                    <a:pt x="1073" y="81"/>
                  </a:lnTo>
                  <a:lnTo>
                    <a:pt x="1027" y="115"/>
                  </a:lnTo>
                  <a:lnTo>
                    <a:pt x="1004" y="104"/>
                  </a:lnTo>
                  <a:lnTo>
                    <a:pt x="867" y="149"/>
                  </a:lnTo>
                  <a:lnTo>
                    <a:pt x="810" y="149"/>
                  </a:lnTo>
                  <a:lnTo>
                    <a:pt x="776" y="115"/>
                  </a:lnTo>
                  <a:lnTo>
                    <a:pt x="719" y="104"/>
                  </a:lnTo>
                  <a:lnTo>
                    <a:pt x="662" y="115"/>
                  </a:lnTo>
                  <a:lnTo>
                    <a:pt x="582" y="195"/>
                  </a:lnTo>
                  <a:close/>
                  <a:moveTo>
                    <a:pt x="571" y="104"/>
                  </a:moveTo>
                  <a:lnTo>
                    <a:pt x="582" y="58"/>
                  </a:lnTo>
                  <a:lnTo>
                    <a:pt x="571" y="35"/>
                  </a:lnTo>
                  <a:lnTo>
                    <a:pt x="502" y="1"/>
                  </a:lnTo>
                  <a:lnTo>
                    <a:pt x="434" y="1"/>
                  </a:lnTo>
                  <a:lnTo>
                    <a:pt x="457" y="81"/>
                  </a:lnTo>
                  <a:lnTo>
                    <a:pt x="491" y="104"/>
                  </a:lnTo>
                  <a:close/>
                  <a:moveTo>
                    <a:pt x="1415" y="1"/>
                  </a:moveTo>
                  <a:lnTo>
                    <a:pt x="1358" y="1"/>
                  </a:lnTo>
                  <a:lnTo>
                    <a:pt x="1415" y="81"/>
                  </a:lnTo>
                  <a:lnTo>
                    <a:pt x="1301" y="195"/>
                  </a:lnTo>
                  <a:lnTo>
                    <a:pt x="1324" y="275"/>
                  </a:lnTo>
                  <a:lnTo>
                    <a:pt x="1370" y="332"/>
                  </a:lnTo>
                  <a:lnTo>
                    <a:pt x="1381" y="366"/>
                  </a:lnTo>
                  <a:lnTo>
                    <a:pt x="1370" y="377"/>
                  </a:lnTo>
                  <a:lnTo>
                    <a:pt x="1312" y="389"/>
                  </a:lnTo>
                  <a:lnTo>
                    <a:pt x="1267" y="400"/>
                  </a:lnTo>
                  <a:lnTo>
                    <a:pt x="1244" y="446"/>
                  </a:lnTo>
                  <a:lnTo>
                    <a:pt x="1118" y="571"/>
                  </a:lnTo>
                  <a:lnTo>
                    <a:pt x="1141" y="606"/>
                  </a:lnTo>
                  <a:lnTo>
                    <a:pt x="1096" y="708"/>
                  </a:lnTo>
                  <a:lnTo>
                    <a:pt x="1130" y="743"/>
                  </a:lnTo>
                  <a:lnTo>
                    <a:pt x="1244" y="845"/>
                  </a:lnTo>
                  <a:lnTo>
                    <a:pt x="1358" y="902"/>
                  </a:lnTo>
                  <a:lnTo>
                    <a:pt x="1358" y="800"/>
                  </a:lnTo>
                  <a:lnTo>
                    <a:pt x="1415" y="788"/>
                  </a:lnTo>
                  <a:lnTo>
                    <a:pt x="1472" y="823"/>
                  </a:lnTo>
                  <a:lnTo>
                    <a:pt x="1529" y="788"/>
                  </a:lnTo>
                  <a:lnTo>
                    <a:pt x="1404" y="651"/>
                  </a:lnTo>
                  <a:lnTo>
                    <a:pt x="1438" y="651"/>
                  </a:lnTo>
                  <a:lnTo>
                    <a:pt x="1803" y="720"/>
                  </a:lnTo>
                  <a:lnTo>
                    <a:pt x="1780" y="663"/>
                  </a:lnTo>
                  <a:lnTo>
                    <a:pt x="1769" y="629"/>
                  </a:lnTo>
                  <a:lnTo>
                    <a:pt x="1723" y="571"/>
                  </a:lnTo>
                  <a:lnTo>
                    <a:pt x="1940" y="514"/>
                  </a:lnTo>
                  <a:lnTo>
                    <a:pt x="2009" y="480"/>
                  </a:lnTo>
                  <a:lnTo>
                    <a:pt x="2043" y="435"/>
                  </a:lnTo>
                  <a:lnTo>
                    <a:pt x="2123" y="423"/>
                  </a:lnTo>
                  <a:lnTo>
                    <a:pt x="2237" y="377"/>
                  </a:lnTo>
                  <a:lnTo>
                    <a:pt x="2225" y="366"/>
                  </a:lnTo>
                  <a:lnTo>
                    <a:pt x="2237" y="320"/>
                  </a:lnTo>
                  <a:lnTo>
                    <a:pt x="2180" y="286"/>
                  </a:lnTo>
                  <a:lnTo>
                    <a:pt x="2111" y="275"/>
                  </a:lnTo>
                  <a:lnTo>
                    <a:pt x="2123" y="229"/>
                  </a:lnTo>
                  <a:lnTo>
                    <a:pt x="2203" y="218"/>
                  </a:lnTo>
                  <a:lnTo>
                    <a:pt x="2088" y="115"/>
                  </a:lnTo>
                  <a:lnTo>
                    <a:pt x="2043" y="104"/>
                  </a:lnTo>
                  <a:lnTo>
                    <a:pt x="1894" y="115"/>
                  </a:lnTo>
                  <a:lnTo>
                    <a:pt x="1860" y="138"/>
                  </a:lnTo>
                  <a:lnTo>
                    <a:pt x="1860" y="161"/>
                  </a:lnTo>
                  <a:lnTo>
                    <a:pt x="1872" y="206"/>
                  </a:lnTo>
                  <a:lnTo>
                    <a:pt x="1917" y="252"/>
                  </a:lnTo>
                  <a:lnTo>
                    <a:pt x="1929" y="275"/>
                  </a:lnTo>
                  <a:lnTo>
                    <a:pt x="1894" y="263"/>
                  </a:lnTo>
                  <a:lnTo>
                    <a:pt x="1746" y="206"/>
                  </a:lnTo>
                  <a:lnTo>
                    <a:pt x="1712" y="195"/>
                  </a:lnTo>
                  <a:lnTo>
                    <a:pt x="1689" y="138"/>
                  </a:lnTo>
                  <a:lnTo>
                    <a:pt x="1712" y="115"/>
                  </a:lnTo>
                  <a:lnTo>
                    <a:pt x="1758" y="138"/>
                  </a:lnTo>
                  <a:lnTo>
                    <a:pt x="1769" y="92"/>
                  </a:lnTo>
                  <a:lnTo>
                    <a:pt x="1712" y="47"/>
                  </a:lnTo>
                  <a:lnTo>
                    <a:pt x="1655" y="35"/>
                  </a:lnTo>
                  <a:lnTo>
                    <a:pt x="1529" y="47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89" name="Google Shape;2089;p22"/>
            <p:cNvSpPr/>
            <p:nvPr/>
          </p:nvSpPr>
          <p:spPr>
            <a:xfrm>
              <a:off x="3605000" y="1719250"/>
              <a:ext cx="16275" cy="19425"/>
            </a:xfrm>
            <a:custGeom>
              <a:rect b="b" l="l" r="r" t="t"/>
              <a:pathLst>
                <a:path extrusionOk="0" h="777" w="651">
                  <a:moveTo>
                    <a:pt x="423" y="754"/>
                  </a:moveTo>
                  <a:lnTo>
                    <a:pt x="423" y="720"/>
                  </a:lnTo>
                  <a:lnTo>
                    <a:pt x="400" y="674"/>
                  </a:lnTo>
                  <a:lnTo>
                    <a:pt x="400" y="640"/>
                  </a:lnTo>
                  <a:lnTo>
                    <a:pt x="388" y="640"/>
                  </a:lnTo>
                  <a:lnTo>
                    <a:pt x="320" y="628"/>
                  </a:lnTo>
                  <a:lnTo>
                    <a:pt x="308" y="605"/>
                  </a:lnTo>
                  <a:lnTo>
                    <a:pt x="286" y="605"/>
                  </a:lnTo>
                  <a:lnTo>
                    <a:pt x="286" y="628"/>
                  </a:lnTo>
                  <a:lnTo>
                    <a:pt x="308" y="685"/>
                  </a:lnTo>
                  <a:lnTo>
                    <a:pt x="377" y="742"/>
                  </a:lnTo>
                  <a:lnTo>
                    <a:pt x="411" y="777"/>
                  </a:lnTo>
                  <a:lnTo>
                    <a:pt x="434" y="777"/>
                  </a:lnTo>
                  <a:close/>
                  <a:moveTo>
                    <a:pt x="491" y="457"/>
                  </a:moveTo>
                  <a:lnTo>
                    <a:pt x="491" y="446"/>
                  </a:lnTo>
                  <a:lnTo>
                    <a:pt x="457" y="411"/>
                  </a:lnTo>
                  <a:lnTo>
                    <a:pt x="388" y="389"/>
                  </a:lnTo>
                  <a:lnTo>
                    <a:pt x="354" y="377"/>
                  </a:lnTo>
                  <a:lnTo>
                    <a:pt x="331" y="389"/>
                  </a:lnTo>
                  <a:lnTo>
                    <a:pt x="331" y="411"/>
                  </a:lnTo>
                  <a:lnTo>
                    <a:pt x="343" y="434"/>
                  </a:lnTo>
                  <a:lnTo>
                    <a:pt x="400" y="446"/>
                  </a:lnTo>
                  <a:lnTo>
                    <a:pt x="457" y="491"/>
                  </a:lnTo>
                  <a:lnTo>
                    <a:pt x="468" y="491"/>
                  </a:lnTo>
                  <a:close/>
                  <a:moveTo>
                    <a:pt x="149" y="183"/>
                  </a:moveTo>
                  <a:lnTo>
                    <a:pt x="114" y="172"/>
                  </a:lnTo>
                  <a:lnTo>
                    <a:pt x="46" y="183"/>
                  </a:lnTo>
                  <a:lnTo>
                    <a:pt x="0" y="183"/>
                  </a:lnTo>
                  <a:lnTo>
                    <a:pt x="23" y="229"/>
                  </a:lnTo>
                  <a:lnTo>
                    <a:pt x="103" y="263"/>
                  </a:lnTo>
                  <a:lnTo>
                    <a:pt x="149" y="263"/>
                  </a:lnTo>
                  <a:lnTo>
                    <a:pt x="194" y="263"/>
                  </a:lnTo>
                  <a:lnTo>
                    <a:pt x="217" y="240"/>
                  </a:lnTo>
                  <a:lnTo>
                    <a:pt x="206" y="217"/>
                  </a:lnTo>
                  <a:close/>
                  <a:moveTo>
                    <a:pt x="502" y="115"/>
                  </a:moveTo>
                  <a:lnTo>
                    <a:pt x="388" y="92"/>
                  </a:lnTo>
                  <a:lnTo>
                    <a:pt x="308" y="46"/>
                  </a:lnTo>
                  <a:lnTo>
                    <a:pt x="160" y="58"/>
                  </a:lnTo>
                  <a:lnTo>
                    <a:pt x="263" y="217"/>
                  </a:lnTo>
                  <a:lnTo>
                    <a:pt x="377" y="320"/>
                  </a:lnTo>
                  <a:lnTo>
                    <a:pt x="434" y="343"/>
                  </a:lnTo>
                  <a:lnTo>
                    <a:pt x="434" y="332"/>
                  </a:lnTo>
                  <a:lnTo>
                    <a:pt x="434" y="297"/>
                  </a:lnTo>
                  <a:lnTo>
                    <a:pt x="377" y="229"/>
                  </a:lnTo>
                  <a:lnTo>
                    <a:pt x="366" y="217"/>
                  </a:lnTo>
                  <a:lnTo>
                    <a:pt x="366" y="206"/>
                  </a:lnTo>
                  <a:lnTo>
                    <a:pt x="377" y="183"/>
                  </a:lnTo>
                  <a:lnTo>
                    <a:pt x="400" y="183"/>
                  </a:lnTo>
                  <a:lnTo>
                    <a:pt x="445" y="217"/>
                  </a:lnTo>
                  <a:lnTo>
                    <a:pt x="480" y="217"/>
                  </a:lnTo>
                  <a:close/>
                  <a:moveTo>
                    <a:pt x="651" y="92"/>
                  </a:moveTo>
                  <a:lnTo>
                    <a:pt x="605" y="58"/>
                  </a:lnTo>
                  <a:lnTo>
                    <a:pt x="548" y="1"/>
                  </a:lnTo>
                  <a:lnTo>
                    <a:pt x="548" y="69"/>
                  </a:lnTo>
                  <a:lnTo>
                    <a:pt x="548" y="115"/>
                  </a:lnTo>
                  <a:lnTo>
                    <a:pt x="548" y="126"/>
                  </a:lnTo>
                  <a:lnTo>
                    <a:pt x="560" y="126"/>
                  </a:lnTo>
                  <a:lnTo>
                    <a:pt x="605" y="149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0" name="Google Shape;2090;p22"/>
            <p:cNvSpPr/>
            <p:nvPr/>
          </p:nvSpPr>
          <p:spPr>
            <a:xfrm>
              <a:off x="2490875" y="2834500"/>
              <a:ext cx="4025" cy="5175"/>
            </a:xfrm>
            <a:custGeom>
              <a:rect b="b" l="l" r="r" t="t"/>
              <a:pathLst>
                <a:path extrusionOk="0" h="207" w="161">
                  <a:moveTo>
                    <a:pt x="58" y="195"/>
                  </a:moveTo>
                  <a:lnTo>
                    <a:pt x="138" y="172"/>
                  </a:lnTo>
                  <a:lnTo>
                    <a:pt x="160" y="12"/>
                  </a:lnTo>
                  <a:lnTo>
                    <a:pt x="115" y="1"/>
                  </a:lnTo>
                  <a:lnTo>
                    <a:pt x="81" y="46"/>
                  </a:lnTo>
                  <a:lnTo>
                    <a:pt x="35" y="115"/>
                  </a:lnTo>
                  <a:lnTo>
                    <a:pt x="35" y="172"/>
                  </a:lnTo>
                  <a:lnTo>
                    <a:pt x="1" y="206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1" name="Google Shape;2091;p22"/>
            <p:cNvSpPr/>
            <p:nvPr/>
          </p:nvSpPr>
          <p:spPr>
            <a:xfrm>
              <a:off x="5953900" y="2600000"/>
              <a:ext cx="8875" cy="8850"/>
            </a:xfrm>
            <a:custGeom>
              <a:rect b="b" l="l" r="r" t="t"/>
              <a:pathLst>
                <a:path extrusionOk="0" h="354" w="355">
                  <a:moveTo>
                    <a:pt x="309" y="331"/>
                  </a:moveTo>
                  <a:lnTo>
                    <a:pt x="309" y="308"/>
                  </a:lnTo>
                  <a:lnTo>
                    <a:pt x="309" y="274"/>
                  </a:lnTo>
                  <a:lnTo>
                    <a:pt x="252" y="251"/>
                  </a:lnTo>
                  <a:lnTo>
                    <a:pt x="218" y="251"/>
                  </a:lnTo>
                  <a:lnTo>
                    <a:pt x="229" y="274"/>
                  </a:lnTo>
                  <a:lnTo>
                    <a:pt x="286" y="354"/>
                  </a:lnTo>
                  <a:close/>
                  <a:moveTo>
                    <a:pt x="126" y="331"/>
                  </a:moveTo>
                  <a:lnTo>
                    <a:pt x="115" y="262"/>
                  </a:lnTo>
                  <a:lnTo>
                    <a:pt x="138" y="217"/>
                  </a:lnTo>
                  <a:lnTo>
                    <a:pt x="12" y="262"/>
                  </a:lnTo>
                  <a:lnTo>
                    <a:pt x="1" y="308"/>
                  </a:lnTo>
                  <a:lnTo>
                    <a:pt x="1" y="320"/>
                  </a:lnTo>
                  <a:lnTo>
                    <a:pt x="24" y="331"/>
                  </a:lnTo>
                  <a:close/>
                  <a:moveTo>
                    <a:pt x="355" y="160"/>
                  </a:moveTo>
                  <a:lnTo>
                    <a:pt x="343" y="126"/>
                  </a:lnTo>
                  <a:lnTo>
                    <a:pt x="309" y="103"/>
                  </a:lnTo>
                  <a:lnTo>
                    <a:pt x="298" y="57"/>
                  </a:lnTo>
                  <a:lnTo>
                    <a:pt x="286" y="34"/>
                  </a:lnTo>
                  <a:lnTo>
                    <a:pt x="286" y="34"/>
                  </a:lnTo>
                  <a:lnTo>
                    <a:pt x="241" y="23"/>
                  </a:lnTo>
                  <a:lnTo>
                    <a:pt x="218" y="0"/>
                  </a:lnTo>
                  <a:lnTo>
                    <a:pt x="161" y="0"/>
                  </a:lnTo>
                  <a:lnTo>
                    <a:pt x="138" y="23"/>
                  </a:lnTo>
                  <a:lnTo>
                    <a:pt x="115" y="23"/>
                  </a:lnTo>
                  <a:lnTo>
                    <a:pt x="81" y="46"/>
                  </a:lnTo>
                  <a:lnTo>
                    <a:pt x="81" y="46"/>
                  </a:lnTo>
                  <a:lnTo>
                    <a:pt x="81" y="80"/>
                  </a:lnTo>
                  <a:lnTo>
                    <a:pt x="12" y="137"/>
                  </a:lnTo>
                  <a:lnTo>
                    <a:pt x="12" y="160"/>
                  </a:lnTo>
                  <a:lnTo>
                    <a:pt x="58" y="194"/>
                  </a:lnTo>
                  <a:lnTo>
                    <a:pt x="126" y="171"/>
                  </a:lnTo>
                  <a:lnTo>
                    <a:pt x="218" y="205"/>
                  </a:lnTo>
                  <a:lnTo>
                    <a:pt x="332" y="251"/>
                  </a:lnTo>
                  <a:lnTo>
                    <a:pt x="332" y="217"/>
                  </a:lnTo>
                  <a:lnTo>
                    <a:pt x="332" y="171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2" name="Google Shape;2092;p22"/>
            <p:cNvSpPr/>
            <p:nvPr/>
          </p:nvSpPr>
          <p:spPr>
            <a:xfrm>
              <a:off x="2478900" y="2717250"/>
              <a:ext cx="5725" cy="7150"/>
            </a:xfrm>
            <a:custGeom>
              <a:rect b="b" l="l" r="r" t="t"/>
              <a:pathLst>
                <a:path extrusionOk="0" h="286" w="229">
                  <a:moveTo>
                    <a:pt x="229" y="251"/>
                  </a:moveTo>
                  <a:lnTo>
                    <a:pt x="229" y="206"/>
                  </a:lnTo>
                  <a:lnTo>
                    <a:pt x="194" y="183"/>
                  </a:lnTo>
                  <a:lnTo>
                    <a:pt x="160" y="183"/>
                  </a:lnTo>
                  <a:lnTo>
                    <a:pt x="160" y="251"/>
                  </a:lnTo>
                  <a:lnTo>
                    <a:pt x="183" y="286"/>
                  </a:lnTo>
                  <a:close/>
                  <a:moveTo>
                    <a:pt x="160" y="149"/>
                  </a:moveTo>
                  <a:lnTo>
                    <a:pt x="137" y="126"/>
                  </a:lnTo>
                  <a:lnTo>
                    <a:pt x="126" y="115"/>
                  </a:lnTo>
                  <a:lnTo>
                    <a:pt x="92" y="57"/>
                  </a:lnTo>
                  <a:lnTo>
                    <a:pt x="35" y="0"/>
                  </a:lnTo>
                  <a:lnTo>
                    <a:pt x="12" y="12"/>
                  </a:lnTo>
                  <a:lnTo>
                    <a:pt x="0" y="35"/>
                  </a:lnTo>
                  <a:lnTo>
                    <a:pt x="0" y="57"/>
                  </a:lnTo>
                  <a:lnTo>
                    <a:pt x="0" y="57"/>
                  </a:lnTo>
                  <a:lnTo>
                    <a:pt x="35" y="92"/>
                  </a:lnTo>
                  <a:lnTo>
                    <a:pt x="92" y="115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3" name="Google Shape;2093;p22"/>
            <p:cNvSpPr/>
            <p:nvPr/>
          </p:nvSpPr>
          <p:spPr>
            <a:xfrm>
              <a:off x="2507725" y="2792275"/>
              <a:ext cx="4000" cy="8600"/>
            </a:xfrm>
            <a:custGeom>
              <a:rect b="b" l="l" r="r" t="t"/>
              <a:pathLst>
                <a:path extrusionOk="0" h="344" w="160">
                  <a:moveTo>
                    <a:pt x="148" y="252"/>
                  </a:moveTo>
                  <a:lnTo>
                    <a:pt x="160" y="81"/>
                  </a:lnTo>
                  <a:lnTo>
                    <a:pt x="148" y="1"/>
                  </a:lnTo>
                  <a:lnTo>
                    <a:pt x="114" y="24"/>
                  </a:lnTo>
                  <a:lnTo>
                    <a:pt x="69" y="81"/>
                  </a:lnTo>
                  <a:lnTo>
                    <a:pt x="11" y="161"/>
                  </a:lnTo>
                  <a:lnTo>
                    <a:pt x="0" y="206"/>
                  </a:lnTo>
                  <a:lnTo>
                    <a:pt x="0" y="286"/>
                  </a:lnTo>
                  <a:lnTo>
                    <a:pt x="91" y="343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4" name="Google Shape;2094;p22"/>
            <p:cNvSpPr/>
            <p:nvPr/>
          </p:nvSpPr>
          <p:spPr>
            <a:xfrm>
              <a:off x="3889450" y="2042500"/>
              <a:ext cx="2300" cy="4875"/>
            </a:xfrm>
            <a:custGeom>
              <a:rect b="b" l="l" r="r" t="t"/>
              <a:pathLst>
                <a:path extrusionOk="0" h="195" w="92">
                  <a:moveTo>
                    <a:pt x="80" y="195"/>
                  </a:moveTo>
                  <a:lnTo>
                    <a:pt x="80" y="172"/>
                  </a:lnTo>
                  <a:lnTo>
                    <a:pt x="92" y="138"/>
                  </a:lnTo>
                  <a:lnTo>
                    <a:pt x="80" y="126"/>
                  </a:lnTo>
                  <a:lnTo>
                    <a:pt x="69" y="92"/>
                  </a:lnTo>
                  <a:lnTo>
                    <a:pt x="57" y="81"/>
                  </a:lnTo>
                  <a:lnTo>
                    <a:pt x="57" y="58"/>
                  </a:lnTo>
                  <a:lnTo>
                    <a:pt x="35" y="35"/>
                  </a:lnTo>
                  <a:lnTo>
                    <a:pt x="35" y="12"/>
                  </a:lnTo>
                  <a:lnTo>
                    <a:pt x="23" y="1"/>
                  </a:lnTo>
                  <a:lnTo>
                    <a:pt x="0" y="81"/>
                  </a:lnTo>
                  <a:lnTo>
                    <a:pt x="0" y="149"/>
                  </a:lnTo>
                  <a:lnTo>
                    <a:pt x="12" y="183"/>
                  </a:lnTo>
                  <a:lnTo>
                    <a:pt x="23" y="183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5" name="Google Shape;2095;p22"/>
            <p:cNvSpPr/>
            <p:nvPr/>
          </p:nvSpPr>
          <p:spPr>
            <a:xfrm>
              <a:off x="5191300" y="3015675"/>
              <a:ext cx="2300" cy="23125"/>
            </a:xfrm>
            <a:custGeom>
              <a:rect b="b" l="l" r="r" t="t"/>
              <a:pathLst>
                <a:path extrusionOk="0" h="925" w="92">
                  <a:moveTo>
                    <a:pt x="34" y="925"/>
                  </a:moveTo>
                  <a:lnTo>
                    <a:pt x="46" y="914"/>
                  </a:lnTo>
                  <a:lnTo>
                    <a:pt x="46" y="879"/>
                  </a:lnTo>
                  <a:lnTo>
                    <a:pt x="34" y="868"/>
                  </a:lnTo>
                  <a:lnTo>
                    <a:pt x="23" y="868"/>
                  </a:lnTo>
                  <a:lnTo>
                    <a:pt x="0" y="902"/>
                  </a:lnTo>
                  <a:lnTo>
                    <a:pt x="0" y="914"/>
                  </a:lnTo>
                  <a:lnTo>
                    <a:pt x="0" y="925"/>
                  </a:lnTo>
                  <a:close/>
                  <a:moveTo>
                    <a:pt x="80" y="80"/>
                  </a:moveTo>
                  <a:lnTo>
                    <a:pt x="91" y="58"/>
                  </a:lnTo>
                  <a:lnTo>
                    <a:pt x="91" y="46"/>
                  </a:lnTo>
                  <a:lnTo>
                    <a:pt x="91" y="23"/>
                  </a:lnTo>
                  <a:lnTo>
                    <a:pt x="91" y="12"/>
                  </a:lnTo>
                  <a:lnTo>
                    <a:pt x="91" y="1"/>
                  </a:lnTo>
                  <a:lnTo>
                    <a:pt x="80" y="12"/>
                  </a:lnTo>
                  <a:lnTo>
                    <a:pt x="57" y="46"/>
                  </a:lnTo>
                  <a:lnTo>
                    <a:pt x="57" y="58"/>
                  </a:lnTo>
                  <a:lnTo>
                    <a:pt x="46" y="69"/>
                  </a:lnTo>
                  <a:lnTo>
                    <a:pt x="46" y="80"/>
                  </a:lnTo>
                  <a:lnTo>
                    <a:pt x="57" y="80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6" name="Google Shape;2096;p22"/>
            <p:cNvSpPr/>
            <p:nvPr/>
          </p:nvSpPr>
          <p:spPr>
            <a:xfrm>
              <a:off x="3988150" y="2293000"/>
              <a:ext cx="7450" cy="6300"/>
            </a:xfrm>
            <a:custGeom>
              <a:rect b="b" l="l" r="r" t="t"/>
              <a:pathLst>
                <a:path extrusionOk="0" h="252" w="298">
                  <a:moveTo>
                    <a:pt x="298" y="217"/>
                  </a:moveTo>
                  <a:lnTo>
                    <a:pt x="263" y="195"/>
                  </a:lnTo>
                  <a:lnTo>
                    <a:pt x="195" y="115"/>
                  </a:lnTo>
                  <a:lnTo>
                    <a:pt x="126" y="103"/>
                  </a:lnTo>
                  <a:lnTo>
                    <a:pt x="138" y="195"/>
                  </a:lnTo>
                  <a:lnTo>
                    <a:pt x="195" y="252"/>
                  </a:lnTo>
                  <a:lnTo>
                    <a:pt x="263" y="252"/>
                  </a:lnTo>
                  <a:close/>
                  <a:moveTo>
                    <a:pt x="92" y="46"/>
                  </a:moveTo>
                  <a:lnTo>
                    <a:pt x="92" y="46"/>
                  </a:lnTo>
                  <a:lnTo>
                    <a:pt x="92" y="23"/>
                  </a:lnTo>
                  <a:lnTo>
                    <a:pt x="58" y="1"/>
                  </a:lnTo>
                  <a:lnTo>
                    <a:pt x="1" y="23"/>
                  </a:lnTo>
                  <a:lnTo>
                    <a:pt x="12" y="35"/>
                  </a:lnTo>
                  <a:lnTo>
                    <a:pt x="58" y="58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7" name="Google Shape;2097;p22"/>
            <p:cNvSpPr/>
            <p:nvPr/>
          </p:nvSpPr>
          <p:spPr>
            <a:xfrm>
              <a:off x="2489750" y="2730650"/>
              <a:ext cx="1450" cy="2875"/>
            </a:xfrm>
            <a:custGeom>
              <a:rect b="b" l="l" r="r" t="t"/>
              <a:pathLst>
                <a:path extrusionOk="0" h="115" w="58">
                  <a:moveTo>
                    <a:pt x="57" y="69"/>
                  </a:moveTo>
                  <a:lnTo>
                    <a:pt x="46" y="1"/>
                  </a:lnTo>
                  <a:lnTo>
                    <a:pt x="34" y="1"/>
                  </a:lnTo>
                  <a:lnTo>
                    <a:pt x="0" y="58"/>
                  </a:lnTo>
                  <a:lnTo>
                    <a:pt x="0" y="104"/>
                  </a:lnTo>
                  <a:lnTo>
                    <a:pt x="46" y="115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8" name="Google Shape;2098;p22"/>
            <p:cNvSpPr/>
            <p:nvPr/>
          </p:nvSpPr>
          <p:spPr>
            <a:xfrm>
              <a:off x="4848925" y="3565450"/>
              <a:ext cx="9725" cy="12300"/>
            </a:xfrm>
            <a:custGeom>
              <a:rect b="b" l="l" r="r" t="t"/>
              <a:pathLst>
                <a:path extrusionOk="0" h="492" w="389">
                  <a:moveTo>
                    <a:pt x="263" y="457"/>
                  </a:moveTo>
                  <a:lnTo>
                    <a:pt x="309" y="423"/>
                  </a:lnTo>
                  <a:lnTo>
                    <a:pt x="331" y="366"/>
                  </a:lnTo>
                  <a:lnTo>
                    <a:pt x="377" y="320"/>
                  </a:lnTo>
                  <a:lnTo>
                    <a:pt x="389" y="218"/>
                  </a:lnTo>
                  <a:lnTo>
                    <a:pt x="354" y="104"/>
                  </a:lnTo>
                  <a:lnTo>
                    <a:pt x="297" y="1"/>
                  </a:lnTo>
                  <a:lnTo>
                    <a:pt x="229" y="24"/>
                  </a:lnTo>
                  <a:lnTo>
                    <a:pt x="183" y="81"/>
                  </a:lnTo>
                  <a:lnTo>
                    <a:pt x="160" y="149"/>
                  </a:lnTo>
                  <a:lnTo>
                    <a:pt x="92" y="195"/>
                  </a:lnTo>
                  <a:lnTo>
                    <a:pt x="69" y="229"/>
                  </a:lnTo>
                  <a:lnTo>
                    <a:pt x="46" y="332"/>
                  </a:lnTo>
                  <a:lnTo>
                    <a:pt x="35" y="389"/>
                  </a:lnTo>
                  <a:lnTo>
                    <a:pt x="1" y="400"/>
                  </a:lnTo>
                  <a:lnTo>
                    <a:pt x="1" y="434"/>
                  </a:lnTo>
                  <a:lnTo>
                    <a:pt x="46" y="480"/>
                  </a:lnTo>
                  <a:lnTo>
                    <a:pt x="160" y="492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99" name="Google Shape;2099;p22"/>
            <p:cNvSpPr/>
            <p:nvPr/>
          </p:nvSpPr>
          <p:spPr>
            <a:xfrm>
              <a:off x="6873450" y="3546050"/>
              <a:ext cx="149525" cy="80200"/>
            </a:xfrm>
            <a:custGeom>
              <a:rect b="b" l="l" r="r" t="t"/>
              <a:pathLst>
                <a:path extrusionOk="0" h="3208" w="5981">
                  <a:moveTo>
                    <a:pt x="5239" y="3173"/>
                  </a:moveTo>
                  <a:lnTo>
                    <a:pt x="5239" y="3139"/>
                  </a:lnTo>
                  <a:lnTo>
                    <a:pt x="5182" y="3105"/>
                  </a:lnTo>
                  <a:lnTo>
                    <a:pt x="5159" y="3173"/>
                  </a:lnTo>
                  <a:lnTo>
                    <a:pt x="5159" y="3196"/>
                  </a:lnTo>
                  <a:lnTo>
                    <a:pt x="5182" y="3208"/>
                  </a:lnTo>
                  <a:lnTo>
                    <a:pt x="5216" y="3208"/>
                  </a:lnTo>
                  <a:close/>
                  <a:moveTo>
                    <a:pt x="5901" y="2089"/>
                  </a:moveTo>
                  <a:lnTo>
                    <a:pt x="5889" y="2078"/>
                  </a:lnTo>
                  <a:lnTo>
                    <a:pt x="5889" y="2032"/>
                  </a:lnTo>
                  <a:lnTo>
                    <a:pt x="5901" y="2009"/>
                  </a:lnTo>
                  <a:lnTo>
                    <a:pt x="5844" y="2032"/>
                  </a:lnTo>
                  <a:lnTo>
                    <a:pt x="5752" y="2066"/>
                  </a:lnTo>
                  <a:lnTo>
                    <a:pt x="5764" y="2181"/>
                  </a:lnTo>
                  <a:lnTo>
                    <a:pt x="5752" y="2238"/>
                  </a:lnTo>
                  <a:lnTo>
                    <a:pt x="5798" y="2249"/>
                  </a:lnTo>
                  <a:lnTo>
                    <a:pt x="5809" y="2295"/>
                  </a:lnTo>
                  <a:lnTo>
                    <a:pt x="5844" y="2295"/>
                  </a:lnTo>
                  <a:lnTo>
                    <a:pt x="5935" y="2260"/>
                  </a:lnTo>
                  <a:lnTo>
                    <a:pt x="5980" y="2101"/>
                  </a:lnTo>
                  <a:lnTo>
                    <a:pt x="5923" y="2101"/>
                  </a:lnTo>
                  <a:close/>
                  <a:moveTo>
                    <a:pt x="5467" y="1850"/>
                  </a:moveTo>
                  <a:lnTo>
                    <a:pt x="5513" y="1781"/>
                  </a:lnTo>
                  <a:lnTo>
                    <a:pt x="5524" y="1747"/>
                  </a:lnTo>
                  <a:lnTo>
                    <a:pt x="5501" y="1644"/>
                  </a:lnTo>
                  <a:lnTo>
                    <a:pt x="5456" y="1610"/>
                  </a:lnTo>
                  <a:lnTo>
                    <a:pt x="5501" y="1462"/>
                  </a:lnTo>
                  <a:lnTo>
                    <a:pt x="5478" y="1439"/>
                  </a:lnTo>
                  <a:lnTo>
                    <a:pt x="5421" y="1404"/>
                  </a:lnTo>
                  <a:lnTo>
                    <a:pt x="5296" y="1450"/>
                  </a:lnTo>
                  <a:lnTo>
                    <a:pt x="5284" y="1473"/>
                  </a:lnTo>
                  <a:lnTo>
                    <a:pt x="5353" y="1496"/>
                  </a:lnTo>
                  <a:lnTo>
                    <a:pt x="5387" y="1519"/>
                  </a:lnTo>
                  <a:lnTo>
                    <a:pt x="5307" y="1621"/>
                  </a:lnTo>
                  <a:lnTo>
                    <a:pt x="5239" y="1633"/>
                  </a:lnTo>
                  <a:lnTo>
                    <a:pt x="5250" y="1713"/>
                  </a:lnTo>
                  <a:lnTo>
                    <a:pt x="5284" y="1770"/>
                  </a:lnTo>
                  <a:lnTo>
                    <a:pt x="5387" y="1792"/>
                  </a:lnTo>
                  <a:lnTo>
                    <a:pt x="5421" y="1850"/>
                  </a:lnTo>
                  <a:close/>
                  <a:moveTo>
                    <a:pt x="4908" y="1439"/>
                  </a:moveTo>
                  <a:lnTo>
                    <a:pt x="4953" y="1393"/>
                  </a:lnTo>
                  <a:lnTo>
                    <a:pt x="4999" y="1336"/>
                  </a:lnTo>
                  <a:lnTo>
                    <a:pt x="4988" y="1325"/>
                  </a:lnTo>
                  <a:lnTo>
                    <a:pt x="4988" y="1279"/>
                  </a:lnTo>
                  <a:lnTo>
                    <a:pt x="5010" y="1222"/>
                  </a:lnTo>
                  <a:lnTo>
                    <a:pt x="5056" y="1210"/>
                  </a:lnTo>
                  <a:lnTo>
                    <a:pt x="5022" y="1176"/>
                  </a:lnTo>
                  <a:lnTo>
                    <a:pt x="4999" y="1165"/>
                  </a:lnTo>
                  <a:lnTo>
                    <a:pt x="4999" y="1210"/>
                  </a:lnTo>
                  <a:lnTo>
                    <a:pt x="4953" y="1313"/>
                  </a:lnTo>
                  <a:lnTo>
                    <a:pt x="4942" y="1347"/>
                  </a:lnTo>
                  <a:lnTo>
                    <a:pt x="4873" y="1439"/>
                  </a:lnTo>
                  <a:close/>
                  <a:moveTo>
                    <a:pt x="3162" y="1028"/>
                  </a:moveTo>
                  <a:lnTo>
                    <a:pt x="3070" y="925"/>
                  </a:lnTo>
                  <a:lnTo>
                    <a:pt x="3059" y="948"/>
                  </a:lnTo>
                  <a:lnTo>
                    <a:pt x="3048" y="1005"/>
                  </a:lnTo>
                  <a:lnTo>
                    <a:pt x="3048" y="1051"/>
                  </a:lnTo>
                  <a:lnTo>
                    <a:pt x="3093" y="1085"/>
                  </a:lnTo>
                  <a:lnTo>
                    <a:pt x="3105" y="1108"/>
                  </a:lnTo>
                  <a:lnTo>
                    <a:pt x="3093" y="1176"/>
                  </a:lnTo>
                  <a:lnTo>
                    <a:pt x="3093" y="1233"/>
                  </a:lnTo>
                  <a:lnTo>
                    <a:pt x="3173" y="1370"/>
                  </a:lnTo>
                  <a:lnTo>
                    <a:pt x="3184" y="1462"/>
                  </a:lnTo>
                  <a:lnTo>
                    <a:pt x="3230" y="1553"/>
                  </a:lnTo>
                  <a:lnTo>
                    <a:pt x="3299" y="1621"/>
                  </a:lnTo>
                  <a:lnTo>
                    <a:pt x="3356" y="1690"/>
                  </a:lnTo>
                  <a:lnTo>
                    <a:pt x="3470" y="1895"/>
                  </a:lnTo>
                  <a:lnTo>
                    <a:pt x="3504" y="1964"/>
                  </a:lnTo>
                  <a:lnTo>
                    <a:pt x="3561" y="2009"/>
                  </a:lnTo>
                  <a:lnTo>
                    <a:pt x="3698" y="2181"/>
                  </a:lnTo>
                  <a:lnTo>
                    <a:pt x="3755" y="2238"/>
                  </a:lnTo>
                  <a:lnTo>
                    <a:pt x="3812" y="2260"/>
                  </a:lnTo>
                  <a:lnTo>
                    <a:pt x="3949" y="2363"/>
                  </a:lnTo>
                  <a:lnTo>
                    <a:pt x="4029" y="2409"/>
                  </a:lnTo>
                  <a:lnTo>
                    <a:pt x="4075" y="2477"/>
                  </a:lnTo>
                  <a:lnTo>
                    <a:pt x="4155" y="2523"/>
                  </a:lnTo>
                  <a:lnTo>
                    <a:pt x="4269" y="2580"/>
                  </a:lnTo>
                  <a:lnTo>
                    <a:pt x="4291" y="2603"/>
                  </a:lnTo>
                  <a:lnTo>
                    <a:pt x="4291" y="2648"/>
                  </a:lnTo>
                  <a:lnTo>
                    <a:pt x="4303" y="2694"/>
                  </a:lnTo>
                  <a:lnTo>
                    <a:pt x="4371" y="2751"/>
                  </a:lnTo>
                  <a:lnTo>
                    <a:pt x="4451" y="2785"/>
                  </a:lnTo>
                  <a:lnTo>
                    <a:pt x="4474" y="2820"/>
                  </a:lnTo>
                  <a:lnTo>
                    <a:pt x="4485" y="2854"/>
                  </a:lnTo>
                  <a:lnTo>
                    <a:pt x="4531" y="2831"/>
                  </a:lnTo>
                  <a:lnTo>
                    <a:pt x="4565" y="2854"/>
                  </a:lnTo>
                  <a:lnTo>
                    <a:pt x="4702" y="2945"/>
                  </a:lnTo>
                  <a:lnTo>
                    <a:pt x="4759" y="2934"/>
                  </a:lnTo>
                  <a:lnTo>
                    <a:pt x="4794" y="2934"/>
                  </a:lnTo>
                  <a:lnTo>
                    <a:pt x="4873" y="2911"/>
                  </a:lnTo>
                  <a:lnTo>
                    <a:pt x="4908" y="2854"/>
                  </a:lnTo>
                  <a:lnTo>
                    <a:pt x="4896" y="2694"/>
                  </a:lnTo>
                  <a:lnTo>
                    <a:pt x="4828" y="2626"/>
                  </a:lnTo>
                  <a:lnTo>
                    <a:pt x="4725" y="2569"/>
                  </a:lnTo>
                  <a:lnTo>
                    <a:pt x="4668" y="2489"/>
                  </a:lnTo>
                  <a:lnTo>
                    <a:pt x="4611" y="2420"/>
                  </a:lnTo>
                  <a:lnTo>
                    <a:pt x="4497" y="2283"/>
                  </a:lnTo>
                  <a:lnTo>
                    <a:pt x="4337" y="2135"/>
                  </a:lnTo>
                  <a:lnTo>
                    <a:pt x="4269" y="2101"/>
                  </a:lnTo>
                  <a:lnTo>
                    <a:pt x="4223" y="2055"/>
                  </a:lnTo>
                  <a:lnTo>
                    <a:pt x="4189" y="2032"/>
                  </a:lnTo>
                  <a:lnTo>
                    <a:pt x="4155" y="1998"/>
                  </a:lnTo>
                  <a:lnTo>
                    <a:pt x="4086" y="1952"/>
                  </a:lnTo>
                  <a:lnTo>
                    <a:pt x="4040" y="1861"/>
                  </a:lnTo>
                  <a:lnTo>
                    <a:pt x="3961" y="1781"/>
                  </a:lnTo>
                  <a:lnTo>
                    <a:pt x="3938" y="1735"/>
                  </a:lnTo>
                  <a:lnTo>
                    <a:pt x="3961" y="1690"/>
                  </a:lnTo>
                  <a:lnTo>
                    <a:pt x="3938" y="1656"/>
                  </a:lnTo>
                  <a:lnTo>
                    <a:pt x="3881" y="1610"/>
                  </a:lnTo>
                  <a:lnTo>
                    <a:pt x="3858" y="1541"/>
                  </a:lnTo>
                  <a:lnTo>
                    <a:pt x="3824" y="1496"/>
                  </a:lnTo>
                  <a:lnTo>
                    <a:pt x="3767" y="1462"/>
                  </a:lnTo>
                  <a:lnTo>
                    <a:pt x="3675" y="1404"/>
                  </a:lnTo>
                  <a:lnTo>
                    <a:pt x="3447" y="1142"/>
                  </a:lnTo>
                  <a:lnTo>
                    <a:pt x="3344" y="1051"/>
                  </a:lnTo>
                  <a:lnTo>
                    <a:pt x="3242" y="1085"/>
                  </a:lnTo>
                  <a:close/>
                  <a:moveTo>
                    <a:pt x="23" y="172"/>
                  </a:moveTo>
                  <a:lnTo>
                    <a:pt x="46" y="115"/>
                  </a:lnTo>
                  <a:lnTo>
                    <a:pt x="58" y="1"/>
                  </a:lnTo>
                  <a:lnTo>
                    <a:pt x="35" y="58"/>
                  </a:lnTo>
                  <a:lnTo>
                    <a:pt x="0" y="195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0" name="Google Shape;2100;p22"/>
            <p:cNvSpPr/>
            <p:nvPr/>
          </p:nvSpPr>
          <p:spPr>
            <a:xfrm>
              <a:off x="7066600" y="3123225"/>
              <a:ext cx="1175" cy="1450"/>
            </a:xfrm>
            <a:custGeom>
              <a:rect b="b" l="l" r="r" t="t"/>
              <a:pathLst>
                <a:path extrusionOk="0" h="58" w="47">
                  <a:moveTo>
                    <a:pt x="46" y="35"/>
                  </a:moveTo>
                  <a:lnTo>
                    <a:pt x="46" y="1"/>
                  </a:lnTo>
                  <a:lnTo>
                    <a:pt x="23" y="1"/>
                  </a:lnTo>
                  <a:lnTo>
                    <a:pt x="12" y="1"/>
                  </a:lnTo>
                  <a:lnTo>
                    <a:pt x="1" y="35"/>
                  </a:lnTo>
                  <a:lnTo>
                    <a:pt x="12" y="47"/>
                  </a:lnTo>
                  <a:lnTo>
                    <a:pt x="23" y="58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1" name="Google Shape;2101;p22"/>
            <p:cNvSpPr/>
            <p:nvPr/>
          </p:nvSpPr>
          <p:spPr>
            <a:xfrm>
              <a:off x="1214425" y="3663900"/>
              <a:ext cx="1750" cy="2300"/>
            </a:xfrm>
            <a:custGeom>
              <a:rect b="b" l="l" r="r" t="t"/>
              <a:pathLst>
                <a:path extrusionOk="0" h="92" w="70">
                  <a:moveTo>
                    <a:pt x="69" y="80"/>
                  </a:moveTo>
                  <a:lnTo>
                    <a:pt x="69" y="46"/>
                  </a:lnTo>
                  <a:lnTo>
                    <a:pt x="46" y="11"/>
                  </a:lnTo>
                  <a:lnTo>
                    <a:pt x="23" y="0"/>
                  </a:lnTo>
                  <a:lnTo>
                    <a:pt x="1" y="11"/>
                  </a:lnTo>
                  <a:lnTo>
                    <a:pt x="23" y="46"/>
                  </a:lnTo>
                  <a:lnTo>
                    <a:pt x="46" y="80"/>
                  </a:lnTo>
                  <a:lnTo>
                    <a:pt x="69" y="91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2" name="Google Shape;2102;p22"/>
            <p:cNvSpPr/>
            <p:nvPr/>
          </p:nvSpPr>
          <p:spPr>
            <a:xfrm>
              <a:off x="2379600" y="2691850"/>
              <a:ext cx="52250" cy="13150"/>
            </a:xfrm>
            <a:custGeom>
              <a:rect b="b" l="l" r="r" t="t"/>
              <a:pathLst>
                <a:path extrusionOk="0" h="526" w="2090">
                  <a:moveTo>
                    <a:pt x="47" y="423"/>
                  </a:moveTo>
                  <a:lnTo>
                    <a:pt x="47" y="412"/>
                  </a:lnTo>
                  <a:lnTo>
                    <a:pt x="47" y="412"/>
                  </a:lnTo>
                  <a:lnTo>
                    <a:pt x="58" y="412"/>
                  </a:lnTo>
                  <a:lnTo>
                    <a:pt x="58" y="400"/>
                  </a:lnTo>
                  <a:lnTo>
                    <a:pt x="81" y="377"/>
                  </a:lnTo>
                  <a:lnTo>
                    <a:pt x="81" y="377"/>
                  </a:lnTo>
                  <a:lnTo>
                    <a:pt x="81" y="366"/>
                  </a:lnTo>
                  <a:lnTo>
                    <a:pt x="58" y="366"/>
                  </a:lnTo>
                  <a:lnTo>
                    <a:pt x="58" y="366"/>
                  </a:lnTo>
                  <a:lnTo>
                    <a:pt x="24" y="366"/>
                  </a:lnTo>
                  <a:lnTo>
                    <a:pt x="1" y="366"/>
                  </a:lnTo>
                  <a:lnTo>
                    <a:pt x="1" y="377"/>
                  </a:lnTo>
                  <a:lnTo>
                    <a:pt x="1" y="400"/>
                  </a:lnTo>
                  <a:lnTo>
                    <a:pt x="35" y="412"/>
                  </a:lnTo>
                  <a:lnTo>
                    <a:pt x="35" y="412"/>
                  </a:lnTo>
                  <a:lnTo>
                    <a:pt x="35" y="423"/>
                  </a:lnTo>
                  <a:lnTo>
                    <a:pt x="47" y="423"/>
                  </a:lnTo>
                  <a:close/>
                  <a:moveTo>
                    <a:pt x="1987" y="389"/>
                  </a:moveTo>
                  <a:lnTo>
                    <a:pt x="2089" y="355"/>
                  </a:lnTo>
                  <a:lnTo>
                    <a:pt x="2089" y="343"/>
                  </a:lnTo>
                  <a:lnTo>
                    <a:pt x="2032" y="332"/>
                  </a:lnTo>
                  <a:lnTo>
                    <a:pt x="1941" y="332"/>
                  </a:lnTo>
                  <a:lnTo>
                    <a:pt x="1873" y="355"/>
                  </a:lnTo>
                  <a:lnTo>
                    <a:pt x="1884" y="377"/>
                  </a:lnTo>
                  <a:lnTo>
                    <a:pt x="1918" y="377"/>
                  </a:lnTo>
                  <a:close/>
                  <a:moveTo>
                    <a:pt x="1462" y="69"/>
                  </a:moveTo>
                  <a:lnTo>
                    <a:pt x="1439" y="46"/>
                  </a:lnTo>
                  <a:lnTo>
                    <a:pt x="1416" y="46"/>
                  </a:lnTo>
                  <a:lnTo>
                    <a:pt x="914" y="24"/>
                  </a:lnTo>
                  <a:lnTo>
                    <a:pt x="731" y="1"/>
                  </a:lnTo>
                  <a:lnTo>
                    <a:pt x="686" y="12"/>
                  </a:lnTo>
                  <a:lnTo>
                    <a:pt x="651" y="24"/>
                  </a:lnTo>
                  <a:lnTo>
                    <a:pt x="629" y="81"/>
                  </a:lnTo>
                  <a:lnTo>
                    <a:pt x="606" y="115"/>
                  </a:lnTo>
                  <a:lnTo>
                    <a:pt x="560" y="138"/>
                  </a:lnTo>
                  <a:lnTo>
                    <a:pt x="572" y="183"/>
                  </a:lnTo>
                  <a:lnTo>
                    <a:pt x="594" y="218"/>
                  </a:lnTo>
                  <a:lnTo>
                    <a:pt x="617" y="275"/>
                  </a:lnTo>
                  <a:lnTo>
                    <a:pt x="606" y="343"/>
                  </a:lnTo>
                  <a:lnTo>
                    <a:pt x="572" y="480"/>
                  </a:lnTo>
                  <a:lnTo>
                    <a:pt x="617" y="514"/>
                  </a:lnTo>
                  <a:lnTo>
                    <a:pt x="720" y="491"/>
                  </a:lnTo>
                  <a:lnTo>
                    <a:pt x="754" y="514"/>
                  </a:lnTo>
                  <a:lnTo>
                    <a:pt x="800" y="526"/>
                  </a:lnTo>
                  <a:lnTo>
                    <a:pt x="857" y="514"/>
                  </a:lnTo>
                  <a:lnTo>
                    <a:pt x="914" y="480"/>
                  </a:lnTo>
                  <a:lnTo>
                    <a:pt x="1039" y="503"/>
                  </a:lnTo>
                  <a:lnTo>
                    <a:pt x="1119" y="480"/>
                  </a:lnTo>
                  <a:lnTo>
                    <a:pt x="1199" y="526"/>
                  </a:lnTo>
                  <a:lnTo>
                    <a:pt x="1256" y="514"/>
                  </a:lnTo>
                  <a:lnTo>
                    <a:pt x="1291" y="526"/>
                  </a:lnTo>
                  <a:lnTo>
                    <a:pt x="1325" y="526"/>
                  </a:lnTo>
                  <a:lnTo>
                    <a:pt x="1416" y="526"/>
                  </a:lnTo>
                  <a:lnTo>
                    <a:pt x="1542" y="503"/>
                  </a:lnTo>
                  <a:lnTo>
                    <a:pt x="1656" y="423"/>
                  </a:lnTo>
                  <a:lnTo>
                    <a:pt x="1701" y="355"/>
                  </a:lnTo>
                  <a:lnTo>
                    <a:pt x="1758" y="309"/>
                  </a:lnTo>
                  <a:lnTo>
                    <a:pt x="1838" y="252"/>
                  </a:lnTo>
                  <a:lnTo>
                    <a:pt x="1838" y="126"/>
                  </a:lnTo>
                  <a:lnTo>
                    <a:pt x="1747" y="115"/>
                  </a:lnTo>
                  <a:lnTo>
                    <a:pt x="1656" y="69"/>
                  </a:lnTo>
                  <a:lnTo>
                    <a:pt x="1496" y="58"/>
                  </a:lnTo>
                  <a:lnTo>
                    <a:pt x="1485" y="58"/>
                  </a:lnTo>
                  <a:lnTo>
                    <a:pt x="1496" y="81"/>
                  </a:lnTo>
                  <a:lnTo>
                    <a:pt x="1485" y="81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3" name="Google Shape;2103;p22"/>
            <p:cNvSpPr/>
            <p:nvPr/>
          </p:nvSpPr>
          <p:spPr>
            <a:xfrm>
              <a:off x="721700" y="3311250"/>
              <a:ext cx="309875" cy="274775"/>
            </a:xfrm>
            <a:custGeom>
              <a:rect b="b" l="l" r="r" t="t"/>
              <a:pathLst>
                <a:path extrusionOk="0" h="10991" w="12395">
                  <a:moveTo>
                    <a:pt x="11071" y="10968"/>
                  </a:moveTo>
                  <a:lnTo>
                    <a:pt x="11059" y="10933"/>
                  </a:lnTo>
                  <a:lnTo>
                    <a:pt x="11025" y="10888"/>
                  </a:lnTo>
                  <a:lnTo>
                    <a:pt x="11013" y="10899"/>
                  </a:lnTo>
                  <a:lnTo>
                    <a:pt x="11025" y="10911"/>
                  </a:lnTo>
                  <a:lnTo>
                    <a:pt x="11059" y="10956"/>
                  </a:lnTo>
                  <a:lnTo>
                    <a:pt x="11059" y="10990"/>
                  </a:lnTo>
                  <a:close/>
                  <a:moveTo>
                    <a:pt x="12394" y="8879"/>
                  </a:moveTo>
                  <a:lnTo>
                    <a:pt x="12371" y="8845"/>
                  </a:lnTo>
                  <a:lnTo>
                    <a:pt x="12314" y="8811"/>
                  </a:lnTo>
                  <a:lnTo>
                    <a:pt x="12280" y="8799"/>
                  </a:lnTo>
                  <a:lnTo>
                    <a:pt x="12257" y="8788"/>
                  </a:lnTo>
                  <a:lnTo>
                    <a:pt x="12246" y="8799"/>
                  </a:lnTo>
                  <a:lnTo>
                    <a:pt x="12257" y="8811"/>
                  </a:lnTo>
                  <a:lnTo>
                    <a:pt x="12269" y="8811"/>
                  </a:lnTo>
                  <a:lnTo>
                    <a:pt x="12314" y="8845"/>
                  </a:lnTo>
                  <a:lnTo>
                    <a:pt x="12360" y="8856"/>
                  </a:lnTo>
                  <a:lnTo>
                    <a:pt x="12383" y="8879"/>
                  </a:lnTo>
                  <a:lnTo>
                    <a:pt x="12383" y="8891"/>
                  </a:lnTo>
                  <a:close/>
                  <a:moveTo>
                    <a:pt x="8902" y="8719"/>
                  </a:moveTo>
                  <a:lnTo>
                    <a:pt x="8822" y="8674"/>
                  </a:lnTo>
                  <a:lnTo>
                    <a:pt x="8834" y="8708"/>
                  </a:lnTo>
                  <a:lnTo>
                    <a:pt x="8891" y="8731"/>
                  </a:lnTo>
                  <a:lnTo>
                    <a:pt x="8914" y="8742"/>
                  </a:lnTo>
                  <a:close/>
                  <a:moveTo>
                    <a:pt x="11824" y="8685"/>
                  </a:moveTo>
                  <a:lnTo>
                    <a:pt x="11767" y="8617"/>
                  </a:lnTo>
                  <a:lnTo>
                    <a:pt x="11732" y="8617"/>
                  </a:lnTo>
                  <a:lnTo>
                    <a:pt x="11824" y="8697"/>
                  </a:lnTo>
                  <a:close/>
                  <a:moveTo>
                    <a:pt x="8742" y="8548"/>
                  </a:moveTo>
                  <a:lnTo>
                    <a:pt x="8685" y="8491"/>
                  </a:lnTo>
                  <a:lnTo>
                    <a:pt x="8663" y="8446"/>
                  </a:lnTo>
                  <a:lnTo>
                    <a:pt x="8617" y="8434"/>
                  </a:lnTo>
                  <a:lnTo>
                    <a:pt x="8628" y="8446"/>
                  </a:lnTo>
                  <a:lnTo>
                    <a:pt x="8685" y="8503"/>
                  </a:lnTo>
                  <a:lnTo>
                    <a:pt x="8731" y="8560"/>
                  </a:lnTo>
                  <a:lnTo>
                    <a:pt x="8765" y="8571"/>
                  </a:lnTo>
                  <a:close/>
                  <a:moveTo>
                    <a:pt x="8708" y="8240"/>
                  </a:moveTo>
                  <a:lnTo>
                    <a:pt x="8685" y="8229"/>
                  </a:lnTo>
                  <a:lnTo>
                    <a:pt x="8685" y="8229"/>
                  </a:lnTo>
                  <a:lnTo>
                    <a:pt x="8685" y="8183"/>
                  </a:lnTo>
                  <a:lnTo>
                    <a:pt x="8720" y="8149"/>
                  </a:lnTo>
                  <a:lnTo>
                    <a:pt x="8799" y="8092"/>
                  </a:lnTo>
                  <a:lnTo>
                    <a:pt x="8799" y="8069"/>
                  </a:lnTo>
                  <a:lnTo>
                    <a:pt x="8799" y="8069"/>
                  </a:lnTo>
                  <a:lnTo>
                    <a:pt x="8777" y="8092"/>
                  </a:lnTo>
                  <a:lnTo>
                    <a:pt x="8720" y="8115"/>
                  </a:lnTo>
                  <a:lnTo>
                    <a:pt x="8685" y="8149"/>
                  </a:lnTo>
                  <a:lnTo>
                    <a:pt x="8674" y="8172"/>
                  </a:lnTo>
                  <a:lnTo>
                    <a:pt x="8663" y="8217"/>
                  </a:lnTo>
                  <a:lnTo>
                    <a:pt x="8674" y="8252"/>
                  </a:lnTo>
                  <a:lnTo>
                    <a:pt x="8685" y="8263"/>
                  </a:lnTo>
                  <a:lnTo>
                    <a:pt x="8720" y="8263"/>
                  </a:lnTo>
                  <a:close/>
                  <a:moveTo>
                    <a:pt x="1941" y="8092"/>
                  </a:moveTo>
                  <a:lnTo>
                    <a:pt x="1918" y="8001"/>
                  </a:lnTo>
                  <a:lnTo>
                    <a:pt x="1872" y="7932"/>
                  </a:lnTo>
                  <a:lnTo>
                    <a:pt x="1758" y="7921"/>
                  </a:lnTo>
                  <a:lnTo>
                    <a:pt x="1678" y="7943"/>
                  </a:lnTo>
                  <a:lnTo>
                    <a:pt x="1667" y="7978"/>
                  </a:lnTo>
                  <a:lnTo>
                    <a:pt x="1678" y="8035"/>
                  </a:lnTo>
                  <a:lnTo>
                    <a:pt x="1758" y="8126"/>
                  </a:lnTo>
                  <a:lnTo>
                    <a:pt x="1827" y="8149"/>
                  </a:lnTo>
                  <a:lnTo>
                    <a:pt x="1941" y="8126"/>
                  </a:lnTo>
                  <a:lnTo>
                    <a:pt x="1998" y="8217"/>
                  </a:lnTo>
                  <a:lnTo>
                    <a:pt x="2021" y="8229"/>
                  </a:lnTo>
                  <a:lnTo>
                    <a:pt x="2078" y="8252"/>
                  </a:lnTo>
                  <a:lnTo>
                    <a:pt x="2101" y="8206"/>
                  </a:lnTo>
                  <a:lnTo>
                    <a:pt x="2066" y="8137"/>
                  </a:lnTo>
                  <a:close/>
                  <a:moveTo>
                    <a:pt x="1530" y="7955"/>
                  </a:moveTo>
                  <a:lnTo>
                    <a:pt x="1541" y="7898"/>
                  </a:lnTo>
                  <a:lnTo>
                    <a:pt x="1507" y="7886"/>
                  </a:lnTo>
                  <a:lnTo>
                    <a:pt x="1439" y="7886"/>
                  </a:lnTo>
                  <a:lnTo>
                    <a:pt x="1439" y="7921"/>
                  </a:lnTo>
                  <a:lnTo>
                    <a:pt x="1450" y="7943"/>
                  </a:lnTo>
                  <a:lnTo>
                    <a:pt x="1473" y="7966"/>
                  </a:lnTo>
                  <a:lnTo>
                    <a:pt x="1507" y="7989"/>
                  </a:lnTo>
                  <a:close/>
                  <a:moveTo>
                    <a:pt x="149" y="7350"/>
                  </a:moveTo>
                  <a:lnTo>
                    <a:pt x="172" y="7350"/>
                  </a:lnTo>
                  <a:lnTo>
                    <a:pt x="115" y="7259"/>
                  </a:lnTo>
                  <a:lnTo>
                    <a:pt x="69" y="7236"/>
                  </a:lnTo>
                  <a:lnTo>
                    <a:pt x="69" y="7247"/>
                  </a:lnTo>
                  <a:lnTo>
                    <a:pt x="69" y="7350"/>
                  </a:lnTo>
                  <a:lnTo>
                    <a:pt x="115" y="7361"/>
                  </a:lnTo>
                  <a:close/>
                  <a:moveTo>
                    <a:pt x="6403" y="7122"/>
                  </a:moveTo>
                  <a:lnTo>
                    <a:pt x="6380" y="7122"/>
                  </a:lnTo>
                  <a:lnTo>
                    <a:pt x="6334" y="7122"/>
                  </a:lnTo>
                  <a:lnTo>
                    <a:pt x="6323" y="7122"/>
                  </a:lnTo>
                  <a:lnTo>
                    <a:pt x="6392" y="7133"/>
                  </a:lnTo>
                  <a:lnTo>
                    <a:pt x="6449" y="7167"/>
                  </a:lnTo>
                  <a:close/>
                  <a:moveTo>
                    <a:pt x="6312" y="7133"/>
                  </a:moveTo>
                  <a:lnTo>
                    <a:pt x="6266" y="7122"/>
                  </a:lnTo>
                  <a:lnTo>
                    <a:pt x="6220" y="7088"/>
                  </a:lnTo>
                  <a:lnTo>
                    <a:pt x="6175" y="7088"/>
                  </a:lnTo>
                  <a:lnTo>
                    <a:pt x="6277" y="7133"/>
                  </a:lnTo>
                  <a:close/>
                  <a:moveTo>
                    <a:pt x="58" y="7145"/>
                  </a:moveTo>
                  <a:lnTo>
                    <a:pt x="69" y="7122"/>
                  </a:lnTo>
                  <a:lnTo>
                    <a:pt x="58" y="7099"/>
                  </a:lnTo>
                  <a:lnTo>
                    <a:pt x="1" y="7076"/>
                  </a:lnTo>
                  <a:lnTo>
                    <a:pt x="12" y="7122"/>
                  </a:lnTo>
                  <a:lnTo>
                    <a:pt x="12" y="7145"/>
                  </a:lnTo>
                  <a:lnTo>
                    <a:pt x="46" y="7156"/>
                  </a:lnTo>
                  <a:close/>
                  <a:moveTo>
                    <a:pt x="4737" y="6859"/>
                  </a:moveTo>
                  <a:lnTo>
                    <a:pt x="4691" y="6802"/>
                  </a:lnTo>
                  <a:lnTo>
                    <a:pt x="4668" y="6768"/>
                  </a:lnTo>
                  <a:lnTo>
                    <a:pt x="4634" y="6711"/>
                  </a:lnTo>
                  <a:lnTo>
                    <a:pt x="4577" y="6631"/>
                  </a:lnTo>
                  <a:lnTo>
                    <a:pt x="4600" y="6677"/>
                  </a:lnTo>
                  <a:lnTo>
                    <a:pt x="4611" y="6711"/>
                  </a:lnTo>
                  <a:lnTo>
                    <a:pt x="4634" y="6734"/>
                  </a:lnTo>
                  <a:lnTo>
                    <a:pt x="4668" y="6791"/>
                  </a:lnTo>
                  <a:lnTo>
                    <a:pt x="4680" y="6825"/>
                  </a:lnTo>
                  <a:lnTo>
                    <a:pt x="4725" y="6882"/>
                  </a:lnTo>
                  <a:lnTo>
                    <a:pt x="4737" y="6882"/>
                  </a:lnTo>
                  <a:close/>
                  <a:moveTo>
                    <a:pt x="7053" y="6642"/>
                  </a:moveTo>
                  <a:lnTo>
                    <a:pt x="7065" y="6574"/>
                  </a:lnTo>
                  <a:lnTo>
                    <a:pt x="7031" y="6574"/>
                  </a:lnTo>
                  <a:lnTo>
                    <a:pt x="7031" y="6642"/>
                  </a:lnTo>
                  <a:close/>
                  <a:moveTo>
                    <a:pt x="4999" y="6414"/>
                  </a:moveTo>
                  <a:lnTo>
                    <a:pt x="4908" y="6334"/>
                  </a:lnTo>
                  <a:lnTo>
                    <a:pt x="4897" y="6334"/>
                  </a:lnTo>
                  <a:lnTo>
                    <a:pt x="4908" y="6357"/>
                  </a:lnTo>
                  <a:lnTo>
                    <a:pt x="4976" y="6437"/>
                  </a:lnTo>
                  <a:lnTo>
                    <a:pt x="4999" y="6460"/>
                  </a:lnTo>
                  <a:close/>
                  <a:moveTo>
                    <a:pt x="9393" y="1587"/>
                  </a:moveTo>
                  <a:lnTo>
                    <a:pt x="9404" y="1553"/>
                  </a:lnTo>
                  <a:lnTo>
                    <a:pt x="9404" y="1530"/>
                  </a:lnTo>
                  <a:lnTo>
                    <a:pt x="9393" y="1507"/>
                  </a:lnTo>
                  <a:lnTo>
                    <a:pt x="9347" y="1496"/>
                  </a:lnTo>
                  <a:lnTo>
                    <a:pt x="9359" y="1598"/>
                  </a:lnTo>
                  <a:close/>
                  <a:moveTo>
                    <a:pt x="9005" y="1050"/>
                  </a:moveTo>
                  <a:lnTo>
                    <a:pt x="8993" y="1028"/>
                  </a:lnTo>
                  <a:lnTo>
                    <a:pt x="8959" y="1028"/>
                  </a:lnTo>
                  <a:lnTo>
                    <a:pt x="8948" y="1039"/>
                  </a:lnTo>
                  <a:lnTo>
                    <a:pt x="8948" y="1108"/>
                  </a:lnTo>
                  <a:close/>
                  <a:moveTo>
                    <a:pt x="9016" y="822"/>
                  </a:moveTo>
                  <a:lnTo>
                    <a:pt x="8902" y="902"/>
                  </a:lnTo>
                  <a:lnTo>
                    <a:pt x="8936" y="959"/>
                  </a:lnTo>
                  <a:lnTo>
                    <a:pt x="8993" y="971"/>
                  </a:lnTo>
                  <a:lnTo>
                    <a:pt x="9016" y="936"/>
                  </a:lnTo>
                  <a:lnTo>
                    <a:pt x="9130" y="925"/>
                  </a:lnTo>
                  <a:lnTo>
                    <a:pt x="9176" y="868"/>
                  </a:lnTo>
                  <a:lnTo>
                    <a:pt x="9130" y="879"/>
                  </a:lnTo>
                  <a:close/>
                  <a:moveTo>
                    <a:pt x="8149" y="583"/>
                  </a:moveTo>
                  <a:lnTo>
                    <a:pt x="8172" y="514"/>
                  </a:lnTo>
                  <a:lnTo>
                    <a:pt x="8149" y="503"/>
                  </a:lnTo>
                  <a:lnTo>
                    <a:pt x="8092" y="526"/>
                  </a:lnTo>
                  <a:lnTo>
                    <a:pt x="8092" y="560"/>
                  </a:lnTo>
                  <a:lnTo>
                    <a:pt x="8138" y="617"/>
                  </a:lnTo>
                  <a:close/>
                  <a:moveTo>
                    <a:pt x="8514" y="138"/>
                  </a:moveTo>
                  <a:lnTo>
                    <a:pt x="8560" y="126"/>
                  </a:lnTo>
                  <a:lnTo>
                    <a:pt x="8560" y="115"/>
                  </a:lnTo>
                  <a:lnTo>
                    <a:pt x="8537" y="80"/>
                  </a:lnTo>
                  <a:lnTo>
                    <a:pt x="8491" y="69"/>
                  </a:lnTo>
                  <a:lnTo>
                    <a:pt x="8480" y="80"/>
                  </a:lnTo>
                  <a:lnTo>
                    <a:pt x="8457" y="115"/>
                  </a:lnTo>
                  <a:lnTo>
                    <a:pt x="8480" y="160"/>
                  </a:lnTo>
                  <a:close/>
                  <a:moveTo>
                    <a:pt x="8103" y="126"/>
                  </a:moveTo>
                  <a:lnTo>
                    <a:pt x="8115" y="80"/>
                  </a:lnTo>
                  <a:lnTo>
                    <a:pt x="8115" y="58"/>
                  </a:lnTo>
                  <a:lnTo>
                    <a:pt x="8103" y="23"/>
                  </a:lnTo>
                  <a:lnTo>
                    <a:pt x="7978" y="1"/>
                  </a:lnTo>
                  <a:lnTo>
                    <a:pt x="7966" y="12"/>
                  </a:lnTo>
                  <a:lnTo>
                    <a:pt x="7966" y="69"/>
                  </a:lnTo>
                  <a:lnTo>
                    <a:pt x="7989" y="138"/>
                  </a:lnTo>
                  <a:lnTo>
                    <a:pt x="8035" y="138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4" name="Google Shape;2104;p22"/>
            <p:cNvSpPr/>
            <p:nvPr/>
          </p:nvSpPr>
          <p:spPr>
            <a:xfrm>
              <a:off x="5798700" y="3079300"/>
              <a:ext cx="6875" cy="4025"/>
            </a:xfrm>
            <a:custGeom>
              <a:rect b="b" l="l" r="r" t="t"/>
              <a:pathLst>
                <a:path extrusionOk="0" h="161" w="275">
                  <a:moveTo>
                    <a:pt x="263" y="103"/>
                  </a:moveTo>
                  <a:lnTo>
                    <a:pt x="275" y="80"/>
                  </a:lnTo>
                  <a:lnTo>
                    <a:pt x="240" y="46"/>
                  </a:lnTo>
                  <a:lnTo>
                    <a:pt x="206" y="35"/>
                  </a:lnTo>
                  <a:lnTo>
                    <a:pt x="126" y="0"/>
                  </a:lnTo>
                  <a:lnTo>
                    <a:pt x="46" y="23"/>
                  </a:lnTo>
                  <a:lnTo>
                    <a:pt x="1" y="103"/>
                  </a:lnTo>
                  <a:lnTo>
                    <a:pt x="126" y="160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5" name="Google Shape;2105;p22"/>
            <p:cNvSpPr/>
            <p:nvPr/>
          </p:nvSpPr>
          <p:spPr>
            <a:xfrm>
              <a:off x="6833800" y="3262175"/>
              <a:ext cx="212850" cy="118425"/>
            </a:xfrm>
            <a:custGeom>
              <a:rect b="b" l="l" r="r" t="t"/>
              <a:pathLst>
                <a:path extrusionOk="0" h="4737" w="8514">
                  <a:moveTo>
                    <a:pt x="8514" y="4588"/>
                  </a:moveTo>
                  <a:lnTo>
                    <a:pt x="8479" y="4554"/>
                  </a:lnTo>
                  <a:lnTo>
                    <a:pt x="8468" y="4497"/>
                  </a:lnTo>
                  <a:lnTo>
                    <a:pt x="8422" y="4497"/>
                  </a:lnTo>
                  <a:lnTo>
                    <a:pt x="8388" y="4520"/>
                  </a:lnTo>
                  <a:lnTo>
                    <a:pt x="8411" y="4600"/>
                  </a:lnTo>
                  <a:lnTo>
                    <a:pt x="8445" y="4600"/>
                  </a:lnTo>
                  <a:close/>
                  <a:moveTo>
                    <a:pt x="3435" y="4702"/>
                  </a:moveTo>
                  <a:lnTo>
                    <a:pt x="3424" y="4668"/>
                  </a:lnTo>
                  <a:lnTo>
                    <a:pt x="3344" y="4611"/>
                  </a:lnTo>
                  <a:lnTo>
                    <a:pt x="3081" y="4429"/>
                  </a:lnTo>
                  <a:lnTo>
                    <a:pt x="3024" y="4417"/>
                  </a:lnTo>
                  <a:lnTo>
                    <a:pt x="3002" y="4429"/>
                  </a:lnTo>
                  <a:lnTo>
                    <a:pt x="2990" y="4474"/>
                  </a:lnTo>
                  <a:lnTo>
                    <a:pt x="3002" y="4497"/>
                  </a:lnTo>
                  <a:lnTo>
                    <a:pt x="3081" y="4520"/>
                  </a:lnTo>
                  <a:lnTo>
                    <a:pt x="3081" y="4531"/>
                  </a:lnTo>
                  <a:lnTo>
                    <a:pt x="3116" y="4566"/>
                  </a:lnTo>
                  <a:lnTo>
                    <a:pt x="3218" y="4588"/>
                  </a:lnTo>
                  <a:lnTo>
                    <a:pt x="3275" y="4634"/>
                  </a:lnTo>
                  <a:lnTo>
                    <a:pt x="3287" y="4702"/>
                  </a:lnTo>
                  <a:lnTo>
                    <a:pt x="3333" y="4714"/>
                  </a:lnTo>
                  <a:lnTo>
                    <a:pt x="3378" y="4737"/>
                  </a:lnTo>
                  <a:close/>
                  <a:moveTo>
                    <a:pt x="8000" y="3755"/>
                  </a:moveTo>
                  <a:lnTo>
                    <a:pt x="8000" y="3744"/>
                  </a:lnTo>
                  <a:lnTo>
                    <a:pt x="8023" y="3698"/>
                  </a:lnTo>
                  <a:lnTo>
                    <a:pt x="8000" y="3687"/>
                  </a:lnTo>
                  <a:lnTo>
                    <a:pt x="7932" y="3675"/>
                  </a:lnTo>
                  <a:lnTo>
                    <a:pt x="7829" y="3687"/>
                  </a:lnTo>
                  <a:lnTo>
                    <a:pt x="7783" y="3721"/>
                  </a:lnTo>
                  <a:lnTo>
                    <a:pt x="7760" y="3755"/>
                  </a:lnTo>
                  <a:lnTo>
                    <a:pt x="7726" y="3755"/>
                  </a:lnTo>
                  <a:lnTo>
                    <a:pt x="7726" y="3790"/>
                  </a:lnTo>
                  <a:lnTo>
                    <a:pt x="7738" y="3847"/>
                  </a:lnTo>
                  <a:lnTo>
                    <a:pt x="7772" y="3835"/>
                  </a:lnTo>
                  <a:lnTo>
                    <a:pt x="7795" y="3847"/>
                  </a:lnTo>
                  <a:lnTo>
                    <a:pt x="7875" y="3778"/>
                  </a:lnTo>
                  <a:lnTo>
                    <a:pt x="7909" y="3778"/>
                  </a:lnTo>
                  <a:lnTo>
                    <a:pt x="7920" y="3778"/>
                  </a:lnTo>
                  <a:close/>
                  <a:moveTo>
                    <a:pt x="4519" y="3436"/>
                  </a:moveTo>
                  <a:lnTo>
                    <a:pt x="4508" y="3402"/>
                  </a:lnTo>
                  <a:lnTo>
                    <a:pt x="4474" y="3390"/>
                  </a:lnTo>
                  <a:lnTo>
                    <a:pt x="4348" y="3287"/>
                  </a:lnTo>
                  <a:lnTo>
                    <a:pt x="4280" y="3265"/>
                  </a:lnTo>
                  <a:lnTo>
                    <a:pt x="4200" y="3265"/>
                  </a:lnTo>
                  <a:lnTo>
                    <a:pt x="4188" y="3333"/>
                  </a:lnTo>
                  <a:lnTo>
                    <a:pt x="4188" y="3379"/>
                  </a:lnTo>
                  <a:lnTo>
                    <a:pt x="4280" y="3379"/>
                  </a:lnTo>
                  <a:lnTo>
                    <a:pt x="4337" y="3402"/>
                  </a:lnTo>
                  <a:lnTo>
                    <a:pt x="4337" y="3493"/>
                  </a:lnTo>
                  <a:lnTo>
                    <a:pt x="4360" y="3516"/>
                  </a:lnTo>
                  <a:lnTo>
                    <a:pt x="4360" y="3584"/>
                  </a:lnTo>
                  <a:lnTo>
                    <a:pt x="4531" y="3721"/>
                  </a:lnTo>
                  <a:lnTo>
                    <a:pt x="4634" y="3778"/>
                  </a:lnTo>
                  <a:lnTo>
                    <a:pt x="4736" y="3790"/>
                  </a:lnTo>
                  <a:lnTo>
                    <a:pt x="4793" y="3812"/>
                  </a:lnTo>
                  <a:lnTo>
                    <a:pt x="4862" y="3801"/>
                  </a:lnTo>
                  <a:lnTo>
                    <a:pt x="4930" y="3835"/>
                  </a:lnTo>
                  <a:lnTo>
                    <a:pt x="4987" y="3812"/>
                  </a:lnTo>
                  <a:lnTo>
                    <a:pt x="4930" y="3778"/>
                  </a:lnTo>
                  <a:lnTo>
                    <a:pt x="4930" y="3721"/>
                  </a:lnTo>
                  <a:lnTo>
                    <a:pt x="4862" y="3538"/>
                  </a:lnTo>
                  <a:lnTo>
                    <a:pt x="4816" y="3493"/>
                  </a:lnTo>
                  <a:lnTo>
                    <a:pt x="4748" y="3504"/>
                  </a:lnTo>
                  <a:lnTo>
                    <a:pt x="4679" y="3481"/>
                  </a:lnTo>
                  <a:lnTo>
                    <a:pt x="4622" y="3481"/>
                  </a:lnTo>
                  <a:close/>
                  <a:moveTo>
                    <a:pt x="4462" y="2740"/>
                  </a:moveTo>
                  <a:lnTo>
                    <a:pt x="4371" y="2500"/>
                  </a:lnTo>
                  <a:lnTo>
                    <a:pt x="4348" y="2489"/>
                  </a:lnTo>
                  <a:lnTo>
                    <a:pt x="4360" y="2580"/>
                  </a:lnTo>
                  <a:lnTo>
                    <a:pt x="4371" y="2637"/>
                  </a:lnTo>
                  <a:lnTo>
                    <a:pt x="4360" y="2705"/>
                  </a:lnTo>
                  <a:lnTo>
                    <a:pt x="4348" y="2785"/>
                  </a:lnTo>
                  <a:lnTo>
                    <a:pt x="4371" y="2819"/>
                  </a:lnTo>
                  <a:lnTo>
                    <a:pt x="4405" y="2785"/>
                  </a:lnTo>
                  <a:lnTo>
                    <a:pt x="4462" y="2865"/>
                  </a:lnTo>
                  <a:lnTo>
                    <a:pt x="4462" y="2831"/>
                  </a:lnTo>
                  <a:close/>
                  <a:moveTo>
                    <a:pt x="3059" y="2420"/>
                  </a:moveTo>
                  <a:lnTo>
                    <a:pt x="3024" y="2409"/>
                  </a:lnTo>
                  <a:lnTo>
                    <a:pt x="2956" y="2443"/>
                  </a:lnTo>
                  <a:lnTo>
                    <a:pt x="2945" y="2489"/>
                  </a:lnTo>
                  <a:lnTo>
                    <a:pt x="2933" y="2591"/>
                  </a:lnTo>
                  <a:lnTo>
                    <a:pt x="2933" y="2648"/>
                  </a:lnTo>
                  <a:lnTo>
                    <a:pt x="2979" y="2751"/>
                  </a:lnTo>
                  <a:lnTo>
                    <a:pt x="3024" y="2819"/>
                  </a:lnTo>
                  <a:lnTo>
                    <a:pt x="3059" y="2865"/>
                  </a:lnTo>
                  <a:lnTo>
                    <a:pt x="3093" y="2888"/>
                  </a:lnTo>
                  <a:lnTo>
                    <a:pt x="3218" y="2899"/>
                  </a:lnTo>
                  <a:lnTo>
                    <a:pt x="3458" y="2922"/>
                  </a:lnTo>
                  <a:lnTo>
                    <a:pt x="3595" y="2979"/>
                  </a:lnTo>
                  <a:lnTo>
                    <a:pt x="3721" y="3002"/>
                  </a:lnTo>
                  <a:lnTo>
                    <a:pt x="3778" y="2991"/>
                  </a:lnTo>
                  <a:lnTo>
                    <a:pt x="3846" y="2956"/>
                  </a:lnTo>
                  <a:lnTo>
                    <a:pt x="3858" y="2945"/>
                  </a:lnTo>
                  <a:lnTo>
                    <a:pt x="3846" y="2865"/>
                  </a:lnTo>
                  <a:lnTo>
                    <a:pt x="3823" y="2819"/>
                  </a:lnTo>
                  <a:lnTo>
                    <a:pt x="3766" y="2785"/>
                  </a:lnTo>
                  <a:lnTo>
                    <a:pt x="3732" y="2705"/>
                  </a:lnTo>
                  <a:lnTo>
                    <a:pt x="3664" y="2648"/>
                  </a:lnTo>
                  <a:lnTo>
                    <a:pt x="3538" y="2546"/>
                  </a:lnTo>
                  <a:lnTo>
                    <a:pt x="3310" y="2546"/>
                  </a:lnTo>
                  <a:lnTo>
                    <a:pt x="3218" y="2557"/>
                  </a:lnTo>
                  <a:close/>
                  <a:moveTo>
                    <a:pt x="3435" y="2169"/>
                  </a:moveTo>
                  <a:lnTo>
                    <a:pt x="3355" y="2192"/>
                  </a:lnTo>
                  <a:lnTo>
                    <a:pt x="3355" y="2237"/>
                  </a:lnTo>
                  <a:lnTo>
                    <a:pt x="3424" y="2249"/>
                  </a:lnTo>
                  <a:lnTo>
                    <a:pt x="3481" y="2283"/>
                  </a:lnTo>
                  <a:lnTo>
                    <a:pt x="3492" y="2317"/>
                  </a:lnTo>
                  <a:lnTo>
                    <a:pt x="3492" y="2317"/>
                  </a:lnTo>
                  <a:lnTo>
                    <a:pt x="3515" y="2306"/>
                  </a:lnTo>
                  <a:lnTo>
                    <a:pt x="3572" y="2340"/>
                  </a:lnTo>
                  <a:lnTo>
                    <a:pt x="3606" y="2295"/>
                  </a:lnTo>
                  <a:lnTo>
                    <a:pt x="3549" y="2226"/>
                  </a:lnTo>
                  <a:lnTo>
                    <a:pt x="3492" y="2180"/>
                  </a:lnTo>
                  <a:lnTo>
                    <a:pt x="3481" y="2180"/>
                  </a:lnTo>
                  <a:close/>
                  <a:moveTo>
                    <a:pt x="2636" y="2272"/>
                  </a:moveTo>
                  <a:lnTo>
                    <a:pt x="2671" y="2249"/>
                  </a:lnTo>
                  <a:lnTo>
                    <a:pt x="2671" y="2192"/>
                  </a:lnTo>
                  <a:lnTo>
                    <a:pt x="2636" y="2192"/>
                  </a:lnTo>
                  <a:lnTo>
                    <a:pt x="2625" y="2158"/>
                  </a:lnTo>
                  <a:lnTo>
                    <a:pt x="2591" y="2158"/>
                  </a:lnTo>
                  <a:lnTo>
                    <a:pt x="2545" y="2192"/>
                  </a:lnTo>
                  <a:lnTo>
                    <a:pt x="2522" y="2237"/>
                  </a:lnTo>
                  <a:lnTo>
                    <a:pt x="2534" y="2260"/>
                  </a:lnTo>
                  <a:lnTo>
                    <a:pt x="2591" y="2260"/>
                  </a:lnTo>
                  <a:lnTo>
                    <a:pt x="2625" y="2272"/>
                  </a:lnTo>
                  <a:close/>
                  <a:moveTo>
                    <a:pt x="1438" y="1952"/>
                  </a:moveTo>
                  <a:lnTo>
                    <a:pt x="1427" y="1918"/>
                  </a:lnTo>
                  <a:lnTo>
                    <a:pt x="1381" y="1895"/>
                  </a:lnTo>
                  <a:lnTo>
                    <a:pt x="1347" y="1895"/>
                  </a:lnTo>
                  <a:lnTo>
                    <a:pt x="1278" y="1907"/>
                  </a:lnTo>
                  <a:lnTo>
                    <a:pt x="1290" y="1918"/>
                  </a:lnTo>
                  <a:lnTo>
                    <a:pt x="1381" y="1964"/>
                  </a:lnTo>
                  <a:lnTo>
                    <a:pt x="1415" y="1975"/>
                  </a:lnTo>
                  <a:close/>
                  <a:moveTo>
                    <a:pt x="1872" y="2009"/>
                  </a:moveTo>
                  <a:lnTo>
                    <a:pt x="1917" y="1975"/>
                  </a:lnTo>
                  <a:lnTo>
                    <a:pt x="1906" y="1952"/>
                  </a:lnTo>
                  <a:lnTo>
                    <a:pt x="1895" y="1872"/>
                  </a:lnTo>
                  <a:lnTo>
                    <a:pt x="1838" y="1975"/>
                  </a:lnTo>
                  <a:lnTo>
                    <a:pt x="1849" y="2009"/>
                  </a:lnTo>
                  <a:close/>
                  <a:moveTo>
                    <a:pt x="1803" y="1884"/>
                  </a:moveTo>
                  <a:lnTo>
                    <a:pt x="1803" y="1849"/>
                  </a:lnTo>
                  <a:lnTo>
                    <a:pt x="1803" y="1815"/>
                  </a:lnTo>
                  <a:lnTo>
                    <a:pt x="1780" y="1804"/>
                  </a:lnTo>
                  <a:lnTo>
                    <a:pt x="1838" y="1758"/>
                  </a:lnTo>
                  <a:lnTo>
                    <a:pt x="1815" y="1747"/>
                  </a:lnTo>
                  <a:lnTo>
                    <a:pt x="1735" y="1724"/>
                  </a:lnTo>
                  <a:lnTo>
                    <a:pt x="1712" y="1747"/>
                  </a:lnTo>
                  <a:lnTo>
                    <a:pt x="1678" y="1758"/>
                  </a:lnTo>
                  <a:lnTo>
                    <a:pt x="1666" y="1781"/>
                  </a:lnTo>
                  <a:lnTo>
                    <a:pt x="1655" y="1792"/>
                  </a:lnTo>
                  <a:lnTo>
                    <a:pt x="1632" y="1861"/>
                  </a:lnTo>
                  <a:lnTo>
                    <a:pt x="1666" y="1918"/>
                  </a:lnTo>
                  <a:lnTo>
                    <a:pt x="1723" y="1952"/>
                  </a:lnTo>
                  <a:close/>
                  <a:moveTo>
                    <a:pt x="1233" y="1907"/>
                  </a:moveTo>
                  <a:lnTo>
                    <a:pt x="1187" y="1849"/>
                  </a:lnTo>
                  <a:lnTo>
                    <a:pt x="1210" y="1781"/>
                  </a:lnTo>
                  <a:lnTo>
                    <a:pt x="1233" y="1770"/>
                  </a:lnTo>
                  <a:lnTo>
                    <a:pt x="1267" y="1690"/>
                  </a:lnTo>
                  <a:lnTo>
                    <a:pt x="1244" y="1633"/>
                  </a:lnTo>
                  <a:lnTo>
                    <a:pt x="1221" y="1655"/>
                  </a:lnTo>
                  <a:lnTo>
                    <a:pt x="1119" y="1735"/>
                  </a:lnTo>
                  <a:lnTo>
                    <a:pt x="1107" y="1781"/>
                  </a:lnTo>
                  <a:lnTo>
                    <a:pt x="1187" y="1895"/>
                  </a:lnTo>
                  <a:lnTo>
                    <a:pt x="1233" y="1918"/>
                  </a:lnTo>
                  <a:close/>
                  <a:moveTo>
                    <a:pt x="3093" y="1724"/>
                  </a:moveTo>
                  <a:lnTo>
                    <a:pt x="3059" y="1667"/>
                  </a:lnTo>
                  <a:lnTo>
                    <a:pt x="3059" y="1633"/>
                  </a:lnTo>
                  <a:lnTo>
                    <a:pt x="3013" y="1610"/>
                  </a:lnTo>
                  <a:lnTo>
                    <a:pt x="2990" y="1621"/>
                  </a:lnTo>
                  <a:lnTo>
                    <a:pt x="2979" y="1667"/>
                  </a:lnTo>
                  <a:lnTo>
                    <a:pt x="2990" y="1690"/>
                  </a:lnTo>
                  <a:lnTo>
                    <a:pt x="3047" y="1735"/>
                  </a:lnTo>
                  <a:close/>
                  <a:moveTo>
                    <a:pt x="3949" y="1553"/>
                  </a:moveTo>
                  <a:lnTo>
                    <a:pt x="3915" y="1553"/>
                  </a:lnTo>
                  <a:lnTo>
                    <a:pt x="3903" y="1564"/>
                  </a:lnTo>
                  <a:lnTo>
                    <a:pt x="3869" y="1564"/>
                  </a:lnTo>
                  <a:lnTo>
                    <a:pt x="3835" y="1564"/>
                  </a:lnTo>
                  <a:lnTo>
                    <a:pt x="3812" y="1598"/>
                  </a:lnTo>
                  <a:lnTo>
                    <a:pt x="3903" y="1747"/>
                  </a:lnTo>
                  <a:lnTo>
                    <a:pt x="3858" y="1827"/>
                  </a:lnTo>
                  <a:lnTo>
                    <a:pt x="3915" y="2135"/>
                  </a:lnTo>
                  <a:lnTo>
                    <a:pt x="3972" y="2306"/>
                  </a:lnTo>
                  <a:lnTo>
                    <a:pt x="4086" y="2420"/>
                  </a:lnTo>
                  <a:lnTo>
                    <a:pt x="4086" y="2454"/>
                  </a:lnTo>
                  <a:lnTo>
                    <a:pt x="4200" y="2523"/>
                  </a:lnTo>
                  <a:lnTo>
                    <a:pt x="4291" y="2705"/>
                  </a:lnTo>
                  <a:lnTo>
                    <a:pt x="4314" y="2717"/>
                  </a:lnTo>
                  <a:lnTo>
                    <a:pt x="4325" y="2694"/>
                  </a:lnTo>
                  <a:lnTo>
                    <a:pt x="4325" y="2603"/>
                  </a:lnTo>
                  <a:lnTo>
                    <a:pt x="4257" y="2454"/>
                  </a:lnTo>
                  <a:lnTo>
                    <a:pt x="4268" y="2340"/>
                  </a:lnTo>
                  <a:lnTo>
                    <a:pt x="4246" y="2295"/>
                  </a:lnTo>
                  <a:lnTo>
                    <a:pt x="4246" y="2249"/>
                  </a:lnTo>
                  <a:lnTo>
                    <a:pt x="4211" y="2135"/>
                  </a:lnTo>
                  <a:lnTo>
                    <a:pt x="4131" y="2032"/>
                  </a:lnTo>
                  <a:lnTo>
                    <a:pt x="4086" y="2021"/>
                  </a:lnTo>
                  <a:lnTo>
                    <a:pt x="4063" y="1975"/>
                  </a:lnTo>
                  <a:lnTo>
                    <a:pt x="4086" y="1895"/>
                  </a:lnTo>
                  <a:lnTo>
                    <a:pt x="4120" y="1861"/>
                  </a:lnTo>
                  <a:lnTo>
                    <a:pt x="4131" y="1827"/>
                  </a:lnTo>
                  <a:close/>
                  <a:moveTo>
                    <a:pt x="1575" y="1484"/>
                  </a:moveTo>
                  <a:lnTo>
                    <a:pt x="1495" y="1450"/>
                  </a:lnTo>
                  <a:lnTo>
                    <a:pt x="1461" y="1404"/>
                  </a:lnTo>
                  <a:lnTo>
                    <a:pt x="1461" y="1267"/>
                  </a:lnTo>
                  <a:lnTo>
                    <a:pt x="1381" y="1222"/>
                  </a:lnTo>
                  <a:lnTo>
                    <a:pt x="1335" y="1256"/>
                  </a:lnTo>
                  <a:lnTo>
                    <a:pt x="1256" y="1347"/>
                  </a:lnTo>
                  <a:lnTo>
                    <a:pt x="1221" y="1404"/>
                  </a:lnTo>
                  <a:lnTo>
                    <a:pt x="1153" y="1450"/>
                  </a:lnTo>
                  <a:lnTo>
                    <a:pt x="1141" y="1496"/>
                  </a:lnTo>
                  <a:lnTo>
                    <a:pt x="1141" y="1553"/>
                  </a:lnTo>
                  <a:lnTo>
                    <a:pt x="1198" y="1564"/>
                  </a:lnTo>
                  <a:lnTo>
                    <a:pt x="1233" y="1507"/>
                  </a:lnTo>
                  <a:lnTo>
                    <a:pt x="1370" y="1496"/>
                  </a:lnTo>
                  <a:lnTo>
                    <a:pt x="1404" y="1507"/>
                  </a:lnTo>
                  <a:lnTo>
                    <a:pt x="1404" y="1564"/>
                  </a:lnTo>
                  <a:lnTo>
                    <a:pt x="1427" y="1667"/>
                  </a:lnTo>
                  <a:lnTo>
                    <a:pt x="1461" y="1713"/>
                  </a:lnTo>
                  <a:lnTo>
                    <a:pt x="1541" y="1735"/>
                  </a:lnTo>
                  <a:lnTo>
                    <a:pt x="1598" y="1827"/>
                  </a:lnTo>
                  <a:lnTo>
                    <a:pt x="1609" y="1781"/>
                  </a:lnTo>
                  <a:lnTo>
                    <a:pt x="1632" y="1781"/>
                  </a:lnTo>
                  <a:lnTo>
                    <a:pt x="1666" y="1724"/>
                  </a:lnTo>
                  <a:lnTo>
                    <a:pt x="1621" y="1553"/>
                  </a:lnTo>
                  <a:close/>
                  <a:moveTo>
                    <a:pt x="651" y="1427"/>
                  </a:moveTo>
                  <a:lnTo>
                    <a:pt x="662" y="1347"/>
                  </a:lnTo>
                  <a:lnTo>
                    <a:pt x="651" y="1222"/>
                  </a:lnTo>
                  <a:lnTo>
                    <a:pt x="616" y="1233"/>
                  </a:lnTo>
                  <a:lnTo>
                    <a:pt x="616" y="1267"/>
                  </a:lnTo>
                  <a:lnTo>
                    <a:pt x="605" y="1324"/>
                  </a:lnTo>
                  <a:lnTo>
                    <a:pt x="639" y="1439"/>
                  </a:lnTo>
                  <a:close/>
                  <a:moveTo>
                    <a:pt x="1107" y="1370"/>
                  </a:moveTo>
                  <a:lnTo>
                    <a:pt x="1141" y="1336"/>
                  </a:lnTo>
                  <a:lnTo>
                    <a:pt x="1141" y="1279"/>
                  </a:lnTo>
                  <a:lnTo>
                    <a:pt x="1141" y="1210"/>
                  </a:lnTo>
                  <a:lnTo>
                    <a:pt x="1107" y="1153"/>
                  </a:lnTo>
                  <a:lnTo>
                    <a:pt x="1073" y="1119"/>
                  </a:lnTo>
                  <a:lnTo>
                    <a:pt x="1004" y="1142"/>
                  </a:lnTo>
                  <a:lnTo>
                    <a:pt x="947" y="1210"/>
                  </a:lnTo>
                  <a:lnTo>
                    <a:pt x="947" y="1279"/>
                  </a:lnTo>
                  <a:lnTo>
                    <a:pt x="1004" y="1370"/>
                  </a:lnTo>
                  <a:lnTo>
                    <a:pt x="1096" y="1370"/>
                  </a:lnTo>
                  <a:close/>
                  <a:moveTo>
                    <a:pt x="742" y="1199"/>
                  </a:moveTo>
                  <a:lnTo>
                    <a:pt x="765" y="1153"/>
                  </a:lnTo>
                  <a:lnTo>
                    <a:pt x="833" y="1051"/>
                  </a:lnTo>
                  <a:lnTo>
                    <a:pt x="856" y="1005"/>
                  </a:lnTo>
                  <a:lnTo>
                    <a:pt x="776" y="982"/>
                  </a:lnTo>
                  <a:lnTo>
                    <a:pt x="719" y="914"/>
                  </a:lnTo>
                  <a:lnTo>
                    <a:pt x="662" y="879"/>
                  </a:lnTo>
                  <a:lnTo>
                    <a:pt x="616" y="936"/>
                  </a:lnTo>
                  <a:lnTo>
                    <a:pt x="616" y="994"/>
                  </a:lnTo>
                  <a:lnTo>
                    <a:pt x="696" y="1073"/>
                  </a:lnTo>
                  <a:lnTo>
                    <a:pt x="674" y="1130"/>
                  </a:lnTo>
                  <a:lnTo>
                    <a:pt x="708" y="1153"/>
                  </a:lnTo>
                  <a:lnTo>
                    <a:pt x="719" y="1210"/>
                  </a:lnTo>
                  <a:close/>
                  <a:moveTo>
                    <a:pt x="3230" y="1747"/>
                  </a:moveTo>
                  <a:lnTo>
                    <a:pt x="3218" y="1678"/>
                  </a:lnTo>
                  <a:lnTo>
                    <a:pt x="3173" y="1621"/>
                  </a:lnTo>
                  <a:lnTo>
                    <a:pt x="3230" y="1553"/>
                  </a:lnTo>
                  <a:lnTo>
                    <a:pt x="2922" y="1279"/>
                  </a:lnTo>
                  <a:lnTo>
                    <a:pt x="2876" y="1256"/>
                  </a:lnTo>
                  <a:lnTo>
                    <a:pt x="2819" y="1233"/>
                  </a:lnTo>
                  <a:lnTo>
                    <a:pt x="2751" y="1176"/>
                  </a:lnTo>
                  <a:lnTo>
                    <a:pt x="2682" y="1165"/>
                  </a:lnTo>
                  <a:lnTo>
                    <a:pt x="2602" y="1108"/>
                  </a:lnTo>
                  <a:lnTo>
                    <a:pt x="2579" y="1062"/>
                  </a:lnTo>
                  <a:lnTo>
                    <a:pt x="2488" y="1005"/>
                  </a:lnTo>
                  <a:lnTo>
                    <a:pt x="2408" y="891"/>
                  </a:lnTo>
                  <a:lnTo>
                    <a:pt x="2191" y="857"/>
                  </a:lnTo>
                  <a:lnTo>
                    <a:pt x="2203" y="879"/>
                  </a:lnTo>
                  <a:lnTo>
                    <a:pt x="2260" y="936"/>
                  </a:lnTo>
                  <a:lnTo>
                    <a:pt x="2283" y="1039"/>
                  </a:lnTo>
                  <a:lnTo>
                    <a:pt x="2351" y="1096"/>
                  </a:lnTo>
                  <a:lnTo>
                    <a:pt x="2420" y="1176"/>
                  </a:lnTo>
                  <a:lnTo>
                    <a:pt x="2454" y="1199"/>
                  </a:lnTo>
                  <a:lnTo>
                    <a:pt x="2477" y="1222"/>
                  </a:lnTo>
                  <a:lnTo>
                    <a:pt x="2534" y="1290"/>
                  </a:lnTo>
                  <a:lnTo>
                    <a:pt x="2648" y="1347"/>
                  </a:lnTo>
                  <a:lnTo>
                    <a:pt x="2762" y="1439"/>
                  </a:lnTo>
                  <a:lnTo>
                    <a:pt x="2808" y="1450"/>
                  </a:lnTo>
                  <a:lnTo>
                    <a:pt x="2853" y="1496"/>
                  </a:lnTo>
                  <a:lnTo>
                    <a:pt x="3059" y="1598"/>
                  </a:lnTo>
                  <a:lnTo>
                    <a:pt x="3139" y="1690"/>
                  </a:lnTo>
                  <a:lnTo>
                    <a:pt x="3230" y="1770"/>
                  </a:lnTo>
                  <a:close/>
                  <a:moveTo>
                    <a:pt x="126" y="434"/>
                  </a:moveTo>
                  <a:lnTo>
                    <a:pt x="149" y="400"/>
                  </a:lnTo>
                  <a:lnTo>
                    <a:pt x="57" y="320"/>
                  </a:lnTo>
                  <a:lnTo>
                    <a:pt x="23" y="366"/>
                  </a:lnTo>
                  <a:lnTo>
                    <a:pt x="0" y="434"/>
                  </a:lnTo>
                  <a:lnTo>
                    <a:pt x="57" y="469"/>
                  </a:lnTo>
                  <a:close/>
                  <a:moveTo>
                    <a:pt x="1427" y="651"/>
                  </a:moveTo>
                  <a:lnTo>
                    <a:pt x="1404" y="640"/>
                  </a:lnTo>
                  <a:lnTo>
                    <a:pt x="1370" y="640"/>
                  </a:lnTo>
                  <a:lnTo>
                    <a:pt x="1313" y="606"/>
                  </a:lnTo>
                  <a:lnTo>
                    <a:pt x="1210" y="491"/>
                  </a:lnTo>
                  <a:lnTo>
                    <a:pt x="1176" y="457"/>
                  </a:lnTo>
                  <a:lnTo>
                    <a:pt x="1153" y="309"/>
                  </a:lnTo>
                  <a:lnTo>
                    <a:pt x="1096" y="252"/>
                  </a:lnTo>
                  <a:lnTo>
                    <a:pt x="890" y="138"/>
                  </a:lnTo>
                  <a:lnTo>
                    <a:pt x="776" y="23"/>
                  </a:lnTo>
                  <a:lnTo>
                    <a:pt x="674" y="1"/>
                  </a:lnTo>
                  <a:lnTo>
                    <a:pt x="651" y="23"/>
                  </a:lnTo>
                  <a:lnTo>
                    <a:pt x="651" y="92"/>
                  </a:lnTo>
                  <a:lnTo>
                    <a:pt x="674" y="138"/>
                  </a:lnTo>
                  <a:lnTo>
                    <a:pt x="822" y="263"/>
                  </a:lnTo>
                  <a:lnTo>
                    <a:pt x="982" y="514"/>
                  </a:lnTo>
                  <a:lnTo>
                    <a:pt x="1119" y="651"/>
                  </a:lnTo>
                  <a:lnTo>
                    <a:pt x="1233" y="663"/>
                  </a:lnTo>
                  <a:lnTo>
                    <a:pt x="1290" y="663"/>
                  </a:lnTo>
                  <a:lnTo>
                    <a:pt x="1290" y="685"/>
                  </a:lnTo>
                  <a:lnTo>
                    <a:pt x="1301" y="708"/>
                  </a:lnTo>
                  <a:lnTo>
                    <a:pt x="1381" y="742"/>
                  </a:lnTo>
                  <a:lnTo>
                    <a:pt x="1450" y="685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6" name="Google Shape;2106;p22"/>
            <p:cNvSpPr/>
            <p:nvPr/>
          </p:nvSpPr>
          <p:spPr>
            <a:xfrm>
              <a:off x="3851225" y="3073600"/>
              <a:ext cx="19700" cy="37675"/>
            </a:xfrm>
            <a:custGeom>
              <a:rect b="b" l="l" r="r" t="t"/>
              <a:pathLst>
                <a:path extrusionOk="0" h="1507" w="788">
                  <a:moveTo>
                    <a:pt x="137" y="1438"/>
                  </a:moveTo>
                  <a:lnTo>
                    <a:pt x="217" y="1324"/>
                  </a:lnTo>
                  <a:lnTo>
                    <a:pt x="217" y="1244"/>
                  </a:lnTo>
                  <a:lnTo>
                    <a:pt x="171" y="1176"/>
                  </a:lnTo>
                  <a:lnTo>
                    <a:pt x="114" y="1176"/>
                  </a:lnTo>
                  <a:lnTo>
                    <a:pt x="46" y="1233"/>
                  </a:lnTo>
                  <a:lnTo>
                    <a:pt x="0" y="1290"/>
                  </a:lnTo>
                  <a:lnTo>
                    <a:pt x="0" y="1335"/>
                  </a:lnTo>
                  <a:lnTo>
                    <a:pt x="11" y="1438"/>
                  </a:lnTo>
                  <a:lnTo>
                    <a:pt x="23" y="1472"/>
                  </a:lnTo>
                  <a:lnTo>
                    <a:pt x="69" y="1507"/>
                  </a:lnTo>
                  <a:close/>
                  <a:moveTo>
                    <a:pt x="753" y="114"/>
                  </a:moveTo>
                  <a:lnTo>
                    <a:pt x="788" y="57"/>
                  </a:lnTo>
                  <a:lnTo>
                    <a:pt x="788" y="34"/>
                  </a:lnTo>
                  <a:lnTo>
                    <a:pt x="765" y="23"/>
                  </a:lnTo>
                  <a:lnTo>
                    <a:pt x="753" y="0"/>
                  </a:lnTo>
                  <a:lnTo>
                    <a:pt x="730" y="23"/>
                  </a:lnTo>
                  <a:lnTo>
                    <a:pt x="685" y="92"/>
                  </a:lnTo>
                  <a:lnTo>
                    <a:pt x="696" y="114"/>
                  </a:lnTo>
                  <a:lnTo>
                    <a:pt x="730" y="149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7" name="Google Shape;2107;p22"/>
            <p:cNvSpPr/>
            <p:nvPr/>
          </p:nvSpPr>
          <p:spPr>
            <a:xfrm>
              <a:off x="2474625" y="2702125"/>
              <a:ext cx="2025" cy="1175"/>
            </a:xfrm>
            <a:custGeom>
              <a:rect b="b" l="l" r="r" t="t"/>
              <a:pathLst>
                <a:path extrusionOk="0" h="47" w="81">
                  <a:moveTo>
                    <a:pt x="0" y="1"/>
                  </a:moveTo>
                  <a:lnTo>
                    <a:pt x="0" y="1"/>
                  </a:lnTo>
                  <a:lnTo>
                    <a:pt x="23" y="35"/>
                  </a:lnTo>
                  <a:lnTo>
                    <a:pt x="69" y="46"/>
                  </a:lnTo>
                  <a:lnTo>
                    <a:pt x="80" y="35"/>
                  </a:lnTo>
                  <a:lnTo>
                    <a:pt x="80" y="1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8" name="Google Shape;2108;p22"/>
            <p:cNvSpPr/>
            <p:nvPr/>
          </p:nvSpPr>
          <p:spPr>
            <a:xfrm>
              <a:off x="4830100" y="3215675"/>
              <a:ext cx="3150" cy="5150"/>
            </a:xfrm>
            <a:custGeom>
              <a:rect b="b" l="l" r="r" t="t"/>
              <a:pathLst>
                <a:path extrusionOk="0" h="206" w="126">
                  <a:moveTo>
                    <a:pt x="126" y="115"/>
                  </a:moveTo>
                  <a:lnTo>
                    <a:pt x="57" y="0"/>
                  </a:lnTo>
                  <a:lnTo>
                    <a:pt x="0" y="46"/>
                  </a:lnTo>
                  <a:lnTo>
                    <a:pt x="35" y="80"/>
                  </a:lnTo>
                  <a:lnTo>
                    <a:pt x="69" y="115"/>
                  </a:lnTo>
                  <a:lnTo>
                    <a:pt x="80" y="172"/>
                  </a:lnTo>
                  <a:lnTo>
                    <a:pt x="126" y="206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09" name="Google Shape;2109;p22"/>
            <p:cNvSpPr/>
            <p:nvPr/>
          </p:nvSpPr>
          <p:spPr>
            <a:xfrm>
              <a:off x="2301725" y="2613975"/>
              <a:ext cx="13725" cy="4875"/>
            </a:xfrm>
            <a:custGeom>
              <a:rect b="b" l="l" r="r" t="t"/>
              <a:pathLst>
                <a:path extrusionOk="0" h="195" w="549">
                  <a:moveTo>
                    <a:pt x="12" y="92"/>
                  </a:moveTo>
                  <a:lnTo>
                    <a:pt x="0" y="149"/>
                  </a:lnTo>
                  <a:lnTo>
                    <a:pt x="0" y="171"/>
                  </a:lnTo>
                  <a:lnTo>
                    <a:pt x="23" y="194"/>
                  </a:lnTo>
                  <a:lnTo>
                    <a:pt x="115" y="171"/>
                  </a:lnTo>
                  <a:lnTo>
                    <a:pt x="126" y="160"/>
                  </a:lnTo>
                  <a:lnTo>
                    <a:pt x="149" y="149"/>
                  </a:lnTo>
                  <a:lnTo>
                    <a:pt x="149" y="126"/>
                  </a:lnTo>
                  <a:lnTo>
                    <a:pt x="92" y="149"/>
                  </a:lnTo>
                  <a:close/>
                  <a:moveTo>
                    <a:pt x="525" y="171"/>
                  </a:moveTo>
                  <a:lnTo>
                    <a:pt x="548" y="149"/>
                  </a:lnTo>
                  <a:lnTo>
                    <a:pt x="525" y="114"/>
                  </a:lnTo>
                  <a:lnTo>
                    <a:pt x="423" y="92"/>
                  </a:lnTo>
                  <a:lnTo>
                    <a:pt x="400" y="103"/>
                  </a:lnTo>
                  <a:lnTo>
                    <a:pt x="400" y="149"/>
                  </a:lnTo>
                  <a:lnTo>
                    <a:pt x="480" y="149"/>
                  </a:lnTo>
                  <a:lnTo>
                    <a:pt x="525" y="194"/>
                  </a:lnTo>
                  <a:close/>
                  <a:moveTo>
                    <a:pt x="366" y="103"/>
                  </a:moveTo>
                  <a:lnTo>
                    <a:pt x="354" y="92"/>
                  </a:lnTo>
                  <a:lnTo>
                    <a:pt x="343" y="0"/>
                  </a:lnTo>
                  <a:lnTo>
                    <a:pt x="263" y="0"/>
                  </a:lnTo>
                  <a:lnTo>
                    <a:pt x="263" y="34"/>
                  </a:lnTo>
                  <a:lnTo>
                    <a:pt x="286" y="57"/>
                  </a:lnTo>
                  <a:lnTo>
                    <a:pt x="297" y="57"/>
                  </a:lnTo>
                  <a:lnTo>
                    <a:pt x="309" y="92"/>
                  </a:lnTo>
                  <a:lnTo>
                    <a:pt x="354" y="114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0" name="Google Shape;2110;p22"/>
            <p:cNvSpPr/>
            <p:nvPr/>
          </p:nvSpPr>
          <p:spPr>
            <a:xfrm>
              <a:off x="275475" y="3533500"/>
              <a:ext cx="13725" cy="65375"/>
            </a:xfrm>
            <a:custGeom>
              <a:rect b="b" l="l" r="r" t="t"/>
              <a:pathLst>
                <a:path extrusionOk="0" h="2615" w="549">
                  <a:moveTo>
                    <a:pt x="400" y="2477"/>
                  </a:moveTo>
                  <a:lnTo>
                    <a:pt x="400" y="2477"/>
                  </a:lnTo>
                  <a:lnTo>
                    <a:pt x="378" y="2523"/>
                  </a:lnTo>
                  <a:lnTo>
                    <a:pt x="378" y="2557"/>
                  </a:lnTo>
                  <a:lnTo>
                    <a:pt x="435" y="2614"/>
                  </a:lnTo>
                  <a:close/>
                  <a:moveTo>
                    <a:pt x="172" y="2352"/>
                  </a:moveTo>
                  <a:lnTo>
                    <a:pt x="149" y="2352"/>
                  </a:lnTo>
                  <a:lnTo>
                    <a:pt x="172" y="2340"/>
                  </a:lnTo>
                  <a:lnTo>
                    <a:pt x="115" y="2306"/>
                  </a:lnTo>
                  <a:lnTo>
                    <a:pt x="58" y="2306"/>
                  </a:lnTo>
                  <a:lnTo>
                    <a:pt x="35" y="2294"/>
                  </a:lnTo>
                  <a:lnTo>
                    <a:pt x="35" y="2272"/>
                  </a:lnTo>
                  <a:lnTo>
                    <a:pt x="1" y="2306"/>
                  </a:lnTo>
                  <a:lnTo>
                    <a:pt x="35" y="2352"/>
                  </a:lnTo>
                  <a:lnTo>
                    <a:pt x="161" y="2409"/>
                  </a:lnTo>
                  <a:lnTo>
                    <a:pt x="206" y="2431"/>
                  </a:lnTo>
                  <a:lnTo>
                    <a:pt x="229" y="2352"/>
                  </a:lnTo>
                  <a:lnTo>
                    <a:pt x="229" y="2317"/>
                  </a:lnTo>
                  <a:lnTo>
                    <a:pt x="195" y="2340"/>
                  </a:lnTo>
                  <a:lnTo>
                    <a:pt x="195" y="2352"/>
                  </a:lnTo>
                  <a:close/>
                  <a:moveTo>
                    <a:pt x="537" y="69"/>
                  </a:moveTo>
                  <a:lnTo>
                    <a:pt x="549" y="46"/>
                  </a:lnTo>
                  <a:lnTo>
                    <a:pt x="549" y="12"/>
                  </a:lnTo>
                  <a:lnTo>
                    <a:pt x="503" y="1"/>
                  </a:lnTo>
                  <a:lnTo>
                    <a:pt x="492" y="1"/>
                  </a:lnTo>
                  <a:lnTo>
                    <a:pt x="446" y="69"/>
                  </a:lnTo>
                  <a:lnTo>
                    <a:pt x="457" y="81"/>
                  </a:lnTo>
                  <a:lnTo>
                    <a:pt x="503" y="115"/>
                  </a:lnTo>
                  <a:lnTo>
                    <a:pt x="515" y="115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1" name="Google Shape;2111;p22"/>
            <p:cNvSpPr/>
            <p:nvPr/>
          </p:nvSpPr>
          <p:spPr>
            <a:xfrm>
              <a:off x="2486325" y="2855050"/>
              <a:ext cx="28825" cy="28550"/>
            </a:xfrm>
            <a:custGeom>
              <a:rect b="b" l="l" r="r" t="t"/>
              <a:pathLst>
                <a:path extrusionOk="0" h="1142" w="1153">
                  <a:moveTo>
                    <a:pt x="719" y="1085"/>
                  </a:moveTo>
                  <a:lnTo>
                    <a:pt x="730" y="1062"/>
                  </a:lnTo>
                  <a:lnTo>
                    <a:pt x="730" y="971"/>
                  </a:lnTo>
                  <a:lnTo>
                    <a:pt x="753" y="913"/>
                  </a:lnTo>
                  <a:lnTo>
                    <a:pt x="730" y="856"/>
                  </a:lnTo>
                  <a:lnTo>
                    <a:pt x="719" y="777"/>
                  </a:lnTo>
                  <a:lnTo>
                    <a:pt x="730" y="708"/>
                  </a:lnTo>
                  <a:lnTo>
                    <a:pt x="730" y="605"/>
                  </a:lnTo>
                  <a:lnTo>
                    <a:pt x="753" y="560"/>
                  </a:lnTo>
                  <a:lnTo>
                    <a:pt x="833" y="446"/>
                  </a:lnTo>
                  <a:lnTo>
                    <a:pt x="696" y="446"/>
                  </a:lnTo>
                  <a:lnTo>
                    <a:pt x="616" y="480"/>
                  </a:lnTo>
                  <a:lnTo>
                    <a:pt x="457" y="491"/>
                  </a:lnTo>
                  <a:lnTo>
                    <a:pt x="388" y="514"/>
                  </a:lnTo>
                  <a:lnTo>
                    <a:pt x="285" y="537"/>
                  </a:lnTo>
                  <a:lnTo>
                    <a:pt x="228" y="560"/>
                  </a:lnTo>
                  <a:lnTo>
                    <a:pt x="240" y="571"/>
                  </a:lnTo>
                  <a:lnTo>
                    <a:pt x="320" y="605"/>
                  </a:lnTo>
                  <a:lnTo>
                    <a:pt x="342" y="628"/>
                  </a:lnTo>
                  <a:lnTo>
                    <a:pt x="354" y="662"/>
                  </a:lnTo>
                  <a:lnTo>
                    <a:pt x="377" y="719"/>
                  </a:lnTo>
                  <a:lnTo>
                    <a:pt x="331" y="959"/>
                  </a:lnTo>
                  <a:lnTo>
                    <a:pt x="320" y="971"/>
                  </a:lnTo>
                  <a:lnTo>
                    <a:pt x="228" y="993"/>
                  </a:lnTo>
                  <a:lnTo>
                    <a:pt x="206" y="1028"/>
                  </a:lnTo>
                  <a:lnTo>
                    <a:pt x="0" y="1142"/>
                  </a:lnTo>
                  <a:lnTo>
                    <a:pt x="114" y="1130"/>
                  </a:lnTo>
                  <a:lnTo>
                    <a:pt x="240" y="1142"/>
                  </a:lnTo>
                  <a:lnTo>
                    <a:pt x="582" y="1130"/>
                  </a:lnTo>
                  <a:close/>
                  <a:moveTo>
                    <a:pt x="970" y="137"/>
                  </a:moveTo>
                  <a:lnTo>
                    <a:pt x="1141" y="58"/>
                  </a:lnTo>
                  <a:lnTo>
                    <a:pt x="1153" y="1"/>
                  </a:lnTo>
                  <a:lnTo>
                    <a:pt x="1130" y="1"/>
                  </a:lnTo>
                  <a:lnTo>
                    <a:pt x="1016" y="46"/>
                  </a:lnTo>
                  <a:lnTo>
                    <a:pt x="925" y="115"/>
                  </a:lnTo>
                  <a:lnTo>
                    <a:pt x="925" y="149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2" name="Google Shape;2112;p22"/>
            <p:cNvSpPr/>
            <p:nvPr/>
          </p:nvSpPr>
          <p:spPr>
            <a:xfrm>
              <a:off x="2500575" y="2809125"/>
              <a:ext cx="5450" cy="15125"/>
            </a:xfrm>
            <a:custGeom>
              <a:rect b="b" l="l" r="r" t="t"/>
              <a:pathLst>
                <a:path extrusionOk="0" h="605" w="218">
                  <a:moveTo>
                    <a:pt x="12" y="605"/>
                  </a:moveTo>
                  <a:lnTo>
                    <a:pt x="12" y="605"/>
                  </a:lnTo>
                  <a:lnTo>
                    <a:pt x="12" y="582"/>
                  </a:lnTo>
                  <a:lnTo>
                    <a:pt x="35" y="582"/>
                  </a:lnTo>
                  <a:lnTo>
                    <a:pt x="35" y="571"/>
                  </a:lnTo>
                  <a:lnTo>
                    <a:pt x="35" y="571"/>
                  </a:lnTo>
                  <a:lnTo>
                    <a:pt x="35" y="559"/>
                  </a:lnTo>
                  <a:lnTo>
                    <a:pt x="12" y="559"/>
                  </a:lnTo>
                  <a:lnTo>
                    <a:pt x="12" y="571"/>
                  </a:lnTo>
                  <a:lnTo>
                    <a:pt x="12" y="571"/>
                  </a:lnTo>
                  <a:lnTo>
                    <a:pt x="12" y="582"/>
                  </a:lnTo>
                  <a:lnTo>
                    <a:pt x="1" y="582"/>
                  </a:lnTo>
                  <a:lnTo>
                    <a:pt x="1" y="605"/>
                  </a:lnTo>
                  <a:lnTo>
                    <a:pt x="1" y="605"/>
                  </a:lnTo>
                  <a:lnTo>
                    <a:pt x="1" y="605"/>
                  </a:lnTo>
                  <a:close/>
                  <a:moveTo>
                    <a:pt x="115" y="331"/>
                  </a:moveTo>
                  <a:lnTo>
                    <a:pt x="126" y="297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26" y="274"/>
                  </a:lnTo>
                  <a:lnTo>
                    <a:pt x="126" y="274"/>
                  </a:lnTo>
                  <a:lnTo>
                    <a:pt x="126" y="285"/>
                  </a:lnTo>
                  <a:lnTo>
                    <a:pt x="103" y="297"/>
                  </a:lnTo>
                  <a:lnTo>
                    <a:pt x="103" y="297"/>
                  </a:lnTo>
                  <a:lnTo>
                    <a:pt x="103" y="320"/>
                  </a:lnTo>
                  <a:lnTo>
                    <a:pt x="103" y="320"/>
                  </a:lnTo>
                  <a:lnTo>
                    <a:pt x="103" y="331"/>
                  </a:lnTo>
                  <a:lnTo>
                    <a:pt x="92" y="331"/>
                  </a:lnTo>
                  <a:lnTo>
                    <a:pt x="69" y="331"/>
                  </a:lnTo>
                  <a:lnTo>
                    <a:pt x="69" y="331"/>
                  </a:lnTo>
                  <a:lnTo>
                    <a:pt x="92" y="331"/>
                  </a:lnTo>
                  <a:lnTo>
                    <a:pt x="92" y="331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close/>
                  <a:moveTo>
                    <a:pt x="160" y="171"/>
                  </a:moveTo>
                  <a:lnTo>
                    <a:pt x="195" y="148"/>
                  </a:lnTo>
                  <a:lnTo>
                    <a:pt x="218" y="57"/>
                  </a:lnTo>
                  <a:lnTo>
                    <a:pt x="195" y="0"/>
                  </a:lnTo>
                  <a:lnTo>
                    <a:pt x="172" y="0"/>
                  </a:lnTo>
                  <a:lnTo>
                    <a:pt x="126" y="12"/>
                  </a:lnTo>
                  <a:lnTo>
                    <a:pt x="103" y="57"/>
                  </a:lnTo>
                  <a:lnTo>
                    <a:pt x="81" y="126"/>
                  </a:lnTo>
                  <a:lnTo>
                    <a:pt x="138" y="183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3" name="Google Shape;2113;p22"/>
            <p:cNvSpPr/>
            <p:nvPr/>
          </p:nvSpPr>
          <p:spPr>
            <a:xfrm>
              <a:off x="2444375" y="2686725"/>
              <a:ext cx="8875" cy="8000"/>
            </a:xfrm>
            <a:custGeom>
              <a:rect b="b" l="l" r="r" t="t"/>
              <a:pathLst>
                <a:path extrusionOk="0" h="320" w="355">
                  <a:moveTo>
                    <a:pt x="80" y="320"/>
                  </a:moveTo>
                  <a:lnTo>
                    <a:pt x="126" y="286"/>
                  </a:lnTo>
                  <a:lnTo>
                    <a:pt x="92" y="274"/>
                  </a:lnTo>
                  <a:lnTo>
                    <a:pt x="35" y="274"/>
                  </a:lnTo>
                  <a:lnTo>
                    <a:pt x="1" y="308"/>
                  </a:lnTo>
                  <a:lnTo>
                    <a:pt x="12" y="320"/>
                  </a:lnTo>
                  <a:close/>
                  <a:moveTo>
                    <a:pt x="240" y="263"/>
                  </a:moveTo>
                  <a:lnTo>
                    <a:pt x="297" y="206"/>
                  </a:lnTo>
                  <a:lnTo>
                    <a:pt x="229" y="217"/>
                  </a:lnTo>
                  <a:lnTo>
                    <a:pt x="195" y="251"/>
                  </a:lnTo>
                  <a:lnTo>
                    <a:pt x="206" y="263"/>
                  </a:lnTo>
                  <a:lnTo>
                    <a:pt x="229" y="263"/>
                  </a:lnTo>
                  <a:close/>
                  <a:moveTo>
                    <a:pt x="354" y="0"/>
                  </a:moveTo>
                  <a:lnTo>
                    <a:pt x="320" y="0"/>
                  </a:lnTo>
                  <a:lnTo>
                    <a:pt x="252" y="0"/>
                  </a:lnTo>
                  <a:lnTo>
                    <a:pt x="252" y="0"/>
                  </a:lnTo>
                  <a:lnTo>
                    <a:pt x="263" y="23"/>
                  </a:lnTo>
                  <a:lnTo>
                    <a:pt x="309" y="23"/>
                  </a:lnTo>
                  <a:lnTo>
                    <a:pt x="354" y="35"/>
                  </a:lnTo>
                  <a:lnTo>
                    <a:pt x="354" y="35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4" name="Google Shape;2114;p22"/>
            <p:cNvSpPr/>
            <p:nvPr/>
          </p:nvSpPr>
          <p:spPr>
            <a:xfrm>
              <a:off x="2437825" y="2695000"/>
              <a:ext cx="7425" cy="15425"/>
            </a:xfrm>
            <a:custGeom>
              <a:rect b="b" l="l" r="r" t="t"/>
              <a:pathLst>
                <a:path extrusionOk="0" h="617" w="297">
                  <a:moveTo>
                    <a:pt x="160" y="525"/>
                  </a:moveTo>
                  <a:lnTo>
                    <a:pt x="57" y="559"/>
                  </a:lnTo>
                  <a:lnTo>
                    <a:pt x="46" y="617"/>
                  </a:lnTo>
                  <a:lnTo>
                    <a:pt x="194" y="617"/>
                  </a:lnTo>
                  <a:lnTo>
                    <a:pt x="297" y="571"/>
                  </a:lnTo>
                  <a:lnTo>
                    <a:pt x="217" y="571"/>
                  </a:lnTo>
                  <a:close/>
                  <a:moveTo>
                    <a:pt x="285" y="35"/>
                  </a:moveTo>
                  <a:lnTo>
                    <a:pt x="217" y="12"/>
                  </a:lnTo>
                  <a:lnTo>
                    <a:pt x="183" y="46"/>
                  </a:lnTo>
                  <a:lnTo>
                    <a:pt x="183" y="46"/>
                  </a:lnTo>
                  <a:lnTo>
                    <a:pt x="228" y="57"/>
                  </a:lnTo>
                  <a:close/>
                  <a:moveTo>
                    <a:pt x="126" y="46"/>
                  </a:moveTo>
                  <a:lnTo>
                    <a:pt x="103" y="12"/>
                  </a:lnTo>
                  <a:lnTo>
                    <a:pt x="57" y="0"/>
                  </a:lnTo>
                  <a:lnTo>
                    <a:pt x="0" y="12"/>
                  </a:lnTo>
                  <a:lnTo>
                    <a:pt x="69" y="57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5" name="Google Shape;2115;p22"/>
            <p:cNvSpPr/>
            <p:nvPr/>
          </p:nvSpPr>
          <p:spPr>
            <a:xfrm>
              <a:off x="4331675" y="2302700"/>
              <a:ext cx="40825" cy="24850"/>
            </a:xfrm>
            <a:custGeom>
              <a:rect b="b" l="l" r="r" t="t"/>
              <a:pathLst>
                <a:path extrusionOk="0" h="994" w="1633">
                  <a:moveTo>
                    <a:pt x="297" y="457"/>
                  </a:moveTo>
                  <a:lnTo>
                    <a:pt x="251" y="446"/>
                  </a:lnTo>
                  <a:lnTo>
                    <a:pt x="183" y="468"/>
                  </a:lnTo>
                  <a:lnTo>
                    <a:pt x="126" y="525"/>
                  </a:lnTo>
                  <a:lnTo>
                    <a:pt x="69" y="571"/>
                  </a:lnTo>
                  <a:lnTo>
                    <a:pt x="0" y="525"/>
                  </a:lnTo>
                  <a:lnTo>
                    <a:pt x="23" y="651"/>
                  </a:lnTo>
                  <a:lnTo>
                    <a:pt x="103" y="811"/>
                  </a:lnTo>
                  <a:lnTo>
                    <a:pt x="137" y="856"/>
                  </a:lnTo>
                  <a:lnTo>
                    <a:pt x="183" y="879"/>
                  </a:lnTo>
                  <a:lnTo>
                    <a:pt x="331" y="925"/>
                  </a:lnTo>
                  <a:lnTo>
                    <a:pt x="377" y="925"/>
                  </a:lnTo>
                  <a:lnTo>
                    <a:pt x="468" y="925"/>
                  </a:lnTo>
                  <a:lnTo>
                    <a:pt x="491" y="936"/>
                  </a:lnTo>
                  <a:lnTo>
                    <a:pt x="525" y="993"/>
                  </a:lnTo>
                  <a:lnTo>
                    <a:pt x="582" y="993"/>
                  </a:lnTo>
                  <a:lnTo>
                    <a:pt x="582" y="982"/>
                  </a:lnTo>
                  <a:lnTo>
                    <a:pt x="582" y="936"/>
                  </a:lnTo>
                  <a:lnTo>
                    <a:pt x="605" y="914"/>
                  </a:lnTo>
                  <a:lnTo>
                    <a:pt x="651" y="879"/>
                  </a:lnTo>
                  <a:lnTo>
                    <a:pt x="696" y="879"/>
                  </a:lnTo>
                  <a:lnTo>
                    <a:pt x="776" y="868"/>
                  </a:lnTo>
                  <a:lnTo>
                    <a:pt x="868" y="845"/>
                  </a:lnTo>
                  <a:lnTo>
                    <a:pt x="936" y="788"/>
                  </a:lnTo>
                  <a:lnTo>
                    <a:pt x="1062" y="640"/>
                  </a:lnTo>
                  <a:lnTo>
                    <a:pt x="1107" y="640"/>
                  </a:lnTo>
                  <a:lnTo>
                    <a:pt x="1153" y="640"/>
                  </a:lnTo>
                  <a:lnTo>
                    <a:pt x="1233" y="640"/>
                  </a:lnTo>
                  <a:lnTo>
                    <a:pt x="1324" y="628"/>
                  </a:lnTo>
                  <a:lnTo>
                    <a:pt x="1290" y="571"/>
                  </a:lnTo>
                  <a:lnTo>
                    <a:pt x="1278" y="560"/>
                  </a:lnTo>
                  <a:lnTo>
                    <a:pt x="1221" y="480"/>
                  </a:lnTo>
                  <a:lnTo>
                    <a:pt x="1187" y="423"/>
                  </a:lnTo>
                  <a:lnTo>
                    <a:pt x="1210" y="343"/>
                  </a:lnTo>
                  <a:lnTo>
                    <a:pt x="1564" y="69"/>
                  </a:lnTo>
                  <a:lnTo>
                    <a:pt x="1632" y="1"/>
                  </a:lnTo>
                  <a:lnTo>
                    <a:pt x="1518" y="23"/>
                  </a:lnTo>
                  <a:lnTo>
                    <a:pt x="1438" y="80"/>
                  </a:lnTo>
                  <a:lnTo>
                    <a:pt x="1381" y="115"/>
                  </a:lnTo>
                  <a:lnTo>
                    <a:pt x="1278" y="172"/>
                  </a:lnTo>
                  <a:lnTo>
                    <a:pt x="947" y="286"/>
                  </a:lnTo>
                  <a:lnTo>
                    <a:pt x="833" y="297"/>
                  </a:lnTo>
                  <a:lnTo>
                    <a:pt x="719" y="297"/>
                  </a:lnTo>
                  <a:lnTo>
                    <a:pt x="582" y="286"/>
                  </a:lnTo>
                  <a:lnTo>
                    <a:pt x="445" y="252"/>
                  </a:lnTo>
                  <a:lnTo>
                    <a:pt x="445" y="354"/>
                  </a:lnTo>
                  <a:lnTo>
                    <a:pt x="422" y="446"/>
                  </a:lnTo>
                  <a:lnTo>
                    <a:pt x="331" y="468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6" name="Google Shape;2116;p22"/>
            <p:cNvSpPr/>
            <p:nvPr/>
          </p:nvSpPr>
          <p:spPr>
            <a:xfrm>
              <a:off x="4806425" y="3585425"/>
              <a:ext cx="12000" cy="11450"/>
            </a:xfrm>
            <a:custGeom>
              <a:rect b="b" l="l" r="r" t="t"/>
              <a:pathLst>
                <a:path extrusionOk="0" h="458" w="480">
                  <a:moveTo>
                    <a:pt x="434" y="434"/>
                  </a:moveTo>
                  <a:lnTo>
                    <a:pt x="468" y="377"/>
                  </a:lnTo>
                  <a:lnTo>
                    <a:pt x="479" y="263"/>
                  </a:lnTo>
                  <a:lnTo>
                    <a:pt x="422" y="149"/>
                  </a:lnTo>
                  <a:lnTo>
                    <a:pt x="365" y="46"/>
                  </a:lnTo>
                  <a:lnTo>
                    <a:pt x="308" y="23"/>
                  </a:lnTo>
                  <a:lnTo>
                    <a:pt x="194" y="1"/>
                  </a:lnTo>
                  <a:lnTo>
                    <a:pt x="91" y="46"/>
                  </a:lnTo>
                  <a:lnTo>
                    <a:pt x="34" y="138"/>
                  </a:lnTo>
                  <a:lnTo>
                    <a:pt x="0" y="172"/>
                  </a:lnTo>
                  <a:lnTo>
                    <a:pt x="57" y="332"/>
                  </a:lnTo>
                  <a:lnTo>
                    <a:pt x="91" y="377"/>
                  </a:lnTo>
                  <a:lnTo>
                    <a:pt x="251" y="457"/>
                  </a:lnTo>
                  <a:lnTo>
                    <a:pt x="320" y="457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7" name="Google Shape;2117;p22"/>
            <p:cNvSpPr/>
            <p:nvPr/>
          </p:nvSpPr>
          <p:spPr>
            <a:xfrm>
              <a:off x="4617550" y="3399400"/>
              <a:ext cx="3725" cy="7450"/>
            </a:xfrm>
            <a:custGeom>
              <a:rect b="b" l="l" r="r" t="t"/>
              <a:pathLst>
                <a:path extrusionOk="0" h="298" w="149">
                  <a:moveTo>
                    <a:pt x="103" y="286"/>
                  </a:moveTo>
                  <a:lnTo>
                    <a:pt x="103" y="241"/>
                  </a:lnTo>
                  <a:lnTo>
                    <a:pt x="126" y="172"/>
                  </a:lnTo>
                  <a:lnTo>
                    <a:pt x="126" y="161"/>
                  </a:lnTo>
                  <a:lnTo>
                    <a:pt x="149" y="81"/>
                  </a:lnTo>
                  <a:lnTo>
                    <a:pt x="103" y="47"/>
                  </a:lnTo>
                  <a:lnTo>
                    <a:pt x="69" y="47"/>
                  </a:lnTo>
                  <a:lnTo>
                    <a:pt x="46" y="1"/>
                  </a:lnTo>
                  <a:lnTo>
                    <a:pt x="0" y="47"/>
                  </a:lnTo>
                  <a:lnTo>
                    <a:pt x="46" y="115"/>
                  </a:lnTo>
                  <a:lnTo>
                    <a:pt x="34" y="161"/>
                  </a:lnTo>
                  <a:lnTo>
                    <a:pt x="12" y="218"/>
                  </a:lnTo>
                  <a:lnTo>
                    <a:pt x="34" y="275"/>
                  </a:lnTo>
                  <a:lnTo>
                    <a:pt x="57" y="298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8" name="Google Shape;2118;p22"/>
            <p:cNvSpPr/>
            <p:nvPr/>
          </p:nvSpPr>
          <p:spPr>
            <a:xfrm>
              <a:off x="2506275" y="2774600"/>
              <a:ext cx="7175" cy="10300"/>
            </a:xfrm>
            <a:custGeom>
              <a:rect b="b" l="l" r="r" t="t"/>
              <a:pathLst>
                <a:path extrusionOk="0" h="412" w="287">
                  <a:moveTo>
                    <a:pt x="286" y="343"/>
                  </a:moveTo>
                  <a:lnTo>
                    <a:pt x="252" y="240"/>
                  </a:lnTo>
                  <a:lnTo>
                    <a:pt x="241" y="217"/>
                  </a:lnTo>
                  <a:lnTo>
                    <a:pt x="218" y="171"/>
                  </a:lnTo>
                  <a:lnTo>
                    <a:pt x="229" y="126"/>
                  </a:lnTo>
                  <a:lnTo>
                    <a:pt x="229" y="114"/>
                  </a:lnTo>
                  <a:lnTo>
                    <a:pt x="195" y="114"/>
                  </a:lnTo>
                  <a:lnTo>
                    <a:pt x="161" y="35"/>
                  </a:lnTo>
                  <a:lnTo>
                    <a:pt x="69" y="0"/>
                  </a:lnTo>
                  <a:lnTo>
                    <a:pt x="24" y="0"/>
                  </a:lnTo>
                  <a:lnTo>
                    <a:pt x="1" y="23"/>
                  </a:lnTo>
                  <a:lnTo>
                    <a:pt x="1" y="69"/>
                  </a:lnTo>
                  <a:lnTo>
                    <a:pt x="47" y="194"/>
                  </a:lnTo>
                  <a:lnTo>
                    <a:pt x="69" y="229"/>
                  </a:lnTo>
                  <a:lnTo>
                    <a:pt x="138" y="251"/>
                  </a:lnTo>
                  <a:lnTo>
                    <a:pt x="81" y="308"/>
                  </a:lnTo>
                  <a:lnTo>
                    <a:pt x="81" y="320"/>
                  </a:lnTo>
                  <a:lnTo>
                    <a:pt x="104" y="365"/>
                  </a:lnTo>
                  <a:lnTo>
                    <a:pt x="229" y="365"/>
                  </a:lnTo>
                  <a:lnTo>
                    <a:pt x="252" y="411"/>
                  </a:lnTo>
                  <a:lnTo>
                    <a:pt x="275" y="400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19" name="Google Shape;2119;p22"/>
            <p:cNvSpPr/>
            <p:nvPr/>
          </p:nvSpPr>
          <p:spPr>
            <a:xfrm>
              <a:off x="2497450" y="2737500"/>
              <a:ext cx="12000" cy="14300"/>
            </a:xfrm>
            <a:custGeom>
              <a:rect b="b" l="l" r="r" t="t"/>
              <a:pathLst>
                <a:path extrusionOk="0" h="572" w="480">
                  <a:moveTo>
                    <a:pt x="411" y="571"/>
                  </a:moveTo>
                  <a:lnTo>
                    <a:pt x="445" y="537"/>
                  </a:lnTo>
                  <a:lnTo>
                    <a:pt x="445" y="503"/>
                  </a:lnTo>
                  <a:lnTo>
                    <a:pt x="411" y="457"/>
                  </a:lnTo>
                  <a:lnTo>
                    <a:pt x="377" y="469"/>
                  </a:lnTo>
                  <a:lnTo>
                    <a:pt x="354" y="514"/>
                  </a:lnTo>
                  <a:lnTo>
                    <a:pt x="354" y="560"/>
                  </a:lnTo>
                  <a:lnTo>
                    <a:pt x="365" y="571"/>
                  </a:lnTo>
                  <a:close/>
                  <a:moveTo>
                    <a:pt x="137" y="457"/>
                  </a:moveTo>
                  <a:lnTo>
                    <a:pt x="171" y="423"/>
                  </a:lnTo>
                  <a:lnTo>
                    <a:pt x="171" y="252"/>
                  </a:lnTo>
                  <a:lnTo>
                    <a:pt x="183" y="218"/>
                  </a:lnTo>
                  <a:lnTo>
                    <a:pt x="160" y="195"/>
                  </a:lnTo>
                  <a:lnTo>
                    <a:pt x="126" y="172"/>
                  </a:lnTo>
                  <a:lnTo>
                    <a:pt x="34" y="138"/>
                  </a:lnTo>
                  <a:lnTo>
                    <a:pt x="23" y="160"/>
                  </a:lnTo>
                  <a:lnTo>
                    <a:pt x="0" y="195"/>
                  </a:lnTo>
                  <a:lnTo>
                    <a:pt x="12" y="412"/>
                  </a:lnTo>
                  <a:lnTo>
                    <a:pt x="34" y="480"/>
                  </a:lnTo>
                  <a:lnTo>
                    <a:pt x="69" y="503"/>
                  </a:lnTo>
                  <a:close/>
                  <a:moveTo>
                    <a:pt x="365" y="252"/>
                  </a:moveTo>
                  <a:lnTo>
                    <a:pt x="480" y="229"/>
                  </a:lnTo>
                  <a:lnTo>
                    <a:pt x="354" y="138"/>
                  </a:lnTo>
                  <a:lnTo>
                    <a:pt x="320" y="81"/>
                  </a:lnTo>
                  <a:lnTo>
                    <a:pt x="320" y="46"/>
                  </a:lnTo>
                  <a:lnTo>
                    <a:pt x="274" y="1"/>
                  </a:lnTo>
                  <a:lnTo>
                    <a:pt x="240" y="24"/>
                  </a:lnTo>
                  <a:lnTo>
                    <a:pt x="228" y="69"/>
                  </a:lnTo>
                  <a:lnTo>
                    <a:pt x="240" y="138"/>
                  </a:lnTo>
                  <a:lnTo>
                    <a:pt x="194" y="195"/>
                  </a:lnTo>
                  <a:lnTo>
                    <a:pt x="217" y="252"/>
                  </a:lnTo>
                  <a:lnTo>
                    <a:pt x="274" y="275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0" name="Google Shape;2120;p22"/>
            <p:cNvSpPr/>
            <p:nvPr/>
          </p:nvSpPr>
          <p:spPr>
            <a:xfrm>
              <a:off x="2360200" y="2833075"/>
              <a:ext cx="3175" cy="6025"/>
            </a:xfrm>
            <a:custGeom>
              <a:rect b="b" l="l" r="r" t="t"/>
              <a:pathLst>
                <a:path extrusionOk="0" h="241" w="127">
                  <a:moveTo>
                    <a:pt x="126" y="138"/>
                  </a:moveTo>
                  <a:lnTo>
                    <a:pt x="126" y="58"/>
                  </a:lnTo>
                  <a:lnTo>
                    <a:pt x="1" y="1"/>
                  </a:lnTo>
                  <a:lnTo>
                    <a:pt x="1" y="46"/>
                  </a:lnTo>
                  <a:lnTo>
                    <a:pt x="12" y="69"/>
                  </a:lnTo>
                  <a:lnTo>
                    <a:pt x="58" y="81"/>
                  </a:lnTo>
                  <a:lnTo>
                    <a:pt x="69" y="115"/>
                  </a:lnTo>
                  <a:lnTo>
                    <a:pt x="58" y="195"/>
                  </a:lnTo>
                  <a:lnTo>
                    <a:pt x="81" y="240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21" name="Google Shape;2121;p22"/>
            <p:cNvSpPr/>
            <p:nvPr/>
          </p:nvSpPr>
          <p:spPr>
            <a:xfrm>
              <a:off x="3369625" y="2448500"/>
              <a:ext cx="92750" cy="36525"/>
            </a:xfrm>
            <a:custGeom>
              <a:rect b="b" l="l" r="r" t="t"/>
              <a:pathLst>
                <a:path extrusionOk="0" h="1461" w="3710">
                  <a:moveTo>
                    <a:pt x="217" y="1301"/>
                  </a:moveTo>
                  <a:lnTo>
                    <a:pt x="194" y="1278"/>
                  </a:lnTo>
                  <a:lnTo>
                    <a:pt x="92" y="1347"/>
                  </a:lnTo>
                  <a:lnTo>
                    <a:pt x="0" y="1347"/>
                  </a:lnTo>
                  <a:lnTo>
                    <a:pt x="23" y="1370"/>
                  </a:lnTo>
                  <a:lnTo>
                    <a:pt x="35" y="1404"/>
                  </a:lnTo>
                  <a:lnTo>
                    <a:pt x="137" y="1461"/>
                  </a:lnTo>
                  <a:close/>
                  <a:moveTo>
                    <a:pt x="2146" y="1004"/>
                  </a:moveTo>
                  <a:lnTo>
                    <a:pt x="2146" y="982"/>
                  </a:lnTo>
                  <a:lnTo>
                    <a:pt x="2134" y="982"/>
                  </a:lnTo>
                  <a:lnTo>
                    <a:pt x="2112" y="1004"/>
                  </a:lnTo>
                  <a:lnTo>
                    <a:pt x="1929" y="982"/>
                  </a:lnTo>
                  <a:lnTo>
                    <a:pt x="1906" y="1073"/>
                  </a:lnTo>
                  <a:lnTo>
                    <a:pt x="1826" y="1130"/>
                  </a:lnTo>
                  <a:lnTo>
                    <a:pt x="1826" y="1233"/>
                  </a:lnTo>
                  <a:lnTo>
                    <a:pt x="1906" y="1324"/>
                  </a:lnTo>
                  <a:lnTo>
                    <a:pt x="1940" y="1347"/>
                  </a:lnTo>
                  <a:lnTo>
                    <a:pt x="2020" y="1358"/>
                  </a:lnTo>
                  <a:lnTo>
                    <a:pt x="2112" y="1301"/>
                  </a:lnTo>
                  <a:lnTo>
                    <a:pt x="2146" y="1244"/>
                  </a:lnTo>
                  <a:lnTo>
                    <a:pt x="2157" y="1130"/>
                  </a:lnTo>
                  <a:lnTo>
                    <a:pt x="2146" y="1073"/>
                  </a:lnTo>
                  <a:close/>
                  <a:moveTo>
                    <a:pt x="765" y="1119"/>
                  </a:moveTo>
                  <a:lnTo>
                    <a:pt x="833" y="1061"/>
                  </a:lnTo>
                  <a:lnTo>
                    <a:pt x="833" y="1027"/>
                  </a:lnTo>
                  <a:lnTo>
                    <a:pt x="822" y="993"/>
                  </a:lnTo>
                  <a:lnTo>
                    <a:pt x="742" y="947"/>
                  </a:lnTo>
                  <a:lnTo>
                    <a:pt x="719" y="947"/>
                  </a:lnTo>
                  <a:lnTo>
                    <a:pt x="685" y="970"/>
                  </a:lnTo>
                  <a:lnTo>
                    <a:pt x="662" y="1027"/>
                  </a:lnTo>
                  <a:lnTo>
                    <a:pt x="696" y="1096"/>
                  </a:lnTo>
                  <a:lnTo>
                    <a:pt x="731" y="1119"/>
                  </a:lnTo>
                  <a:close/>
                  <a:moveTo>
                    <a:pt x="1427" y="788"/>
                  </a:moveTo>
                  <a:lnTo>
                    <a:pt x="1598" y="651"/>
                  </a:lnTo>
                  <a:lnTo>
                    <a:pt x="1598" y="605"/>
                  </a:lnTo>
                  <a:lnTo>
                    <a:pt x="1461" y="616"/>
                  </a:lnTo>
                  <a:lnTo>
                    <a:pt x="1301" y="765"/>
                  </a:lnTo>
                  <a:lnTo>
                    <a:pt x="1256" y="776"/>
                  </a:lnTo>
                  <a:lnTo>
                    <a:pt x="1119" y="788"/>
                  </a:lnTo>
                  <a:lnTo>
                    <a:pt x="1050" y="788"/>
                  </a:lnTo>
                  <a:lnTo>
                    <a:pt x="993" y="822"/>
                  </a:lnTo>
                  <a:lnTo>
                    <a:pt x="1016" y="856"/>
                  </a:lnTo>
                  <a:lnTo>
                    <a:pt x="1073" y="1004"/>
                  </a:lnTo>
                  <a:lnTo>
                    <a:pt x="1176" y="1130"/>
                  </a:lnTo>
                  <a:lnTo>
                    <a:pt x="1256" y="1107"/>
                  </a:lnTo>
                  <a:lnTo>
                    <a:pt x="1301" y="1073"/>
                  </a:lnTo>
                  <a:lnTo>
                    <a:pt x="1358" y="993"/>
                  </a:lnTo>
                  <a:close/>
                  <a:moveTo>
                    <a:pt x="3082" y="970"/>
                  </a:moveTo>
                  <a:lnTo>
                    <a:pt x="3298" y="902"/>
                  </a:lnTo>
                  <a:lnTo>
                    <a:pt x="3344" y="765"/>
                  </a:lnTo>
                  <a:lnTo>
                    <a:pt x="3390" y="605"/>
                  </a:lnTo>
                  <a:lnTo>
                    <a:pt x="3390" y="502"/>
                  </a:lnTo>
                  <a:lnTo>
                    <a:pt x="3355" y="457"/>
                  </a:lnTo>
                  <a:lnTo>
                    <a:pt x="3344" y="457"/>
                  </a:lnTo>
                  <a:lnTo>
                    <a:pt x="3287" y="457"/>
                  </a:lnTo>
                  <a:lnTo>
                    <a:pt x="3241" y="491"/>
                  </a:lnTo>
                  <a:lnTo>
                    <a:pt x="3230" y="571"/>
                  </a:lnTo>
                  <a:lnTo>
                    <a:pt x="3127" y="765"/>
                  </a:lnTo>
                  <a:lnTo>
                    <a:pt x="3059" y="936"/>
                  </a:lnTo>
                  <a:lnTo>
                    <a:pt x="2956" y="1016"/>
                  </a:lnTo>
                  <a:lnTo>
                    <a:pt x="2853" y="1050"/>
                  </a:lnTo>
                  <a:lnTo>
                    <a:pt x="2865" y="1061"/>
                  </a:lnTo>
                  <a:lnTo>
                    <a:pt x="2967" y="1073"/>
                  </a:lnTo>
                  <a:close/>
                  <a:moveTo>
                    <a:pt x="274" y="685"/>
                  </a:moveTo>
                  <a:lnTo>
                    <a:pt x="343" y="616"/>
                  </a:lnTo>
                  <a:lnTo>
                    <a:pt x="365" y="571"/>
                  </a:lnTo>
                  <a:lnTo>
                    <a:pt x="343" y="502"/>
                  </a:lnTo>
                  <a:lnTo>
                    <a:pt x="377" y="479"/>
                  </a:lnTo>
                  <a:lnTo>
                    <a:pt x="365" y="422"/>
                  </a:lnTo>
                  <a:lnTo>
                    <a:pt x="320" y="365"/>
                  </a:lnTo>
                  <a:lnTo>
                    <a:pt x="217" y="365"/>
                  </a:lnTo>
                  <a:lnTo>
                    <a:pt x="160" y="445"/>
                  </a:lnTo>
                  <a:lnTo>
                    <a:pt x="251" y="616"/>
                  </a:lnTo>
                  <a:lnTo>
                    <a:pt x="263" y="685"/>
                  </a:lnTo>
                  <a:close/>
                  <a:moveTo>
                    <a:pt x="3470" y="308"/>
                  </a:moveTo>
                  <a:lnTo>
                    <a:pt x="3595" y="263"/>
                  </a:lnTo>
                  <a:lnTo>
                    <a:pt x="3675" y="217"/>
                  </a:lnTo>
                  <a:lnTo>
                    <a:pt x="3686" y="91"/>
                  </a:lnTo>
                  <a:lnTo>
                    <a:pt x="3709" y="46"/>
                  </a:lnTo>
                  <a:lnTo>
                    <a:pt x="3686" y="0"/>
                  </a:lnTo>
                  <a:lnTo>
                    <a:pt x="3652" y="34"/>
                  </a:lnTo>
                  <a:lnTo>
                    <a:pt x="3629" y="91"/>
                  </a:lnTo>
                  <a:lnTo>
                    <a:pt x="3538" y="114"/>
                  </a:lnTo>
                  <a:lnTo>
                    <a:pt x="3424" y="171"/>
                  </a:lnTo>
                  <a:lnTo>
                    <a:pt x="3401" y="217"/>
                  </a:lnTo>
                  <a:lnTo>
                    <a:pt x="3367" y="343"/>
                  </a:lnTo>
                  <a:lnTo>
                    <a:pt x="3424" y="354"/>
                  </a:lnTo>
                  <a:close/>
                </a:path>
              </a:pathLst>
            </a:custGeom>
            <a:solidFill>
              <a:srgbClr val="FEFDDF"/>
            </a:solidFill>
            <a:ln cap="flat" cmpd="sng" w="9525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122" name="Google Shape;2122;p22"/>
          <p:cNvGrpSpPr/>
          <p:nvPr/>
        </p:nvGrpSpPr>
        <p:grpSpPr>
          <a:xfrm>
            <a:off x="2788275" y="2174025"/>
            <a:ext cx="206575" cy="260100"/>
            <a:chOff x="799700" y="1075225"/>
            <a:chExt cx="206575" cy="260100"/>
          </a:xfrm>
        </p:grpSpPr>
        <p:sp>
          <p:nvSpPr>
            <p:cNvPr id="2123" name="Google Shape;2123;p22"/>
            <p:cNvSpPr/>
            <p:nvPr/>
          </p:nvSpPr>
          <p:spPr>
            <a:xfrm>
              <a:off x="839850" y="118540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71" y="1"/>
                  </a:moveTo>
                  <a:cubicBezTo>
                    <a:pt x="482" y="1"/>
                    <a:pt x="1" y="483"/>
                    <a:pt x="1" y="1054"/>
                  </a:cubicBezTo>
                  <a:cubicBezTo>
                    <a:pt x="1" y="1642"/>
                    <a:pt x="482" y="2124"/>
                    <a:pt x="1071" y="2124"/>
                  </a:cubicBezTo>
                  <a:cubicBezTo>
                    <a:pt x="1660" y="2124"/>
                    <a:pt x="2124" y="1642"/>
                    <a:pt x="2124" y="1054"/>
                  </a:cubicBezTo>
                  <a:cubicBezTo>
                    <a:pt x="2124" y="483"/>
                    <a:pt x="1660" y="1"/>
                    <a:pt x="107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4" name="Google Shape;2124;p22"/>
            <p:cNvSpPr/>
            <p:nvPr/>
          </p:nvSpPr>
          <p:spPr>
            <a:xfrm>
              <a:off x="913000" y="118540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71" y="1"/>
                  </a:moveTo>
                  <a:cubicBezTo>
                    <a:pt x="483" y="1"/>
                    <a:pt x="1" y="483"/>
                    <a:pt x="1" y="1054"/>
                  </a:cubicBezTo>
                  <a:cubicBezTo>
                    <a:pt x="1" y="1642"/>
                    <a:pt x="483" y="2124"/>
                    <a:pt x="1071" y="2124"/>
                  </a:cubicBezTo>
                  <a:cubicBezTo>
                    <a:pt x="1660" y="2124"/>
                    <a:pt x="2124" y="1642"/>
                    <a:pt x="2124" y="1054"/>
                  </a:cubicBezTo>
                  <a:cubicBezTo>
                    <a:pt x="2124" y="483"/>
                    <a:pt x="1660" y="1"/>
                    <a:pt x="107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5" name="Google Shape;2125;p22"/>
            <p:cNvSpPr/>
            <p:nvPr/>
          </p:nvSpPr>
          <p:spPr>
            <a:xfrm>
              <a:off x="888475" y="1241625"/>
              <a:ext cx="30350" cy="26775"/>
            </a:xfrm>
            <a:custGeom>
              <a:rect b="b" l="l" r="r" t="t"/>
              <a:pathLst>
                <a:path extrusionOk="0" h="1071" w="1214">
                  <a:moveTo>
                    <a:pt x="595" y="0"/>
                  </a:moveTo>
                  <a:cubicBezTo>
                    <a:pt x="500" y="0"/>
                    <a:pt x="405" y="48"/>
                    <a:pt x="357" y="143"/>
                  </a:cubicBezTo>
                  <a:lnTo>
                    <a:pt x="36" y="660"/>
                  </a:lnTo>
                  <a:cubicBezTo>
                    <a:pt x="1" y="714"/>
                    <a:pt x="1" y="749"/>
                    <a:pt x="1" y="803"/>
                  </a:cubicBezTo>
                  <a:cubicBezTo>
                    <a:pt x="1" y="946"/>
                    <a:pt x="108" y="1071"/>
                    <a:pt x="268" y="1071"/>
                  </a:cubicBezTo>
                  <a:lnTo>
                    <a:pt x="893" y="1071"/>
                  </a:lnTo>
                  <a:cubicBezTo>
                    <a:pt x="946" y="1071"/>
                    <a:pt x="1000" y="1071"/>
                    <a:pt x="1035" y="1035"/>
                  </a:cubicBezTo>
                  <a:cubicBezTo>
                    <a:pt x="1178" y="946"/>
                    <a:pt x="1214" y="785"/>
                    <a:pt x="1143" y="660"/>
                  </a:cubicBezTo>
                  <a:lnTo>
                    <a:pt x="821" y="143"/>
                  </a:lnTo>
                  <a:cubicBezTo>
                    <a:pt x="804" y="89"/>
                    <a:pt x="768" y="71"/>
                    <a:pt x="732" y="36"/>
                  </a:cubicBezTo>
                  <a:cubicBezTo>
                    <a:pt x="690" y="12"/>
                    <a:pt x="643" y="0"/>
                    <a:pt x="59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6" name="Google Shape;2126;p22"/>
            <p:cNvSpPr/>
            <p:nvPr/>
          </p:nvSpPr>
          <p:spPr>
            <a:xfrm>
              <a:off x="799700" y="1075225"/>
              <a:ext cx="206575" cy="260100"/>
            </a:xfrm>
            <a:custGeom>
              <a:rect b="b" l="l" r="r" t="t"/>
              <a:pathLst>
                <a:path extrusionOk="0" h="10404" w="8263">
                  <a:moveTo>
                    <a:pt x="4140" y="804"/>
                  </a:moveTo>
                  <a:cubicBezTo>
                    <a:pt x="5978" y="804"/>
                    <a:pt x="7459" y="2463"/>
                    <a:pt x="7459" y="4461"/>
                  </a:cubicBezTo>
                  <a:cubicBezTo>
                    <a:pt x="7459" y="5300"/>
                    <a:pt x="7227" y="5942"/>
                    <a:pt x="6621" y="6674"/>
                  </a:cubicBezTo>
                  <a:cubicBezTo>
                    <a:pt x="6567" y="6745"/>
                    <a:pt x="6531" y="6835"/>
                    <a:pt x="6531" y="6924"/>
                  </a:cubicBezTo>
                  <a:lnTo>
                    <a:pt x="6531" y="7727"/>
                  </a:lnTo>
                  <a:cubicBezTo>
                    <a:pt x="6531" y="7941"/>
                    <a:pt x="6371" y="8119"/>
                    <a:pt x="6157" y="8119"/>
                  </a:cubicBezTo>
                  <a:lnTo>
                    <a:pt x="5871" y="8119"/>
                  </a:lnTo>
                  <a:cubicBezTo>
                    <a:pt x="5639" y="8119"/>
                    <a:pt x="5461" y="8315"/>
                    <a:pt x="5461" y="8530"/>
                  </a:cubicBezTo>
                  <a:lnTo>
                    <a:pt x="5461" y="9582"/>
                  </a:lnTo>
                  <a:lnTo>
                    <a:pt x="4925" y="9582"/>
                  </a:lnTo>
                  <a:lnTo>
                    <a:pt x="4925" y="8797"/>
                  </a:lnTo>
                  <a:lnTo>
                    <a:pt x="4408" y="8797"/>
                  </a:lnTo>
                  <a:lnTo>
                    <a:pt x="4408" y="9582"/>
                  </a:lnTo>
                  <a:lnTo>
                    <a:pt x="3873" y="9582"/>
                  </a:lnTo>
                  <a:lnTo>
                    <a:pt x="3873" y="8797"/>
                  </a:lnTo>
                  <a:lnTo>
                    <a:pt x="3337" y="8797"/>
                  </a:lnTo>
                  <a:lnTo>
                    <a:pt x="3337" y="9582"/>
                  </a:lnTo>
                  <a:lnTo>
                    <a:pt x="2802" y="9582"/>
                  </a:lnTo>
                  <a:lnTo>
                    <a:pt x="2802" y="8530"/>
                  </a:lnTo>
                  <a:cubicBezTo>
                    <a:pt x="2802" y="8315"/>
                    <a:pt x="2624" y="8119"/>
                    <a:pt x="2410" y="8119"/>
                  </a:cubicBezTo>
                  <a:lnTo>
                    <a:pt x="2142" y="8119"/>
                  </a:lnTo>
                  <a:cubicBezTo>
                    <a:pt x="2131" y="8120"/>
                    <a:pt x="2120" y="8121"/>
                    <a:pt x="2110" y="8121"/>
                  </a:cubicBezTo>
                  <a:cubicBezTo>
                    <a:pt x="1910" y="8121"/>
                    <a:pt x="1749" y="7965"/>
                    <a:pt x="1732" y="7744"/>
                  </a:cubicBezTo>
                  <a:lnTo>
                    <a:pt x="1732" y="7727"/>
                  </a:lnTo>
                  <a:lnTo>
                    <a:pt x="1732" y="6924"/>
                  </a:lnTo>
                  <a:cubicBezTo>
                    <a:pt x="1732" y="6835"/>
                    <a:pt x="1714" y="6745"/>
                    <a:pt x="1660" y="6674"/>
                  </a:cubicBezTo>
                  <a:cubicBezTo>
                    <a:pt x="1054" y="5942"/>
                    <a:pt x="804" y="5300"/>
                    <a:pt x="804" y="4461"/>
                  </a:cubicBezTo>
                  <a:cubicBezTo>
                    <a:pt x="804" y="2463"/>
                    <a:pt x="2303" y="804"/>
                    <a:pt x="4140" y="804"/>
                  </a:cubicBezTo>
                  <a:close/>
                  <a:moveTo>
                    <a:pt x="4140" y="1"/>
                  </a:moveTo>
                  <a:cubicBezTo>
                    <a:pt x="1857" y="1"/>
                    <a:pt x="1" y="1999"/>
                    <a:pt x="1" y="4461"/>
                  </a:cubicBezTo>
                  <a:cubicBezTo>
                    <a:pt x="1" y="5443"/>
                    <a:pt x="286" y="6228"/>
                    <a:pt x="947" y="7066"/>
                  </a:cubicBezTo>
                  <a:lnTo>
                    <a:pt x="947" y="7727"/>
                  </a:lnTo>
                  <a:cubicBezTo>
                    <a:pt x="929" y="8351"/>
                    <a:pt x="1393" y="8869"/>
                    <a:pt x="1999" y="8940"/>
                  </a:cubicBezTo>
                  <a:lnTo>
                    <a:pt x="1999" y="9993"/>
                  </a:lnTo>
                  <a:cubicBezTo>
                    <a:pt x="1999" y="10225"/>
                    <a:pt x="2178" y="10403"/>
                    <a:pt x="2410" y="10403"/>
                  </a:cubicBezTo>
                  <a:lnTo>
                    <a:pt x="5871" y="10403"/>
                  </a:lnTo>
                  <a:cubicBezTo>
                    <a:pt x="6085" y="10403"/>
                    <a:pt x="6264" y="10225"/>
                    <a:pt x="6264" y="9993"/>
                  </a:cubicBezTo>
                  <a:lnTo>
                    <a:pt x="6264" y="8922"/>
                  </a:lnTo>
                  <a:cubicBezTo>
                    <a:pt x="6870" y="8869"/>
                    <a:pt x="7352" y="8351"/>
                    <a:pt x="7334" y="7727"/>
                  </a:cubicBezTo>
                  <a:lnTo>
                    <a:pt x="7334" y="7066"/>
                  </a:lnTo>
                  <a:cubicBezTo>
                    <a:pt x="7977" y="6228"/>
                    <a:pt x="8262" y="5443"/>
                    <a:pt x="8262" y="4461"/>
                  </a:cubicBezTo>
                  <a:cubicBezTo>
                    <a:pt x="8262" y="1999"/>
                    <a:pt x="6406" y="1"/>
                    <a:pt x="4140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127" name="Google Shape;2127;p22"/>
          <p:cNvGrpSpPr/>
          <p:nvPr/>
        </p:nvGrpSpPr>
        <p:grpSpPr>
          <a:xfrm>
            <a:off x="5069325" y="3559775"/>
            <a:ext cx="206575" cy="260100"/>
            <a:chOff x="799700" y="1075225"/>
            <a:chExt cx="206575" cy="260100"/>
          </a:xfrm>
        </p:grpSpPr>
        <p:sp>
          <p:nvSpPr>
            <p:cNvPr id="2128" name="Google Shape;2128;p22"/>
            <p:cNvSpPr/>
            <p:nvPr/>
          </p:nvSpPr>
          <p:spPr>
            <a:xfrm>
              <a:off x="839850" y="118540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71" y="1"/>
                  </a:moveTo>
                  <a:cubicBezTo>
                    <a:pt x="482" y="1"/>
                    <a:pt x="1" y="483"/>
                    <a:pt x="1" y="1054"/>
                  </a:cubicBezTo>
                  <a:cubicBezTo>
                    <a:pt x="1" y="1642"/>
                    <a:pt x="482" y="2124"/>
                    <a:pt x="1071" y="2124"/>
                  </a:cubicBezTo>
                  <a:cubicBezTo>
                    <a:pt x="1660" y="2124"/>
                    <a:pt x="2124" y="1642"/>
                    <a:pt x="2124" y="1054"/>
                  </a:cubicBezTo>
                  <a:cubicBezTo>
                    <a:pt x="2124" y="483"/>
                    <a:pt x="1660" y="1"/>
                    <a:pt x="107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29" name="Google Shape;2129;p22"/>
            <p:cNvSpPr/>
            <p:nvPr/>
          </p:nvSpPr>
          <p:spPr>
            <a:xfrm>
              <a:off x="913000" y="118540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71" y="1"/>
                  </a:moveTo>
                  <a:cubicBezTo>
                    <a:pt x="483" y="1"/>
                    <a:pt x="1" y="483"/>
                    <a:pt x="1" y="1054"/>
                  </a:cubicBezTo>
                  <a:cubicBezTo>
                    <a:pt x="1" y="1642"/>
                    <a:pt x="483" y="2124"/>
                    <a:pt x="1071" y="2124"/>
                  </a:cubicBezTo>
                  <a:cubicBezTo>
                    <a:pt x="1660" y="2124"/>
                    <a:pt x="2124" y="1642"/>
                    <a:pt x="2124" y="1054"/>
                  </a:cubicBezTo>
                  <a:cubicBezTo>
                    <a:pt x="2124" y="483"/>
                    <a:pt x="1660" y="1"/>
                    <a:pt x="107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0" name="Google Shape;2130;p22"/>
            <p:cNvSpPr/>
            <p:nvPr/>
          </p:nvSpPr>
          <p:spPr>
            <a:xfrm>
              <a:off x="888475" y="1241625"/>
              <a:ext cx="30350" cy="26775"/>
            </a:xfrm>
            <a:custGeom>
              <a:rect b="b" l="l" r="r" t="t"/>
              <a:pathLst>
                <a:path extrusionOk="0" h="1071" w="1214">
                  <a:moveTo>
                    <a:pt x="595" y="0"/>
                  </a:moveTo>
                  <a:cubicBezTo>
                    <a:pt x="500" y="0"/>
                    <a:pt x="405" y="48"/>
                    <a:pt x="357" y="143"/>
                  </a:cubicBezTo>
                  <a:lnTo>
                    <a:pt x="36" y="660"/>
                  </a:lnTo>
                  <a:cubicBezTo>
                    <a:pt x="1" y="714"/>
                    <a:pt x="1" y="749"/>
                    <a:pt x="1" y="803"/>
                  </a:cubicBezTo>
                  <a:cubicBezTo>
                    <a:pt x="1" y="946"/>
                    <a:pt x="108" y="1071"/>
                    <a:pt x="268" y="1071"/>
                  </a:cubicBezTo>
                  <a:lnTo>
                    <a:pt x="893" y="1071"/>
                  </a:lnTo>
                  <a:cubicBezTo>
                    <a:pt x="946" y="1071"/>
                    <a:pt x="1000" y="1071"/>
                    <a:pt x="1035" y="1035"/>
                  </a:cubicBezTo>
                  <a:cubicBezTo>
                    <a:pt x="1178" y="946"/>
                    <a:pt x="1214" y="785"/>
                    <a:pt x="1143" y="660"/>
                  </a:cubicBezTo>
                  <a:lnTo>
                    <a:pt x="821" y="143"/>
                  </a:lnTo>
                  <a:cubicBezTo>
                    <a:pt x="804" y="89"/>
                    <a:pt x="768" y="71"/>
                    <a:pt x="732" y="36"/>
                  </a:cubicBezTo>
                  <a:cubicBezTo>
                    <a:pt x="690" y="12"/>
                    <a:pt x="643" y="0"/>
                    <a:pt x="59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1" name="Google Shape;2131;p22"/>
            <p:cNvSpPr/>
            <p:nvPr/>
          </p:nvSpPr>
          <p:spPr>
            <a:xfrm>
              <a:off x="799700" y="1075225"/>
              <a:ext cx="206575" cy="260100"/>
            </a:xfrm>
            <a:custGeom>
              <a:rect b="b" l="l" r="r" t="t"/>
              <a:pathLst>
                <a:path extrusionOk="0" h="10404" w="8263">
                  <a:moveTo>
                    <a:pt x="4140" y="804"/>
                  </a:moveTo>
                  <a:cubicBezTo>
                    <a:pt x="5978" y="804"/>
                    <a:pt x="7459" y="2463"/>
                    <a:pt x="7459" y="4461"/>
                  </a:cubicBezTo>
                  <a:cubicBezTo>
                    <a:pt x="7459" y="5300"/>
                    <a:pt x="7227" y="5942"/>
                    <a:pt x="6621" y="6674"/>
                  </a:cubicBezTo>
                  <a:cubicBezTo>
                    <a:pt x="6567" y="6745"/>
                    <a:pt x="6531" y="6835"/>
                    <a:pt x="6531" y="6924"/>
                  </a:cubicBezTo>
                  <a:lnTo>
                    <a:pt x="6531" y="7727"/>
                  </a:lnTo>
                  <a:cubicBezTo>
                    <a:pt x="6531" y="7941"/>
                    <a:pt x="6371" y="8119"/>
                    <a:pt x="6157" y="8119"/>
                  </a:cubicBezTo>
                  <a:lnTo>
                    <a:pt x="5871" y="8119"/>
                  </a:lnTo>
                  <a:cubicBezTo>
                    <a:pt x="5639" y="8119"/>
                    <a:pt x="5461" y="8315"/>
                    <a:pt x="5461" y="8530"/>
                  </a:cubicBezTo>
                  <a:lnTo>
                    <a:pt x="5461" y="9582"/>
                  </a:lnTo>
                  <a:lnTo>
                    <a:pt x="4925" y="9582"/>
                  </a:lnTo>
                  <a:lnTo>
                    <a:pt x="4925" y="8797"/>
                  </a:lnTo>
                  <a:lnTo>
                    <a:pt x="4408" y="8797"/>
                  </a:lnTo>
                  <a:lnTo>
                    <a:pt x="4408" y="9582"/>
                  </a:lnTo>
                  <a:lnTo>
                    <a:pt x="3873" y="9582"/>
                  </a:lnTo>
                  <a:lnTo>
                    <a:pt x="3873" y="8797"/>
                  </a:lnTo>
                  <a:lnTo>
                    <a:pt x="3337" y="8797"/>
                  </a:lnTo>
                  <a:lnTo>
                    <a:pt x="3337" y="9582"/>
                  </a:lnTo>
                  <a:lnTo>
                    <a:pt x="2802" y="9582"/>
                  </a:lnTo>
                  <a:lnTo>
                    <a:pt x="2802" y="8530"/>
                  </a:lnTo>
                  <a:cubicBezTo>
                    <a:pt x="2802" y="8315"/>
                    <a:pt x="2624" y="8119"/>
                    <a:pt x="2410" y="8119"/>
                  </a:cubicBezTo>
                  <a:lnTo>
                    <a:pt x="2142" y="8119"/>
                  </a:lnTo>
                  <a:cubicBezTo>
                    <a:pt x="2131" y="8120"/>
                    <a:pt x="2120" y="8121"/>
                    <a:pt x="2110" y="8121"/>
                  </a:cubicBezTo>
                  <a:cubicBezTo>
                    <a:pt x="1910" y="8121"/>
                    <a:pt x="1749" y="7965"/>
                    <a:pt x="1732" y="7744"/>
                  </a:cubicBezTo>
                  <a:lnTo>
                    <a:pt x="1732" y="7727"/>
                  </a:lnTo>
                  <a:lnTo>
                    <a:pt x="1732" y="6924"/>
                  </a:lnTo>
                  <a:cubicBezTo>
                    <a:pt x="1732" y="6835"/>
                    <a:pt x="1714" y="6745"/>
                    <a:pt x="1660" y="6674"/>
                  </a:cubicBezTo>
                  <a:cubicBezTo>
                    <a:pt x="1054" y="5942"/>
                    <a:pt x="804" y="5300"/>
                    <a:pt x="804" y="4461"/>
                  </a:cubicBezTo>
                  <a:cubicBezTo>
                    <a:pt x="804" y="2463"/>
                    <a:pt x="2303" y="804"/>
                    <a:pt x="4140" y="804"/>
                  </a:cubicBezTo>
                  <a:close/>
                  <a:moveTo>
                    <a:pt x="4140" y="1"/>
                  </a:moveTo>
                  <a:cubicBezTo>
                    <a:pt x="1857" y="1"/>
                    <a:pt x="1" y="1999"/>
                    <a:pt x="1" y="4461"/>
                  </a:cubicBezTo>
                  <a:cubicBezTo>
                    <a:pt x="1" y="5443"/>
                    <a:pt x="286" y="6228"/>
                    <a:pt x="947" y="7066"/>
                  </a:cubicBezTo>
                  <a:lnTo>
                    <a:pt x="947" y="7727"/>
                  </a:lnTo>
                  <a:cubicBezTo>
                    <a:pt x="929" y="8351"/>
                    <a:pt x="1393" y="8869"/>
                    <a:pt x="1999" y="8940"/>
                  </a:cubicBezTo>
                  <a:lnTo>
                    <a:pt x="1999" y="9993"/>
                  </a:lnTo>
                  <a:cubicBezTo>
                    <a:pt x="1999" y="10225"/>
                    <a:pt x="2178" y="10403"/>
                    <a:pt x="2410" y="10403"/>
                  </a:cubicBezTo>
                  <a:lnTo>
                    <a:pt x="5871" y="10403"/>
                  </a:lnTo>
                  <a:cubicBezTo>
                    <a:pt x="6085" y="10403"/>
                    <a:pt x="6264" y="10225"/>
                    <a:pt x="6264" y="9993"/>
                  </a:cubicBezTo>
                  <a:lnTo>
                    <a:pt x="6264" y="8922"/>
                  </a:lnTo>
                  <a:cubicBezTo>
                    <a:pt x="6870" y="8869"/>
                    <a:pt x="7352" y="8351"/>
                    <a:pt x="7334" y="7727"/>
                  </a:cubicBezTo>
                  <a:lnTo>
                    <a:pt x="7334" y="7066"/>
                  </a:lnTo>
                  <a:cubicBezTo>
                    <a:pt x="7977" y="6228"/>
                    <a:pt x="8262" y="5443"/>
                    <a:pt x="8262" y="4461"/>
                  </a:cubicBezTo>
                  <a:cubicBezTo>
                    <a:pt x="8262" y="1999"/>
                    <a:pt x="6406" y="1"/>
                    <a:pt x="4140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132" name="Google Shape;2132;p22"/>
          <p:cNvGrpSpPr/>
          <p:nvPr/>
        </p:nvGrpSpPr>
        <p:grpSpPr>
          <a:xfrm>
            <a:off x="7304725" y="4004525"/>
            <a:ext cx="206575" cy="260100"/>
            <a:chOff x="799700" y="1075225"/>
            <a:chExt cx="206575" cy="260100"/>
          </a:xfrm>
        </p:grpSpPr>
        <p:sp>
          <p:nvSpPr>
            <p:cNvPr id="2133" name="Google Shape;2133;p22"/>
            <p:cNvSpPr/>
            <p:nvPr/>
          </p:nvSpPr>
          <p:spPr>
            <a:xfrm>
              <a:off x="839850" y="118540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71" y="1"/>
                  </a:moveTo>
                  <a:cubicBezTo>
                    <a:pt x="482" y="1"/>
                    <a:pt x="1" y="483"/>
                    <a:pt x="1" y="1054"/>
                  </a:cubicBezTo>
                  <a:cubicBezTo>
                    <a:pt x="1" y="1642"/>
                    <a:pt x="482" y="2124"/>
                    <a:pt x="1071" y="2124"/>
                  </a:cubicBezTo>
                  <a:cubicBezTo>
                    <a:pt x="1660" y="2124"/>
                    <a:pt x="2124" y="1642"/>
                    <a:pt x="2124" y="1054"/>
                  </a:cubicBezTo>
                  <a:cubicBezTo>
                    <a:pt x="2124" y="483"/>
                    <a:pt x="1660" y="1"/>
                    <a:pt x="107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4" name="Google Shape;2134;p22"/>
            <p:cNvSpPr/>
            <p:nvPr/>
          </p:nvSpPr>
          <p:spPr>
            <a:xfrm>
              <a:off x="913000" y="1185400"/>
              <a:ext cx="53125" cy="53125"/>
            </a:xfrm>
            <a:custGeom>
              <a:rect b="b" l="l" r="r" t="t"/>
              <a:pathLst>
                <a:path extrusionOk="0" h="2125" w="2125">
                  <a:moveTo>
                    <a:pt x="1071" y="1"/>
                  </a:moveTo>
                  <a:cubicBezTo>
                    <a:pt x="483" y="1"/>
                    <a:pt x="1" y="483"/>
                    <a:pt x="1" y="1054"/>
                  </a:cubicBezTo>
                  <a:cubicBezTo>
                    <a:pt x="1" y="1642"/>
                    <a:pt x="483" y="2124"/>
                    <a:pt x="1071" y="2124"/>
                  </a:cubicBezTo>
                  <a:cubicBezTo>
                    <a:pt x="1660" y="2124"/>
                    <a:pt x="2124" y="1642"/>
                    <a:pt x="2124" y="1054"/>
                  </a:cubicBezTo>
                  <a:cubicBezTo>
                    <a:pt x="2124" y="483"/>
                    <a:pt x="1660" y="1"/>
                    <a:pt x="1071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5" name="Google Shape;2135;p22"/>
            <p:cNvSpPr/>
            <p:nvPr/>
          </p:nvSpPr>
          <p:spPr>
            <a:xfrm>
              <a:off x="888475" y="1241625"/>
              <a:ext cx="30350" cy="26775"/>
            </a:xfrm>
            <a:custGeom>
              <a:rect b="b" l="l" r="r" t="t"/>
              <a:pathLst>
                <a:path extrusionOk="0" h="1071" w="1214">
                  <a:moveTo>
                    <a:pt x="595" y="0"/>
                  </a:moveTo>
                  <a:cubicBezTo>
                    <a:pt x="500" y="0"/>
                    <a:pt x="405" y="48"/>
                    <a:pt x="357" y="143"/>
                  </a:cubicBezTo>
                  <a:lnTo>
                    <a:pt x="36" y="660"/>
                  </a:lnTo>
                  <a:cubicBezTo>
                    <a:pt x="1" y="714"/>
                    <a:pt x="1" y="749"/>
                    <a:pt x="1" y="803"/>
                  </a:cubicBezTo>
                  <a:cubicBezTo>
                    <a:pt x="1" y="946"/>
                    <a:pt x="108" y="1071"/>
                    <a:pt x="268" y="1071"/>
                  </a:cubicBezTo>
                  <a:lnTo>
                    <a:pt x="893" y="1071"/>
                  </a:lnTo>
                  <a:cubicBezTo>
                    <a:pt x="946" y="1071"/>
                    <a:pt x="1000" y="1071"/>
                    <a:pt x="1035" y="1035"/>
                  </a:cubicBezTo>
                  <a:cubicBezTo>
                    <a:pt x="1178" y="946"/>
                    <a:pt x="1214" y="785"/>
                    <a:pt x="1143" y="660"/>
                  </a:cubicBezTo>
                  <a:lnTo>
                    <a:pt x="821" y="143"/>
                  </a:lnTo>
                  <a:cubicBezTo>
                    <a:pt x="804" y="89"/>
                    <a:pt x="768" y="71"/>
                    <a:pt x="732" y="36"/>
                  </a:cubicBezTo>
                  <a:cubicBezTo>
                    <a:pt x="690" y="12"/>
                    <a:pt x="643" y="0"/>
                    <a:pt x="595" y="0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36" name="Google Shape;2136;p22"/>
            <p:cNvSpPr/>
            <p:nvPr/>
          </p:nvSpPr>
          <p:spPr>
            <a:xfrm>
              <a:off x="799700" y="1075225"/>
              <a:ext cx="206575" cy="260100"/>
            </a:xfrm>
            <a:custGeom>
              <a:rect b="b" l="l" r="r" t="t"/>
              <a:pathLst>
                <a:path extrusionOk="0" h="10404" w="8263">
                  <a:moveTo>
                    <a:pt x="4140" y="804"/>
                  </a:moveTo>
                  <a:cubicBezTo>
                    <a:pt x="5978" y="804"/>
                    <a:pt x="7459" y="2463"/>
                    <a:pt x="7459" y="4461"/>
                  </a:cubicBezTo>
                  <a:cubicBezTo>
                    <a:pt x="7459" y="5300"/>
                    <a:pt x="7227" y="5942"/>
                    <a:pt x="6621" y="6674"/>
                  </a:cubicBezTo>
                  <a:cubicBezTo>
                    <a:pt x="6567" y="6745"/>
                    <a:pt x="6531" y="6835"/>
                    <a:pt x="6531" y="6924"/>
                  </a:cubicBezTo>
                  <a:lnTo>
                    <a:pt x="6531" y="7727"/>
                  </a:lnTo>
                  <a:cubicBezTo>
                    <a:pt x="6531" y="7941"/>
                    <a:pt x="6371" y="8119"/>
                    <a:pt x="6157" y="8119"/>
                  </a:cubicBezTo>
                  <a:lnTo>
                    <a:pt x="5871" y="8119"/>
                  </a:lnTo>
                  <a:cubicBezTo>
                    <a:pt x="5639" y="8119"/>
                    <a:pt x="5461" y="8315"/>
                    <a:pt x="5461" y="8530"/>
                  </a:cubicBezTo>
                  <a:lnTo>
                    <a:pt x="5461" y="9582"/>
                  </a:lnTo>
                  <a:lnTo>
                    <a:pt x="4925" y="9582"/>
                  </a:lnTo>
                  <a:lnTo>
                    <a:pt x="4925" y="8797"/>
                  </a:lnTo>
                  <a:lnTo>
                    <a:pt x="4408" y="8797"/>
                  </a:lnTo>
                  <a:lnTo>
                    <a:pt x="4408" y="9582"/>
                  </a:lnTo>
                  <a:lnTo>
                    <a:pt x="3873" y="9582"/>
                  </a:lnTo>
                  <a:lnTo>
                    <a:pt x="3873" y="8797"/>
                  </a:lnTo>
                  <a:lnTo>
                    <a:pt x="3337" y="8797"/>
                  </a:lnTo>
                  <a:lnTo>
                    <a:pt x="3337" y="9582"/>
                  </a:lnTo>
                  <a:lnTo>
                    <a:pt x="2802" y="9582"/>
                  </a:lnTo>
                  <a:lnTo>
                    <a:pt x="2802" y="8530"/>
                  </a:lnTo>
                  <a:cubicBezTo>
                    <a:pt x="2802" y="8315"/>
                    <a:pt x="2624" y="8119"/>
                    <a:pt x="2410" y="8119"/>
                  </a:cubicBezTo>
                  <a:lnTo>
                    <a:pt x="2142" y="8119"/>
                  </a:lnTo>
                  <a:cubicBezTo>
                    <a:pt x="2131" y="8120"/>
                    <a:pt x="2120" y="8121"/>
                    <a:pt x="2110" y="8121"/>
                  </a:cubicBezTo>
                  <a:cubicBezTo>
                    <a:pt x="1910" y="8121"/>
                    <a:pt x="1749" y="7965"/>
                    <a:pt x="1732" y="7744"/>
                  </a:cubicBezTo>
                  <a:lnTo>
                    <a:pt x="1732" y="7727"/>
                  </a:lnTo>
                  <a:lnTo>
                    <a:pt x="1732" y="6924"/>
                  </a:lnTo>
                  <a:cubicBezTo>
                    <a:pt x="1732" y="6835"/>
                    <a:pt x="1714" y="6745"/>
                    <a:pt x="1660" y="6674"/>
                  </a:cubicBezTo>
                  <a:cubicBezTo>
                    <a:pt x="1054" y="5942"/>
                    <a:pt x="804" y="5300"/>
                    <a:pt x="804" y="4461"/>
                  </a:cubicBezTo>
                  <a:cubicBezTo>
                    <a:pt x="804" y="2463"/>
                    <a:pt x="2303" y="804"/>
                    <a:pt x="4140" y="804"/>
                  </a:cubicBezTo>
                  <a:close/>
                  <a:moveTo>
                    <a:pt x="4140" y="1"/>
                  </a:moveTo>
                  <a:cubicBezTo>
                    <a:pt x="1857" y="1"/>
                    <a:pt x="1" y="1999"/>
                    <a:pt x="1" y="4461"/>
                  </a:cubicBezTo>
                  <a:cubicBezTo>
                    <a:pt x="1" y="5443"/>
                    <a:pt x="286" y="6228"/>
                    <a:pt x="947" y="7066"/>
                  </a:cubicBezTo>
                  <a:lnTo>
                    <a:pt x="947" y="7727"/>
                  </a:lnTo>
                  <a:cubicBezTo>
                    <a:pt x="929" y="8351"/>
                    <a:pt x="1393" y="8869"/>
                    <a:pt x="1999" y="8940"/>
                  </a:cubicBezTo>
                  <a:lnTo>
                    <a:pt x="1999" y="9993"/>
                  </a:lnTo>
                  <a:cubicBezTo>
                    <a:pt x="1999" y="10225"/>
                    <a:pt x="2178" y="10403"/>
                    <a:pt x="2410" y="10403"/>
                  </a:cubicBezTo>
                  <a:lnTo>
                    <a:pt x="5871" y="10403"/>
                  </a:lnTo>
                  <a:cubicBezTo>
                    <a:pt x="6085" y="10403"/>
                    <a:pt x="6264" y="10225"/>
                    <a:pt x="6264" y="9993"/>
                  </a:cubicBezTo>
                  <a:lnTo>
                    <a:pt x="6264" y="8922"/>
                  </a:lnTo>
                  <a:cubicBezTo>
                    <a:pt x="6870" y="8869"/>
                    <a:pt x="7352" y="8351"/>
                    <a:pt x="7334" y="7727"/>
                  </a:cubicBezTo>
                  <a:lnTo>
                    <a:pt x="7334" y="7066"/>
                  </a:lnTo>
                  <a:cubicBezTo>
                    <a:pt x="7977" y="6228"/>
                    <a:pt x="8262" y="5443"/>
                    <a:pt x="8262" y="4461"/>
                  </a:cubicBezTo>
                  <a:cubicBezTo>
                    <a:pt x="8262" y="1999"/>
                    <a:pt x="6406" y="1"/>
                    <a:pt x="4140" y="1"/>
                  </a:cubicBez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40" name="Shape 2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41" name="Google Shape;2141;p23"/>
          <p:cNvSpPr txBox="1"/>
          <p:nvPr>
            <p:ph idx="3" type="body"/>
          </p:nvPr>
        </p:nvSpPr>
        <p:spPr>
          <a:xfrm>
            <a:off x="2056525" y="3536975"/>
            <a:ext cx="1582800" cy="123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800"/>
              <a:t>Lorem ipsum dolor sit amet, consectetuer adipiscing elit. </a:t>
            </a:r>
            <a:endParaRPr sz="18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2142" name="Google Shape;2142;p23"/>
          <p:cNvSpPr txBox="1"/>
          <p:nvPr>
            <p:ph idx="4" type="subTitle"/>
          </p:nvPr>
        </p:nvSpPr>
        <p:spPr>
          <a:xfrm>
            <a:off x="2105575" y="3117325"/>
            <a:ext cx="14220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2005</a:t>
            </a:r>
            <a:endParaRPr/>
          </a:p>
        </p:txBody>
      </p:sp>
      <p:sp>
        <p:nvSpPr>
          <p:cNvPr id="2143" name="Google Shape;2143;p23"/>
          <p:cNvSpPr txBox="1"/>
          <p:nvPr>
            <p:ph idx="5" type="body"/>
          </p:nvPr>
        </p:nvSpPr>
        <p:spPr>
          <a:xfrm>
            <a:off x="3727426" y="3460775"/>
            <a:ext cx="1582800" cy="123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800"/>
              <a:t>Lorem ipsum dolor sit amet, consectetuer adipiscing elit. </a:t>
            </a:r>
            <a:endParaRPr sz="18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2144" name="Google Shape;2144;p23"/>
          <p:cNvSpPr txBox="1"/>
          <p:nvPr>
            <p:ph idx="6" type="subTitle"/>
          </p:nvPr>
        </p:nvSpPr>
        <p:spPr>
          <a:xfrm>
            <a:off x="3856538" y="3117325"/>
            <a:ext cx="14220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2010</a:t>
            </a:r>
            <a:endParaRPr/>
          </a:p>
        </p:txBody>
      </p:sp>
      <p:sp>
        <p:nvSpPr>
          <p:cNvPr id="2145" name="Google Shape;2145;p23"/>
          <p:cNvSpPr txBox="1"/>
          <p:nvPr>
            <p:ph idx="7" type="body"/>
          </p:nvPr>
        </p:nvSpPr>
        <p:spPr>
          <a:xfrm>
            <a:off x="5474527" y="3536975"/>
            <a:ext cx="1582800" cy="123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800"/>
              <a:t>Lorem ipsum dolor sit amet, consectetuer adipiscing elit. </a:t>
            </a:r>
            <a:endParaRPr sz="18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2146" name="Google Shape;2146;p23"/>
          <p:cNvSpPr txBox="1"/>
          <p:nvPr>
            <p:ph idx="8" type="subTitle"/>
          </p:nvPr>
        </p:nvSpPr>
        <p:spPr>
          <a:xfrm>
            <a:off x="5607500" y="3117325"/>
            <a:ext cx="14220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2015</a:t>
            </a:r>
            <a:endParaRPr/>
          </a:p>
        </p:txBody>
      </p:sp>
      <p:sp>
        <p:nvSpPr>
          <p:cNvPr id="2147" name="Google Shape;2147;p23"/>
          <p:cNvSpPr txBox="1"/>
          <p:nvPr>
            <p:ph idx="9" type="body"/>
          </p:nvPr>
        </p:nvSpPr>
        <p:spPr>
          <a:xfrm>
            <a:off x="7297827" y="3536975"/>
            <a:ext cx="1582800" cy="123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 sz="1800"/>
              <a:t>Lorem ipsum dolor sit amet, consectetuer adipiscing elit. </a:t>
            </a:r>
            <a:endParaRPr sz="1800"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2148" name="Google Shape;2148;p23"/>
          <p:cNvSpPr txBox="1"/>
          <p:nvPr>
            <p:ph idx="13" type="subTitle"/>
          </p:nvPr>
        </p:nvSpPr>
        <p:spPr>
          <a:xfrm>
            <a:off x="7358463" y="3117325"/>
            <a:ext cx="14220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2020</a:t>
            </a:r>
            <a:endParaRPr/>
          </a:p>
        </p:txBody>
      </p:sp>
      <p:sp>
        <p:nvSpPr>
          <p:cNvPr id="2149" name="Google Shape;2149;p23"/>
          <p:cNvSpPr txBox="1"/>
          <p:nvPr>
            <p:ph type="title"/>
          </p:nvPr>
        </p:nvSpPr>
        <p:spPr>
          <a:xfrm>
            <a:off x="311700" y="64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4800"/>
              <a:t>Here goes your timeline.</a:t>
            </a:r>
            <a:endParaRPr sz="4800"/>
          </a:p>
        </p:txBody>
      </p:sp>
      <p:sp>
        <p:nvSpPr>
          <p:cNvPr id="2150" name="Google Shape;2150;p23"/>
          <p:cNvSpPr txBox="1"/>
          <p:nvPr>
            <p:ph idx="1" type="body"/>
          </p:nvPr>
        </p:nvSpPr>
        <p:spPr>
          <a:xfrm>
            <a:off x="394450" y="3375200"/>
            <a:ext cx="1616100" cy="1605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b="0" lang="en-GB" sz="1800"/>
              <a:t>Lorem ipsum dolor sit amet, consectetuer adipiscing elit. </a:t>
            </a:r>
            <a:endParaRPr b="0" sz="1800"/>
          </a:p>
        </p:txBody>
      </p:sp>
      <p:sp>
        <p:nvSpPr>
          <p:cNvPr id="2151" name="Google Shape;2151;p23"/>
          <p:cNvSpPr txBox="1"/>
          <p:nvPr>
            <p:ph idx="2" type="subTitle"/>
          </p:nvPr>
        </p:nvSpPr>
        <p:spPr>
          <a:xfrm>
            <a:off x="474075" y="3048000"/>
            <a:ext cx="14823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2600">
                <a:solidFill>
                  <a:srgbClr val="C27BA0"/>
                </a:solidFill>
              </a:rPr>
              <a:t>2000</a:t>
            </a:r>
            <a:endParaRPr sz="2600">
              <a:solidFill>
                <a:srgbClr val="C27BA0"/>
              </a:solidFill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55" name="Shape 21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56" name="Google Shape;2156;p24"/>
          <p:cNvSpPr txBox="1"/>
          <p:nvPr>
            <p:ph type="title"/>
          </p:nvPr>
        </p:nvSpPr>
        <p:spPr>
          <a:xfrm>
            <a:off x="311700" y="725925"/>
            <a:ext cx="48774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</a:t>
            </a:r>
            <a:endParaRPr/>
          </a:p>
        </p:txBody>
      </p:sp>
      <p:sp>
        <p:nvSpPr>
          <p:cNvPr id="2157" name="Google Shape;2157;p24"/>
          <p:cNvSpPr txBox="1"/>
          <p:nvPr>
            <p:ph idx="4294967295" type="subTitle"/>
          </p:nvPr>
        </p:nvSpPr>
        <p:spPr>
          <a:xfrm>
            <a:off x="311700" y="2206950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/>
              <a:t>If you are presenting a website, an internet product or an app, you can place a </a:t>
            </a:r>
            <a:r>
              <a:rPr lang="en-GB"/>
              <a:t>screenshot</a:t>
            </a:r>
            <a:r>
              <a:rPr lang="en-GB"/>
              <a:t> of it here</a:t>
            </a:r>
            <a:endParaRPr/>
          </a:p>
        </p:txBody>
      </p:sp>
      <p:grpSp>
        <p:nvGrpSpPr>
          <p:cNvPr id="2158" name="Google Shape;2158;p24"/>
          <p:cNvGrpSpPr/>
          <p:nvPr/>
        </p:nvGrpSpPr>
        <p:grpSpPr>
          <a:xfrm>
            <a:off x="4912712" y="1646269"/>
            <a:ext cx="3502880" cy="2928967"/>
            <a:chOff x="1295330" y="1868507"/>
            <a:chExt cx="4365503" cy="3647530"/>
          </a:xfrm>
        </p:grpSpPr>
        <p:grpSp>
          <p:nvGrpSpPr>
            <p:cNvPr id="2159" name="Google Shape;2159;p24"/>
            <p:cNvGrpSpPr/>
            <p:nvPr/>
          </p:nvGrpSpPr>
          <p:grpSpPr>
            <a:xfrm>
              <a:off x="1295330" y="1868507"/>
              <a:ext cx="4365503" cy="3647530"/>
              <a:chOff x="6679223" y="1947864"/>
              <a:chExt cx="3956410" cy="3325308"/>
            </a:xfrm>
          </p:grpSpPr>
          <p:grpSp>
            <p:nvGrpSpPr>
              <p:cNvPr id="2160" name="Google Shape;2160;p24"/>
              <p:cNvGrpSpPr/>
              <p:nvPr/>
            </p:nvGrpSpPr>
            <p:grpSpPr>
              <a:xfrm>
                <a:off x="7996402" y="4725653"/>
                <a:ext cx="1328920" cy="547519"/>
                <a:chOff x="7059929" y="5060917"/>
                <a:chExt cx="1328920" cy="547519"/>
              </a:xfrm>
            </p:grpSpPr>
            <p:sp>
              <p:nvSpPr>
                <p:cNvPr id="2161" name="Google Shape;2161;p24"/>
                <p:cNvSpPr/>
                <p:nvPr/>
              </p:nvSpPr>
              <p:spPr>
                <a:xfrm rot="10800000">
                  <a:off x="7059929" y="5578436"/>
                  <a:ext cx="1322100" cy="30000"/>
                </a:xfrm>
                <a:prstGeom prst="trapezoid">
                  <a:avLst>
                    <a:gd fmla="val 142327" name="adj"/>
                  </a:avLst>
                </a:prstGeom>
                <a:noFill/>
                <a:ln cap="flat" cmpd="sng" w="19050">
                  <a:solidFill>
                    <a:srgbClr val="FEFDDF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62" name="Google Shape;2162;p24"/>
                <p:cNvSpPr/>
                <p:nvPr/>
              </p:nvSpPr>
              <p:spPr>
                <a:xfrm>
                  <a:off x="7187465" y="5060917"/>
                  <a:ext cx="1067100" cy="428400"/>
                </a:xfrm>
                <a:prstGeom prst="trapezoid">
                  <a:avLst>
                    <a:gd fmla="val 15083" name="adj"/>
                  </a:avLst>
                </a:prstGeom>
                <a:noFill/>
                <a:ln cap="flat" cmpd="sng" w="19050">
                  <a:solidFill>
                    <a:srgbClr val="FEFDDF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63" name="Google Shape;2163;p24"/>
                <p:cNvSpPr/>
                <p:nvPr/>
              </p:nvSpPr>
              <p:spPr>
                <a:xfrm>
                  <a:off x="7066749" y="5488243"/>
                  <a:ext cx="1322100" cy="93600"/>
                </a:xfrm>
                <a:prstGeom prst="trapezoid">
                  <a:avLst>
                    <a:gd fmla="val 142327" name="adj"/>
                  </a:avLst>
                </a:prstGeom>
                <a:noFill/>
                <a:ln cap="flat" cmpd="sng" w="19050">
                  <a:solidFill>
                    <a:srgbClr val="FEFDDF"/>
                  </a:solidFill>
                  <a:prstDash val="solid"/>
                  <a:round/>
                  <a:headEnd len="sm" w="sm" type="none"/>
                  <a:tailEnd len="sm" w="sm" type="none"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64" name="Google Shape;2164;p24"/>
              <p:cNvGrpSpPr/>
              <p:nvPr/>
            </p:nvGrpSpPr>
            <p:grpSpPr>
              <a:xfrm>
                <a:off x="6679223" y="1947864"/>
                <a:ext cx="3956410" cy="2777787"/>
                <a:chOff x="5742750" y="2283128"/>
                <a:chExt cx="3956410" cy="2777787"/>
              </a:xfrm>
            </p:grpSpPr>
            <p:sp>
              <p:nvSpPr>
                <p:cNvPr id="2165" name="Google Shape;2165;p24"/>
                <p:cNvSpPr/>
                <p:nvPr/>
              </p:nvSpPr>
              <p:spPr>
                <a:xfrm>
                  <a:off x="5742760" y="2283128"/>
                  <a:ext cx="3956400" cy="2777700"/>
                </a:xfrm>
                <a:prstGeom prst="roundRect">
                  <a:avLst>
                    <a:gd fmla="val 3377" name="adj"/>
                  </a:avLst>
                </a:prstGeom>
                <a:noFill/>
                <a:ln cap="flat" cmpd="sng" w="19050">
                  <a:solidFill>
                    <a:srgbClr val="FEFDDF"/>
                  </a:solidFill>
                  <a:prstDash val="solid"/>
                  <a:miter lim="800000"/>
                  <a:headEnd len="sm" w="sm" type="none"/>
                  <a:tailEnd len="sm" w="sm" type="none"/>
                </a:ln>
                <a:effectLst>
                  <a:outerShdw blurRad="63500" sx="102000" rotWithShape="0" algn="ctr" sy="102000">
                    <a:srgbClr val="000000">
                      <a:alpha val="40000"/>
                    </a:srgbClr>
                  </a:outerShdw>
                </a:effectLst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66" name="Google Shape;2166;p24"/>
                <p:cNvSpPr/>
                <p:nvPr/>
              </p:nvSpPr>
              <p:spPr>
                <a:xfrm rot="10800000">
                  <a:off x="5742750" y="4752515"/>
                  <a:ext cx="3956400" cy="308400"/>
                </a:xfrm>
                <a:prstGeom prst="round2SameRect">
                  <a:avLst>
                    <a:gd fmla="val 19571" name="adj1"/>
                    <a:gd fmla="val 0" name="adj2"/>
                  </a:avLst>
                </a:prstGeom>
                <a:noFill/>
                <a:ln cap="flat" cmpd="sng" w="19050">
                  <a:solidFill>
                    <a:srgbClr val="FEFDDF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2167" name="Google Shape;2167;p24"/>
            <p:cNvSpPr/>
            <p:nvPr/>
          </p:nvSpPr>
          <p:spPr>
            <a:xfrm>
              <a:off x="3370018" y="1929853"/>
              <a:ext cx="108000" cy="108000"/>
            </a:xfrm>
            <a:prstGeom prst="ellipse">
              <a:avLst/>
            </a:prstGeom>
            <a:noFill/>
            <a:ln cap="flat" cmpd="sng" w="19050">
              <a:solidFill>
                <a:srgbClr val="FEFDD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71" name="Shape 21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172" name="Google Shape;2172;p25"/>
          <p:cNvGrpSpPr/>
          <p:nvPr/>
        </p:nvGrpSpPr>
        <p:grpSpPr>
          <a:xfrm>
            <a:off x="4572012" y="1616757"/>
            <a:ext cx="4291168" cy="2224900"/>
            <a:chOff x="3289100" y="2705189"/>
            <a:chExt cx="5622600" cy="2907606"/>
          </a:xfrm>
        </p:grpSpPr>
        <p:grpSp>
          <p:nvGrpSpPr>
            <p:cNvPr id="2173" name="Google Shape;2173;p25"/>
            <p:cNvGrpSpPr/>
            <p:nvPr/>
          </p:nvGrpSpPr>
          <p:grpSpPr>
            <a:xfrm>
              <a:off x="3289100" y="2705189"/>
              <a:ext cx="5622600" cy="2907606"/>
              <a:chOff x="1059475" y="2352789"/>
              <a:chExt cx="5622600" cy="2907606"/>
            </a:xfrm>
          </p:grpSpPr>
          <p:sp>
            <p:nvSpPr>
              <p:cNvPr id="2174" name="Google Shape;2174;p25"/>
              <p:cNvSpPr/>
              <p:nvPr/>
            </p:nvSpPr>
            <p:spPr>
              <a:xfrm>
                <a:off x="1696144" y="2352789"/>
                <a:ext cx="4319700" cy="2813400"/>
              </a:xfrm>
              <a:prstGeom prst="roundRect">
                <a:avLst>
                  <a:gd fmla="val 4487" name="adj"/>
                </a:avLst>
              </a:prstGeom>
              <a:noFill/>
              <a:ln cap="flat" cmpd="sng" w="19050">
                <a:solidFill>
                  <a:srgbClr val="FEFDDF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175" name="Google Shape;2175;p25"/>
              <p:cNvGrpSpPr/>
              <p:nvPr/>
            </p:nvGrpSpPr>
            <p:grpSpPr>
              <a:xfrm>
                <a:off x="1059475" y="5166195"/>
                <a:ext cx="5622600" cy="94200"/>
                <a:chOff x="1059475" y="5251796"/>
                <a:chExt cx="5622600" cy="188400"/>
              </a:xfrm>
            </p:grpSpPr>
            <p:sp>
              <p:nvSpPr>
                <p:cNvPr id="2176" name="Google Shape;2176;p25"/>
                <p:cNvSpPr/>
                <p:nvPr/>
              </p:nvSpPr>
              <p:spPr>
                <a:xfrm>
                  <a:off x="1059475" y="5251796"/>
                  <a:ext cx="5622600" cy="188400"/>
                </a:xfrm>
                <a:prstGeom prst="roundRect">
                  <a:avLst>
                    <a:gd fmla="val 35520" name="adj"/>
                  </a:avLst>
                </a:prstGeom>
                <a:noFill/>
                <a:ln cap="flat" cmpd="sng" w="19050">
                  <a:solidFill>
                    <a:srgbClr val="FEFDDF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77" name="Google Shape;2177;p25"/>
                <p:cNvSpPr/>
                <p:nvPr/>
              </p:nvSpPr>
              <p:spPr>
                <a:xfrm>
                  <a:off x="3354359" y="5280385"/>
                  <a:ext cx="1030351" cy="131148"/>
                </a:xfrm>
                <a:custGeom>
                  <a:rect b="b" l="l" r="r" t="t"/>
                  <a:pathLst>
                    <a:path extrusionOk="0" h="131148" w="1030351">
                      <a:moveTo>
                        <a:pt x="0" y="0"/>
                      </a:moveTo>
                      <a:lnTo>
                        <a:pt x="1030351" y="0"/>
                      </a:lnTo>
                      <a:lnTo>
                        <a:pt x="995408" y="51827"/>
                      </a:lnTo>
                      <a:cubicBezTo>
                        <a:pt x="946399" y="100836"/>
                        <a:pt x="878694" y="131148"/>
                        <a:pt x="803909" y="131148"/>
                      </a:cubicBezTo>
                      <a:lnTo>
                        <a:pt x="226441" y="131148"/>
                      </a:lnTo>
                      <a:cubicBezTo>
                        <a:pt x="151656" y="131148"/>
                        <a:pt x="83951" y="100836"/>
                        <a:pt x="34942" y="51827"/>
                      </a:cubicBezTo>
                      <a:close/>
                    </a:path>
                  </a:pathLst>
                </a:custGeom>
                <a:noFill/>
                <a:ln cap="flat" cmpd="sng" w="19050">
                  <a:solidFill>
                    <a:srgbClr val="FEFDDF"/>
                  </a:solidFill>
                  <a:prstDash val="solid"/>
                  <a:miter lim="8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2178" name="Google Shape;2178;p25"/>
            <p:cNvSpPr/>
            <p:nvPr/>
          </p:nvSpPr>
          <p:spPr>
            <a:xfrm>
              <a:off x="6037018" y="2768053"/>
              <a:ext cx="97200" cy="97200"/>
            </a:xfrm>
            <a:prstGeom prst="ellipse">
              <a:avLst/>
            </a:prstGeom>
            <a:noFill/>
            <a:ln cap="flat" cmpd="sng" w="19050">
              <a:solidFill>
                <a:srgbClr val="FEFDDF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179" name="Google Shape;2179;p25"/>
          <p:cNvSpPr txBox="1"/>
          <p:nvPr>
            <p:ph type="title"/>
          </p:nvPr>
        </p:nvSpPr>
        <p:spPr>
          <a:xfrm>
            <a:off x="311700" y="725925"/>
            <a:ext cx="48774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</a:t>
            </a:r>
            <a:endParaRPr/>
          </a:p>
        </p:txBody>
      </p:sp>
      <p:sp>
        <p:nvSpPr>
          <p:cNvPr id="2180" name="Google Shape;2180;p25"/>
          <p:cNvSpPr txBox="1"/>
          <p:nvPr>
            <p:ph idx="4294967295" type="subTitle"/>
          </p:nvPr>
        </p:nvSpPr>
        <p:spPr>
          <a:xfrm>
            <a:off x="311700" y="2206950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/>
              <a:t>If you are presenting a website, an internet product or an app, you can place a screenshot of it here</a:t>
            </a:r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84" name="Shape 21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185" name="Google Shape;2185;p26"/>
          <p:cNvGrpSpPr/>
          <p:nvPr/>
        </p:nvGrpSpPr>
        <p:grpSpPr>
          <a:xfrm>
            <a:off x="5861988" y="637516"/>
            <a:ext cx="2098813" cy="3868480"/>
            <a:chOff x="8625436" y="1258061"/>
            <a:chExt cx="2388000" cy="4396500"/>
          </a:xfrm>
        </p:grpSpPr>
        <p:sp>
          <p:nvSpPr>
            <p:cNvPr id="2186" name="Google Shape;2186;p26"/>
            <p:cNvSpPr/>
            <p:nvPr/>
          </p:nvSpPr>
          <p:spPr>
            <a:xfrm>
              <a:off x="8625436" y="1258061"/>
              <a:ext cx="2388000" cy="4396500"/>
            </a:xfrm>
            <a:prstGeom prst="roundRect">
              <a:avLst>
                <a:gd fmla="val 4487" name="adj"/>
              </a:avLst>
            </a:prstGeom>
            <a:noFill/>
            <a:ln cap="flat" cmpd="sng" w="19050">
              <a:solidFill>
                <a:srgbClr val="FEFDD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7" name="Google Shape;2187;p26"/>
            <p:cNvSpPr/>
            <p:nvPr/>
          </p:nvSpPr>
          <p:spPr>
            <a:xfrm>
              <a:off x="10685218" y="1396453"/>
              <a:ext cx="97200" cy="97200"/>
            </a:xfrm>
            <a:prstGeom prst="ellipse">
              <a:avLst/>
            </a:prstGeom>
            <a:noFill/>
            <a:ln cap="flat" cmpd="sng" w="19050">
              <a:solidFill>
                <a:srgbClr val="FEFDDF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88" name="Google Shape;2188;p26"/>
            <p:cNvSpPr/>
            <p:nvPr/>
          </p:nvSpPr>
          <p:spPr>
            <a:xfrm>
              <a:off x="9725916" y="5324400"/>
              <a:ext cx="180000" cy="180000"/>
            </a:xfrm>
            <a:prstGeom prst="ellipse">
              <a:avLst/>
            </a:prstGeom>
            <a:noFill/>
            <a:ln cap="flat" cmpd="sng" w="19050">
              <a:solidFill>
                <a:srgbClr val="FEFDD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189" name="Google Shape;2189;p26"/>
          <p:cNvSpPr txBox="1"/>
          <p:nvPr>
            <p:ph type="title"/>
          </p:nvPr>
        </p:nvSpPr>
        <p:spPr>
          <a:xfrm>
            <a:off x="311700" y="725925"/>
            <a:ext cx="48774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</a:t>
            </a:r>
            <a:endParaRPr/>
          </a:p>
        </p:txBody>
      </p:sp>
      <p:sp>
        <p:nvSpPr>
          <p:cNvPr id="2190" name="Google Shape;2190;p26"/>
          <p:cNvSpPr txBox="1"/>
          <p:nvPr>
            <p:ph idx="4294967295" type="subTitle"/>
          </p:nvPr>
        </p:nvSpPr>
        <p:spPr>
          <a:xfrm>
            <a:off x="311700" y="2206950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/>
              <a:t>If you are presenting a website, an internet product or an app, you can place a screenshot of it here</a:t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194" name="Shape 21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195" name="Google Shape;2195;p27"/>
          <p:cNvGrpSpPr/>
          <p:nvPr/>
        </p:nvGrpSpPr>
        <p:grpSpPr>
          <a:xfrm>
            <a:off x="5589733" y="776971"/>
            <a:ext cx="2518370" cy="3688797"/>
            <a:chOff x="6953045" y="1252870"/>
            <a:chExt cx="3186600" cy="4559700"/>
          </a:xfrm>
        </p:grpSpPr>
        <p:sp>
          <p:nvSpPr>
            <p:cNvPr id="2196" name="Google Shape;2196;p27"/>
            <p:cNvSpPr/>
            <p:nvPr/>
          </p:nvSpPr>
          <p:spPr>
            <a:xfrm>
              <a:off x="6953045" y="1252870"/>
              <a:ext cx="3186600" cy="4559700"/>
            </a:xfrm>
            <a:prstGeom prst="roundRect">
              <a:avLst>
                <a:gd fmla="val 4487" name="adj"/>
              </a:avLst>
            </a:prstGeom>
            <a:noFill/>
            <a:ln cap="flat" cmpd="sng" w="19050">
              <a:solidFill>
                <a:srgbClr val="FEFDD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7" name="Google Shape;2197;p27"/>
            <p:cNvSpPr/>
            <p:nvPr/>
          </p:nvSpPr>
          <p:spPr>
            <a:xfrm>
              <a:off x="8413309" y="5416847"/>
              <a:ext cx="216000" cy="216000"/>
            </a:xfrm>
            <a:prstGeom prst="ellipse">
              <a:avLst/>
            </a:prstGeom>
            <a:noFill/>
            <a:ln cap="flat" cmpd="sng" w="19050">
              <a:solidFill>
                <a:srgbClr val="FEFDDF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0000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98" name="Google Shape;2198;p27"/>
            <p:cNvSpPr/>
            <p:nvPr/>
          </p:nvSpPr>
          <p:spPr>
            <a:xfrm>
              <a:off x="9770818" y="1396453"/>
              <a:ext cx="97200" cy="97200"/>
            </a:xfrm>
            <a:prstGeom prst="ellipse">
              <a:avLst/>
            </a:prstGeom>
            <a:noFill/>
            <a:ln cap="flat" cmpd="sng" w="19050">
              <a:solidFill>
                <a:srgbClr val="FEFDDF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199" name="Google Shape;2199;p27"/>
          <p:cNvSpPr txBox="1"/>
          <p:nvPr>
            <p:ph type="title"/>
          </p:nvPr>
        </p:nvSpPr>
        <p:spPr>
          <a:xfrm>
            <a:off x="311700" y="725925"/>
            <a:ext cx="48774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</a:t>
            </a:r>
            <a:endParaRPr/>
          </a:p>
        </p:txBody>
      </p:sp>
      <p:sp>
        <p:nvSpPr>
          <p:cNvPr id="2200" name="Google Shape;2200;p27"/>
          <p:cNvSpPr txBox="1"/>
          <p:nvPr>
            <p:ph idx="4294967295" type="subTitle"/>
          </p:nvPr>
        </p:nvSpPr>
        <p:spPr>
          <a:xfrm>
            <a:off x="311700" y="2206950"/>
            <a:ext cx="40452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160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-GB"/>
              <a:t>If you are presenting a website, an internet product or an app, you can place a screenshot of it here</a:t>
            </a:r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gradFill>
          <a:gsLst>
            <a:gs pos="0">
              <a:srgbClr val="741B47"/>
            </a:gs>
            <a:gs pos="34000">
              <a:srgbClr val="4C1130"/>
            </a:gs>
            <a:gs pos="100000">
              <a:srgbClr val="0000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2204" name="Shape 22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5" name="Google Shape;2205;p28"/>
          <p:cNvSpPr txBox="1"/>
          <p:nvPr>
            <p:ph type="title"/>
          </p:nvPr>
        </p:nvSpPr>
        <p:spPr>
          <a:xfrm>
            <a:off x="1434350" y="1072975"/>
            <a:ext cx="6118500" cy="24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Thank you!</a:t>
            </a:r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209" name="Shape 22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10" name="Google Shape;2210;p29"/>
          <p:cNvSpPr txBox="1"/>
          <p:nvPr>
            <p:ph type="title"/>
          </p:nvPr>
        </p:nvSpPr>
        <p:spPr>
          <a:xfrm>
            <a:off x="311700" y="673625"/>
            <a:ext cx="2540700" cy="148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Editable Icons</a:t>
            </a:r>
            <a:endParaRPr/>
          </a:p>
        </p:txBody>
      </p:sp>
      <p:grpSp>
        <p:nvGrpSpPr>
          <p:cNvPr id="2211" name="Google Shape;2211;p29"/>
          <p:cNvGrpSpPr/>
          <p:nvPr/>
        </p:nvGrpSpPr>
        <p:grpSpPr>
          <a:xfrm>
            <a:off x="4264289" y="800948"/>
            <a:ext cx="303870" cy="199233"/>
            <a:chOff x="4797800" y="1994125"/>
            <a:chExt cx="306475" cy="186025"/>
          </a:xfrm>
        </p:grpSpPr>
        <p:sp>
          <p:nvSpPr>
            <p:cNvPr id="2212" name="Google Shape;2212;p29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3" name="Google Shape;2213;p29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214" name="Google Shape;2214;p29"/>
          <p:cNvSpPr/>
          <p:nvPr/>
        </p:nvSpPr>
        <p:spPr>
          <a:xfrm>
            <a:off x="3846340" y="813556"/>
            <a:ext cx="263615" cy="242233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5" name="Google Shape;2215;p29"/>
          <p:cNvSpPr/>
          <p:nvPr/>
        </p:nvSpPr>
        <p:spPr>
          <a:xfrm>
            <a:off x="3535028" y="748025"/>
            <a:ext cx="158367" cy="312946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6" name="Google Shape;2216;p29"/>
          <p:cNvSpPr/>
          <p:nvPr/>
        </p:nvSpPr>
        <p:spPr>
          <a:xfrm>
            <a:off x="4680289" y="801358"/>
            <a:ext cx="264061" cy="199233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7" name="Google Shape;2217;p29"/>
          <p:cNvSpPr/>
          <p:nvPr/>
        </p:nvSpPr>
        <p:spPr>
          <a:xfrm>
            <a:off x="5057913" y="767682"/>
            <a:ext cx="250354" cy="266599"/>
          </a:xfrm>
          <a:custGeom>
            <a:rect b="b" l="l" r="r" t="t"/>
            <a:pathLst>
              <a:path extrusionOk="0" h="9957" w="10100">
                <a:moveTo>
                  <a:pt x="8762" y="1464"/>
                </a:moveTo>
                <a:lnTo>
                  <a:pt x="8762" y="6245"/>
                </a:lnTo>
                <a:lnTo>
                  <a:pt x="1321" y="6245"/>
                </a:lnTo>
                <a:lnTo>
                  <a:pt x="1321" y="1464"/>
                </a:lnTo>
                <a:close/>
                <a:moveTo>
                  <a:pt x="5050" y="0"/>
                </a:moveTo>
                <a:cubicBezTo>
                  <a:pt x="4907" y="0"/>
                  <a:pt x="4783" y="125"/>
                  <a:pt x="4783" y="268"/>
                </a:cubicBezTo>
                <a:lnTo>
                  <a:pt x="4783" y="536"/>
                </a:lnTo>
                <a:lnTo>
                  <a:pt x="251" y="536"/>
                </a:lnTo>
                <a:cubicBezTo>
                  <a:pt x="126" y="536"/>
                  <a:pt x="1" y="661"/>
                  <a:pt x="1" y="803"/>
                </a:cubicBezTo>
                <a:cubicBezTo>
                  <a:pt x="1" y="946"/>
                  <a:pt x="126" y="1053"/>
                  <a:pt x="251" y="1053"/>
                </a:cubicBezTo>
                <a:lnTo>
                  <a:pt x="518" y="1053"/>
                </a:lnTo>
                <a:lnTo>
                  <a:pt x="518" y="6513"/>
                </a:lnTo>
                <a:lnTo>
                  <a:pt x="251" y="6513"/>
                </a:lnTo>
                <a:cubicBezTo>
                  <a:pt x="126" y="6513"/>
                  <a:pt x="1" y="6638"/>
                  <a:pt x="1" y="6781"/>
                </a:cubicBezTo>
                <a:cubicBezTo>
                  <a:pt x="1" y="6923"/>
                  <a:pt x="126" y="7048"/>
                  <a:pt x="251" y="7048"/>
                </a:cubicBezTo>
                <a:lnTo>
                  <a:pt x="4319" y="7048"/>
                </a:lnTo>
                <a:lnTo>
                  <a:pt x="2285" y="9100"/>
                </a:lnTo>
                <a:cubicBezTo>
                  <a:pt x="2178" y="9207"/>
                  <a:pt x="2178" y="9368"/>
                  <a:pt x="2285" y="9475"/>
                </a:cubicBezTo>
                <a:cubicBezTo>
                  <a:pt x="2338" y="9528"/>
                  <a:pt x="2405" y="9555"/>
                  <a:pt x="2472" y="9555"/>
                </a:cubicBezTo>
                <a:cubicBezTo>
                  <a:pt x="2539" y="9555"/>
                  <a:pt x="2606" y="9528"/>
                  <a:pt x="2659" y="9475"/>
                </a:cubicBezTo>
                <a:lnTo>
                  <a:pt x="4783" y="7334"/>
                </a:lnTo>
                <a:lnTo>
                  <a:pt x="4783" y="9707"/>
                </a:lnTo>
                <a:cubicBezTo>
                  <a:pt x="4783" y="9850"/>
                  <a:pt x="4907" y="9957"/>
                  <a:pt x="5050" y="9957"/>
                </a:cubicBezTo>
                <a:cubicBezTo>
                  <a:pt x="5193" y="9957"/>
                  <a:pt x="5318" y="9850"/>
                  <a:pt x="5318" y="9707"/>
                </a:cubicBezTo>
                <a:lnTo>
                  <a:pt x="5318" y="7334"/>
                </a:lnTo>
                <a:lnTo>
                  <a:pt x="7441" y="9475"/>
                </a:lnTo>
                <a:cubicBezTo>
                  <a:pt x="7495" y="9520"/>
                  <a:pt x="7562" y="9542"/>
                  <a:pt x="7628" y="9542"/>
                </a:cubicBezTo>
                <a:cubicBezTo>
                  <a:pt x="7695" y="9542"/>
                  <a:pt x="7762" y="9520"/>
                  <a:pt x="7816" y="9475"/>
                </a:cubicBezTo>
                <a:cubicBezTo>
                  <a:pt x="7923" y="9350"/>
                  <a:pt x="7923" y="9189"/>
                  <a:pt x="7816" y="9082"/>
                </a:cubicBezTo>
                <a:lnTo>
                  <a:pt x="5782" y="7048"/>
                </a:lnTo>
                <a:lnTo>
                  <a:pt x="9832" y="7048"/>
                </a:lnTo>
                <a:cubicBezTo>
                  <a:pt x="9975" y="7048"/>
                  <a:pt x="10100" y="6923"/>
                  <a:pt x="10100" y="6781"/>
                </a:cubicBezTo>
                <a:cubicBezTo>
                  <a:pt x="10100" y="6638"/>
                  <a:pt x="9975" y="6513"/>
                  <a:pt x="9832" y="6513"/>
                </a:cubicBezTo>
                <a:lnTo>
                  <a:pt x="9564" y="6513"/>
                </a:lnTo>
                <a:lnTo>
                  <a:pt x="9564" y="1053"/>
                </a:lnTo>
                <a:lnTo>
                  <a:pt x="9832" y="1053"/>
                </a:lnTo>
                <a:cubicBezTo>
                  <a:pt x="9975" y="1053"/>
                  <a:pt x="10100" y="946"/>
                  <a:pt x="10100" y="803"/>
                </a:cubicBezTo>
                <a:cubicBezTo>
                  <a:pt x="10100" y="661"/>
                  <a:pt x="9975" y="536"/>
                  <a:pt x="9832" y="536"/>
                </a:cubicBezTo>
                <a:lnTo>
                  <a:pt x="5318" y="536"/>
                </a:lnTo>
                <a:lnTo>
                  <a:pt x="5318" y="268"/>
                </a:lnTo>
                <a:cubicBezTo>
                  <a:pt x="5318" y="125"/>
                  <a:pt x="5193" y="0"/>
                  <a:pt x="5050" y="0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8" name="Google Shape;2218;p29"/>
          <p:cNvSpPr/>
          <p:nvPr/>
        </p:nvSpPr>
        <p:spPr>
          <a:xfrm>
            <a:off x="5799891" y="794141"/>
            <a:ext cx="224253" cy="220733"/>
          </a:xfrm>
          <a:custGeom>
            <a:rect b="b" l="l" r="r" t="t"/>
            <a:pathLst>
              <a:path extrusionOk="0" h="8244" w="9047">
                <a:moveTo>
                  <a:pt x="464" y="1"/>
                </a:moveTo>
                <a:cubicBezTo>
                  <a:pt x="196" y="1"/>
                  <a:pt x="0" y="215"/>
                  <a:pt x="0" y="464"/>
                </a:cubicBezTo>
                <a:lnTo>
                  <a:pt x="0" y="5960"/>
                </a:lnTo>
                <a:cubicBezTo>
                  <a:pt x="0" y="6210"/>
                  <a:pt x="196" y="6406"/>
                  <a:pt x="464" y="6406"/>
                </a:cubicBezTo>
                <a:lnTo>
                  <a:pt x="5424" y="6406"/>
                </a:lnTo>
                <a:lnTo>
                  <a:pt x="7244" y="8244"/>
                </a:lnTo>
                <a:lnTo>
                  <a:pt x="7244" y="6424"/>
                </a:lnTo>
                <a:lnTo>
                  <a:pt x="8600" y="6424"/>
                </a:lnTo>
                <a:cubicBezTo>
                  <a:pt x="8850" y="6424"/>
                  <a:pt x="9046" y="6210"/>
                  <a:pt x="9046" y="5960"/>
                </a:cubicBezTo>
                <a:lnTo>
                  <a:pt x="9046" y="464"/>
                </a:lnTo>
                <a:cubicBezTo>
                  <a:pt x="9046" y="215"/>
                  <a:pt x="8850" y="1"/>
                  <a:pt x="8600" y="1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219" name="Google Shape;2219;p29"/>
          <p:cNvGrpSpPr/>
          <p:nvPr/>
        </p:nvGrpSpPr>
        <p:grpSpPr>
          <a:xfrm>
            <a:off x="6209228" y="804060"/>
            <a:ext cx="264061" cy="199715"/>
            <a:chOff x="4250025" y="2848800"/>
            <a:chExt cx="266325" cy="186475"/>
          </a:xfrm>
        </p:grpSpPr>
        <p:sp>
          <p:nvSpPr>
            <p:cNvPr id="2220" name="Google Shape;2220;p29"/>
            <p:cNvSpPr/>
            <p:nvPr/>
          </p:nvSpPr>
          <p:spPr>
            <a:xfrm>
              <a:off x="4250025" y="2848800"/>
              <a:ext cx="166425" cy="149900"/>
            </a:xfrm>
            <a:custGeom>
              <a:rect b="b" l="l" r="r" t="t"/>
              <a:pathLst>
                <a:path extrusionOk="0" h="5996" w="6657">
                  <a:moveTo>
                    <a:pt x="536" y="0"/>
                  </a:moveTo>
                  <a:cubicBezTo>
                    <a:pt x="233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3" y="4657"/>
                    <a:pt x="536" y="4657"/>
                  </a:cubicBezTo>
                  <a:lnTo>
                    <a:pt x="1321" y="4657"/>
                  </a:lnTo>
                  <a:lnTo>
                    <a:pt x="1321" y="5995"/>
                  </a:lnTo>
                  <a:lnTo>
                    <a:pt x="2659" y="4657"/>
                  </a:lnTo>
                  <a:lnTo>
                    <a:pt x="3462" y="4657"/>
                  </a:lnTo>
                  <a:lnTo>
                    <a:pt x="3462" y="1998"/>
                  </a:lnTo>
                  <a:cubicBezTo>
                    <a:pt x="3462" y="1427"/>
                    <a:pt x="3944" y="928"/>
                    <a:pt x="4515" y="928"/>
                  </a:cubicBezTo>
                  <a:lnTo>
                    <a:pt x="6656" y="928"/>
                  </a:ln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1" name="Google Shape;2221;p29"/>
            <p:cNvSpPr/>
            <p:nvPr/>
          </p:nvSpPr>
          <p:spPr>
            <a:xfrm>
              <a:off x="4349950" y="2885375"/>
              <a:ext cx="166400" cy="149900"/>
            </a:xfrm>
            <a:custGeom>
              <a:rect b="b" l="l" r="r" t="t"/>
              <a:pathLst>
                <a:path extrusionOk="0" h="5996" w="6656">
                  <a:moveTo>
                    <a:pt x="518" y="0"/>
                  </a:moveTo>
                  <a:cubicBezTo>
                    <a:pt x="232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2" y="4657"/>
                    <a:pt x="518" y="4657"/>
                  </a:cubicBezTo>
                  <a:lnTo>
                    <a:pt x="3979" y="4657"/>
                  </a:lnTo>
                  <a:lnTo>
                    <a:pt x="5318" y="5995"/>
                  </a:lnTo>
                  <a:lnTo>
                    <a:pt x="5318" y="4657"/>
                  </a:lnTo>
                  <a:lnTo>
                    <a:pt x="6121" y="4657"/>
                  </a:lnTo>
                  <a:cubicBezTo>
                    <a:pt x="6424" y="4657"/>
                    <a:pt x="6656" y="4425"/>
                    <a:pt x="6656" y="4122"/>
                  </a:cubicBez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222" name="Google Shape;2222;p29"/>
          <p:cNvGrpSpPr/>
          <p:nvPr/>
        </p:nvGrpSpPr>
        <p:grpSpPr>
          <a:xfrm>
            <a:off x="6657239" y="775866"/>
            <a:ext cx="257418" cy="256558"/>
            <a:chOff x="4707700" y="2822475"/>
            <a:chExt cx="259625" cy="239550"/>
          </a:xfrm>
        </p:grpSpPr>
        <p:sp>
          <p:nvSpPr>
            <p:cNvPr id="2223" name="Google Shape;2223;p29"/>
            <p:cNvSpPr/>
            <p:nvPr/>
          </p:nvSpPr>
          <p:spPr>
            <a:xfrm>
              <a:off x="4707700" y="2822475"/>
              <a:ext cx="259625" cy="176225"/>
            </a:xfrm>
            <a:custGeom>
              <a:rect b="b" l="l" r="r" t="t"/>
              <a:pathLst>
                <a:path extrusionOk="0" h="7049" w="10385">
                  <a:moveTo>
                    <a:pt x="5335" y="0"/>
                  </a:moveTo>
                  <a:cubicBezTo>
                    <a:pt x="4729" y="0"/>
                    <a:pt x="4193" y="429"/>
                    <a:pt x="4051" y="1000"/>
                  </a:cubicBezTo>
                  <a:cubicBezTo>
                    <a:pt x="3801" y="643"/>
                    <a:pt x="3408" y="393"/>
                    <a:pt x="2944" y="393"/>
                  </a:cubicBezTo>
                  <a:cubicBezTo>
                    <a:pt x="2195" y="393"/>
                    <a:pt x="1606" y="1000"/>
                    <a:pt x="1606" y="1731"/>
                  </a:cubicBezTo>
                  <a:cubicBezTo>
                    <a:pt x="1606" y="1838"/>
                    <a:pt x="1624" y="1927"/>
                    <a:pt x="1642" y="2034"/>
                  </a:cubicBezTo>
                  <a:cubicBezTo>
                    <a:pt x="1535" y="1999"/>
                    <a:pt x="1446" y="1981"/>
                    <a:pt x="1339" y="1981"/>
                  </a:cubicBezTo>
                  <a:cubicBezTo>
                    <a:pt x="607" y="1981"/>
                    <a:pt x="0" y="2588"/>
                    <a:pt x="0" y="3319"/>
                  </a:cubicBezTo>
                  <a:cubicBezTo>
                    <a:pt x="0" y="4051"/>
                    <a:pt x="607" y="4657"/>
                    <a:pt x="1339" y="4657"/>
                  </a:cubicBezTo>
                  <a:lnTo>
                    <a:pt x="1356" y="4657"/>
                  </a:lnTo>
                  <a:cubicBezTo>
                    <a:pt x="1428" y="5335"/>
                    <a:pt x="1999" y="5853"/>
                    <a:pt x="2677" y="5853"/>
                  </a:cubicBezTo>
                  <a:cubicBezTo>
                    <a:pt x="2980" y="5853"/>
                    <a:pt x="3266" y="5746"/>
                    <a:pt x="3480" y="5567"/>
                  </a:cubicBezTo>
                  <a:lnTo>
                    <a:pt x="3480" y="5567"/>
                  </a:lnTo>
                  <a:cubicBezTo>
                    <a:pt x="3480" y="5621"/>
                    <a:pt x="3462" y="5656"/>
                    <a:pt x="3462" y="5710"/>
                  </a:cubicBezTo>
                  <a:cubicBezTo>
                    <a:pt x="3462" y="6442"/>
                    <a:pt x="4068" y="7048"/>
                    <a:pt x="4800" y="7048"/>
                  </a:cubicBezTo>
                  <a:cubicBezTo>
                    <a:pt x="5496" y="7048"/>
                    <a:pt x="6067" y="6513"/>
                    <a:pt x="6138" y="5835"/>
                  </a:cubicBezTo>
                  <a:cubicBezTo>
                    <a:pt x="6370" y="6174"/>
                    <a:pt x="6763" y="6388"/>
                    <a:pt x="7191" y="6388"/>
                  </a:cubicBezTo>
                  <a:cubicBezTo>
                    <a:pt x="7922" y="6388"/>
                    <a:pt x="8529" y="5781"/>
                    <a:pt x="8529" y="5050"/>
                  </a:cubicBezTo>
                  <a:lnTo>
                    <a:pt x="8529" y="4925"/>
                  </a:lnTo>
                  <a:cubicBezTo>
                    <a:pt x="8690" y="4996"/>
                    <a:pt x="8868" y="5050"/>
                    <a:pt x="9064" y="5050"/>
                  </a:cubicBezTo>
                  <a:cubicBezTo>
                    <a:pt x="9796" y="5050"/>
                    <a:pt x="10385" y="4443"/>
                    <a:pt x="10385" y="3712"/>
                  </a:cubicBezTo>
                  <a:cubicBezTo>
                    <a:pt x="10385" y="2980"/>
                    <a:pt x="9796" y="2391"/>
                    <a:pt x="9064" y="2391"/>
                  </a:cubicBezTo>
                  <a:cubicBezTo>
                    <a:pt x="8957" y="2391"/>
                    <a:pt x="8868" y="2409"/>
                    <a:pt x="8761" y="2427"/>
                  </a:cubicBezTo>
                  <a:cubicBezTo>
                    <a:pt x="8779" y="2338"/>
                    <a:pt x="8797" y="2231"/>
                    <a:pt x="8797" y="2124"/>
                  </a:cubicBezTo>
                  <a:cubicBezTo>
                    <a:pt x="8797" y="1392"/>
                    <a:pt x="8190" y="785"/>
                    <a:pt x="7459" y="785"/>
                  </a:cubicBezTo>
                  <a:cubicBezTo>
                    <a:pt x="7155" y="785"/>
                    <a:pt x="6870" y="892"/>
                    <a:pt x="6638" y="1071"/>
                  </a:cubicBezTo>
                  <a:cubicBezTo>
                    <a:pt x="6531" y="464"/>
                    <a:pt x="5995" y="0"/>
                    <a:pt x="5335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4" name="Google Shape;2224;p29"/>
            <p:cNvSpPr/>
            <p:nvPr/>
          </p:nvSpPr>
          <p:spPr>
            <a:xfrm>
              <a:off x="4754525" y="29919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1"/>
                  </a:moveTo>
                  <a:cubicBezTo>
                    <a:pt x="358" y="1"/>
                    <a:pt x="1" y="357"/>
                    <a:pt x="1" y="803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32" y="1589"/>
                    <a:pt x="1589" y="1232"/>
                    <a:pt x="1589" y="803"/>
                  </a:cubicBezTo>
                  <a:cubicBezTo>
                    <a:pt x="1589" y="357"/>
                    <a:pt x="1232" y="1"/>
                    <a:pt x="804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5" name="Google Shape;2225;p29"/>
            <p:cNvSpPr/>
            <p:nvPr/>
          </p:nvSpPr>
          <p:spPr>
            <a:xfrm>
              <a:off x="4719750" y="3031675"/>
              <a:ext cx="29900" cy="30350"/>
            </a:xfrm>
            <a:custGeom>
              <a:rect b="b" l="l" r="r" t="t"/>
              <a:pathLst>
                <a:path extrusionOk="0" h="1214" w="1196">
                  <a:moveTo>
                    <a:pt x="589" y="1"/>
                  </a:moveTo>
                  <a:cubicBezTo>
                    <a:pt x="268" y="1"/>
                    <a:pt x="0" y="286"/>
                    <a:pt x="0" y="607"/>
                  </a:cubicBezTo>
                  <a:cubicBezTo>
                    <a:pt x="0" y="946"/>
                    <a:pt x="268" y="1214"/>
                    <a:pt x="589" y="1214"/>
                  </a:cubicBezTo>
                  <a:cubicBezTo>
                    <a:pt x="928" y="1214"/>
                    <a:pt x="1196" y="946"/>
                    <a:pt x="1196" y="607"/>
                  </a:cubicBezTo>
                  <a:cubicBezTo>
                    <a:pt x="1196" y="286"/>
                    <a:pt x="928" y="1"/>
                    <a:pt x="589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226" name="Google Shape;2226;p29"/>
          <p:cNvSpPr/>
          <p:nvPr/>
        </p:nvSpPr>
        <p:spPr>
          <a:xfrm>
            <a:off x="7012654" y="778849"/>
            <a:ext cx="255658" cy="251444"/>
          </a:xfrm>
          <a:custGeom>
            <a:rect b="b" l="l" r="r" t="t"/>
            <a:pathLst>
              <a:path extrusionOk="0" h="9391" w="10314">
                <a:moveTo>
                  <a:pt x="5157" y="1"/>
                </a:moveTo>
                <a:cubicBezTo>
                  <a:pt x="4568" y="1"/>
                  <a:pt x="4086" y="482"/>
                  <a:pt x="4086" y="1071"/>
                </a:cubicBezTo>
                <a:cubicBezTo>
                  <a:pt x="4086" y="1553"/>
                  <a:pt x="4425" y="1963"/>
                  <a:pt x="4889" y="2088"/>
                </a:cubicBezTo>
                <a:lnTo>
                  <a:pt x="4889" y="3926"/>
                </a:lnTo>
                <a:cubicBezTo>
                  <a:pt x="4497" y="3997"/>
                  <a:pt x="4176" y="4229"/>
                  <a:pt x="3997" y="4550"/>
                </a:cubicBezTo>
                <a:lnTo>
                  <a:pt x="2284" y="3837"/>
                </a:lnTo>
                <a:cubicBezTo>
                  <a:pt x="2338" y="3373"/>
                  <a:pt x="2088" y="2891"/>
                  <a:pt x="1624" y="2695"/>
                </a:cubicBezTo>
                <a:cubicBezTo>
                  <a:pt x="1490" y="2643"/>
                  <a:pt x="1353" y="2618"/>
                  <a:pt x="1219" y="2618"/>
                </a:cubicBezTo>
                <a:cubicBezTo>
                  <a:pt x="798" y="2618"/>
                  <a:pt x="404" y="2860"/>
                  <a:pt x="214" y="3266"/>
                </a:cubicBezTo>
                <a:cubicBezTo>
                  <a:pt x="0" y="3819"/>
                  <a:pt x="250" y="4443"/>
                  <a:pt x="803" y="4675"/>
                </a:cubicBezTo>
                <a:cubicBezTo>
                  <a:pt x="932" y="4727"/>
                  <a:pt x="1067" y="4752"/>
                  <a:pt x="1201" y="4752"/>
                </a:cubicBezTo>
                <a:cubicBezTo>
                  <a:pt x="1529" y="4752"/>
                  <a:pt x="1849" y="4603"/>
                  <a:pt x="2052" y="4336"/>
                </a:cubicBezTo>
                <a:lnTo>
                  <a:pt x="3801" y="5050"/>
                </a:lnTo>
                <a:cubicBezTo>
                  <a:pt x="3801" y="5086"/>
                  <a:pt x="3801" y="5157"/>
                  <a:pt x="3801" y="5211"/>
                </a:cubicBezTo>
                <a:cubicBezTo>
                  <a:pt x="3801" y="5514"/>
                  <a:pt x="3890" y="5799"/>
                  <a:pt x="4051" y="6014"/>
                </a:cubicBezTo>
                <a:lnTo>
                  <a:pt x="2677" y="7423"/>
                </a:lnTo>
                <a:cubicBezTo>
                  <a:pt x="2506" y="7319"/>
                  <a:pt x="2313" y="7268"/>
                  <a:pt x="2122" y="7268"/>
                </a:cubicBezTo>
                <a:cubicBezTo>
                  <a:pt x="1854" y="7268"/>
                  <a:pt x="1590" y="7368"/>
                  <a:pt x="1392" y="7566"/>
                </a:cubicBezTo>
                <a:cubicBezTo>
                  <a:pt x="964" y="7994"/>
                  <a:pt x="964" y="8654"/>
                  <a:pt x="1392" y="9082"/>
                </a:cubicBezTo>
                <a:cubicBezTo>
                  <a:pt x="1597" y="9288"/>
                  <a:pt x="1869" y="9390"/>
                  <a:pt x="2141" y="9390"/>
                </a:cubicBezTo>
                <a:cubicBezTo>
                  <a:pt x="2414" y="9390"/>
                  <a:pt x="2686" y="9288"/>
                  <a:pt x="2891" y="9082"/>
                </a:cubicBezTo>
                <a:cubicBezTo>
                  <a:pt x="3230" y="8726"/>
                  <a:pt x="3283" y="8190"/>
                  <a:pt x="3051" y="7780"/>
                </a:cubicBezTo>
                <a:lnTo>
                  <a:pt x="4461" y="6370"/>
                </a:lnTo>
                <a:cubicBezTo>
                  <a:pt x="4657" y="6495"/>
                  <a:pt x="4889" y="6549"/>
                  <a:pt x="5121" y="6549"/>
                </a:cubicBezTo>
                <a:lnTo>
                  <a:pt x="5175" y="6549"/>
                </a:lnTo>
                <a:cubicBezTo>
                  <a:pt x="5407" y="6549"/>
                  <a:pt x="5639" y="6495"/>
                  <a:pt x="5853" y="6370"/>
                </a:cubicBezTo>
                <a:lnTo>
                  <a:pt x="7244" y="7780"/>
                </a:lnTo>
                <a:cubicBezTo>
                  <a:pt x="7013" y="8190"/>
                  <a:pt x="7066" y="8726"/>
                  <a:pt x="7405" y="9082"/>
                </a:cubicBezTo>
                <a:cubicBezTo>
                  <a:pt x="7619" y="9288"/>
                  <a:pt x="7896" y="9390"/>
                  <a:pt x="8170" y="9390"/>
                </a:cubicBezTo>
                <a:cubicBezTo>
                  <a:pt x="8444" y="9390"/>
                  <a:pt x="8716" y="9288"/>
                  <a:pt x="8922" y="9082"/>
                </a:cubicBezTo>
                <a:cubicBezTo>
                  <a:pt x="9332" y="8672"/>
                  <a:pt x="9332" y="7994"/>
                  <a:pt x="8922" y="7584"/>
                </a:cubicBezTo>
                <a:cubicBezTo>
                  <a:pt x="8720" y="7382"/>
                  <a:pt x="8450" y="7282"/>
                  <a:pt x="8174" y="7282"/>
                </a:cubicBezTo>
                <a:cubicBezTo>
                  <a:pt x="7985" y="7282"/>
                  <a:pt x="7793" y="7329"/>
                  <a:pt x="7619" y="7423"/>
                </a:cubicBezTo>
                <a:lnTo>
                  <a:pt x="6245" y="6031"/>
                </a:lnTo>
                <a:cubicBezTo>
                  <a:pt x="6406" y="5799"/>
                  <a:pt x="6513" y="5532"/>
                  <a:pt x="6513" y="5228"/>
                </a:cubicBezTo>
                <a:cubicBezTo>
                  <a:pt x="6513" y="5175"/>
                  <a:pt x="6513" y="5104"/>
                  <a:pt x="6495" y="5068"/>
                </a:cubicBezTo>
                <a:lnTo>
                  <a:pt x="8244" y="4336"/>
                </a:lnTo>
                <a:cubicBezTo>
                  <a:pt x="8450" y="4607"/>
                  <a:pt x="8777" y="4766"/>
                  <a:pt x="9118" y="4766"/>
                </a:cubicBezTo>
                <a:cubicBezTo>
                  <a:pt x="9249" y="4766"/>
                  <a:pt x="9382" y="4743"/>
                  <a:pt x="9510" y="4693"/>
                </a:cubicBezTo>
                <a:cubicBezTo>
                  <a:pt x="10046" y="4443"/>
                  <a:pt x="10313" y="3837"/>
                  <a:pt x="10081" y="3284"/>
                </a:cubicBezTo>
                <a:cubicBezTo>
                  <a:pt x="9906" y="2878"/>
                  <a:pt x="9504" y="2636"/>
                  <a:pt x="9079" y="2636"/>
                </a:cubicBezTo>
                <a:cubicBezTo>
                  <a:pt x="8944" y="2636"/>
                  <a:pt x="8806" y="2661"/>
                  <a:pt x="8672" y="2713"/>
                </a:cubicBezTo>
                <a:cubicBezTo>
                  <a:pt x="8226" y="2891"/>
                  <a:pt x="7958" y="3373"/>
                  <a:pt x="8030" y="3855"/>
                </a:cubicBezTo>
                <a:lnTo>
                  <a:pt x="6317" y="4568"/>
                </a:lnTo>
                <a:cubicBezTo>
                  <a:pt x="6120" y="4247"/>
                  <a:pt x="5781" y="3997"/>
                  <a:pt x="5407" y="3944"/>
                </a:cubicBezTo>
                <a:lnTo>
                  <a:pt x="5407" y="2088"/>
                </a:lnTo>
                <a:cubicBezTo>
                  <a:pt x="5871" y="1963"/>
                  <a:pt x="6210" y="1553"/>
                  <a:pt x="6210" y="1071"/>
                </a:cubicBezTo>
                <a:cubicBezTo>
                  <a:pt x="6210" y="482"/>
                  <a:pt x="5746" y="1"/>
                  <a:pt x="5157" y="1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27" name="Google Shape;2227;p29"/>
          <p:cNvSpPr/>
          <p:nvPr/>
        </p:nvSpPr>
        <p:spPr>
          <a:xfrm>
            <a:off x="7405270" y="804665"/>
            <a:ext cx="264061" cy="199715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228" name="Google Shape;2228;p29"/>
          <p:cNvGrpSpPr/>
          <p:nvPr/>
        </p:nvGrpSpPr>
        <p:grpSpPr>
          <a:xfrm>
            <a:off x="7883620" y="747190"/>
            <a:ext cx="263615" cy="313428"/>
            <a:chOff x="6425500" y="2795700"/>
            <a:chExt cx="265875" cy="292650"/>
          </a:xfrm>
        </p:grpSpPr>
        <p:sp>
          <p:nvSpPr>
            <p:cNvPr id="2229" name="Google Shape;2229;p29"/>
            <p:cNvSpPr/>
            <p:nvPr/>
          </p:nvSpPr>
          <p:spPr>
            <a:xfrm>
              <a:off x="6425500" y="2795700"/>
              <a:ext cx="265875" cy="292650"/>
            </a:xfrm>
            <a:custGeom>
              <a:rect b="b" l="l" r="r" t="t"/>
              <a:pathLst>
                <a:path extrusionOk="0" h="11706" w="10635">
                  <a:moveTo>
                    <a:pt x="7976" y="2124"/>
                  </a:moveTo>
                  <a:lnTo>
                    <a:pt x="7976" y="6567"/>
                  </a:lnTo>
                  <a:lnTo>
                    <a:pt x="6781" y="7709"/>
                  </a:lnTo>
                  <a:cubicBezTo>
                    <a:pt x="6343" y="7379"/>
                    <a:pt x="5826" y="7214"/>
                    <a:pt x="5311" y="7214"/>
                  </a:cubicBezTo>
                  <a:cubicBezTo>
                    <a:pt x="4796" y="7214"/>
                    <a:pt x="4283" y="7379"/>
                    <a:pt x="3854" y="7709"/>
                  </a:cubicBezTo>
                  <a:lnTo>
                    <a:pt x="2659" y="6567"/>
                  </a:lnTo>
                  <a:lnTo>
                    <a:pt x="2659" y="2124"/>
                  </a:lnTo>
                  <a:close/>
                  <a:moveTo>
                    <a:pt x="785" y="5514"/>
                  </a:moveTo>
                  <a:lnTo>
                    <a:pt x="3444" y="8048"/>
                  </a:lnTo>
                  <a:lnTo>
                    <a:pt x="785" y="10581"/>
                  </a:lnTo>
                  <a:lnTo>
                    <a:pt x="785" y="5514"/>
                  </a:lnTo>
                  <a:close/>
                  <a:moveTo>
                    <a:pt x="9832" y="5532"/>
                  </a:moveTo>
                  <a:lnTo>
                    <a:pt x="9832" y="10599"/>
                  </a:lnTo>
                  <a:lnTo>
                    <a:pt x="7173" y="8066"/>
                  </a:lnTo>
                  <a:lnTo>
                    <a:pt x="9832" y="5532"/>
                  </a:lnTo>
                  <a:close/>
                  <a:moveTo>
                    <a:pt x="5317" y="7749"/>
                  </a:moveTo>
                  <a:cubicBezTo>
                    <a:pt x="5781" y="7749"/>
                    <a:pt x="6245" y="7914"/>
                    <a:pt x="6602" y="8244"/>
                  </a:cubicBezTo>
                  <a:lnTo>
                    <a:pt x="6781" y="8423"/>
                  </a:lnTo>
                  <a:lnTo>
                    <a:pt x="9403" y="10903"/>
                  </a:lnTo>
                  <a:lnTo>
                    <a:pt x="1232" y="10903"/>
                  </a:lnTo>
                  <a:lnTo>
                    <a:pt x="3854" y="8423"/>
                  </a:lnTo>
                  <a:lnTo>
                    <a:pt x="4033" y="8244"/>
                  </a:lnTo>
                  <a:cubicBezTo>
                    <a:pt x="4390" y="7914"/>
                    <a:pt x="4854" y="7749"/>
                    <a:pt x="5317" y="7749"/>
                  </a:cubicBezTo>
                  <a:close/>
                  <a:moveTo>
                    <a:pt x="5317" y="1"/>
                  </a:moveTo>
                  <a:lnTo>
                    <a:pt x="3712" y="1339"/>
                  </a:lnTo>
                  <a:lnTo>
                    <a:pt x="1856" y="1339"/>
                  </a:lnTo>
                  <a:lnTo>
                    <a:pt x="1856" y="2499"/>
                  </a:lnTo>
                  <a:lnTo>
                    <a:pt x="0" y="4283"/>
                  </a:lnTo>
                  <a:lnTo>
                    <a:pt x="0" y="11706"/>
                  </a:lnTo>
                  <a:lnTo>
                    <a:pt x="10635" y="11706"/>
                  </a:lnTo>
                  <a:lnTo>
                    <a:pt x="10635" y="4283"/>
                  </a:lnTo>
                  <a:lnTo>
                    <a:pt x="8761" y="2499"/>
                  </a:lnTo>
                  <a:lnTo>
                    <a:pt x="8761" y="1339"/>
                  </a:lnTo>
                  <a:lnTo>
                    <a:pt x="6905" y="1339"/>
                  </a:lnTo>
                  <a:lnTo>
                    <a:pt x="5317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0" name="Google Shape;2230;p29"/>
            <p:cNvSpPr/>
            <p:nvPr/>
          </p:nvSpPr>
          <p:spPr>
            <a:xfrm>
              <a:off x="6515150" y="2868425"/>
              <a:ext cx="86575" cy="87000"/>
            </a:xfrm>
            <a:custGeom>
              <a:rect b="b" l="l" r="r" t="t"/>
              <a:pathLst>
                <a:path extrusionOk="0" h="3480" w="3463">
                  <a:moveTo>
                    <a:pt x="1731" y="1338"/>
                  </a:moveTo>
                  <a:cubicBezTo>
                    <a:pt x="1963" y="1338"/>
                    <a:pt x="2160" y="1517"/>
                    <a:pt x="2160" y="1767"/>
                  </a:cubicBezTo>
                  <a:cubicBezTo>
                    <a:pt x="2160" y="1999"/>
                    <a:pt x="1963" y="2195"/>
                    <a:pt x="1731" y="2195"/>
                  </a:cubicBezTo>
                  <a:cubicBezTo>
                    <a:pt x="1500" y="2195"/>
                    <a:pt x="1303" y="1981"/>
                    <a:pt x="1303" y="1767"/>
                  </a:cubicBezTo>
                  <a:cubicBezTo>
                    <a:pt x="1303" y="1517"/>
                    <a:pt x="1500" y="1338"/>
                    <a:pt x="1731" y="1338"/>
                  </a:cubicBezTo>
                  <a:close/>
                  <a:moveTo>
                    <a:pt x="1749" y="0"/>
                  </a:moveTo>
                  <a:cubicBezTo>
                    <a:pt x="786" y="0"/>
                    <a:pt x="19" y="767"/>
                    <a:pt x="19" y="1731"/>
                  </a:cubicBezTo>
                  <a:cubicBezTo>
                    <a:pt x="1" y="2694"/>
                    <a:pt x="768" y="3462"/>
                    <a:pt x="1731" y="3479"/>
                  </a:cubicBezTo>
                  <a:cubicBezTo>
                    <a:pt x="2035" y="3479"/>
                    <a:pt x="2320" y="3408"/>
                    <a:pt x="2588" y="3265"/>
                  </a:cubicBezTo>
                  <a:cubicBezTo>
                    <a:pt x="2695" y="3212"/>
                    <a:pt x="2731" y="3069"/>
                    <a:pt x="2695" y="2962"/>
                  </a:cubicBezTo>
                  <a:cubicBezTo>
                    <a:pt x="2646" y="2888"/>
                    <a:pt x="2562" y="2848"/>
                    <a:pt x="2480" y="2848"/>
                  </a:cubicBezTo>
                  <a:cubicBezTo>
                    <a:pt x="2444" y="2848"/>
                    <a:pt x="2407" y="2856"/>
                    <a:pt x="2374" y="2873"/>
                  </a:cubicBezTo>
                  <a:cubicBezTo>
                    <a:pt x="2178" y="2980"/>
                    <a:pt x="1963" y="3033"/>
                    <a:pt x="1731" y="3033"/>
                  </a:cubicBezTo>
                  <a:cubicBezTo>
                    <a:pt x="1018" y="3033"/>
                    <a:pt x="429" y="2445"/>
                    <a:pt x="447" y="1749"/>
                  </a:cubicBezTo>
                  <a:cubicBezTo>
                    <a:pt x="447" y="1035"/>
                    <a:pt x="1036" y="446"/>
                    <a:pt x="1749" y="446"/>
                  </a:cubicBezTo>
                  <a:cubicBezTo>
                    <a:pt x="2445" y="446"/>
                    <a:pt x="3034" y="1017"/>
                    <a:pt x="3034" y="1749"/>
                  </a:cubicBezTo>
                  <a:lnTo>
                    <a:pt x="3034" y="2159"/>
                  </a:lnTo>
                  <a:cubicBezTo>
                    <a:pt x="2784" y="2159"/>
                    <a:pt x="2606" y="1981"/>
                    <a:pt x="2606" y="1749"/>
                  </a:cubicBezTo>
                  <a:cubicBezTo>
                    <a:pt x="2606" y="1321"/>
                    <a:pt x="2320" y="946"/>
                    <a:pt x="1892" y="874"/>
                  </a:cubicBezTo>
                  <a:cubicBezTo>
                    <a:pt x="1836" y="862"/>
                    <a:pt x="1778" y="855"/>
                    <a:pt x="1721" y="855"/>
                  </a:cubicBezTo>
                  <a:cubicBezTo>
                    <a:pt x="1382" y="855"/>
                    <a:pt x="1051" y="1074"/>
                    <a:pt x="929" y="1410"/>
                  </a:cubicBezTo>
                  <a:cubicBezTo>
                    <a:pt x="786" y="1784"/>
                    <a:pt x="929" y="2248"/>
                    <a:pt x="1285" y="2462"/>
                  </a:cubicBezTo>
                  <a:cubicBezTo>
                    <a:pt x="1423" y="2545"/>
                    <a:pt x="1575" y="2585"/>
                    <a:pt x="1728" y="2585"/>
                  </a:cubicBezTo>
                  <a:cubicBezTo>
                    <a:pt x="1972" y="2585"/>
                    <a:pt x="2216" y="2482"/>
                    <a:pt x="2392" y="2284"/>
                  </a:cubicBezTo>
                  <a:cubicBezTo>
                    <a:pt x="2552" y="2480"/>
                    <a:pt x="2784" y="2587"/>
                    <a:pt x="3052" y="2587"/>
                  </a:cubicBezTo>
                  <a:cubicBezTo>
                    <a:pt x="3284" y="2587"/>
                    <a:pt x="3462" y="2391"/>
                    <a:pt x="3462" y="2141"/>
                  </a:cubicBezTo>
                  <a:lnTo>
                    <a:pt x="3462" y="1731"/>
                  </a:lnTo>
                  <a:cubicBezTo>
                    <a:pt x="3462" y="767"/>
                    <a:pt x="2695" y="0"/>
                    <a:pt x="1749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231" name="Google Shape;2231;p29"/>
          <p:cNvSpPr/>
          <p:nvPr/>
        </p:nvSpPr>
        <p:spPr>
          <a:xfrm>
            <a:off x="8256813" y="772890"/>
            <a:ext cx="264507" cy="263707"/>
          </a:xfrm>
          <a:custGeom>
            <a:rect b="b" l="l" r="r" t="t"/>
            <a:pathLst>
              <a:path extrusionOk="0" h="9849" w="10671">
                <a:moveTo>
                  <a:pt x="8726" y="1430"/>
                </a:moveTo>
                <a:lnTo>
                  <a:pt x="3391" y="6426"/>
                </a:lnTo>
                <a:lnTo>
                  <a:pt x="946" y="5588"/>
                </a:lnTo>
                <a:lnTo>
                  <a:pt x="8726" y="1430"/>
                </a:lnTo>
                <a:close/>
                <a:moveTo>
                  <a:pt x="9957" y="1216"/>
                </a:moveTo>
                <a:lnTo>
                  <a:pt x="8833" y="8282"/>
                </a:lnTo>
                <a:lnTo>
                  <a:pt x="6442" y="7461"/>
                </a:lnTo>
                <a:lnTo>
                  <a:pt x="6424" y="7461"/>
                </a:lnTo>
                <a:lnTo>
                  <a:pt x="5478" y="7122"/>
                </a:lnTo>
                <a:lnTo>
                  <a:pt x="9957" y="1216"/>
                </a:lnTo>
                <a:close/>
                <a:moveTo>
                  <a:pt x="8761" y="2001"/>
                </a:moveTo>
                <a:lnTo>
                  <a:pt x="4943" y="6944"/>
                </a:lnTo>
                <a:lnTo>
                  <a:pt x="4782" y="7158"/>
                </a:lnTo>
                <a:cubicBezTo>
                  <a:pt x="4765" y="7176"/>
                  <a:pt x="4747" y="7211"/>
                  <a:pt x="4729" y="7265"/>
                </a:cubicBezTo>
                <a:lnTo>
                  <a:pt x="4693" y="7425"/>
                </a:lnTo>
                <a:lnTo>
                  <a:pt x="4426" y="8639"/>
                </a:lnTo>
                <a:lnTo>
                  <a:pt x="3783" y="6783"/>
                </a:lnTo>
                <a:lnTo>
                  <a:pt x="8761" y="2001"/>
                </a:lnTo>
                <a:close/>
                <a:moveTo>
                  <a:pt x="5211" y="7622"/>
                </a:moveTo>
                <a:lnTo>
                  <a:pt x="5853" y="7836"/>
                </a:lnTo>
                <a:lnTo>
                  <a:pt x="4961" y="8710"/>
                </a:lnTo>
                <a:lnTo>
                  <a:pt x="4961" y="8710"/>
                </a:lnTo>
                <a:lnTo>
                  <a:pt x="5211" y="7622"/>
                </a:lnTo>
                <a:close/>
                <a:moveTo>
                  <a:pt x="10390" y="0"/>
                </a:moveTo>
                <a:cubicBezTo>
                  <a:pt x="10342" y="0"/>
                  <a:pt x="10292" y="14"/>
                  <a:pt x="10242" y="39"/>
                </a:cubicBezTo>
                <a:lnTo>
                  <a:pt x="161" y="5391"/>
                </a:lnTo>
                <a:cubicBezTo>
                  <a:pt x="72" y="5445"/>
                  <a:pt x="1" y="5552"/>
                  <a:pt x="1" y="5641"/>
                </a:cubicBezTo>
                <a:cubicBezTo>
                  <a:pt x="1" y="5748"/>
                  <a:pt x="90" y="5855"/>
                  <a:pt x="179" y="5873"/>
                </a:cubicBezTo>
                <a:lnTo>
                  <a:pt x="2945" y="6819"/>
                </a:lnTo>
                <a:lnTo>
                  <a:pt x="3301" y="6944"/>
                </a:lnTo>
                <a:lnTo>
                  <a:pt x="3373" y="7176"/>
                </a:lnTo>
                <a:lnTo>
                  <a:pt x="4194" y="9638"/>
                </a:lnTo>
                <a:lnTo>
                  <a:pt x="4194" y="9656"/>
                </a:lnTo>
                <a:lnTo>
                  <a:pt x="4194" y="9674"/>
                </a:lnTo>
                <a:cubicBezTo>
                  <a:pt x="4229" y="9745"/>
                  <a:pt x="4301" y="9816"/>
                  <a:pt x="4390" y="9834"/>
                </a:cubicBezTo>
                <a:cubicBezTo>
                  <a:pt x="4419" y="9844"/>
                  <a:pt x="4446" y="9848"/>
                  <a:pt x="4472" y="9848"/>
                </a:cubicBezTo>
                <a:cubicBezTo>
                  <a:pt x="4543" y="9848"/>
                  <a:pt x="4605" y="9815"/>
                  <a:pt x="4658" y="9763"/>
                </a:cubicBezTo>
                <a:lnTo>
                  <a:pt x="4747" y="9674"/>
                </a:lnTo>
                <a:lnTo>
                  <a:pt x="6424" y="8032"/>
                </a:lnTo>
                <a:lnTo>
                  <a:pt x="8975" y="8906"/>
                </a:lnTo>
                <a:cubicBezTo>
                  <a:pt x="9001" y="8919"/>
                  <a:pt x="9028" y="8925"/>
                  <a:pt x="9056" y="8925"/>
                </a:cubicBezTo>
                <a:cubicBezTo>
                  <a:pt x="9106" y="8925"/>
                  <a:pt x="9155" y="8905"/>
                  <a:pt x="9190" y="8871"/>
                </a:cubicBezTo>
                <a:cubicBezTo>
                  <a:pt x="9261" y="8835"/>
                  <a:pt x="9314" y="8764"/>
                  <a:pt x="9332" y="8692"/>
                </a:cubicBezTo>
                <a:lnTo>
                  <a:pt x="10653" y="324"/>
                </a:lnTo>
                <a:cubicBezTo>
                  <a:pt x="10670" y="199"/>
                  <a:pt x="10617" y="110"/>
                  <a:pt x="10546" y="56"/>
                </a:cubicBezTo>
                <a:cubicBezTo>
                  <a:pt x="10498" y="18"/>
                  <a:pt x="10445" y="0"/>
                  <a:pt x="10390" y="0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232" name="Google Shape;2232;p29"/>
          <p:cNvGrpSpPr/>
          <p:nvPr/>
        </p:nvGrpSpPr>
        <p:grpSpPr>
          <a:xfrm>
            <a:off x="8692133" y="790145"/>
            <a:ext cx="262723" cy="228203"/>
            <a:chOff x="5549875" y="2418425"/>
            <a:chExt cx="264975" cy="213075"/>
          </a:xfrm>
        </p:grpSpPr>
        <p:sp>
          <p:nvSpPr>
            <p:cNvPr id="2233" name="Google Shape;2233;p29"/>
            <p:cNvSpPr/>
            <p:nvPr/>
          </p:nvSpPr>
          <p:spPr>
            <a:xfrm>
              <a:off x="5549875" y="2576925"/>
              <a:ext cx="42400" cy="54575"/>
            </a:xfrm>
            <a:custGeom>
              <a:rect b="b" l="l" r="r" t="t"/>
              <a:pathLst>
                <a:path extrusionOk="0" h="2183" w="1696">
                  <a:moveTo>
                    <a:pt x="448" y="0"/>
                  </a:moveTo>
                  <a:cubicBezTo>
                    <a:pt x="379" y="0"/>
                    <a:pt x="311" y="20"/>
                    <a:pt x="250" y="62"/>
                  </a:cubicBezTo>
                  <a:cubicBezTo>
                    <a:pt x="54" y="169"/>
                    <a:pt x="0" y="419"/>
                    <a:pt x="107" y="598"/>
                  </a:cubicBezTo>
                  <a:lnTo>
                    <a:pt x="910" y="1989"/>
                  </a:lnTo>
                  <a:cubicBezTo>
                    <a:pt x="971" y="2111"/>
                    <a:pt x="1114" y="2182"/>
                    <a:pt x="1255" y="2182"/>
                  </a:cubicBezTo>
                  <a:cubicBezTo>
                    <a:pt x="1322" y="2182"/>
                    <a:pt x="1388" y="2167"/>
                    <a:pt x="1446" y="2132"/>
                  </a:cubicBezTo>
                  <a:cubicBezTo>
                    <a:pt x="1624" y="2025"/>
                    <a:pt x="1695" y="1775"/>
                    <a:pt x="1588" y="1579"/>
                  </a:cubicBezTo>
                  <a:lnTo>
                    <a:pt x="785" y="205"/>
                  </a:lnTo>
                  <a:cubicBezTo>
                    <a:pt x="715" y="75"/>
                    <a:pt x="581" y="0"/>
                    <a:pt x="448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4" name="Google Shape;2234;p29"/>
            <p:cNvSpPr/>
            <p:nvPr/>
          </p:nvSpPr>
          <p:spPr>
            <a:xfrm>
              <a:off x="5576175" y="2418425"/>
              <a:ext cx="238675" cy="211200"/>
            </a:xfrm>
            <a:custGeom>
              <a:rect b="b" l="l" r="r" t="t"/>
              <a:pathLst>
                <a:path extrusionOk="0" h="8448" w="9547">
                  <a:moveTo>
                    <a:pt x="5693" y="6724"/>
                  </a:moveTo>
                  <a:lnTo>
                    <a:pt x="5568" y="7348"/>
                  </a:lnTo>
                  <a:lnTo>
                    <a:pt x="3730" y="7883"/>
                  </a:lnTo>
                  <a:lnTo>
                    <a:pt x="3284" y="7402"/>
                  </a:lnTo>
                  <a:lnTo>
                    <a:pt x="5693" y="6724"/>
                  </a:lnTo>
                  <a:close/>
                  <a:moveTo>
                    <a:pt x="6248" y="1"/>
                  </a:moveTo>
                  <a:cubicBezTo>
                    <a:pt x="6184" y="1"/>
                    <a:pt x="6119" y="24"/>
                    <a:pt x="6067" y="68"/>
                  </a:cubicBezTo>
                  <a:lnTo>
                    <a:pt x="1" y="5921"/>
                  </a:lnTo>
                  <a:lnTo>
                    <a:pt x="1196" y="8008"/>
                  </a:lnTo>
                  <a:lnTo>
                    <a:pt x="2713" y="7580"/>
                  </a:lnTo>
                  <a:lnTo>
                    <a:pt x="3391" y="8312"/>
                  </a:lnTo>
                  <a:cubicBezTo>
                    <a:pt x="3476" y="8396"/>
                    <a:pt x="3583" y="8448"/>
                    <a:pt x="3703" y="8448"/>
                  </a:cubicBezTo>
                  <a:cubicBezTo>
                    <a:pt x="3735" y="8448"/>
                    <a:pt x="3768" y="8444"/>
                    <a:pt x="3801" y="8437"/>
                  </a:cubicBezTo>
                  <a:lnTo>
                    <a:pt x="5800" y="7866"/>
                  </a:lnTo>
                  <a:cubicBezTo>
                    <a:pt x="5836" y="7848"/>
                    <a:pt x="5871" y="7830"/>
                    <a:pt x="5889" y="7812"/>
                  </a:cubicBezTo>
                  <a:cubicBezTo>
                    <a:pt x="5996" y="7758"/>
                    <a:pt x="6067" y="7651"/>
                    <a:pt x="6085" y="7544"/>
                  </a:cubicBezTo>
                  <a:lnTo>
                    <a:pt x="6264" y="6563"/>
                  </a:lnTo>
                  <a:lnTo>
                    <a:pt x="9315" y="5707"/>
                  </a:lnTo>
                  <a:cubicBezTo>
                    <a:pt x="9475" y="5635"/>
                    <a:pt x="9547" y="5439"/>
                    <a:pt x="9458" y="5296"/>
                  </a:cubicBezTo>
                  <a:lnTo>
                    <a:pt x="8565" y="3744"/>
                  </a:lnTo>
                  <a:lnTo>
                    <a:pt x="7370" y="1674"/>
                  </a:lnTo>
                  <a:lnTo>
                    <a:pt x="6478" y="140"/>
                  </a:lnTo>
                  <a:cubicBezTo>
                    <a:pt x="6426" y="46"/>
                    <a:pt x="6337" y="1"/>
                    <a:pt x="6248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235" name="Google Shape;2235;p29"/>
          <p:cNvSpPr/>
          <p:nvPr/>
        </p:nvSpPr>
        <p:spPr>
          <a:xfrm>
            <a:off x="3551606" y="1268648"/>
            <a:ext cx="125202" cy="299077"/>
          </a:xfrm>
          <a:custGeom>
            <a:rect b="b" l="l" r="r" t="t"/>
            <a:pathLst>
              <a:path extrusionOk="0" h="11170" w="5051">
                <a:moveTo>
                  <a:pt x="1857" y="0"/>
                </a:moveTo>
                <a:cubicBezTo>
                  <a:pt x="839" y="0"/>
                  <a:pt x="1" y="839"/>
                  <a:pt x="1" y="1856"/>
                </a:cubicBezTo>
                <a:lnTo>
                  <a:pt x="1" y="8654"/>
                </a:lnTo>
                <a:cubicBezTo>
                  <a:pt x="1" y="10046"/>
                  <a:pt x="1125" y="11170"/>
                  <a:pt x="2517" y="11170"/>
                </a:cubicBezTo>
                <a:cubicBezTo>
                  <a:pt x="3908" y="11170"/>
                  <a:pt x="5050" y="10046"/>
                  <a:pt x="5050" y="8654"/>
                </a:cubicBezTo>
                <a:lnTo>
                  <a:pt x="5050" y="5853"/>
                </a:lnTo>
                <a:lnTo>
                  <a:pt x="4247" y="5853"/>
                </a:lnTo>
                <a:lnTo>
                  <a:pt x="4247" y="8654"/>
                </a:lnTo>
                <a:cubicBezTo>
                  <a:pt x="4247" y="9618"/>
                  <a:pt x="3480" y="10385"/>
                  <a:pt x="2517" y="10385"/>
                </a:cubicBezTo>
                <a:cubicBezTo>
                  <a:pt x="1571" y="10385"/>
                  <a:pt x="786" y="9618"/>
                  <a:pt x="786" y="8654"/>
                </a:cubicBezTo>
                <a:lnTo>
                  <a:pt x="786" y="1856"/>
                </a:lnTo>
                <a:cubicBezTo>
                  <a:pt x="786" y="1285"/>
                  <a:pt x="1268" y="803"/>
                  <a:pt x="1857" y="803"/>
                </a:cubicBezTo>
                <a:cubicBezTo>
                  <a:pt x="2445" y="803"/>
                  <a:pt x="2909" y="1285"/>
                  <a:pt x="2909" y="1856"/>
                </a:cubicBezTo>
                <a:lnTo>
                  <a:pt x="2909" y="8119"/>
                </a:lnTo>
                <a:cubicBezTo>
                  <a:pt x="2909" y="8351"/>
                  <a:pt x="2749" y="8511"/>
                  <a:pt x="2517" y="8511"/>
                </a:cubicBezTo>
                <a:cubicBezTo>
                  <a:pt x="2303" y="8511"/>
                  <a:pt x="2124" y="8351"/>
                  <a:pt x="2124" y="8119"/>
                </a:cubicBezTo>
                <a:lnTo>
                  <a:pt x="2124" y="4925"/>
                </a:lnTo>
                <a:lnTo>
                  <a:pt x="1321" y="4925"/>
                </a:lnTo>
                <a:lnTo>
                  <a:pt x="1321" y="8119"/>
                </a:lnTo>
                <a:cubicBezTo>
                  <a:pt x="1321" y="8779"/>
                  <a:pt x="1857" y="9314"/>
                  <a:pt x="2517" y="9314"/>
                </a:cubicBezTo>
                <a:cubicBezTo>
                  <a:pt x="3177" y="9314"/>
                  <a:pt x="3712" y="8779"/>
                  <a:pt x="3712" y="8119"/>
                </a:cubicBezTo>
                <a:lnTo>
                  <a:pt x="3712" y="1856"/>
                </a:lnTo>
                <a:cubicBezTo>
                  <a:pt x="3712" y="839"/>
                  <a:pt x="2891" y="0"/>
                  <a:pt x="1857" y="0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236" name="Google Shape;2236;p29"/>
          <p:cNvGrpSpPr/>
          <p:nvPr/>
        </p:nvGrpSpPr>
        <p:grpSpPr>
          <a:xfrm>
            <a:off x="4264224" y="1296525"/>
            <a:ext cx="224699" cy="242233"/>
            <a:chOff x="3739275" y="2525850"/>
            <a:chExt cx="226625" cy="226175"/>
          </a:xfrm>
        </p:grpSpPr>
        <p:sp>
          <p:nvSpPr>
            <p:cNvPr id="2237" name="Google Shape;2237;p29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8" name="Google Shape;2238;p29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9" name="Google Shape;2239;p29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0" name="Google Shape;2240;p29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241" name="Google Shape;2241;p29"/>
          <p:cNvGrpSpPr/>
          <p:nvPr/>
        </p:nvGrpSpPr>
        <p:grpSpPr>
          <a:xfrm>
            <a:off x="3869125" y="1275493"/>
            <a:ext cx="204348" cy="284297"/>
            <a:chOff x="4518575" y="2506200"/>
            <a:chExt cx="206100" cy="265450"/>
          </a:xfrm>
        </p:grpSpPr>
        <p:sp>
          <p:nvSpPr>
            <p:cNvPr id="2242" name="Google Shape;2242;p29"/>
            <p:cNvSpPr/>
            <p:nvPr/>
          </p:nvSpPr>
          <p:spPr>
            <a:xfrm>
              <a:off x="4518575" y="2506200"/>
              <a:ext cx="206100" cy="265450"/>
            </a:xfrm>
            <a:custGeom>
              <a:rect b="b" l="l" r="r" t="t"/>
              <a:pathLst>
                <a:path extrusionOk="0" h="10618" w="8244">
                  <a:moveTo>
                    <a:pt x="7440" y="786"/>
                  </a:moveTo>
                  <a:lnTo>
                    <a:pt x="7440" y="9832"/>
                  </a:lnTo>
                  <a:lnTo>
                    <a:pt x="803" y="9832"/>
                  </a:lnTo>
                  <a:lnTo>
                    <a:pt x="803" y="786"/>
                  </a:lnTo>
                  <a:close/>
                  <a:moveTo>
                    <a:pt x="0" y="1"/>
                  </a:moveTo>
                  <a:lnTo>
                    <a:pt x="0" y="10617"/>
                  </a:lnTo>
                  <a:lnTo>
                    <a:pt x="8243" y="10617"/>
                  </a:lnTo>
                  <a:lnTo>
                    <a:pt x="8243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3" name="Google Shape;2243;p29"/>
            <p:cNvSpPr/>
            <p:nvPr/>
          </p:nvSpPr>
          <p:spPr>
            <a:xfrm>
              <a:off x="4628300" y="25557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4" name="Google Shape;2244;p29"/>
            <p:cNvSpPr/>
            <p:nvPr/>
          </p:nvSpPr>
          <p:spPr>
            <a:xfrm>
              <a:off x="4628300" y="2608800"/>
              <a:ext cx="56225" cy="13425"/>
            </a:xfrm>
            <a:custGeom>
              <a:rect b="b" l="l" r="r" t="t"/>
              <a:pathLst>
                <a:path extrusionOk="0" h="537" w="2249">
                  <a:moveTo>
                    <a:pt x="0" y="1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5" name="Google Shape;2245;p29"/>
            <p:cNvSpPr/>
            <p:nvPr/>
          </p:nvSpPr>
          <p:spPr>
            <a:xfrm>
              <a:off x="4628300" y="27154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5"/>
                  </a:lnTo>
                  <a:lnTo>
                    <a:pt x="2249" y="535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6" name="Google Shape;2246;p29"/>
            <p:cNvSpPr/>
            <p:nvPr/>
          </p:nvSpPr>
          <p:spPr>
            <a:xfrm>
              <a:off x="4628300" y="2662325"/>
              <a:ext cx="56225" cy="12975"/>
            </a:xfrm>
            <a:custGeom>
              <a:rect b="b" l="l" r="r" t="t"/>
              <a:pathLst>
                <a:path extrusionOk="0" h="519" w="2249">
                  <a:moveTo>
                    <a:pt x="0" y="1"/>
                  </a:moveTo>
                  <a:lnTo>
                    <a:pt x="0" y="518"/>
                  </a:lnTo>
                  <a:lnTo>
                    <a:pt x="2249" y="518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7" name="Google Shape;2247;p29"/>
            <p:cNvSpPr/>
            <p:nvPr/>
          </p:nvSpPr>
          <p:spPr>
            <a:xfrm>
              <a:off x="4558275" y="25392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8" name="Google Shape;2248;p29"/>
            <p:cNvSpPr/>
            <p:nvPr/>
          </p:nvSpPr>
          <p:spPr>
            <a:xfrm>
              <a:off x="4558275" y="2592300"/>
              <a:ext cx="49525" cy="40625"/>
            </a:xfrm>
            <a:custGeom>
              <a:rect b="b" l="l" r="r" t="t"/>
              <a:pathLst>
                <a:path extrusionOk="0" h="1625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49" name="Google Shape;2249;p29"/>
            <p:cNvSpPr/>
            <p:nvPr/>
          </p:nvSpPr>
          <p:spPr>
            <a:xfrm>
              <a:off x="4558275" y="2645375"/>
              <a:ext cx="49525" cy="41075"/>
            </a:xfrm>
            <a:custGeom>
              <a:rect b="b" l="l" r="r" t="t"/>
              <a:pathLst>
                <a:path extrusionOk="0" h="1643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42"/>
                  </a:lnTo>
                  <a:lnTo>
                    <a:pt x="1981" y="376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0" name="Google Shape;2250;p29"/>
            <p:cNvSpPr/>
            <p:nvPr/>
          </p:nvSpPr>
          <p:spPr>
            <a:xfrm>
              <a:off x="4558275" y="26980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251" name="Google Shape;2251;p29"/>
          <p:cNvGrpSpPr/>
          <p:nvPr/>
        </p:nvGrpSpPr>
        <p:grpSpPr>
          <a:xfrm>
            <a:off x="4680011" y="1296732"/>
            <a:ext cx="224723" cy="242233"/>
            <a:chOff x="4164375" y="1677425"/>
            <a:chExt cx="226650" cy="226175"/>
          </a:xfrm>
        </p:grpSpPr>
        <p:sp>
          <p:nvSpPr>
            <p:cNvPr id="2252" name="Google Shape;2252;p29"/>
            <p:cNvSpPr/>
            <p:nvPr/>
          </p:nvSpPr>
          <p:spPr>
            <a:xfrm>
              <a:off x="4164375" y="1677425"/>
              <a:ext cx="226650" cy="226175"/>
            </a:xfrm>
            <a:custGeom>
              <a:rect b="b" l="l" r="r" t="t"/>
              <a:pathLst>
                <a:path extrusionOk="0" h="9047" w="9066">
                  <a:moveTo>
                    <a:pt x="1" y="0"/>
                  </a:moveTo>
                  <a:lnTo>
                    <a:pt x="1" y="9047"/>
                  </a:lnTo>
                  <a:lnTo>
                    <a:pt x="9065" y="9047"/>
                  </a:lnTo>
                  <a:lnTo>
                    <a:pt x="9065" y="8244"/>
                  </a:lnTo>
                  <a:lnTo>
                    <a:pt x="804" y="8244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3" name="Google Shape;2253;p29"/>
            <p:cNvSpPr/>
            <p:nvPr/>
          </p:nvSpPr>
          <p:spPr>
            <a:xfrm>
              <a:off x="4204525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4" name="Google Shape;2254;p29"/>
            <p:cNvSpPr/>
            <p:nvPr/>
          </p:nvSpPr>
          <p:spPr>
            <a:xfrm>
              <a:off x="4254500" y="1677425"/>
              <a:ext cx="36600" cy="186475"/>
            </a:xfrm>
            <a:custGeom>
              <a:rect b="b" l="l" r="r" t="t"/>
              <a:pathLst>
                <a:path extrusionOk="0" h="7459" w="1464">
                  <a:moveTo>
                    <a:pt x="0" y="0"/>
                  </a:moveTo>
                  <a:lnTo>
                    <a:pt x="0" y="7459"/>
                  </a:lnTo>
                  <a:lnTo>
                    <a:pt x="1463" y="7459"/>
                  </a:lnTo>
                  <a:lnTo>
                    <a:pt x="1463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5" name="Google Shape;2255;p29"/>
            <p:cNvSpPr/>
            <p:nvPr/>
          </p:nvSpPr>
          <p:spPr>
            <a:xfrm>
              <a:off x="4304450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6" name="Google Shape;2256;p29"/>
            <p:cNvSpPr/>
            <p:nvPr/>
          </p:nvSpPr>
          <p:spPr>
            <a:xfrm>
              <a:off x="4354400" y="1803650"/>
              <a:ext cx="36625" cy="60250"/>
            </a:xfrm>
            <a:custGeom>
              <a:rect b="b" l="l" r="r" t="t"/>
              <a:pathLst>
                <a:path extrusionOk="0" h="2410" w="1465">
                  <a:moveTo>
                    <a:pt x="1" y="1"/>
                  </a:moveTo>
                  <a:lnTo>
                    <a:pt x="1" y="2410"/>
                  </a:lnTo>
                  <a:lnTo>
                    <a:pt x="1464" y="2410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257" name="Google Shape;2257;p29"/>
          <p:cNvGrpSpPr/>
          <p:nvPr/>
        </p:nvGrpSpPr>
        <p:grpSpPr>
          <a:xfrm>
            <a:off x="5470488" y="1289809"/>
            <a:ext cx="224253" cy="242233"/>
            <a:chOff x="5226025" y="1677425"/>
            <a:chExt cx="226175" cy="226175"/>
          </a:xfrm>
        </p:grpSpPr>
        <p:sp>
          <p:nvSpPr>
            <p:cNvPr id="2258" name="Google Shape;2258;p29"/>
            <p:cNvSpPr/>
            <p:nvPr/>
          </p:nvSpPr>
          <p:spPr>
            <a:xfrm>
              <a:off x="5226025" y="1677425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59" name="Google Shape;2259;p29"/>
            <p:cNvSpPr/>
            <p:nvPr/>
          </p:nvSpPr>
          <p:spPr>
            <a:xfrm>
              <a:off x="5259025" y="1733625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54" y="1"/>
                  </a:moveTo>
                  <a:lnTo>
                    <a:pt x="1" y="571"/>
                  </a:lnTo>
                  <a:lnTo>
                    <a:pt x="2410" y="2980"/>
                  </a:lnTo>
                  <a:lnTo>
                    <a:pt x="3213" y="2177"/>
                  </a:lnTo>
                  <a:lnTo>
                    <a:pt x="4533" y="3516"/>
                  </a:lnTo>
                  <a:lnTo>
                    <a:pt x="5336" y="2713"/>
                  </a:lnTo>
                  <a:lnTo>
                    <a:pt x="6389" y="3765"/>
                  </a:lnTo>
                  <a:lnTo>
                    <a:pt x="5603" y="4533"/>
                  </a:lnTo>
                  <a:lnTo>
                    <a:pt x="7727" y="4533"/>
                  </a:lnTo>
                  <a:lnTo>
                    <a:pt x="7727" y="2409"/>
                  </a:lnTo>
                  <a:lnTo>
                    <a:pt x="6942" y="3194"/>
                  </a:lnTo>
                  <a:lnTo>
                    <a:pt x="5336" y="1589"/>
                  </a:lnTo>
                  <a:lnTo>
                    <a:pt x="4533" y="2391"/>
                  </a:lnTo>
                  <a:lnTo>
                    <a:pt x="3213" y="1053"/>
                  </a:lnTo>
                  <a:lnTo>
                    <a:pt x="2410" y="185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260" name="Google Shape;2260;p29"/>
          <p:cNvGrpSpPr/>
          <p:nvPr/>
        </p:nvGrpSpPr>
        <p:grpSpPr>
          <a:xfrm>
            <a:off x="5075526" y="1289911"/>
            <a:ext cx="224253" cy="242233"/>
            <a:chOff x="4835275" y="1198350"/>
            <a:chExt cx="226175" cy="226175"/>
          </a:xfrm>
        </p:grpSpPr>
        <p:sp>
          <p:nvSpPr>
            <p:cNvPr id="2261" name="Google Shape;2261;p29"/>
            <p:cNvSpPr/>
            <p:nvPr/>
          </p:nvSpPr>
          <p:spPr>
            <a:xfrm>
              <a:off x="4835275" y="1198350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2" name="Google Shape;2262;p29"/>
            <p:cNvSpPr/>
            <p:nvPr/>
          </p:nvSpPr>
          <p:spPr>
            <a:xfrm>
              <a:off x="4868275" y="1255000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603" y="0"/>
                  </a:moveTo>
                  <a:lnTo>
                    <a:pt x="6388" y="785"/>
                  </a:lnTo>
                  <a:lnTo>
                    <a:pt x="5336" y="1838"/>
                  </a:lnTo>
                  <a:lnTo>
                    <a:pt x="4533" y="1035"/>
                  </a:lnTo>
                  <a:lnTo>
                    <a:pt x="3195" y="2356"/>
                  </a:lnTo>
                  <a:lnTo>
                    <a:pt x="2409" y="1571"/>
                  </a:lnTo>
                  <a:lnTo>
                    <a:pt x="1" y="3979"/>
                  </a:lnTo>
                  <a:lnTo>
                    <a:pt x="554" y="4532"/>
                  </a:lnTo>
                  <a:lnTo>
                    <a:pt x="2409" y="2695"/>
                  </a:lnTo>
                  <a:lnTo>
                    <a:pt x="3195" y="3480"/>
                  </a:lnTo>
                  <a:lnTo>
                    <a:pt x="4533" y="2159"/>
                  </a:lnTo>
                  <a:lnTo>
                    <a:pt x="5336" y="2962"/>
                  </a:lnTo>
                  <a:lnTo>
                    <a:pt x="6941" y="1339"/>
                  </a:lnTo>
                  <a:lnTo>
                    <a:pt x="7727" y="2124"/>
                  </a:lnTo>
                  <a:lnTo>
                    <a:pt x="7727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263" name="Google Shape;2263;p29"/>
          <p:cNvGrpSpPr/>
          <p:nvPr/>
        </p:nvGrpSpPr>
        <p:grpSpPr>
          <a:xfrm>
            <a:off x="6340595" y="1277261"/>
            <a:ext cx="260517" cy="281432"/>
            <a:chOff x="968775" y="1180050"/>
            <a:chExt cx="262750" cy="262775"/>
          </a:xfrm>
        </p:grpSpPr>
        <p:sp>
          <p:nvSpPr>
            <p:cNvPr id="2264" name="Google Shape;2264;p29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5" name="Google Shape;2265;p29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6" name="Google Shape;2266;p29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267" name="Google Shape;2267;p29"/>
          <p:cNvGrpSpPr/>
          <p:nvPr/>
        </p:nvGrpSpPr>
        <p:grpSpPr>
          <a:xfrm>
            <a:off x="5864284" y="1329954"/>
            <a:ext cx="289716" cy="176019"/>
            <a:chOff x="1678900" y="1231350"/>
            <a:chExt cx="292200" cy="164350"/>
          </a:xfrm>
        </p:grpSpPr>
        <p:sp>
          <p:nvSpPr>
            <p:cNvPr id="2268" name="Google Shape;2268;p29"/>
            <p:cNvSpPr/>
            <p:nvPr/>
          </p:nvSpPr>
          <p:spPr>
            <a:xfrm>
              <a:off x="1678900" y="1231350"/>
              <a:ext cx="233775" cy="159725"/>
            </a:xfrm>
            <a:custGeom>
              <a:rect b="b" l="l" r="r" t="t"/>
              <a:pathLst>
                <a:path extrusionOk="0" h="6389" w="9351">
                  <a:moveTo>
                    <a:pt x="5853" y="1"/>
                  </a:moveTo>
                  <a:cubicBezTo>
                    <a:pt x="2624" y="1"/>
                    <a:pt x="1" y="2641"/>
                    <a:pt x="1" y="5871"/>
                  </a:cubicBezTo>
                  <a:lnTo>
                    <a:pt x="1" y="6388"/>
                  </a:lnTo>
                  <a:lnTo>
                    <a:pt x="786" y="6388"/>
                  </a:lnTo>
                  <a:lnTo>
                    <a:pt x="786" y="5871"/>
                  </a:lnTo>
                  <a:cubicBezTo>
                    <a:pt x="786" y="5318"/>
                    <a:pt x="893" y="4783"/>
                    <a:pt x="1053" y="4301"/>
                  </a:cubicBezTo>
                  <a:lnTo>
                    <a:pt x="1535" y="4497"/>
                  </a:lnTo>
                  <a:cubicBezTo>
                    <a:pt x="1589" y="4319"/>
                    <a:pt x="1660" y="4158"/>
                    <a:pt x="1731" y="3997"/>
                  </a:cubicBezTo>
                  <a:lnTo>
                    <a:pt x="1232" y="3801"/>
                  </a:lnTo>
                  <a:cubicBezTo>
                    <a:pt x="1428" y="3355"/>
                    <a:pt x="1714" y="2927"/>
                    <a:pt x="2035" y="2570"/>
                  </a:cubicBezTo>
                  <a:lnTo>
                    <a:pt x="2410" y="2927"/>
                  </a:lnTo>
                  <a:cubicBezTo>
                    <a:pt x="2517" y="2802"/>
                    <a:pt x="2641" y="2677"/>
                    <a:pt x="2784" y="2552"/>
                  </a:cubicBezTo>
                  <a:lnTo>
                    <a:pt x="2410" y="2178"/>
                  </a:lnTo>
                  <a:cubicBezTo>
                    <a:pt x="2766" y="1839"/>
                    <a:pt x="3177" y="1553"/>
                    <a:pt x="3623" y="1321"/>
                  </a:cubicBezTo>
                  <a:lnTo>
                    <a:pt x="3819" y="1821"/>
                  </a:lnTo>
                  <a:cubicBezTo>
                    <a:pt x="3980" y="1731"/>
                    <a:pt x="4158" y="1678"/>
                    <a:pt x="4319" y="1607"/>
                  </a:cubicBezTo>
                  <a:lnTo>
                    <a:pt x="4122" y="1107"/>
                  </a:lnTo>
                  <a:cubicBezTo>
                    <a:pt x="4568" y="946"/>
                    <a:pt x="5068" y="839"/>
                    <a:pt x="5586" y="821"/>
                  </a:cubicBezTo>
                  <a:lnTo>
                    <a:pt x="5586" y="1357"/>
                  </a:lnTo>
                  <a:cubicBezTo>
                    <a:pt x="5675" y="1357"/>
                    <a:pt x="5746" y="1339"/>
                    <a:pt x="5853" y="1339"/>
                  </a:cubicBezTo>
                  <a:cubicBezTo>
                    <a:pt x="5942" y="1339"/>
                    <a:pt x="6014" y="1339"/>
                    <a:pt x="6103" y="1357"/>
                  </a:cubicBezTo>
                  <a:lnTo>
                    <a:pt x="6103" y="821"/>
                  </a:lnTo>
                  <a:cubicBezTo>
                    <a:pt x="6638" y="839"/>
                    <a:pt x="7120" y="964"/>
                    <a:pt x="7566" y="1125"/>
                  </a:cubicBezTo>
                  <a:lnTo>
                    <a:pt x="7370" y="1607"/>
                  </a:lnTo>
                  <a:cubicBezTo>
                    <a:pt x="7548" y="1678"/>
                    <a:pt x="7709" y="1731"/>
                    <a:pt x="7869" y="1821"/>
                  </a:cubicBezTo>
                  <a:lnTo>
                    <a:pt x="8066" y="1321"/>
                  </a:lnTo>
                  <a:cubicBezTo>
                    <a:pt x="8315" y="1446"/>
                    <a:pt x="8547" y="1589"/>
                    <a:pt x="8761" y="1749"/>
                  </a:cubicBezTo>
                  <a:lnTo>
                    <a:pt x="9350" y="1178"/>
                  </a:lnTo>
                  <a:cubicBezTo>
                    <a:pt x="8369" y="447"/>
                    <a:pt x="7173" y="1"/>
                    <a:pt x="5853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9" name="Google Shape;2269;p29"/>
            <p:cNvSpPr/>
            <p:nvPr/>
          </p:nvSpPr>
          <p:spPr>
            <a:xfrm>
              <a:off x="1927800" y="1294250"/>
              <a:ext cx="43300" cy="96825"/>
            </a:xfrm>
            <a:custGeom>
              <a:rect b="b" l="l" r="r" t="t"/>
              <a:pathLst>
                <a:path extrusionOk="0" h="3873" w="1732">
                  <a:moveTo>
                    <a:pt x="697" y="1"/>
                  </a:moveTo>
                  <a:lnTo>
                    <a:pt x="126" y="571"/>
                  </a:lnTo>
                  <a:cubicBezTo>
                    <a:pt x="269" y="786"/>
                    <a:pt x="393" y="1035"/>
                    <a:pt x="501" y="1267"/>
                  </a:cubicBezTo>
                  <a:lnTo>
                    <a:pt x="1" y="1481"/>
                  </a:lnTo>
                  <a:cubicBezTo>
                    <a:pt x="72" y="1642"/>
                    <a:pt x="144" y="1820"/>
                    <a:pt x="197" y="1981"/>
                  </a:cubicBezTo>
                  <a:lnTo>
                    <a:pt x="697" y="1785"/>
                  </a:lnTo>
                  <a:cubicBezTo>
                    <a:pt x="840" y="2267"/>
                    <a:pt x="947" y="2802"/>
                    <a:pt x="947" y="3355"/>
                  </a:cubicBezTo>
                  <a:lnTo>
                    <a:pt x="947" y="3872"/>
                  </a:lnTo>
                  <a:lnTo>
                    <a:pt x="1732" y="3872"/>
                  </a:lnTo>
                  <a:lnTo>
                    <a:pt x="1732" y="3355"/>
                  </a:lnTo>
                  <a:cubicBezTo>
                    <a:pt x="1732" y="2106"/>
                    <a:pt x="1357" y="946"/>
                    <a:pt x="697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0" name="Google Shape;2270;p29"/>
            <p:cNvSpPr/>
            <p:nvPr/>
          </p:nvSpPr>
          <p:spPr>
            <a:xfrm>
              <a:off x="1809600" y="1267925"/>
              <a:ext cx="128500" cy="127775"/>
            </a:xfrm>
            <a:custGeom>
              <a:rect b="b" l="l" r="r" t="t"/>
              <a:pathLst>
                <a:path extrusionOk="0" h="5111" w="5140">
                  <a:moveTo>
                    <a:pt x="5139" y="1"/>
                  </a:moveTo>
                  <a:lnTo>
                    <a:pt x="250" y="4158"/>
                  </a:lnTo>
                  <a:cubicBezTo>
                    <a:pt x="215" y="4176"/>
                    <a:pt x="215" y="4194"/>
                    <a:pt x="179" y="4230"/>
                  </a:cubicBezTo>
                  <a:cubicBezTo>
                    <a:pt x="1" y="4461"/>
                    <a:pt x="18" y="4783"/>
                    <a:pt x="250" y="4997"/>
                  </a:cubicBezTo>
                  <a:cubicBezTo>
                    <a:pt x="351" y="5074"/>
                    <a:pt x="468" y="5111"/>
                    <a:pt x="584" y="5111"/>
                  </a:cubicBezTo>
                  <a:cubicBezTo>
                    <a:pt x="737" y="5111"/>
                    <a:pt x="888" y="5047"/>
                    <a:pt x="1000" y="4925"/>
                  </a:cubicBezTo>
                  <a:lnTo>
                    <a:pt x="5139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271" name="Google Shape;2271;p29"/>
          <p:cNvSpPr/>
          <p:nvPr/>
        </p:nvSpPr>
        <p:spPr>
          <a:xfrm>
            <a:off x="6853492" y="1268661"/>
            <a:ext cx="184469" cy="285234"/>
          </a:xfrm>
          <a:custGeom>
            <a:rect b="b" l="l" r="r" t="t"/>
            <a:pathLst>
              <a:path extrusionOk="0" h="10653" w="7442">
                <a:moveTo>
                  <a:pt x="6299" y="803"/>
                </a:moveTo>
                <a:cubicBezTo>
                  <a:pt x="6156" y="2106"/>
                  <a:pt x="5389" y="3926"/>
                  <a:pt x="4479" y="4622"/>
                </a:cubicBezTo>
                <a:cubicBezTo>
                  <a:pt x="4247" y="4800"/>
                  <a:pt x="4122" y="5050"/>
                  <a:pt x="4122" y="5318"/>
                </a:cubicBezTo>
                <a:cubicBezTo>
                  <a:pt x="4122" y="5603"/>
                  <a:pt x="4247" y="5853"/>
                  <a:pt x="4479" y="6031"/>
                </a:cubicBezTo>
                <a:cubicBezTo>
                  <a:pt x="4925" y="6388"/>
                  <a:pt x="5354" y="7013"/>
                  <a:pt x="5675" y="7726"/>
                </a:cubicBezTo>
                <a:lnTo>
                  <a:pt x="1785" y="7726"/>
                </a:lnTo>
                <a:cubicBezTo>
                  <a:pt x="2124" y="7013"/>
                  <a:pt x="2534" y="6388"/>
                  <a:pt x="2980" y="6031"/>
                </a:cubicBezTo>
                <a:cubicBezTo>
                  <a:pt x="3195" y="5853"/>
                  <a:pt x="3319" y="5603"/>
                  <a:pt x="3319" y="5318"/>
                </a:cubicBezTo>
                <a:cubicBezTo>
                  <a:pt x="3319" y="5050"/>
                  <a:pt x="3195" y="4800"/>
                  <a:pt x="2980" y="4622"/>
                </a:cubicBezTo>
                <a:cubicBezTo>
                  <a:pt x="2071" y="3926"/>
                  <a:pt x="1303" y="2106"/>
                  <a:pt x="1161" y="803"/>
                </a:cubicBezTo>
                <a:close/>
                <a:moveTo>
                  <a:pt x="1" y="0"/>
                </a:moveTo>
                <a:lnTo>
                  <a:pt x="1" y="803"/>
                </a:lnTo>
                <a:lnTo>
                  <a:pt x="358" y="803"/>
                </a:lnTo>
                <a:cubicBezTo>
                  <a:pt x="500" y="2284"/>
                  <a:pt x="1339" y="4425"/>
                  <a:pt x="2588" y="5318"/>
                </a:cubicBezTo>
                <a:cubicBezTo>
                  <a:pt x="1339" y="6228"/>
                  <a:pt x="483" y="8369"/>
                  <a:pt x="358" y="9850"/>
                </a:cubicBezTo>
                <a:lnTo>
                  <a:pt x="1" y="9850"/>
                </a:lnTo>
                <a:lnTo>
                  <a:pt x="1" y="10652"/>
                </a:lnTo>
                <a:lnTo>
                  <a:pt x="7441" y="10652"/>
                </a:lnTo>
                <a:lnTo>
                  <a:pt x="7441" y="9850"/>
                </a:lnTo>
                <a:lnTo>
                  <a:pt x="7084" y="9850"/>
                </a:lnTo>
                <a:cubicBezTo>
                  <a:pt x="6959" y="8369"/>
                  <a:pt x="6085" y="6228"/>
                  <a:pt x="4854" y="5318"/>
                </a:cubicBezTo>
                <a:cubicBezTo>
                  <a:pt x="6085" y="4425"/>
                  <a:pt x="6959" y="2284"/>
                  <a:pt x="7084" y="803"/>
                </a:cubicBezTo>
                <a:lnTo>
                  <a:pt x="7441" y="803"/>
                </a:lnTo>
                <a:lnTo>
                  <a:pt x="7441" y="0"/>
                </a:ln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272" name="Google Shape;2272;p29"/>
          <p:cNvGrpSpPr/>
          <p:nvPr/>
        </p:nvGrpSpPr>
        <p:grpSpPr>
          <a:xfrm>
            <a:off x="7186703" y="1272239"/>
            <a:ext cx="241505" cy="277496"/>
            <a:chOff x="2405550" y="1181850"/>
            <a:chExt cx="243575" cy="259100"/>
          </a:xfrm>
        </p:grpSpPr>
        <p:sp>
          <p:nvSpPr>
            <p:cNvPr id="2273" name="Google Shape;2273;p29"/>
            <p:cNvSpPr/>
            <p:nvPr/>
          </p:nvSpPr>
          <p:spPr>
            <a:xfrm>
              <a:off x="2517500" y="1255000"/>
              <a:ext cx="13425" cy="12950"/>
            </a:xfrm>
            <a:custGeom>
              <a:rect b="b" l="l" r="r" t="t"/>
              <a:pathLst>
                <a:path extrusionOk="0" h="518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18"/>
                    <a:pt x="269" y="518"/>
                  </a:cubicBezTo>
                  <a:cubicBezTo>
                    <a:pt x="429" y="518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4" name="Google Shape;2274;p29"/>
            <p:cNvSpPr/>
            <p:nvPr/>
          </p:nvSpPr>
          <p:spPr>
            <a:xfrm>
              <a:off x="2517500" y="1387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6"/>
                    <a:pt x="269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5" name="Google Shape;2275;p29"/>
            <p:cNvSpPr/>
            <p:nvPr/>
          </p:nvSpPr>
          <p:spPr>
            <a:xfrm>
              <a:off x="2584425" y="1317900"/>
              <a:ext cx="12950" cy="13400"/>
            </a:xfrm>
            <a:custGeom>
              <a:rect b="b" l="l" r="r" t="t"/>
              <a:pathLst>
                <a:path extrusionOk="0" h="536" w="518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11" y="535"/>
                    <a:pt x="518" y="428"/>
                    <a:pt x="518" y="268"/>
                  </a:cubicBezTo>
                  <a:cubicBezTo>
                    <a:pt x="518" y="125"/>
                    <a:pt x="411" y="0"/>
                    <a:pt x="268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6" name="Google Shape;2276;p29"/>
            <p:cNvSpPr/>
            <p:nvPr/>
          </p:nvSpPr>
          <p:spPr>
            <a:xfrm>
              <a:off x="2451050" y="131790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29" y="535"/>
                    <a:pt x="536" y="428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7" name="Google Shape;2277;p29"/>
            <p:cNvSpPr/>
            <p:nvPr/>
          </p:nvSpPr>
          <p:spPr>
            <a:xfrm>
              <a:off x="2517500" y="1278200"/>
              <a:ext cx="44650" cy="84325"/>
            </a:xfrm>
            <a:custGeom>
              <a:rect b="b" l="l" r="r" t="t"/>
              <a:pathLst>
                <a:path extrusionOk="0" h="3373" w="1786">
                  <a:moveTo>
                    <a:pt x="1" y="0"/>
                  </a:moveTo>
                  <a:lnTo>
                    <a:pt x="1" y="1856"/>
                  </a:lnTo>
                  <a:cubicBezTo>
                    <a:pt x="1" y="1927"/>
                    <a:pt x="37" y="1999"/>
                    <a:pt x="90" y="2052"/>
                  </a:cubicBezTo>
                  <a:lnTo>
                    <a:pt x="1411" y="3372"/>
                  </a:lnTo>
                  <a:lnTo>
                    <a:pt x="1785" y="2998"/>
                  </a:lnTo>
                  <a:lnTo>
                    <a:pt x="536" y="1767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8" name="Google Shape;2278;p29"/>
            <p:cNvSpPr/>
            <p:nvPr/>
          </p:nvSpPr>
          <p:spPr>
            <a:xfrm>
              <a:off x="2405550" y="1181850"/>
              <a:ext cx="243575" cy="259100"/>
            </a:xfrm>
            <a:custGeom>
              <a:rect b="b" l="l" r="r" t="t"/>
              <a:pathLst>
                <a:path extrusionOk="0" h="10364" w="9743">
                  <a:moveTo>
                    <a:pt x="4747" y="2123"/>
                  </a:moveTo>
                  <a:cubicBezTo>
                    <a:pt x="6816" y="2123"/>
                    <a:pt x="8476" y="3783"/>
                    <a:pt x="8476" y="5853"/>
                  </a:cubicBezTo>
                  <a:cubicBezTo>
                    <a:pt x="8476" y="7904"/>
                    <a:pt x="6816" y="9564"/>
                    <a:pt x="4747" y="9564"/>
                  </a:cubicBezTo>
                  <a:cubicBezTo>
                    <a:pt x="2695" y="9564"/>
                    <a:pt x="1017" y="7904"/>
                    <a:pt x="1017" y="5853"/>
                  </a:cubicBezTo>
                  <a:cubicBezTo>
                    <a:pt x="1017" y="3783"/>
                    <a:pt x="2695" y="2123"/>
                    <a:pt x="4747" y="2123"/>
                  </a:cubicBezTo>
                  <a:close/>
                  <a:moveTo>
                    <a:pt x="3159" y="0"/>
                  </a:moveTo>
                  <a:lnTo>
                    <a:pt x="3159" y="785"/>
                  </a:lnTo>
                  <a:lnTo>
                    <a:pt x="4354" y="785"/>
                  </a:lnTo>
                  <a:lnTo>
                    <a:pt x="4354" y="1338"/>
                  </a:lnTo>
                  <a:cubicBezTo>
                    <a:pt x="2249" y="1517"/>
                    <a:pt x="536" y="3158"/>
                    <a:pt x="268" y="5282"/>
                  </a:cubicBezTo>
                  <a:cubicBezTo>
                    <a:pt x="0" y="7387"/>
                    <a:pt x="1249" y="9403"/>
                    <a:pt x="3248" y="10099"/>
                  </a:cubicBezTo>
                  <a:cubicBezTo>
                    <a:pt x="3752" y="10278"/>
                    <a:pt x="4268" y="10363"/>
                    <a:pt x="4777" y="10363"/>
                  </a:cubicBezTo>
                  <a:cubicBezTo>
                    <a:pt x="6303" y="10363"/>
                    <a:pt x="7762" y="9591"/>
                    <a:pt x="8618" y="8226"/>
                  </a:cubicBezTo>
                  <a:cubicBezTo>
                    <a:pt x="9743" y="6424"/>
                    <a:pt x="9421" y="4086"/>
                    <a:pt x="7923" y="2605"/>
                  </a:cubicBezTo>
                  <a:lnTo>
                    <a:pt x="8315" y="2213"/>
                  </a:lnTo>
                  <a:cubicBezTo>
                    <a:pt x="8458" y="2052"/>
                    <a:pt x="8458" y="1802"/>
                    <a:pt x="8297" y="1642"/>
                  </a:cubicBezTo>
                  <a:cubicBezTo>
                    <a:pt x="8221" y="1566"/>
                    <a:pt x="8115" y="1525"/>
                    <a:pt x="8009" y="1525"/>
                  </a:cubicBezTo>
                  <a:cubicBezTo>
                    <a:pt x="7914" y="1525"/>
                    <a:pt x="7819" y="1557"/>
                    <a:pt x="7744" y="1624"/>
                  </a:cubicBezTo>
                  <a:lnTo>
                    <a:pt x="7280" y="2088"/>
                  </a:lnTo>
                  <a:cubicBezTo>
                    <a:pt x="6656" y="1677"/>
                    <a:pt x="5924" y="1410"/>
                    <a:pt x="5157" y="1356"/>
                  </a:cubicBezTo>
                  <a:lnTo>
                    <a:pt x="5157" y="785"/>
                  </a:lnTo>
                  <a:lnTo>
                    <a:pt x="6352" y="785"/>
                  </a:lnTo>
                  <a:lnTo>
                    <a:pt x="6352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279" name="Google Shape;2279;p29"/>
          <p:cNvSpPr/>
          <p:nvPr/>
        </p:nvSpPr>
        <p:spPr>
          <a:xfrm>
            <a:off x="7642775" y="1290366"/>
            <a:ext cx="224253" cy="242233"/>
          </a:xfrm>
          <a:custGeom>
            <a:rect b="b" l="l" r="r" t="t"/>
            <a:pathLst>
              <a:path extrusionOk="0" h="9047" w="9047">
                <a:moveTo>
                  <a:pt x="4514" y="2927"/>
                </a:moveTo>
                <a:cubicBezTo>
                  <a:pt x="5389" y="2927"/>
                  <a:pt x="6102" y="3640"/>
                  <a:pt x="6102" y="4515"/>
                </a:cubicBezTo>
                <a:cubicBezTo>
                  <a:pt x="6102" y="5407"/>
                  <a:pt x="5389" y="6120"/>
                  <a:pt x="4514" y="6120"/>
                </a:cubicBezTo>
                <a:cubicBezTo>
                  <a:pt x="3640" y="6120"/>
                  <a:pt x="2926" y="5407"/>
                  <a:pt x="2926" y="4515"/>
                </a:cubicBezTo>
                <a:cubicBezTo>
                  <a:pt x="2926" y="3640"/>
                  <a:pt x="3640" y="2927"/>
                  <a:pt x="4514" y="2927"/>
                </a:cubicBezTo>
                <a:close/>
                <a:moveTo>
                  <a:pt x="3979" y="0"/>
                </a:moveTo>
                <a:lnTo>
                  <a:pt x="3515" y="928"/>
                </a:lnTo>
                <a:cubicBezTo>
                  <a:pt x="3230" y="1017"/>
                  <a:pt x="2944" y="1124"/>
                  <a:pt x="2695" y="1285"/>
                </a:cubicBezTo>
                <a:lnTo>
                  <a:pt x="1695" y="946"/>
                </a:lnTo>
                <a:lnTo>
                  <a:pt x="946" y="1695"/>
                </a:lnTo>
                <a:lnTo>
                  <a:pt x="1267" y="2695"/>
                </a:lnTo>
                <a:cubicBezTo>
                  <a:pt x="1124" y="2962"/>
                  <a:pt x="999" y="3248"/>
                  <a:pt x="928" y="3533"/>
                </a:cubicBezTo>
                <a:lnTo>
                  <a:pt x="0" y="3997"/>
                </a:lnTo>
                <a:lnTo>
                  <a:pt x="0" y="5050"/>
                </a:lnTo>
                <a:lnTo>
                  <a:pt x="928" y="5514"/>
                </a:lnTo>
                <a:cubicBezTo>
                  <a:pt x="999" y="5817"/>
                  <a:pt x="1124" y="6085"/>
                  <a:pt x="1267" y="6352"/>
                </a:cubicBezTo>
                <a:lnTo>
                  <a:pt x="946" y="7352"/>
                </a:lnTo>
                <a:lnTo>
                  <a:pt x="1695" y="8101"/>
                </a:lnTo>
                <a:lnTo>
                  <a:pt x="2695" y="7780"/>
                </a:lnTo>
                <a:cubicBezTo>
                  <a:pt x="2962" y="7922"/>
                  <a:pt x="3248" y="8047"/>
                  <a:pt x="3533" y="8119"/>
                </a:cubicBezTo>
                <a:lnTo>
                  <a:pt x="3997" y="9047"/>
                </a:lnTo>
                <a:lnTo>
                  <a:pt x="5068" y="9047"/>
                </a:lnTo>
                <a:lnTo>
                  <a:pt x="5532" y="8119"/>
                </a:lnTo>
                <a:cubicBezTo>
                  <a:pt x="5817" y="8047"/>
                  <a:pt x="6102" y="7922"/>
                  <a:pt x="6352" y="7780"/>
                </a:cubicBezTo>
                <a:lnTo>
                  <a:pt x="7351" y="8101"/>
                </a:lnTo>
                <a:lnTo>
                  <a:pt x="8101" y="7352"/>
                </a:lnTo>
                <a:lnTo>
                  <a:pt x="7762" y="6352"/>
                </a:lnTo>
                <a:cubicBezTo>
                  <a:pt x="7922" y="6085"/>
                  <a:pt x="8029" y="5799"/>
                  <a:pt x="8119" y="5514"/>
                </a:cubicBezTo>
                <a:lnTo>
                  <a:pt x="9047" y="5050"/>
                </a:lnTo>
                <a:lnTo>
                  <a:pt x="9047" y="3979"/>
                </a:lnTo>
                <a:lnTo>
                  <a:pt x="8101" y="3515"/>
                </a:lnTo>
                <a:cubicBezTo>
                  <a:pt x="8029" y="3230"/>
                  <a:pt x="7905" y="2962"/>
                  <a:pt x="7762" y="2695"/>
                </a:cubicBezTo>
                <a:lnTo>
                  <a:pt x="8101" y="1695"/>
                </a:lnTo>
                <a:lnTo>
                  <a:pt x="7334" y="946"/>
                </a:lnTo>
                <a:lnTo>
                  <a:pt x="6334" y="1285"/>
                </a:lnTo>
                <a:cubicBezTo>
                  <a:pt x="6085" y="1124"/>
                  <a:pt x="5799" y="1017"/>
                  <a:pt x="5496" y="928"/>
                </a:cubicBezTo>
                <a:lnTo>
                  <a:pt x="5050" y="0"/>
                </a:ln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280" name="Google Shape;2280;p29"/>
          <p:cNvGrpSpPr/>
          <p:nvPr/>
        </p:nvGrpSpPr>
        <p:grpSpPr>
          <a:xfrm>
            <a:off x="7961593" y="1270513"/>
            <a:ext cx="214957" cy="280950"/>
            <a:chOff x="3086700" y="1180050"/>
            <a:chExt cx="216800" cy="262325"/>
          </a:xfrm>
        </p:grpSpPr>
        <p:sp>
          <p:nvSpPr>
            <p:cNvPr id="2281" name="Google Shape;2281;p29"/>
            <p:cNvSpPr/>
            <p:nvPr/>
          </p:nvSpPr>
          <p:spPr>
            <a:xfrm>
              <a:off x="3161625" y="1180050"/>
              <a:ext cx="141875" cy="141425"/>
            </a:xfrm>
            <a:custGeom>
              <a:rect b="b" l="l" r="r" t="t"/>
              <a:pathLst>
                <a:path extrusionOk="0" h="5657" w="5675">
                  <a:moveTo>
                    <a:pt x="2838" y="1839"/>
                  </a:moveTo>
                  <a:cubicBezTo>
                    <a:pt x="3391" y="1839"/>
                    <a:pt x="3837" y="2285"/>
                    <a:pt x="3837" y="2838"/>
                  </a:cubicBezTo>
                  <a:cubicBezTo>
                    <a:pt x="3837" y="3373"/>
                    <a:pt x="3391" y="3837"/>
                    <a:pt x="2838" y="3837"/>
                  </a:cubicBezTo>
                  <a:cubicBezTo>
                    <a:pt x="2285" y="3837"/>
                    <a:pt x="1839" y="3373"/>
                    <a:pt x="1839" y="2838"/>
                  </a:cubicBezTo>
                  <a:cubicBezTo>
                    <a:pt x="1839" y="2285"/>
                    <a:pt x="2302" y="1839"/>
                    <a:pt x="2838" y="1839"/>
                  </a:cubicBezTo>
                  <a:close/>
                  <a:moveTo>
                    <a:pt x="2499" y="1"/>
                  </a:moveTo>
                  <a:lnTo>
                    <a:pt x="2213" y="590"/>
                  </a:lnTo>
                  <a:cubicBezTo>
                    <a:pt x="2035" y="643"/>
                    <a:pt x="1856" y="697"/>
                    <a:pt x="1696" y="804"/>
                  </a:cubicBezTo>
                  <a:lnTo>
                    <a:pt x="1071" y="590"/>
                  </a:lnTo>
                  <a:lnTo>
                    <a:pt x="590" y="1054"/>
                  </a:lnTo>
                  <a:lnTo>
                    <a:pt x="804" y="1696"/>
                  </a:lnTo>
                  <a:cubicBezTo>
                    <a:pt x="714" y="1856"/>
                    <a:pt x="643" y="2035"/>
                    <a:pt x="590" y="2213"/>
                  </a:cubicBezTo>
                  <a:lnTo>
                    <a:pt x="1" y="2499"/>
                  </a:lnTo>
                  <a:lnTo>
                    <a:pt x="1" y="3159"/>
                  </a:lnTo>
                  <a:lnTo>
                    <a:pt x="590" y="3462"/>
                  </a:lnTo>
                  <a:cubicBezTo>
                    <a:pt x="643" y="3641"/>
                    <a:pt x="714" y="3819"/>
                    <a:pt x="804" y="3980"/>
                  </a:cubicBezTo>
                  <a:lnTo>
                    <a:pt x="590" y="4604"/>
                  </a:lnTo>
                  <a:lnTo>
                    <a:pt x="1053" y="5068"/>
                  </a:lnTo>
                  <a:lnTo>
                    <a:pt x="1678" y="4854"/>
                  </a:lnTo>
                  <a:cubicBezTo>
                    <a:pt x="1839" y="4961"/>
                    <a:pt x="2017" y="5015"/>
                    <a:pt x="2195" y="5068"/>
                  </a:cubicBezTo>
                  <a:lnTo>
                    <a:pt x="2499" y="5657"/>
                  </a:lnTo>
                  <a:lnTo>
                    <a:pt x="3159" y="5657"/>
                  </a:lnTo>
                  <a:lnTo>
                    <a:pt x="3462" y="5068"/>
                  </a:lnTo>
                  <a:cubicBezTo>
                    <a:pt x="3641" y="5015"/>
                    <a:pt x="3819" y="4961"/>
                    <a:pt x="3962" y="4854"/>
                  </a:cubicBezTo>
                  <a:lnTo>
                    <a:pt x="4586" y="5068"/>
                  </a:lnTo>
                  <a:lnTo>
                    <a:pt x="5068" y="4604"/>
                  </a:lnTo>
                  <a:lnTo>
                    <a:pt x="4854" y="3980"/>
                  </a:lnTo>
                  <a:cubicBezTo>
                    <a:pt x="4961" y="3819"/>
                    <a:pt x="5032" y="3623"/>
                    <a:pt x="5086" y="3462"/>
                  </a:cubicBezTo>
                  <a:lnTo>
                    <a:pt x="5675" y="3159"/>
                  </a:lnTo>
                  <a:lnTo>
                    <a:pt x="5675" y="2499"/>
                  </a:lnTo>
                  <a:lnTo>
                    <a:pt x="5086" y="2213"/>
                  </a:lnTo>
                  <a:cubicBezTo>
                    <a:pt x="5032" y="2035"/>
                    <a:pt x="4961" y="1856"/>
                    <a:pt x="4872" y="1696"/>
                  </a:cubicBezTo>
                  <a:lnTo>
                    <a:pt x="5086" y="1054"/>
                  </a:lnTo>
                  <a:lnTo>
                    <a:pt x="4604" y="590"/>
                  </a:lnTo>
                  <a:lnTo>
                    <a:pt x="3980" y="804"/>
                  </a:lnTo>
                  <a:cubicBezTo>
                    <a:pt x="3819" y="697"/>
                    <a:pt x="3658" y="643"/>
                    <a:pt x="3462" y="590"/>
                  </a:cubicBezTo>
                  <a:lnTo>
                    <a:pt x="3177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2" name="Google Shape;2282;p29"/>
            <p:cNvSpPr/>
            <p:nvPr/>
          </p:nvSpPr>
          <p:spPr>
            <a:xfrm>
              <a:off x="3086700" y="1301400"/>
              <a:ext cx="141425" cy="140975"/>
            </a:xfrm>
            <a:custGeom>
              <a:rect b="b" l="l" r="r" t="t"/>
              <a:pathLst>
                <a:path extrusionOk="0" h="5639" w="5657">
                  <a:moveTo>
                    <a:pt x="2837" y="1838"/>
                  </a:moveTo>
                  <a:cubicBezTo>
                    <a:pt x="3390" y="1838"/>
                    <a:pt x="3836" y="2284"/>
                    <a:pt x="3836" y="2819"/>
                  </a:cubicBezTo>
                  <a:cubicBezTo>
                    <a:pt x="3836" y="3372"/>
                    <a:pt x="3390" y="3818"/>
                    <a:pt x="2837" y="3818"/>
                  </a:cubicBezTo>
                  <a:cubicBezTo>
                    <a:pt x="2266" y="3818"/>
                    <a:pt x="1838" y="3372"/>
                    <a:pt x="1838" y="2819"/>
                  </a:cubicBezTo>
                  <a:cubicBezTo>
                    <a:pt x="1838" y="2266"/>
                    <a:pt x="2284" y="1838"/>
                    <a:pt x="2837" y="1838"/>
                  </a:cubicBezTo>
                  <a:close/>
                  <a:moveTo>
                    <a:pt x="2498" y="0"/>
                  </a:moveTo>
                  <a:lnTo>
                    <a:pt x="2195" y="571"/>
                  </a:lnTo>
                  <a:cubicBezTo>
                    <a:pt x="2016" y="624"/>
                    <a:pt x="1838" y="696"/>
                    <a:pt x="1677" y="785"/>
                  </a:cubicBezTo>
                  <a:lnTo>
                    <a:pt x="1053" y="571"/>
                  </a:lnTo>
                  <a:lnTo>
                    <a:pt x="589" y="1035"/>
                  </a:lnTo>
                  <a:lnTo>
                    <a:pt x="785" y="1659"/>
                  </a:lnTo>
                  <a:cubicBezTo>
                    <a:pt x="696" y="1838"/>
                    <a:pt x="642" y="2016"/>
                    <a:pt x="571" y="2195"/>
                  </a:cubicBezTo>
                  <a:lnTo>
                    <a:pt x="0" y="2480"/>
                  </a:lnTo>
                  <a:lnTo>
                    <a:pt x="0" y="3140"/>
                  </a:lnTo>
                  <a:lnTo>
                    <a:pt x="571" y="3426"/>
                  </a:lnTo>
                  <a:cubicBezTo>
                    <a:pt x="642" y="3622"/>
                    <a:pt x="696" y="3800"/>
                    <a:pt x="785" y="3961"/>
                  </a:cubicBezTo>
                  <a:lnTo>
                    <a:pt x="589" y="4586"/>
                  </a:lnTo>
                  <a:lnTo>
                    <a:pt x="1053" y="5049"/>
                  </a:lnTo>
                  <a:lnTo>
                    <a:pt x="1677" y="4853"/>
                  </a:lnTo>
                  <a:cubicBezTo>
                    <a:pt x="1838" y="4942"/>
                    <a:pt x="2016" y="5014"/>
                    <a:pt x="2195" y="5049"/>
                  </a:cubicBezTo>
                  <a:lnTo>
                    <a:pt x="2498" y="5638"/>
                  </a:lnTo>
                  <a:lnTo>
                    <a:pt x="3158" y="5638"/>
                  </a:lnTo>
                  <a:lnTo>
                    <a:pt x="3462" y="5049"/>
                  </a:lnTo>
                  <a:cubicBezTo>
                    <a:pt x="3640" y="5014"/>
                    <a:pt x="3818" y="4942"/>
                    <a:pt x="3979" y="4853"/>
                  </a:cubicBezTo>
                  <a:lnTo>
                    <a:pt x="4604" y="5049"/>
                  </a:lnTo>
                  <a:lnTo>
                    <a:pt x="5067" y="4586"/>
                  </a:lnTo>
                  <a:lnTo>
                    <a:pt x="4853" y="3961"/>
                  </a:lnTo>
                  <a:cubicBezTo>
                    <a:pt x="4960" y="3800"/>
                    <a:pt x="5032" y="3640"/>
                    <a:pt x="5085" y="3444"/>
                  </a:cubicBezTo>
                  <a:lnTo>
                    <a:pt x="5656" y="3158"/>
                  </a:lnTo>
                  <a:lnTo>
                    <a:pt x="5656" y="2498"/>
                  </a:lnTo>
                  <a:lnTo>
                    <a:pt x="5085" y="2195"/>
                  </a:lnTo>
                  <a:cubicBezTo>
                    <a:pt x="5032" y="2016"/>
                    <a:pt x="4960" y="1838"/>
                    <a:pt x="4853" y="1677"/>
                  </a:cubicBezTo>
                  <a:lnTo>
                    <a:pt x="5085" y="1053"/>
                  </a:lnTo>
                  <a:lnTo>
                    <a:pt x="4604" y="571"/>
                  </a:lnTo>
                  <a:lnTo>
                    <a:pt x="3979" y="785"/>
                  </a:lnTo>
                  <a:cubicBezTo>
                    <a:pt x="3818" y="696"/>
                    <a:pt x="3622" y="624"/>
                    <a:pt x="3462" y="571"/>
                  </a:cubicBezTo>
                  <a:lnTo>
                    <a:pt x="3158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283" name="Google Shape;2283;p29"/>
          <p:cNvGrpSpPr/>
          <p:nvPr/>
        </p:nvGrpSpPr>
        <p:grpSpPr>
          <a:xfrm>
            <a:off x="8341541" y="1261195"/>
            <a:ext cx="171182" cy="299585"/>
            <a:chOff x="3741075" y="1171575"/>
            <a:chExt cx="172650" cy="279725"/>
          </a:xfrm>
        </p:grpSpPr>
        <p:sp>
          <p:nvSpPr>
            <p:cNvPr id="2284" name="Google Shape;2284;p29"/>
            <p:cNvSpPr/>
            <p:nvPr/>
          </p:nvSpPr>
          <p:spPr>
            <a:xfrm>
              <a:off x="3784350" y="1364725"/>
              <a:ext cx="86100" cy="19650"/>
            </a:xfrm>
            <a:custGeom>
              <a:rect b="b" l="l" r="r" t="t"/>
              <a:pathLst>
                <a:path extrusionOk="0" h="786" w="3444">
                  <a:moveTo>
                    <a:pt x="393" y="1"/>
                  </a:moveTo>
                  <a:cubicBezTo>
                    <a:pt x="161" y="1"/>
                    <a:pt x="0" y="161"/>
                    <a:pt x="0" y="393"/>
                  </a:cubicBezTo>
                  <a:cubicBezTo>
                    <a:pt x="0" y="625"/>
                    <a:pt x="161" y="786"/>
                    <a:pt x="393" y="786"/>
                  </a:cubicBezTo>
                  <a:lnTo>
                    <a:pt x="3051" y="786"/>
                  </a:lnTo>
                  <a:cubicBezTo>
                    <a:pt x="3283" y="786"/>
                    <a:pt x="3444" y="625"/>
                    <a:pt x="3444" y="393"/>
                  </a:cubicBezTo>
                  <a:cubicBezTo>
                    <a:pt x="3444" y="161"/>
                    <a:pt x="3283" y="1"/>
                    <a:pt x="3051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5" name="Google Shape;2285;p29"/>
            <p:cNvSpPr/>
            <p:nvPr/>
          </p:nvSpPr>
          <p:spPr>
            <a:xfrm>
              <a:off x="3784350" y="1397750"/>
              <a:ext cx="86100" cy="20075"/>
            </a:xfrm>
            <a:custGeom>
              <a:rect b="b" l="l" r="r" t="t"/>
              <a:pathLst>
                <a:path extrusionOk="0" h="803" w="3444">
                  <a:moveTo>
                    <a:pt x="393" y="0"/>
                  </a:moveTo>
                  <a:cubicBezTo>
                    <a:pt x="161" y="0"/>
                    <a:pt x="0" y="178"/>
                    <a:pt x="0" y="410"/>
                  </a:cubicBezTo>
                  <a:cubicBezTo>
                    <a:pt x="0" y="642"/>
                    <a:pt x="161" y="803"/>
                    <a:pt x="393" y="803"/>
                  </a:cubicBezTo>
                  <a:lnTo>
                    <a:pt x="3051" y="803"/>
                  </a:lnTo>
                  <a:cubicBezTo>
                    <a:pt x="3283" y="803"/>
                    <a:pt x="3444" y="642"/>
                    <a:pt x="3444" y="410"/>
                  </a:cubicBezTo>
                  <a:cubicBezTo>
                    <a:pt x="3444" y="178"/>
                    <a:pt x="3283" y="0"/>
                    <a:pt x="3051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6" name="Google Shape;2286;p29"/>
            <p:cNvSpPr/>
            <p:nvPr/>
          </p:nvSpPr>
          <p:spPr>
            <a:xfrm>
              <a:off x="3805750" y="1431200"/>
              <a:ext cx="43300" cy="20100"/>
            </a:xfrm>
            <a:custGeom>
              <a:rect b="b" l="l" r="r" t="t"/>
              <a:pathLst>
                <a:path extrusionOk="0" h="804" w="1732">
                  <a:moveTo>
                    <a:pt x="1" y="0"/>
                  </a:moveTo>
                  <a:cubicBezTo>
                    <a:pt x="36" y="446"/>
                    <a:pt x="411" y="803"/>
                    <a:pt x="857" y="803"/>
                  </a:cubicBezTo>
                  <a:cubicBezTo>
                    <a:pt x="1321" y="803"/>
                    <a:pt x="1696" y="446"/>
                    <a:pt x="1731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7" name="Google Shape;2287;p29"/>
            <p:cNvSpPr/>
            <p:nvPr/>
          </p:nvSpPr>
          <p:spPr>
            <a:xfrm>
              <a:off x="3741075" y="1171575"/>
              <a:ext cx="172650" cy="179800"/>
            </a:xfrm>
            <a:custGeom>
              <a:rect b="b" l="l" r="r" t="t"/>
              <a:pathLst>
                <a:path extrusionOk="0" h="7192" w="6906">
                  <a:moveTo>
                    <a:pt x="3462" y="786"/>
                  </a:moveTo>
                  <a:cubicBezTo>
                    <a:pt x="4907" y="804"/>
                    <a:pt x="6103" y="1963"/>
                    <a:pt x="6120" y="3427"/>
                  </a:cubicBezTo>
                  <a:lnTo>
                    <a:pt x="6120" y="3534"/>
                  </a:lnTo>
                  <a:lnTo>
                    <a:pt x="6103" y="3534"/>
                  </a:lnTo>
                  <a:cubicBezTo>
                    <a:pt x="6103" y="3855"/>
                    <a:pt x="6031" y="4176"/>
                    <a:pt x="5924" y="4461"/>
                  </a:cubicBezTo>
                  <a:cubicBezTo>
                    <a:pt x="5817" y="4729"/>
                    <a:pt x="5674" y="4979"/>
                    <a:pt x="5478" y="5193"/>
                  </a:cubicBezTo>
                  <a:cubicBezTo>
                    <a:pt x="5175" y="5568"/>
                    <a:pt x="4907" y="5960"/>
                    <a:pt x="4711" y="6388"/>
                  </a:cubicBezTo>
                  <a:lnTo>
                    <a:pt x="2213" y="6388"/>
                  </a:lnTo>
                  <a:cubicBezTo>
                    <a:pt x="1999" y="5960"/>
                    <a:pt x="1731" y="5568"/>
                    <a:pt x="1446" y="5193"/>
                  </a:cubicBezTo>
                  <a:cubicBezTo>
                    <a:pt x="1249" y="4979"/>
                    <a:pt x="1107" y="4729"/>
                    <a:pt x="1000" y="4461"/>
                  </a:cubicBezTo>
                  <a:cubicBezTo>
                    <a:pt x="875" y="4176"/>
                    <a:pt x="821" y="3855"/>
                    <a:pt x="803" y="3534"/>
                  </a:cubicBezTo>
                  <a:lnTo>
                    <a:pt x="803" y="3427"/>
                  </a:lnTo>
                  <a:cubicBezTo>
                    <a:pt x="839" y="1981"/>
                    <a:pt x="2017" y="804"/>
                    <a:pt x="3462" y="786"/>
                  </a:cubicBezTo>
                  <a:close/>
                  <a:moveTo>
                    <a:pt x="3444" y="1"/>
                  </a:moveTo>
                  <a:cubicBezTo>
                    <a:pt x="1570" y="19"/>
                    <a:pt x="36" y="1535"/>
                    <a:pt x="0" y="3427"/>
                  </a:cubicBezTo>
                  <a:lnTo>
                    <a:pt x="0" y="3551"/>
                  </a:lnTo>
                  <a:cubicBezTo>
                    <a:pt x="18" y="3962"/>
                    <a:pt x="90" y="4354"/>
                    <a:pt x="232" y="4747"/>
                  </a:cubicBezTo>
                  <a:cubicBezTo>
                    <a:pt x="393" y="5104"/>
                    <a:pt x="589" y="5443"/>
                    <a:pt x="839" y="5728"/>
                  </a:cubicBezTo>
                  <a:cubicBezTo>
                    <a:pt x="1160" y="6067"/>
                    <a:pt x="1499" y="6763"/>
                    <a:pt x="1642" y="7049"/>
                  </a:cubicBezTo>
                  <a:cubicBezTo>
                    <a:pt x="1695" y="7138"/>
                    <a:pt x="1785" y="7191"/>
                    <a:pt x="1892" y="7191"/>
                  </a:cubicBezTo>
                  <a:lnTo>
                    <a:pt x="5014" y="7191"/>
                  </a:lnTo>
                  <a:cubicBezTo>
                    <a:pt x="5121" y="7191"/>
                    <a:pt x="5228" y="7138"/>
                    <a:pt x="5264" y="7049"/>
                  </a:cubicBezTo>
                  <a:cubicBezTo>
                    <a:pt x="5407" y="6763"/>
                    <a:pt x="5746" y="6067"/>
                    <a:pt x="6085" y="5728"/>
                  </a:cubicBezTo>
                  <a:cubicBezTo>
                    <a:pt x="6317" y="5443"/>
                    <a:pt x="6549" y="5104"/>
                    <a:pt x="6673" y="4747"/>
                  </a:cubicBezTo>
                  <a:cubicBezTo>
                    <a:pt x="6816" y="4354"/>
                    <a:pt x="6905" y="3962"/>
                    <a:pt x="6905" y="3551"/>
                  </a:cubicBezTo>
                  <a:lnTo>
                    <a:pt x="6905" y="3427"/>
                  </a:lnTo>
                  <a:cubicBezTo>
                    <a:pt x="6870" y="1535"/>
                    <a:pt x="5353" y="19"/>
                    <a:pt x="3444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288" name="Google Shape;2288;p29"/>
          <p:cNvSpPr/>
          <p:nvPr/>
        </p:nvSpPr>
        <p:spPr>
          <a:xfrm>
            <a:off x="8685298" y="1271004"/>
            <a:ext cx="262748" cy="281405"/>
          </a:xfrm>
          <a:custGeom>
            <a:rect b="b" l="l" r="r" t="t"/>
            <a:pathLst>
              <a:path extrusionOk="0" h="10510" w="10600">
                <a:moveTo>
                  <a:pt x="3979" y="786"/>
                </a:moveTo>
                <a:cubicBezTo>
                  <a:pt x="5746" y="786"/>
                  <a:pt x="7173" y="2213"/>
                  <a:pt x="7173" y="3980"/>
                </a:cubicBezTo>
                <a:cubicBezTo>
                  <a:pt x="7173" y="5728"/>
                  <a:pt x="5746" y="7173"/>
                  <a:pt x="3979" y="7173"/>
                </a:cubicBezTo>
                <a:cubicBezTo>
                  <a:pt x="2231" y="7173"/>
                  <a:pt x="786" y="5728"/>
                  <a:pt x="786" y="3980"/>
                </a:cubicBezTo>
                <a:cubicBezTo>
                  <a:pt x="786" y="2213"/>
                  <a:pt x="2231" y="786"/>
                  <a:pt x="3979" y="786"/>
                </a:cubicBezTo>
                <a:close/>
                <a:moveTo>
                  <a:pt x="3997" y="1"/>
                </a:moveTo>
                <a:cubicBezTo>
                  <a:pt x="1803" y="1"/>
                  <a:pt x="1" y="1785"/>
                  <a:pt x="1" y="3980"/>
                </a:cubicBezTo>
                <a:cubicBezTo>
                  <a:pt x="1" y="6192"/>
                  <a:pt x="1803" y="7976"/>
                  <a:pt x="3997" y="7976"/>
                </a:cubicBezTo>
                <a:cubicBezTo>
                  <a:pt x="4907" y="7976"/>
                  <a:pt x="5746" y="7673"/>
                  <a:pt x="6424" y="7156"/>
                </a:cubicBezTo>
                <a:lnTo>
                  <a:pt x="7013" y="7744"/>
                </a:lnTo>
                <a:cubicBezTo>
                  <a:pt x="6959" y="8030"/>
                  <a:pt x="7031" y="8333"/>
                  <a:pt x="7263" y="8565"/>
                </a:cubicBezTo>
                <a:lnTo>
                  <a:pt x="8922" y="10224"/>
                </a:lnTo>
                <a:cubicBezTo>
                  <a:pt x="9100" y="10421"/>
                  <a:pt x="9350" y="10510"/>
                  <a:pt x="9582" y="10510"/>
                </a:cubicBezTo>
                <a:cubicBezTo>
                  <a:pt x="9832" y="10510"/>
                  <a:pt x="10082" y="10421"/>
                  <a:pt x="10260" y="10224"/>
                </a:cubicBezTo>
                <a:cubicBezTo>
                  <a:pt x="10599" y="9868"/>
                  <a:pt x="10599" y="9261"/>
                  <a:pt x="10242" y="8904"/>
                </a:cubicBezTo>
                <a:lnTo>
                  <a:pt x="8583" y="7245"/>
                </a:lnTo>
                <a:cubicBezTo>
                  <a:pt x="8395" y="7071"/>
                  <a:pt x="8160" y="6980"/>
                  <a:pt x="7916" y="6980"/>
                </a:cubicBezTo>
                <a:cubicBezTo>
                  <a:pt x="7859" y="6980"/>
                  <a:pt x="7802" y="6985"/>
                  <a:pt x="7744" y="6995"/>
                </a:cubicBezTo>
                <a:lnTo>
                  <a:pt x="7173" y="6406"/>
                </a:lnTo>
                <a:cubicBezTo>
                  <a:pt x="7691" y="5746"/>
                  <a:pt x="7994" y="4890"/>
                  <a:pt x="7994" y="3980"/>
                </a:cubicBezTo>
                <a:cubicBezTo>
                  <a:pt x="7994" y="1785"/>
                  <a:pt x="6192" y="1"/>
                  <a:pt x="3997" y="1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289" name="Google Shape;2289;p29"/>
          <p:cNvGrpSpPr/>
          <p:nvPr/>
        </p:nvGrpSpPr>
        <p:grpSpPr>
          <a:xfrm>
            <a:off x="3482689" y="1845837"/>
            <a:ext cx="263640" cy="199260"/>
            <a:chOff x="952700" y="1101100"/>
            <a:chExt cx="265900" cy="186050"/>
          </a:xfrm>
        </p:grpSpPr>
        <p:sp>
          <p:nvSpPr>
            <p:cNvPr id="2290" name="Google Shape;2290;p29"/>
            <p:cNvSpPr/>
            <p:nvPr/>
          </p:nvSpPr>
          <p:spPr>
            <a:xfrm>
              <a:off x="952700" y="1101100"/>
              <a:ext cx="265900" cy="186050"/>
            </a:xfrm>
            <a:custGeom>
              <a:rect b="b" l="l" r="r" t="t"/>
              <a:pathLst>
                <a:path extrusionOk="0" h="7442" w="10636">
                  <a:moveTo>
                    <a:pt x="9832" y="786"/>
                  </a:moveTo>
                  <a:lnTo>
                    <a:pt x="9832" y="2927"/>
                  </a:lnTo>
                  <a:lnTo>
                    <a:pt x="804" y="2927"/>
                  </a:lnTo>
                  <a:lnTo>
                    <a:pt x="804" y="786"/>
                  </a:lnTo>
                  <a:close/>
                  <a:moveTo>
                    <a:pt x="9832" y="4515"/>
                  </a:moveTo>
                  <a:lnTo>
                    <a:pt x="9832" y="6638"/>
                  </a:lnTo>
                  <a:lnTo>
                    <a:pt x="804" y="6638"/>
                  </a:lnTo>
                  <a:lnTo>
                    <a:pt x="804" y="4515"/>
                  </a:lnTo>
                  <a:close/>
                  <a:moveTo>
                    <a:pt x="536" y="1"/>
                  </a:moveTo>
                  <a:cubicBezTo>
                    <a:pt x="251" y="1"/>
                    <a:pt x="1" y="233"/>
                    <a:pt x="1" y="518"/>
                  </a:cubicBezTo>
                  <a:lnTo>
                    <a:pt x="1" y="6906"/>
                  </a:lnTo>
                  <a:cubicBezTo>
                    <a:pt x="1" y="7209"/>
                    <a:pt x="251" y="7441"/>
                    <a:pt x="536" y="7441"/>
                  </a:cubicBezTo>
                  <a:lnTo>
                    <a:pt x="10100" y="7441"/>
                  </a:lnTo>
                  <a:cubicBezTo>
                    <a:pt x="10403" y="7441"/>
                    <a:pt x="10635" y="7209"/>
                    <a:pt x="10635" y="6906"/>
                  </a:cubicBezTo>
                  <a:lnTo>
                    <a:pt x="10635" y="518"/>
                  </a:lnTo>
                  <a:cubicBezTo>
                    <a:pt x="10635" y="233"/>
                    <a:pt x="10403" y="1"/>
                    <a:pt x="10100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1" name="Google Shape;2291;p29"/>
            <p:cNvSpPr/>
            <p:nvPr/>
          </p:nvSpPr>
          <p:spPr>
            <a:xfrm>
              <a:off x="992850" y="1234025"/>
              <a:ext cx="53125" cy="13425"/>
            </a:xfrm>
            <a:custGeom>
              <a:rect b="b" l="l" r="r" t="t"/>
              <a:pathLst>
                <a:path extrusionOk="0" h="537" w="2125">
                  <a:moveTo>
                    <a:pt x="1" y="1"/>
                  </a:moveTo>
                  <a:lnTo>
                    <a:pt x="1" y="536"/>
                  </a:lnTo>
                  <a:lnTo>
                    <a:pt x="2124" y="536"/>
                  </a:lnTo>
                  <a:lnTo>
                    <a:pt x="2124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2" name="Google Shape;2292;p29"/>
            <p:cNvSpPr/>
            <p:nvPr/>
          </p:nvSpPr>
          <p:spPr>
            <a:xfrm>
              <a:off x="1059325" y="1234025"/>
              <a:ext cx="26350" cy="13425"/>
            </a:xfrm>
            <a:custGeom>
              <a:rect b="b" l="l" r="r" t="t"/>
              <a:pathLst>
                <a:path extrusionOk="0" h="537" w="1054">
                  <a:moveTo>
                    <a:pt x="0" y="1"/>
                  </a:moveTo>
                  <a:lnTo>
                    <a:pt x="0" y="536"/>
                  </a:lnTo>
                  <a:lnTo>
                    <a:pt x="1053" y="536"/>
                  </a:lnTo>
                  <a:lnTo>
                    <a:pt x="1053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293" name="Google Shape;2293;p29"/>
          <p:cNvSpPr/>
          <p:nvPr/>
        </p:nvSpPr>
        <p:spPr>
          <a:xfrm>
            <a:off x="3877526" y="1780567"/>
            <a:ext cx="184890" cy="284779"/>
          </a:xfrm>
          <a:custGeom>
            <a:rect b="b" l="l" r="r" t="t"/>
            <a:pathLst>
              <a:path extrusionOk="0" h="10636" w="7459">
                <a:moveTo>
                  <a:pt x="6120" y="1321"/>
                </a:moveTo>
                <a:lnTo>
                  <a:pt x="6120" y="3462"/>
                </a:lnTo>
                <a:lnTo>
                  <a:pt x="1339" y="3462"/>
                </a:lnTo>
                <a:lnTo>
                  <a:pt x="1339" y="1321"/>
                </a:lnTo>
                <a:close/>
                <a:moveTo>
                  <a:pt x="2141" y="4515"/>
                </a:moveTo>
                <a:lnTo>
                  <a:pt x="2141" y="5318"/>
                </a:lnTo>
                <a:lnTo>
                  <a:pt x="1339" y="5318"/>
                </a:lnTo>
                <a:lnTo>
                  <a:pt x="1339" y="4515"/>
                </a:lnTo>
                <a:close/>
                <a:moveTo>
                  <a:pt x="3462" y="4515"/>
                </a:moveTo>
                <a:lnTo>
                  <a:pt x="3462" y="5318"/>
                </a:lnTo>
                <a:lnTo>
                  <a:pt x="2659" y="5318"/>
                </a:lnTo>
                <a:lnTo>
                  <a:pt x="2659" y="4515"/>
                </a:lnTo>
                <a:close/>
                <a:moveTo>
                  <a:pt x="4800" y="4515"/>
                </a:moveTo>
                <a:lnTo>
                  <a:pt x="4800" y="5318"/>
                </a:lnTo>
                <a:lnTo>
                  <a:pt x="3997" y="5318"/>
                </a:lnTo>
                <a:lnTo>
                  <a:pt x="3997" y="4515"/>
                </a:lnTo>
                <a:close/>
                <a:moveTo>
                  <a:pt x="6120" y="4515"/>
                </a:moveTo>
                <a:lnTo>
                  <a:pt x="6120" y="5318"/>
                </a:lnTo>
                <a:lnTo>
                  <a:pt x="5317" y="5318"/>
                </a:lnTo>
                <a:lnTo>
                  <a:pt x="5317" y="4515"/>
                </a:lnTo>
                <a:close/>
                <a:moveTo>
                  <a:pt x="2141" y="5853"/>
                </a:moveTo>
                <a:lnTo>
                  <a:pt x="2141" y="6638"/>
                </a:lnTo>
                <a:lnTo>
                  <a:pt x="1339" y="6638"/>
                </a:lnTo>
                <a:lnTo>
                  <a:pt x="1339" y="5853"/>
                </a:lnTo>
                <a:close/>
                <a:moveTo>
                  <a:pt x="3462" y="5853"/>
                </a:moveTo>
                <a:lnTo>
                  <a:pt x="3462" y="6638"/>
                </a:lnTo>
                <a:lnTo>
                  <a:pt x="2659" y="6638"/>
                </a:lnTo>
                <a:lnTo>
                  <a:pt x="2659" y="5853"/>
                </a:lnTo>
                <a:close/>
                <a:moveTo>
                  <a:pt x="4800" y="5853"/>
                </a:moveTo>
                <a:lnTo>
                  <a:pt x="4800" y="6638"/>
                </a:lnTo>
                <a:lnTo>
                  <a:pt x="3997" y="6638"/>
                </a:lnTo>
                <a:lnTo>
                  <a:pt x="3997" y="5853"/>
                </a:lnTo>
                <a:close/>
                <a:moveTo>
                  <a:pt x="6120" y="5853"/>
                </a:moveTo>
                <a:lnTo>
                  <a:pt x="6120" y="6638"/>
                </a:lnTo>
                <a:lnTo>
                  <a:pt x="5317" y="6638"/>
                </a:lnTo>
                <a:lnTo>
                  <a:pt x="5317" y="5853"/>
                </a:lnTo>
                <a:close/>
                <a:moveTo>
                  <a:pt x="2141" y="7174"/>
                </a:moveTo>
                <a:lnTo>
                  <a:pt x="2141" y="7977"/>
                </a:lnTo>
                <a:lnTo>
                  <a:pt x="1339" y="7977"/>
                </a:lnTo>
                <a:lnTo>
                  <a:pt x="1339" y="7174"/>
                </a:lnTo>
                <a:close/>
                <a:moveTo>
                  <a:pt x="3462" y="7174"/>
                </a:moveTo>
                <a:lnTo>
                  <a:pt x="3462" y="7977"/>
                </a:lnTo>
                <a:lnTo>
                  <a:pt x="2659" y="7977"/>
                </a:lnTo>
                <a:lnTo>
                  <a:pt x="2659" y="7174"/>
                </a:lnTo>
                <a:close/>
                <a:moveTo>
                  <a:pt x="4800" y="7174"/>
                </a:moveTo>
                <a:lnTo>
                  <a:pt x="4800" y="7977"/>
                </a:lnTo>
                <a:lnTo>
                  <a:pt x="3997" y="7977"/>
                </a:lnTo>
                <a:lnTo>
                  <a:pt x="3997" y="7174"/>
                </a:lnTo>
                <a:close/>
                <a:moveTo>
                  <a:pt x="6120" y="7174"/>
                </a:moveTo>
                <a:lnTo>
                  <a:pt x="6120" y="7977"/>
                </a:lnTo>
                <a:lnTo>
                  <a:pt x="5317" y="7977"/>
                </a:lnTo>
                <a:lnTo>
                  <a:pt x="5317" y="7174"/>
                </a:lnTo>
                <a:close/>
                <a:moveTo>
                  <a:pt x="3462" y="8512"/>
                </a:moveTo>
                <a:lnTo>
                  <a:pt x="3462" y="9297"/>
                </a:lnTo>
                <a:lnTo>
                  <a:pt x="1339" y="9297"/>
                </a:lnTo>
                <a:lnTo>
                  <a:pt x="1339" y="8512"/>
                </a:lnTo>
                <a:close/>
                <a:moveTo>
                  <a:pt x="4800" y="8512"/>
                </a:moveTo>
                <a:lnTo>
                  <a:pt x="4800" y="9297"/>
                </a:lnTo>
                <a:lnTo>
                  <a:pt x="3997" y="9297"/>
                </a:lnTo>
                <a:lnTo>
                  <a:pt x="3997" y="8512"/>
                </a:lnTo>
                <a:close/>
                <a:moveTo>
                  <a:pt x="6120" y="8512"/>
                </a:moveTo>
                <a:lnTo>
                  <a:pt x="6120" y="9297"/>
                </a:lnTo>
                <a:lnTo>
                  <a:pt x="5317" y="9297"/>
                </a:lnTo>
                <a:lnTo>
                  <a:pt x="5317" y="8512"/>
                </a:lnTo>
                <a:close/>
                <a:moveTo>
                  <a:pt x="536" y="1"/>
                </a:moveTo>
                <a:cubicBezTo>
                  <a:pt x="250" y="1"/>
                  <a:pt x="0" y="233"/>
                  <a:pt x="0" y="536"/>
                </a:cubicBezTo>
                <a:lnTo>
                  <a:pt x="0" y="10100"/>
                </a:lnTo>
                <a:cubicBezTo>
                  <a:pt x="0" y="10403"/>
                  <a:pt x="250" y="10635"/>
                  <a:pt x="536" y="10635"/>
                </a:cubicBezTo>
                <a:lnTo>
                  <a:pt x="6923" y="10635"/>
                </a:lnTo>
                <a:cubicBezTo>
                  <a:pt x="7227" y="10635"/>
                  <a:pt x="7459" y="10403"/>
                  <a:pt x="7459" y="10100"/>
                </a:cubicBezTo>
                <a:lnTo>
                  <a:pt x="7459" y="536"/>
                </a:lnTo>
                <a:cubicBezTo>
                  <a:pt x="7459" y="233"/>
                  <a:pt x="7227" y="1"/>
                  <a:pt x="6923" y="1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94" name="Google Shape;2294;p29"/>
          <p:cNvSpPr/>
          <p:nvPr/>
        </p:nvSpPr>
        <p:spPr>
          <a:xfrm>
            <a:off x="4193918" y="1802098"/>
            <a:ext cx="297227" cy="313696"/>
          </a:xfrm>
          <a:custGeom>
            <a:rect b="b" l="l" r="r" t="t"/>
            <a:pathLst>
              <a:path extrusionOk="0" h="11716" w="11991">
                <a:moveTo>
                  <a:pt x="9819" y="1"/>
                </a:moveTo>
                <a:cubicBezTo>
                  <a:pt x="9326" y="1"/>
                  <a:pt x="8840" y="179"/>
                  <a:pt x="8458" y="525"/>
                </a:cubicBezTo>
                <a:cubicBezTo>
                  <a:pt x="7887" y="1043"/>
                  <a:pt x="7655" y="1828"/>
                  <a:pt x="7851" y="2560"/>
                </a:cubicBezTo>
                <a:lnTo>
                  <a:pt x="2694" y="7716"/>
                </a:lnTo>
                <a:cubicBezTo>
                  <a:pt x="2522" y="7670"/>
                  <a:pt x="2346" y="7647"/>
                  <a:pt x="2172" y="7647"/>
                </a:cubicBezTo>
                <a:cubicBezTo>
                  <a:pt x="1608" y="7647"/>
                  <a:pt x="1060" y="7882"/>
                  <a:pt x="678" y="8305"/>
                </a:cubicBezTo>
                <a:cubicBezTo>
                  <a:pt x="179" y="8876"/>
                  <a:pt x="0" y="9679"/>
                  <a:pt x="268" y="10392"/>
                </a:cubicBezTo>
                <a:lnTo>
                  <a:pt x="1463" y="9197"/>
                </a:lnTo>
                <a:lnTo>
                  <a:pt x="2409" y="9447"/>
                </a:lnTo>
                <a:lnTo>
                  <a:pt x="2659" y="10392"/>
                </a:lnTo>
                <a:lnTo>
                  <a:pt x="1463" y="11588"/>
                </a:lnTo>
                <a:cubicBezTo>
                  <a:pt x="1692" y="11674"/>
                  <a:pt x="1931" y="11716"/>
                  <a:pt x="2168" y="11716"/>
                </a:cubicBezTo>
                <a:cubicBezTo>
                  <a:pt x="2669" y="11716"/>
                  <a:pt x="3163" y="11529"/>
                  <a:pt x="3551" y="11178"/>
                </a:cubicBezTo>
                <a:cubicBezTo>
                  <a:pt x="4104" y="10678"/>
                  <a:pt x="4354" y="9875"/>
                  <a:pt x="4140" y="9143"/>
                </a:cubicBezTo>
                <a:lnTo>
                  <a:pt x="9296" y="3987"/>
                </a:lnTo>
                <a:cubicBezTo>
                  <a:pt x="9469" y="4033"/>
                  <a:pt x="9645" y="4056"/>
                  <a:pt x="9819" y="4056"/>
                </a:cubicBezTo>
                <a:cubicBezTo>
                  <a:pt x="10383" y="4056"/>
                  <a:pt x="10931" y="3821"/>
                  <a:pt x="11312" y="3398"/>
                </a:cubicBezTo>
                <a:cubicBezTo>
                  <a:pt x="11830" y="2845"/>
                  <a:pt x="11990" y="2042"/>
                  <a:pt x="11723" y="1328"/>
                </a:cubicBezTo>
                <a:lnTo>
                  <a:pt x="11723" y="1328"/>
                </a:lnTo>
                <a:lnTo>
                  <a:pt x="10545" y="2524"/>
                </a:lnTo>
                <a:lnTo>
                  <a:pt x="9582" y="2274"/>
                </a:lnTo>
                <a:lnTo>
                  <a:pt x="9332" y="1328"/>
                </a:lnTo>
                <a:lnTo>
                  <a:pt x="10545" y="133"/>
                </a:lnTo>
                <a:cubicBezTo>
                  <a:pt x="10309" y="44"/>
                  <a:pt x="10063" y="1"/>
                  <a:pt x="9819" y="1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95" name="Google Shape;2295;p29"/>
          <p:cNvSpPr/>
          <p:nvPr/>
        </p:nvSpPr>
        <p:spPr>
          <a:xfrm>
            <a:off x="4622626" y="1802152"/>
            <a:ext cx="270704" cy="236530"/>
          </a:xfrm>
          <a:custGeom>
            <a:rect b="b" l="l" r="r" t="t"/>
            <a:pathLst>
              <a:path extrusionOk="0" h="8834" w="10921">
                <a:moveTo>
                  <a:pt x="5460" y="804"/>
                </a:moveTo>
                <a:cubicBezTo>
                  <a:pt x="5478" y="804"/>
                  <a:pt x="5532" y="804"/>
                  <a:pt x="5550" y="840"/>
                </a:cubicBezTo>
                <a:lnTo>
                  <a:pt x="7298" y="2570"/>
                </a:lnTo>
                <a:lnTo>
                  <a:pt x="3623" y="2570"/>
                </a:lnTo>
                <a:lnTo>
                  <a:pt x="5371" y="840"/>
                </a:lnTo>
                <a:cubicBezTo>
                  <a:pt x="5407" y="804"/>
                  <a:pt x="5442" y="804"/>
                  <a:pt x="5460" y="804"/>
                </a:cubicBezTo>
                <a:close/>
                <a:moveTo>
                  <a:pt x="2802" y="3373"/>
                </a:moveTo>
                <a:lnTo>
                  <a:pt x="2909" y="4569"/>
                </a:lnTo>
                <a:lnTo>
                  <a:pt x="1142" y="4569"/>
                </a:lnTo>
                <a:lnTo>
                  <a:pt x="946" y="3373"/>
                </a:lnTo>
                <a:close/>
                <a:moveTo>
                  <a:pt x="5193" y="3373"/>
                </a:moveTo>
                <a:lnTo>
                  <a:pt x="5193" y="4569"/>
                </a:lnTo>
                <a:lnTo>
                  <a:pt x="3444" y="4569"/>
                </a:lnTo>
                <a:lnTo>
                  <a:pt x="3319" y="3373"/>
                </a:lnTo>
                <a:close/>
                <a:moveTo>
                  <a:pt x="7584" y="3373"/>
                </a:moveTo>
                <a:lnTo>
                  <a:pt x="7494" y="4569"/>
                </a:lnTo>
                <a:lnTo>
                  <a:pt x="5728" y="4569"/>
                </a:lnTo>
                <a:lnTo>
                  <a:pt x="5728" y="3373"/>
                </a:lnTo>
                <a:close/>
                <a:moveTo>
                  <a:pt x="9975" y="3373"/>
                </a:moveTo>
                <a:lnTo>
                  <a:pt x="9778" y="4569"/>
                </a:lnTo>
                <a:lnTo>
                  <a:pt x="8030" y="4569"/>
                </a:lnTo>
                <a:lnTo>
                  <a:pt x="8137" y="3373"/>
                </a:lnTo>
                <a:close/>
                <a:moveTo>
                  <a:pt x="2945" y="5104"/>
                </a:moveTo>
                <a:lnTo>
                  <a:pt x="3034" y="6299"/>
                </a:lnTo>
                <a:lnTo>
                  <a:pt x="1446" y="6299"/>
                </a:lnTo>
                <a:lnTo>
                  <a:pt x="1232" y="5104"/>
                </a:lnTo>
                <a:close/>
                <a:moveTo>
                  <a:pt x="5193" y="5104"/>
                </a:moveTo>
                <a:lnTo>
                  <a:pt x="5193" y="6299"/>
                </a:lnTo>
                <a:lnTo>
                  <a:pt x="3569" y="6299"/>
                </a:lnTo>
                <a:lnTo>
                  <a:pt x="3480" y="5104"/>
                </a:lnTo>
                <a:close/>
                <a:moveTo>
                  <a:pt x="7441" y="5104"/>
                </a:moveTo>
                <a:lnTo>
                  <a:pt x="7334" y="6299"/>
                </a:lnTo>
                <a:lnTo>
                  <a:pt x="5728" y="6299"/>
                </a:lnTo>
                <a:lnTo>
                  <a:pt x="5728" y="5104"/>
                </a:lnTo>
                <a:close/>
                <a:moveTo>
                  <a:pt x="9689" y="5104"/>
                </a:moveTo>
                <a:lnTo>
                  <a:pt x="9493" y="6299"/>
                </a:lnTo>
                <a:lnTo>
                  <a:pt x="7887" y="6299"/>
                </a:lnTo>
                <a:lnTo>
                  <a:pt x="7976" y="5104"/>
                </a:lnTo>
                <a:close/>
                <a:moveTo>
                  <a:pt x="3069" y="6835"/>
                </a:moveTo>
                <a:lnTo>
                  <a:pt x="3194" y="8030"/>
                </a:lnTo>
                <a:lnTo>
                  <a:pt x="1749" y="8030"/>
                </a:lnTo>
                <a:lnTo>
                  <a:pt x="1535" y="6835"/>
                </a:lnTo>
                <a:close/>
                <a:moveTo>
                  <a:pt x="5193" y="6835"/>
                </a:moveTo>
                <a:lnTo>
                  <a:pt x="5193" y="8030"/>
                </a:lnTo>
                <a:lnTo>
                  <a:pt x="3712" y="8030"/>
                </a:lnTo>
                <a:lnTo>
                  <a:pt x="3605" y="6835"/>
                </a:lnTo>
                <a:close/>
                <a:moveTo>
                  <a:pt x="7298" y="6835"/>
                </a:moveTo>
                <a:lnTo>
                  <a:pt x="7191" y="8030"/>
                </a:lnTo>
                <a:lnTo>
                  <a:pt x="5728" y="8030"/>
                </a:lnTo>
                <a:lnTo>
                  <a:pt x="5728" y="6835"/>
                </a:lnTo>
                <a:close/>
                <a:moveTo>
                  <a:pt x="9386" y="6835"/>
                </a:moveTo>
                <a:lnTo>
                  <a:pt x="9189" y="8030"/>
                </a:lnTo>
                <a:lnTo>
                  <a:pt x="7744" y="8030"/>
                </a:lnTo>
                <a:lnTo>
                  <a:pt x="7851" y="6835"/>
                </a:lnTo>
                <a:close/>
                <a:moveTo>
                  <a:pt x="5460" y="1"/>
                </a:moveTo>
                <a:cubicBezTo>
                  <a:pt x="5211" y="1"/>
                  <a:pt x="4979" y="90"/>
                  <a:pt x="4800" y="286"/>
                </a:cubicBezTo>
                <a:lnTo>
                  <a:pt x="2516" y="2570"/>
                </a:lnTo>
                <a:lnTo>
                  <a:pt x="2498" y="2588"/>
                </a:lnTo>
                <a:lnTo>
                  <a:pt x="0" y="2588"/>
                </a:lnTo>
                <a:lnTo>
                  <a:pt x="982" y="8387"/>
                </a:lnTo>
                <a:cubicBezTo>
                  <a:pt x="1035" y="8637"/>
                  <a:pt x="1249" y="8833"/>
                  <a:pt x="1499" y="8833"/>
                </a:cubicBezTo>
                <a:lnTo>
                  <a:pt x="9386" y="8833"/>
                </a:lnTo>
                <a:cubicBezTo>
                  <a:pt x="9636" y="8833"/>
                  <a:pt x="9867" y="8637"/>
                  <a:pt x="9903" y="8387"/>
                </a:cubicBezTo>
                <a:lnTo>
                  <a:pt x="10920" y="2588"/>
                </a:lnTo>
                <a:lnTo>
                  <a:pt x="8422" y="2588"/>
                </a:lnTo>
                <a:lnTo>
                  <a:pt x="6121" y="286"/>
                </a:lnTo>
                <a:cubicBezTo>
                  <a:pt x="5960" y="108"/>
                  <a:pt x="5710" y="1"/>
                  <a:pt x="5460" y="1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96" name="Google Shape;2296;p29"/>
          <p:cNvSpPr/>
          <p:nvPr/>
        </p:nvSpPr>
        <p:spPr>
          <a:xfrm>
            <a:off x="5079646" y="1832119"/>
            <a:ext cx="233548" cy="264698"/>
          </a:xfrm>
          <a:custGeom>
            <a:rect b="b" l="l" r="r" t="t"/>
            <a:pathLst>
              <a:path extrusionOk="0" h="9886" w="9422">
                <a:moveTo>
                  <a:pt x="2927" y="2730"/>
                </a:moveTo>
                <a:cubicBezTo>
                  <a:pt x="3070" y="2837"/>
                  <a:pt x="3195" y="2998"/>
                  <a:pt x="3195" y="3194"/>
                </a:cubicBezTo>
                <a:cubicBezTo>
                  <a:pt x="3195" y="3497"/>
                  <a:pt x="2963" y="3729"/>
                  <a:pt x="2659" y="3729"/>
                </a:cubicBezTo>
                <a:cubicBezTo>
                  <a:pt x="2374" y="3729"/>
                  <a:pt x="2124" y="3497"/>
                  <a:pt x="2124" y="3194"/>
                </a:cubicBezTo>
                <a:cubicBezTo>
                  <a:pt x="2124" y="3016"/>
                  <a:pt x="2231" y="2837"/>
                  <a:pt x="2392" y="2748"/>
                </a:cubicBezTo>
                <a:cubicBezTo>
                  <a:pt x="2392" y="2837"/>
                  <a:pt x="2392" y="2944"/>
                  <a:pt x="2392" y="3069"/>
                </a:cubicBezTo>
                <a:cubicBezTo>
                  <a:pt x="2392" y="3212"/>
                  <a:pt x="2517" y="3319"/>
                  <a:pt x="2659" y="3319"/>
                </a:cubicBezTo>
                <a:cubicBezTo>
                  <a:pt x="2802" y="3319"/>
                  <a:pt x="2927" y="3212"/>
                  <a:pt x="2927" y="3069"/>
                </a:cubicBezTo>
                <a:cubicBezTo>
                  <a:pt x="2927" y="2944"/>
                  <a:pt x="2927" y="2837"/>
                  <a:pt x="2927" y="2730"/>
                </a:cubicBezTo>
                <a:close/>
                <a:moveTo>
                  <a:pt x="268" y="0"/>
                </a:moveTo>
                <a:cubicBezTo>
                  <a:pt x="126" y="0"/>
                  <a:pt x="1" y="125"/>
                  <a:pt x="1" y="268"/>
                </a:cubicBezTo>
                <a:cubicBezTo>
                  <a:pt x="1" y="1517"/>
                  <a:pt x="500" y="1660"/>
                  <a:pt x="1375" y="1784"/>
                </a:cubicBezTo>
                <a:cubicBezTo>
                  <a:pt x="1500" y="1820"/>
                  <a:pt x="1660" y="1838"/>
                  <a:pt x="1821" y="1874"/>
                </a:cubicBezTo>
                <a:cubicBezTo>
                  <a:pt x="1999" y="1909"/>
                  <a:pt x="2195" y="1927"/>
                  <a:pt x="2303" y="2213"/>
                </a:cubicBezTo>
                <a:cubicBezTo>
                  <a:pt x="1892" y="2373"/>
                  <a:pt x="1607" y="2766"/>
                  <a:pt x="1607" y="3212"/>
                </a:cubicBezTo>
                <a:lnTo>
                  <a:pt x="1607" y="5638"/>
                </a:lnTo>
                <a:cubicBezTo>
                  <a:pt x="1607" y="5781"/>
                  <a:pt x="1660" y="5924"/>
                  <a:pt x="1767" y="6013"/>
                </a:cubicBezTo>
                <a:lnTo>
                  <a:pt x="5496" y="9742"/>
                </a:lnTo>
                <a:cubicBezTo>
                  <a:pt x="5586" y="9831"/>
                  <a:pt x="5728" y="9885"/>
                  <a:pt x="5853" y="9885"/>
                </a:cubicBezTo>
                <a:cubicBezTo>
                  <a:pt x="5996" y="9885"/>
                  <a:pt x="6121" y="9831"/>
                  <a:pt x="6228" y="9724"/>
                </a:cubicBezTo>
                <a:lnTo>
                  <a:pt x="9208" y="6763"/>
                </a:lnTo>
                <a:cubicBezTo>
                  <a:pt x="9422" y="6566"/>
                  <a:pt x="9422" y="6209"/>
                  <a:pt x="9225" y="6013"/>
                </a:cubicBezTo>
                <a:lnTo>
                  <a:pt x="5496" y="2302"/>
                </a:lnTo>
                <a:cubicBezTo>
                  <a:pt x="5389" y="2195"/>
                  <a:pt x="5247" y="2123"/>
                  <a:pt x="5122" y="2123"/>
                </a:cubicBezTo>
                <a:lnTo>
                  <a:pt x="2820" y="2123"/>
                </a:lnTo>
                <a:cubicBezTo>
                  <a:pt x="2677" y="1660"/>
                  <a:pt x="2392" y="1428"/>
                  <a:pt x="1928" y="1338"/>
                </a:cubicBezTo>
                <a:cubicBezTo>
                  <a:pt x="1749" y="1303"/>
                  <a:pt x="1589" y="1285"/>
                  <a:pt x="1446" y="1267"/>
                </a:cubicBezTo>
                <a:cubicBezTo>
                  <a:pt x="697" y="1160"/>
                  <a:pt x="536" y="1124"/>
                  <a:pt x="536" y="268"/>
                </a:cubicBezTo>
                <a:cubicBezTo>
                  <a:pt x="536" y="125"/>
                  <a:pt x="411" y="0"/>
                  <a:pt x="268" y="0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297" name="Google Shape;2297;p29"/>
          <p:cNvGrpSpPr/>
          <p:nvPr/>
        </p:nvGrpSpPr>
        <p:grpSpPr>
          <a:xfrm>
            <a:off x="5501173" y="1829025"/>
            <a:ext cx="238406" cy="270427"/>
            <a:chOff x="5583325" y="1073450"/>
            <a:chExt cx="240450" cy="252500"/>
          </a:xfrm>
        </p:grpSpPr>
        <p:sp>
          <p:nvSpPr>
            <p:cNvPr id="2298" name="Google Shape;2298;p29"/>
            <p:cNvSpPr/>
            <p:nvPr/>
          </p:nvSpPr>
          <p:spPr>
            <a:xfrm>
              <a:off x="5613200" y="1229575"/>
              <a:ext cx="96375" cy="96375"/>
            </a:xfrm>
            <a:custGeom>
              <a:rect b="b" l="l" r="r" t="t"/>
              <a:pathLst>
                <a:path extrusionOk="0" h="3855" w="3855">
                  <a:moveTo>
                    <a:pt x="1928" y="1267"/>
                  </a:moveTo>
                  <a:cubicBezTo>
                    <a:pt x="2303" y="1267"/>
                    <a:pt x="2588" y="1553"/>
                    <a:pt x="2588" y="1927"/>
                  </a:cubicBezTo>
                  <a:cubicBezTo>
                    <a:pt x="2588" y="2302"/>
                    <a:pt x="2285" y="2588"/>
                    <a:pt x="1928" y="2588"/>
                  </a:cubicBezTo>
                  <a:cubicBezTo>
                    <a:pt x="1553" y="2588"/>
                    <a:pt x="1268" y="2302"/>
                    <a:pt x="1268" y="1927"/>
                  </a:cubicBezTo>
                  <a:cubicBezTo>
                    <a:pt x="1268" y="1553"/>
                    <a:pt x="1553" y="1267"/>
                    <a:pt x="1928" y="1267"/>
                  </a:cubicBezTo>
                  <a:close/>
                  <a:moveTo>
                    <a:pt x="1928" y="0"/>
                  </a:moveTo>
                  <a:cubicBezTo>
                    <a:pt x="857" y="0"/>
                    <a:pt x="1" y="857"/>
                    <a:pt x="1" y="1927"/>
                  </a:cubicBezTo>
                  <a:cubicBezTo>
                    <a:pt x="1" y="2998"/>
                    <a:pt x="857" y="3854"/>
                    <a:pt x="1928" y="3854"/>
                  </a:cubicBezTo>
                  <a:cubicBezTo>
                    <a:pt x="2998" y="3854"/>
                    <a:pt x="3855" y="2998"/>
                    <a:pt x="3855" y="1927"/>
                  </a:cubicBezTo>
                  <a:cubicBezTo>
                    <a:pt x="3855" y="857"/>
                    <a:pt x="2998" y="0"/>
                    <a:pt x="1928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9" name="Google Shape;2299;p29"/>
            <p:cNvSpPr/>
            <p:nvPr/>
          </p:nvSpPr>
          <p:spPr>
            <a:xfrm>
              <a:off x="5689050" y="1144825"/>
              <a:ext cx="134725" cy="122250"/>
            </a:xfrm>
            <a:custGeom>
              <a:rect b="b" l="l" r="r" t="t"/>
              <a:pathLst>
                <a:path extrusionOk="0" h="4890" w="5389">
                  <a:moveTo>
                    <a:pt x="4050" y="0"/>
                  </a:moveTo>
                  <a:lnTo>
                    <a:pt x="0" y="1695"/>
                  </a:lnTo>
                  <a:lnTo>
                    <a:pt x="1321" y="4889"/>
                  </a:lnTo>
                  <a:lnTo>
                    <a:pt x="5389" y="3212"/>
                  </a:lnTo>
                  <a:lnTo>
                    <a:pt x="4050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0" name="Google Shape;2300;p29"/>
            <p:cNvSpPr/>
            <p:nvPr/>
          </p:nvSpPr>
          <p:spPr>
            <a:xfrm>
              <a:off x="5583325" y="1073450"/>
              <a:ext cx="106175" cy="150350"/>
            </a:xfrm>
            <a:custGeom>
              <a:rect b="b" l="l" r="r" t="t"/>
              <a:pathLst>
                <a:path extrusionOk="0" h="6014" w="4247">
                  <a:moveTo>
                    <a:pt x="1820" y="0"/>
                  </a:moveTo>
                  <a:lnTo>
                    <a:pt x="1071" y="304"/>
                  </a:lnTo>
                  <a:cubicBezTo>
                    <a:pt x="1071" y="322"/>
                    <a:pt x="1089" y="339"/>
                    <a:pt x="1089" y="357"/>
                  </a:cubicBezTo>
                  <a:lnTo>
                    <a:pt x="1392" y="1107"/>
                  </a:lnTo>
                  <a:lnTo>
                    <a:pt x="304" y="1553"/>
                  </a:lnTo>
                  <a:cubicBezTo>
                    <a:pt x="108" y="1642"/>
                    <a:pt x="0" y="1892"/>
                    <a:pt x="90" y="2088"/>
                  </a:cubicBezTo>
                  <a:cubicBezTo>
                    <a:pt x="143" y="2249"/>
                    <a:pt x="304" y="2338"/>
                    <a:pt x="464" y="2338"/>
                  </a:cubicBezTo>
                  <a:cubicBezTo>
                    <a:pt x="518" y="2338"/>
                    <a:pt x="571" y="2320"/>
                    <a:pt x="607" y="2302"/>
                  </a:cubicBezTo>
                  <a:lnTo>
                    <a:pt x="1696" y="1856"/>
                  </a:lnTo>
                  <a:lnTo>
                    <a:pt x="3284" y="5728"/>
                  </a:lnTo>
                  <a:cubicBezTo>
                    <a:pt x="3623" y="5746"/>
                    <a:pt x="3962" y="5835"/>
                    <a:pt x="4247" y="6013"/>
                  </a:cubicBezTo>
                  <a:lnTo>
                    <a:pt x="1838" y="54"/>
                  </a:lnTo>
                  <a:cubicBezTo>
                    <a:pt x="1838" y="36"/>
                    <a:pt x="1820" y="18"/>
                    <a:pt x="1820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1" name="Google Shape;2301;p29"/>
            <p:cNvSpPr/>
            <p:nvPr/>
          </p:nvSpPr>
          <p:spPr>
            <a:xfrm>
              <a:off x="5716250" y="1252775"/>
              <a:ext cx="88350" cy="53100"/>
            </a:xfrm>
            <a:custGeom>
              <a:rect b="b" l="l" r="r" t="t"/>
              <a:pathLst>
                <a:path extrusionOk="0" h="2124" w="3534">
                  <a:moveTo>
                    <a:pt x="3123" y="0"/>
                  </a:moveTo>
                  <a:cubicBezTo>
                    <a:pt x="3087" y="0"/>
                    <a:pt x="3016" y="0"/>
                    <a:pt x="2962" y="18"/>
                  </a:cubicBezTo>
                  <a:lnTo>
                    <a:pt x="268" y="1124"/>
                  </a:lnTo>
                  <a:cubicBezTo>
                    <a:pt x="250" y="1481"/>
                    <a:pt x="161" y="1820"/>
                    <a:pt x="1" y="2106"/>
                  </a:cubicBezTo>
                  <a:lnTo>
                    <a:pt x="1" y="2123"/>
                  </a:lnTo>
                  <a:lnTo>
                    <a:pt x="3248" y="767"/>
                  </a:lnTo>
                  <a:cubicBezTo>
                    <a:pt x="3409" y="714"/>
                    <a:pt x="3533" y="571"/>
                    <a:pt x="3533" y="393"/>
                  </a:cubicBezTo>
                  <a:cubicBezTo>
                    <a:pt x="3533" y="179"/>
                    <a:pt x="3337" y="0"/>
                    <a:pt x="3123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02" name="Google Shape;2302;p29"/>
          <p:cNvGrpSpPr/>
          <p:nvPr/>
        </p:nvGrpSpPr>
        <p:grpSpPr>
          <a:xfrm>
            <a:off x="5864021" y="1820821"/>
            <a:ext cx="290138" cy="231738"/>
            <a:chOff x="1502275" y="3638775"/>
            <a:chExt cx="292625" cy="216375"/>
          </a:xfrm>
        </p:grpSpPr>
        <p:sp>
          <p:nvSpPr>
            <p:cNvPr id="2303" name="Google Shape;2303;p29"/>
            <p:cNvSpPr/>
            <p:nvPr/>
          </p:nvSpPr>
          <p:spPr>
            <a:xfrm>
              <a:off x="1502275" y="3658850"/>
              <a:ext cx="292625" cy="196300"/>
            </a:xfrm>
            <a:custGeom>
              <a:rect b="b" l="l" r="r" t="t"/>
              <a:pathLst>
                <a:path extrusionOk="0" h="7852" w="11705">
                  <a:moveTo>
                    <a:pt x="0" y="0"/>
                  </a:moveTo>
                  <a:lnTo>
                    <a:pt x="0" y="7441"/>
                  </a:lnTo>
                  <a:lnTo>
                    <a:pt x="4657" y="7441"/>
                  </a:lnTo>
                  <a:cubicBezTo>
                    <a:pt x="4657" y="7673"/>
                    <a:pt x="4835" y="7851"/>
                    <a:pt x="5050" y="7851"/>
                  </a:cubicBezTo>
                  <a:lnTo>
                    <a:pt x="6655" y="7851"/>
                  </a:lnTo>
                  <a:cubicBezTo>
                    <a:pt x="6887" y="7851"/>
                    <a:pt x="7048" y="7673"/>
                    <a:pt x="7048" y="7441"/>
                  </a:cubicBezTo>
                  <a:lnTo>
                    <a:pt x="11705" y="7441"/>
                  </a:lnTo>
                  <a:lnTo>
                    <a:pt x="11705" y="0"/>
                  </a:lnTo>
                  <a:lnTo>
                    <a:pt x="10902" y="0"/>
                  </a:lnTo>
                  <a:lnTo>
                    <a:pt x="10902" y="6513"/>
                  </a:lnTo>
                  <a:lnTo>
                    <a:pt x="785" y="6513"/>
                  </a:lnTo>
                  <a:lnTo>
                    <a:pt x="785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4" name="Google Shape;2304;p29"/>
            <p:cNvSpPr/>
            <p:nvPr/>
          </p:nvSpPr>
          <p:spPr>
            <a:xfrm>
              <a:off x="1535275" y="3638775"/>
              <a:ext cx="226625" cy="169525"/>
            </a:xfrm>
            <a:custGeom>
              <a:rect b="b" l="l" r="r" t="t"/>
              <a:pathLst>
                <a:path extrusionOk="0" h="6781" w="9065">
                  <a:moveTo>
                    <a:pt x="4265" y="803"/>
                  </a:moveTo>
                  <a:lnTo>
                    <a:pt x="4265" y="5978"/>
                  </a:lnTo>
                  <a:lnTo>
                    <a:pt x="803" y="5978"/>
                  </a:lnTo>
                  <a:lnTo>
                    <a:pt x="803" y="803"/>
                  </a:lnTo>
                  <a:close/>
                  <a:moveTo>
                    <a:pt x="8262" y="803"/>
                  </a:moveTo>
                  <a:lnTo>
                    <a:pt x="8262" y="5978"/>
                  </a:lnTo>
                  <a:lnTo>
                    <a:pt x="4800" y="5978"/>
                  </a:lnTo>
                  <a:lnTo>
                    <a:pt x="4800" y="803"/>
                  </a:lnTo>
                  <a:close/>
                  <a:moveTo>
                    <a:pt x="0" y="0"/>
                  </a:moveTo>
                  <a:lnTo>
                    <a:pt x="0" y="6781"/>
                  </a:lnTo>
                  <a:lnTo>
                    <a:pt x="9064" y="6781"/>
                  </a:lnTo>
                  <a:lnTo>
                    <a:pt x="9064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5" name="Google Shape;2305;p29"/>
            <p:cNvSpPr/>
            <p:nvPr/>
          </p:nvSpPr>
          <p:spPr>
            <a:xfrm>
              <a:off x="1675350" y="3691850"/>
              <a:ext cx="46400" cy="10300"/>
            </a:xfrm>
            <a:custGeom>
              <a:rect b="b" l="l" r="r" t="t"/>
              <a:pathLst>
                <a:path extrusionOk="0" h="412" w="1856">
                  <a:moveTo>
                    <a:pt x="0" y="1"/>
                  </a:moveTo>
                  <a:lnTo>
                    <a:pt x="0" y="411"/>
                  </a:lnTo>
                  <a:lnTo>
                    <a:pt x="1856" y="411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6" name="Google Shape;2306;p29"/>
            <p:cNvSpPr/>
            <p:nvPr/>
          </p:nvSpPr>
          <p:spPr>
            <a:xfrm>
              <a:off x="1675350" y="3711925"/>
              <a:ext cx="46400" cy="9850"/>
            </a:xfrm>
            <a:custGeom>
              <a:rect b="b" l="l" r="r" t="t"/>
              <a:pathLst>
                <a:path extrusionOk="0" h="394" w="1856">
                  <a:moveTo>
                    <a:pt x="0" y="1"/>
                  </a:moveTo>
                  <a:lnTo>
                    <a:pt x="0" y="393"/>
                  </a:lnTo>
                  <a:lnTo>
                    <a:pt x="1856" y="393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7" name="Google Shape;2307;p29"/>
            <p:cNvSpPr/>
            <p:nvPr/>
          </p:nvSpPr>
          <p:spPr>
            <a:xfrm>
              <a:off x="1675350" y="3732000"/>
              <a:ext cx="32125" cy="9825"/>
            </a:xfrm>
            <a:custGeom>
              <a:rect b="b" l="l" r="r" t="t"/>
              <a:pathLst>
                <a:path extrusionOk="0" h="393" w="1285">
                  <a:moveTo>
                    <a:pt x="0" y="0"/>
                  </a:moveTo>
                  <a:lnTo>
                    <a:pt x="0" y="393"/>
                  </a:lnTo>
                  <a:lnTo>
                    <a:pt x="1285" y="393"/>
                  </a:lnTo>
                  <a:lnTo>
                    <a:pt x="1285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08" name="Google Shape;2308;p29"/>
          <p:cNvGrpSpPr/>
          <p:nvPr/>
        </p:nvGrpSpPr>
        <p:grpSpPr>
          <a:xfrm>
            <a:off x="6280313" y="1777181"/>
            <a:ext cx="265821" cy="284752"/>
            <a:chOff x="3171000" y="4021950"/>
            <a:chExt cx="268100" cy="265875"/>
          </a:xfrm>
        </p:grpSpPr>
        <p:sp>
          <p:nvSpPr>
            <p:cNvPr id="2309" name="Google Shape;2309;p29"/>
            <p:cNvSpPr/>
            <p:nvPr/>
          </p:nvSpPr>
          <p:spPr>
            <a:xfrm>
              <a:off x="3171000" y="4058525"/>
              <a:ext cx="230200" cy="229300"/>
            </a:xfrm>
            <a:custGeom>
              <a:rect b="b" l="l" r="r" t="t"/>
              <a:pathLst>
                <a:path extrusionOk="0" h="9172" w="9208">
                  <a:moveTo>
                    <a:pt x="1782" y="6720"/>
                  </a:moveTo>
                  <a:cubicBezTo>
                    <a:pt x="1957" y="6720"/>
                    <a:pt x="2130" y="6787"/>
                    <a:pt x="2266" y="6923"/>
                  </a:cubicBezTo>
                  <a:cubicBezTo>
                    <a:pt x="2534" y="7191"/>
                    <a:pt x="2534" y="7619"/>
                    <a:pt x="2266" y="7869"/>
                  </a:cubicBezTo>
                  <a:lnTo>
                    <a:pt x="1142" y="8244"/>
                  </a:lnTo>
                  <a:lnTo>
                    <a:pt x="928" y="8047"/>
                  </a:lnTo>
                  <a:lnTo>
                    <a:pt x="1303" y="6905"/>
                  </a:lnTo>
                  <a:cubicBezTo>
                    <a:pt x="1443" y="6783"/>
                    <a:pt x="1614" y="6720"/>
                    <a:pt x="1782" y="6720"/>
                  </a:cubicBezTo>
                  <a:close/>
                  <a:moveTo>
                    <a:pt x="7494" y="0"/>
                  </a:moveTo>
                  <a:lnTo>
                    <a:pt x="839" y="6656"/>
                  </a:lnTo>
                  <a:lnTo>
                    <a:pt x="0" y="9171"/>
                  </a:lnTo>
                  <a:lnTo>
                    <a:pt x="2552" y="8333"/>
                  </a:lnTo>
                  <a:lnTo>
                    <a:pt x="9207" y="1695"/>
                  </a:lnTo>
                  <a:lnTo>
                    <a:pt x="7494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0" name="Google Shape;2310;p29"/>
            <p:cNvSpPr/>
            <p:nvPr/>
          </p:nvSpPr>
          <p:spPr>
            <a:xfrm>
              <a:off x="3367725" y="4021950"/>
              <a:ext cx="71375" cy="69150"/>
            </a:xfrm>
            <a:custGeom>
              <a:rect b="b" l="l" r="r" t="t"/>
              <a:pathLst>
                <a:path extrusionOk="0" h="2766" w="2855">
                  <a:moveTo>
                    <a:pt x="1320" y="0"/>
                  </a:moveTo>
                  <a:cubicBezTo>
                    <a:pt x="1187" y="0"/>
                    <a:pt x="1053" y="54"/>
                    <a:pt x="946" y="161"/>
                  </a:cubicBezTo>
                  <a:lnTo>
                    <a:pt x="0" y="1089"/>
                  </a:lnTo>
                  <a:lnTo>
                    <a:pt x="1695" y="2766"/>
                  </a:lnTo>
                  <a:lnTo>
                    <a:pt x="2623" y="1838"/>
                  </a:lnTo>
                  <a:cubicBezTo>
                    <a:pt x="2855" y="1642"/>
                    <a:pt x="2855" y="1303"/>
                    <a:pt x="2641" y="1106"/>
                  </a:cubicBezTo>
                  <a:lnTo>
                    <a:pt x="1695" y="161"/>
                  </a:lnTo>
                  <a:cubicBezTo>
                    <a:pt x="1588" y="54"/>
                    <a:pt x="1454" y="0"/>
                    <a:pt x="1320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311" name="Google Shape;2311;p29"/>
          <p:cNvSpPr/>
          <p:nvPr/>
        </p:nvSpPr>
        <p:spPr>
          <a:xfrm>
            <a:off x="6670850" y="1804401"/>
            <a:ext cx="295888" cy="320122"/>
          </a:xfrm>
          <a:custGeom>
            <a:rect b="b" l="l" r="r" t="t"/>
            <a:pathLst>
              <a:path extrusionOk="0" h="11956" w="11937">
                <a:moveTo>
                  <a:pt x="9225" y="1125"/>
                </a:moveTo>
                <a:lnTo>
                  <a:pt x="10831" y="2730"/>
                </a:lnTo>
                <a:lnTo>
                  <a:pt x="9814" y="3747"/>
                </a:lnTo>
                <a:lnTo>
                  <a:pt x="8975" y="2927"/>
                </a:lnTo>
                <a:lnTo>
                  <a:pt x="8583" y="3301"/>
                </a:lnTo>
                <a:lnTo>
                  <a:pt x="9421" y="4140"/>
                </a:lnTo>
                <a:lnTo>
                  <a:pt x="8368" y="5175"/>
                </a:lnTo>
                <a:lnTo>
                  <a:pt x="7548" y="4354"/>
                </a:lnTo>
                <a:lnTo>
                  <a:pt x="7173" y="4729"/>
                </a:lnTo>
                <a:lnTo>
                  <a:pt x="8012" y="5550"/>
                </a:lnTo>
                <a:lnTo>
                  <a:pt x="6977" y="6584"/>
                </a:lnTo>
                <a:lnTo>
                  <a:pt x="6138" y="5764"/>
                </a:lnTo>
                <a:lnTo>
                  <a:pt x="5763" y="6138"/>
                </a:lnTo>
                <a:lnTo>
                  <a:pt x="6602" y="6959"/>
                </a:lnTo>
                <a:lnTo>
                  <a:pt x="5549" y="7994"/>
                </a:lnTo>
                <a:lnTo>
                  <a:pt x="4728" y="7173"/>
                </a:lnTo>
                <a:lnTo>
                  <a:pt x="4354" y="7548"/>
                </a:lnTo>
                <a:lnTo>
                  <a:pt x="5175" y="8369"/>
                </a:lnTo>
                <a:lnTo>
                  <a:pt x="4140" y="9404"/>
                </a:lnTo>
                <a:lnTo>
                  <a:pt x="3319" y="8583"/>
                </a:lnTo>
                <a:lnTo>
                  <a:pt x="2944" y="8958"/>
                </a:lnTo>
                <a:lnTo>
                  <a:pt x="3765" y="9778"/>
                </a:lnTo>
                <a:lnTo>
                  <a:pt x="2748" y="10795"/>
                </a:lnTo>
                <a:lnTo>
                  <a:pt x="1160" y="9207"/>
                </a:lnTo>
                <a:lnTo>
                  <a:pt x="9225" y="1125"/>
                </a:lnTo>
                <a:close/>
                <a:moveTo>
                  <a:pt x="9225" y="1"/>
                </a:moveTo>
                <a:lnTo>
                  <a:pt x="0" y="9225"/>
                </a:lnTo>
                <a:lnTo>
                  <a:pt x="2730" y="11955"/>
                </a:lnTo>
                <a:lnTo>
                  <a:pt x="11937" y="2748"/>
                </a:lnTo>
                <a:lnTo>
                  <a:pt x="9225" y="1"/>
                </a:ln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12" name="Google Shape;2312;p29"/>
          <p:cNvSpPr/>
          <p:nvPr/>
        </p:nvSpPr>
        <p:spPr>
          <a:xfrm>
            <a:off x="7086635" y="1792189"/>
            <a:ext cx="264061" cy="285341"/>
          </a:xfrm>
          <a:custGeom>
            <a:rect b="b" l="l" r="r" t="t"/>
            <a:pathLst>
              <a:path extrusionOk="0" h="10657" w="10653">
                <a:moveTo>
                  <a:pt x="6254" y="823"/>
                </a:moveTo>
                <a:cubicBezTo>
                  <a:pt x="6352" y="823"/>
                  <a:pt x="6452" y="841"/>
                  <a:pt x="6549" y="879"/>
                </a:cubicBezTo>
                <a:cubicBezTo>
                  <a:pt x="6959" y="1040"/>
                  <a:pt x="7155" y="1504"/>
                  <a:pt x="6977" y="1914"/>
                </a:cubicBezTo>
                <a:cubicBezTo>
                  <a:pt x="6867" y="2217"/>
                  <a:pt x="6554" y="2414"/>
                  <a:pt x="6237" y="2414"/>
                </a:cubicBezTo>
                <a:cubicBezTo>
                  <a:pt x="6143" y="2414"/>
                  <a:pt x="6049" y="2397"/>
                  <a:pt x="5960" y="2360"/>
                </a:cubicBezTo>
                <a:cubicBezTo>
                  <a:pt x="5532" y="2200"/>
                  <a:pt x="5353" y="1736"/>
                  <a:pt x="5514" y="1325"/>
                </a:cubicBezTo>
                <a:cubicBezTo>
                  <a:pt x="5636" y="1012"/>
                  <a:pt x="5936" y="823"/>
                  <a:pt x="6254" y="823"/>
                </a:cubicBezTo>
                <a:close/>
                <a:moveTo>
                  <a:pt x="9047" y="3609"/>
                </a:moveTo>
                <a:cubicBezTo>
                  <a:pt x="9493" y="3609"/>
                  <a:pt x="9849" y="3966"/>
                  <a:pt x="9849" y="4394"/>
                </a:cubicBezTo>
                <a:cubicBezTo>
                  <a:pt x="9849" y="4840"/>
                  <a:pt x="9493" y="5197"/>
                  <a:pt x="9047" y="5197"/>
                </a:cubicBezTo>
                <a:cubicBezTo>
                  <a:pt x="8618" y="5197"/>
                  <a:pt x="8244" y="4840"/>
                  <a:pt x="8244" y="4394"/>
                </a:cubicBezTo>
                <a:cubicBezTo>
                  <a:pt x="8244" y="3966"/>
                  <a:pt x="8618" y="3609"/>
                  <a:pt x="9047" y="3609"/>
                </a:cubicBezTo>
                <a:close/>
                <a:moveTo>
                  <a:pt x="5585" y="4662"/>
                </a:moveTo>
                <a:cubicBezTo>
                  <a:pt x="5817" y="4662"/>
                  <a:pt x="5978" y="4840"/>
                  <a:pt x="5978" y="5072"/>
                </a:cubicBezTo>
                <a:cubicBezTo>
                  <a:pt x="5978" y="5304"/>
                  <a:pt x="5817" y="5465"/>
                  <a:pt x="5585" y="5465"/>
                </a:cubicBezTo>
                <a:cubicBezTo>
                  <a:pt x="5371" y="5465"/>
                  <a:pt x="5193" y="5304"/>
                  <a:pt x="5193" y="5072"/>
                </a:cubicBezTo>
                <a:cubicBezTo>
                  <a:pt x="5193" y="4840"/>
                  <a:pt x="5371" y="4662"/>
                  <a:pt x="5585" y="4662"/>
                </a:cubicBezTo>
                <a:close/>
                <a:moveTo>
                  <a:pt x="6272" y="0"/>
                </a:moveTo>
                <a:cubicBezTo>
                  <a:pt x="5644" y="0"/>
                  <a:pt x="5041" y="377"/>
                  <a:pt x="4782" y="1004"/>
                </a:cubicBezTo>
                <a:cubicBezTo>
                  <a:pt x="4443" y="1807"/>
                  <a:pt x="4853" y="2735"/>
                  <a:pt x="5656" y="3074"/>
                </a:cubicBezTo>
                <a:cubicBezTo>
                  <a:pt x="5817" y="3145"/>
                  <a:pt x="5978" y="3163"/>
                  <a:pt x="6138" y="3181"/>
                </a:cubicBezTo>
                <a:lnTo>
                  <a:pt x="4943" y="4376"/>
                </a:lnTo>
                <a:lnTo>
                  <a:pt x="4639" y="5036"/>
                </a:lnTo>
                <a:lnTo>
                  <a:pt x="803" y="7195"/>
                </a:lnTo>
                <a:lnTo>
                  <a:pt x="0" y="8534"/>
                </a:lnTo>
                <a:lnTo>
                  <a:pt x="3854" y="6803"/>
                </a:lnTo>
                <a:lnTo>
                  <a:pt x="2124" y="10657"/>
                </a:lnTo>
                <a:lnTo>
                  <a:pt x="2124" y="10657"/>
                </a:lnTo>
                <a:lnTo>
                  <a:pt x="3462" y="9854"/>
                </a:lnTo>
                <a:lnTo>
                  <a:pt x="5603" y="6036"/>
                </a:lnTo>
                <a:lnTo>
                  <a:pt x="6245" y="5732"/>
                </a:lnTo>
                <a:lnTo>
                  <a:pt x="7459" y="4537"/>
                </a:lnTo>
                <a:cubicBezTo>
                  <a:pt x="7512" y="5376"/>
                  <a:pt x="8208" y="6000"/>
                  <a:pt x="9047" y="6000"/>
                </a:cubicBezTo>
                <a:cubicBezTo>
                  <a:pt x="9939" y="6000"/>
                  <a:pt x="10652" y="5286"/>
                  <a:pt x="10652" y="4394"/>
                </a:cubicBezTo>
                <a:cubicBezTo>
                  <a:pt x="10652" y="3520"/>
                  <a:pt x="9939" y="2806"/>
                  <a:pt x="9047" y="2806"/>
                </a:cubicBezTo>
                <a:cubicBezTo>
                  <a:pt x="8708" y="2806"/>
                  <a:pt x="8386" y="2913"/>
                  <a:pt x="8119" y="3109"/>
                </a:cubicBezTo>
                <a:lnTo>
                  <a:pt x="6834" y="3823"/>
                </a:lnTo>
                <a:lnTo>
                  <a:pt x="7548" y="2539"/>
                </a:lnTo>
                <a:cubicBezTo>
                  <a:pt x="7619" y="2431"/>
                  <a:pt x="7690" y="2307"/>
                  <a:pt x="7726" y="2200"/>
                </a:cubicBezTo>
                <a:cubicBezTo>
                  <a:pt x="8065" y="1379"/>
                  <a:pt x="7673" y="451"/>
                  <a:pt x="6852" y="112"/>
                </a:cubicBezTo>
                <a:cubicBezTo>
                  <a:pt x="6662" y="36"/>
                  <a:pt x="6466" y="0"/>
                  <a:pt x="6272" y="0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313" name="Google Shape;2313;p29"/>
          <p:cNvGrpSpPr/>
          <p:nvPr/>
        </p:nvGrpSpPr>
        <p:grpSpPr>
          <a:xfrm>
            <a:off x="7472286" y="1817764"/>
            <a:ext cx="250800" cy="270909"/>
            <a:chOff x="5684575" y="4038000"/>
            <a:chExt cx="252950" cy="252950"/>
          </a:xfrm>
        </p:grpSpPr>
        <p:sp>
          <p:nvSpPr>
            <p:cNvPr id="2314" name="Google Shape;2314;p29"/>
            <p:cNvSpPr/>
            <p:nvPr/>
          </p:nvSpPr>
          <p:spPr>
            <a:xfrm>
              <a:off x="5684575" y="40380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803"/>
                  </a:moveTo>
                  <a:cubicBezTo>
                    <a:pt x="7405" y="803"/>
                    <a:pt x="9332" y="2730"/>
                    <a:pt x="9332" y="5068"/>
                  </a:cubicBezTo>
                  <a:cubicBezTo>
                    <a:pt x="9332" y="7405"/>
                    <a:pt x="7405" y="9314"/>
                    <a:pt x="5068" y="9314"/>
                  </a:cubicBezTo>
                  <a:cubicBezTo>
                    <a:pt x="2731" y="9314"/>
                    <a:pt x="804" y="7405"/>
                    <a:pt x="804" y="5068"/>
                  </a:cubicBezTo>
                  <a:cubicBezTo>
                    <a:pt x="804" y="2730"/>
                    <a:pt x="2731" y="803"/>
                    <a:pt x="5068" y="803"/>
                  </a:cubicBezTo>
                  <a:close/>
                  <a:moveTo>
                    <a:pt x="5068" y="1"/>
                  </a:moveTo>
                  <a:cubicBezTo>
                    <a:pt x="2267" y="1"/>
                    <a:pt x="1" y="2267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8" y="7851"/>
                    <a:pt x="10118" y="5068"/>
                  </a:cubicBezTo>
                  <a:cubicBezTo>
                    <a:pt x="10118" y="2267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5" name="Google Shape;2315;p29"/>
            <p:cNvSpPr/>
            <p:nvPr/>
          </p:nvSpPr>
          <p:spPr>
            <a:xfrm>
              <a:off x="5804575" y="4097775"/>
              <a:ext cx="58000" cy="118225"/>
            </a:xfrm>
            <a:custGeom>
              <a:rect b="b" l="l" r="r" t="t"/>
              <a:pathLst>
                <a:path extrusionOk="0" h="4729" w="2320">
                  <a:moveTo>
                    <a:pt x="0" y="0"/>
                  </a:moveTo>
                  <a:lnTo>
                    <a:pt x="0" y="2677"/>
                  </a:lnTo>
                  <a:cubicBezTo>
                    <a:pt x="0" y="2748"/>
                    <a:pt x="36" y="2820"/>
                    <a:pt x="90" y="2855"/>
                  </a:cubicBezTo>
                  <a:lnTo>
                    <a:pt x="1963" y="4729"/>
                  </a:lnTo>
                  <a:lnTo>
                    <a:pt x="2320" y="4372"/>
                  </a:lnTo>
                  <a:lnTo>
                    <a:pt x="536" y="2570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6" name="Google Shape;2316;p29"/>
            <p:cNvSpPr/>
            <p:nvPr/>
          </p:nvSpPr>
          <p:spPr>
            <a:xfrm>
              <a:off x="5804575" y="40714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11" y="536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7" name="Google Shape;2317;p29"/>
            <p:cNvSpPr/>
            <p:nvPr/>
          </p:nvSpPr>
          <p:spPr>
            <a:xfrm>
              <a:off x="5804575" y="4244525"/>
              <a:ext cx="13400" cy="12975"/>
            </a:xfrm>
            <a:custGeom>
              <a:rect b="b" l="l" r="r" t="t"/>
              <a:pathLst>
                <a:path extrusionOk="0" h="519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18"/>
                    <a:pt x="268" y="518"/>
                  </a:cubicBezTo>
                  <a:cubicBezTo>
                    <a:pt x="411" y="518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8" name="Google Shape;2318;p29"/>
            <p:cNvSpPr/>
            <p:nvPr/>
          </p:nvSpPr>
          <p:spPr>
            <a:xfrm>
              <a:off x="5718025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9" name="Google Shape;2319;p29"/>
            <p:cNvSpPr/>
            <p:nvPr/>
          </p:nvSpPr>
          <p:spPr>
            <a:xfrm>
              <a:off x="5891100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20" name="Google Shape;2320;p29"/>
          <p:cNvGrpSpPr/>
          <p:nvPr/>
        </p:nvGrpSpPr>
        <p:grpSpPr>
          <a:xfrm>
            <a:off x="7917430" y="1785131"/>
            <a:ext cx="185336" cy="313883"/>
            <a:chOff x="1982675" y="3599525"/>
            <a:chExt cx="186925" cy="293075"/>
          </a:xfrm>
        </p:grpSpPr>
        <p:sp>
          <p:nvSpPr>
            <p:cNvPr id="2321" name="Google Shape;2321;p29"/>
            <p:cNvSpPr/>
            <p:nvPr/>
          </p:nvSpPr>
          <p:spPr>
            <a:xfrm>
              <a:off x="2029075" y="36396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1"/>
                    <a:pt x="357" y="1588"/>
                    <a:pt x="803" y="1588"/>
                  </a:cubicBezTo>
                  <a:cubicBezTo>
                    <a:pt x="1249" y="1588"/>
                    <a:pt x="1606" y="1231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2" name="Google Shape;2322;p29"/>
            <p:cNvSpPr/>
            <p:nvPr/>
          </p:nvSpPr>
          <p:spPr>
            <a:xfrm>
              <a:off x="2029075" y="3599525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0" y="196"/>
                    <a:pt x="0" y="411"/>
                  </a:cubicBezTo>
                  <a:cubicBezTo>
                    <a:pt x="0" y="625"/>
                    <a:pt x="197" y="803"/>
                    <a:pt x="411" y="803"/>
                  </a:cubicBezTo>
                  <a:cubicBezTo>
                    <a:pt x="625" y="803"/>
                    <a:pt x="803" y="625"/>
                    <a:pt x="803" y="411"/>
                  </a:cubicBezTo>
                  <a:cubicBezTo>
                    <a:pt x="803" y="196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3" name="Google Shape;2323;p29"/>
            <p:cNvSpPr/>
            <p:nvPr/>
          </p:nvSpPr>
          <p:spPr>
            <a:xfrm>
              <a:off x="2085725" y="3659725"/>
              <a:ext cx="20100" cy="19675"/>
            </a:xfrm>
            <a:custGeom>
              <a:rect b="b" l="l" r="r" t="t"/>
              <a:pathLst>
                <a:path extrusionOk="0" h="787" w="804">
                  <a:moveTo>
                    <a:pt x="393" y="1"/>
                  </a:moveTo>
                  <a:cubicBezTo>
                    <a:pt x="179" y="1"/>
                    <a:pt x="0" y="179"/>
                    <a:pt x="0" y="394"/>
                  </a:cubicBezTo>
                  <a:cubicBezTo>
                    <a:pt x="0" y="625"/>
                    <a:pt x="179" y="786"/>
                    <a:pt x="393" y="786"/>
                  </a:cubicBezTo>
                  <a:cubicBezTo>
                    <a:pt x="625" y="786"/>
                    <a:pt x="803" y="625"/>
                    <a:pt x="803" y="394"/>
                  </a:cubicBezTo>
                  <a:cubicBezTo>
                    <a:pt x="803" y="179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4" name="Google Shape;2324;p29"/>
            <p:cNvSpPr/>
            <p:nvPr/>
          </p:nvSpPr>
          <p:spPr>
            <a:xfrm>
              <a:off x="2088850" y="3612900"/>
              <a:ext cx="26775" cy="26800"/>
            </a:xfrm>
            <a:custGeom>
              <a:rect b="b" l="l" r="r" t="t"/>
              <a:pathLst>
                <a:path extrusionOk="0" h="1072" w="1071">
                  <a:moveTo>
                    <a:pt x="535" y="0"/>
                  </a:moveTo>
                  <a:cubicBezTo>
                    <a:pt x="250" y="0"/>
                    <a:pt x="0" y="250"/>
                    <a:pt x="0" y="536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6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5" name="Google Shape;2325;p29"/>
            <p:cNvSpPr/>
            <p:nvPr/>
          </p:nvSpPr>
          <p:spPr>
            <a:xfrm>
              <a:off x="1982675" y="3689625"/>
              <a:ext cx="186925" cy="202975"/>
            </a:xfrm>
            <a:custGeom>
              <a:rect b="b" l="l" r="r" t="t"/>
              <a:pathLst>
                <a:path extrusionOk="0" h="8119" w="7477">
                  <a:moveTo>
                    <a:pt x="6549" y="536"/>
                  </a:moveTo>
                  <a:cubicBezTo>
                    <a:pt x="6460" y="696"/>
                    <a:pt x="6388" y="928"/>
                    <a:pt x="6388" y="1196"/>
                  </a:cubicBezTo>
                  <a:lnTo>
                    <a:pt x="6388" y="1446"/>
                  </a:lnTo>
                  <a:cubicBezTo>
                    <a:pt x="5978" y="1285"/>
                    <a:pt x="5318" y="1053"/>
                    <a:pt x="4658" y="1053"/>
                  </a:cubicBezTo>
                  <a:cubicBezTo>
                    <a:pt x="3944" y="1053"/>
                    <a:pt x="3498" y="1178"/>
                    <a:pt x="3052" y="1303"/>
                  </a:cubicBezTo>
                  <a:cubicBezTo>
                    <a:pt x="2552" y="1428"/>
                    <a:pt x="2035" y="1571"/>
                    <a:pt x="1071" y="1588"/>
                  </a:cubicBezTo>
                  <a:lnTo>
                    <a:pt x="1071" y="1196"/>
                  </a:lnTo>
                  <a:cubicBezTo>
                    <a:pt x="1071" y="928"/>
                    <a:pt x="982" y="696"/>
                    <a:pt x="893" y="536"/>
                  </a:cubicBezTo>
                  <a:close/>
                  <a:moveTo>
                    <a:pt x="5585" y="2249"/>
                  </a:moveTo>
                  <a:lnTo>
                    <a:pt x="5585" y="2784"/>
                  </a:lnTo>
                  <a:lnTo>
                    <a:pt x="3997" y="2784"/>
                  </a:lnTo>
                  <a:lnTo>
                    <a:pt x="3997" y="2249"/>
                  </a:lnTo>
                  <a:close/>
                  <a:moveTo>
                    <a:pt x="5585" y="3319"/>
                  </a:moveTo>
                  <a:lnTo>
                    <a:pt x="5585" y="3854"/>
                  </a:lnTo>
                  <a:lnTo>
                    <a:pt x="3997" y="3854"/>
                  </a:lnTo>
                  <a:lnTo>
                    <a:pt x="3997" y="3319"/>
                  </a:lnTo>
                  <a:close/>
                  <a:moveTo>
                    <a:pt x="5585" y="4390"/>
                  </a:moveTo>
                  <a:lnTo>
                    <a:pt x="5585" y="4925"/>
                  </a:lnTo>
                  <a:lnTo>
                    <a:pt x="3997" y="4925"/>
                  </a:lnTo>
                  <a:lnTo>
                    <a:pt x="3997" y="4390"/>
                  </a:lnTo>
                  <a:close/>
                  <a:moveTo>
                    <a:pt x="5585" y="5442"/>
                  </a:moveTo>
                  <a:lnTo>
                    <a:pt x="5585" y="5978"/>
                  </a:lnTo>
                  <a:lnTo>
                    <a:pt x="3997" y="5978"/>
                  </a:lnTo>
                  <a:lnTo>
                    <a:pt x="3997" y="5442"/>
                  </a:lnTo>
                  <a:close/>
                  <a:moveTo>
                    <a:pt x="5585" y="6513"/>
                  </a:moveTo>
                  <a:lnTo>
                    <a:pt x="5585" y="7048"/>
                  </a:lnTo>
                  <a:lnTo>
                    <a:pt x="3997" y="7048"/>
                  </a:lnTo>
                  <a:lnTo>
                    <a:pt x="3997" y="6513"/>
                  </a:lnTo>
                  <a:close/>
                  <a:moveTo>
                    <a:pt x="268" y="0"/>
                  </a:moveTo>
                  <a:cubicBezTo>
                    <a:pt x="143" y="0"/>
                    <a:pt x="36" y="72"/>
                    <a:pt x="18" y="197"/>
                  </a:cubicBezTo>
                  <a:cubicBezTo>
                    <a:pt x="1" y="322"/>
                    <a:pt x="36" y="429"/>
                    <a:pt x="143" y="500"/>
                  </a:cubicBezTo>
                  <a:cubicBezTo>
                    <a:pt x="143" y="500"/>
                    <a:pt x="554" y="714"/>
                    <a:pt x="554" y="1196"/>
                  </a:cubicBezTo>
                  <a:lnTo>
                    <a:pt x="554" y="7316"/>
                  </a:lnTo>
                  <a:cubicBezTo>
                    <a:pt x="554" y="7762"/>
                    <a:pt x="911" y="8119"/>
                    <a:pt x="1339" y="8119"/>
                  </a:cubicBezTo>
                  <a:lnTo>
                    <a:pt x="6138" y="8119"/>
                  </a:lnTo>
                  <a:cubicBezTo>
                    <a:pt x="6567" y="8119"/>
                    <a:pt x="6924" y="7762"/>
                    <a:pt x="6924" y="7316"/>
                  </a:cubicBezTo>
                  <a:lnTo>
                    <a:pt x="6924" y="1196"/>
                  </a:lnTo>
                  <a:cubicBezTo>
                    <a:pt x="6924" y="714"/>
                    <a:pt x="7298" y="500"/>
                    <a:pt x="7316" y="500"/>
                  </a:cubicBezTo>
                  <a:cubicBezTo>
                    <a:pt x="7405" y="429"/>
                    <a:pt x="7477" y="322"/>
                    <a:pt x="7441" y="197"/>
                  </a:cubicBezTo>
                  <a:cubicBezTo>
                    <a:pt x="7405" y="72"/>
                    <a:pt x="7298" y="0"/>
                    <a:pt x="7173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26" name="Google Shape;2326;p29"/>
          <p:cNvGrpSpPr/>
          <p:nvPr/>
        </p:nvGrpSpPr>
        <p:grpSpPr>
          <a:xfrm>
            <a:off x="8296936" y="1785131"/>
            <a:ext cx="133580" cy="313428"/>
            <a:chOff x="2397075" y="3602200"/>
            <a:chExt cx="134725" cy="292650"/>
          </a:xfrm>
        </p:grpSpPr>
        <p:sp>
          <p:nvSpPr>
            <p:cNvPr id="2327" name="Google Shape;2327;p29"/>
            <p:cNvSpPr/>
            <p:nvPr/>
          </p:nvSpPr>
          <p:spPr>
            <a:xfrm>
              <a:off x="2460850" y="3602200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1" y="197"/>
                    <a:pt x="1" y="411"/>
                  </a:cubicBezTo>
                  <a:cubicBezTo>
                    <a:pt x="1" y="625"/>
                    <a:pt x="197" y="803"/>
                    <a:pt x="411" y="803"/>
                  </a:cubicBezTo>
                  <a:cubicBezTo>
                    <a:pt x="625" y="803"/>
                    <a:pt x="804" y="625"/>
                    <a:pt x="804" y="411"/>
                  </a:cubicBezTo>
                  <a:cubicBezTo>
                    <a:pt x="804" y="197"/>
                    <a:pt x="625" y="0"/>
                    <a:pt x="411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8" name="Google Shape;2328;p29"/>
            <p:cNvSpPr/>
            <p:nvPr/>
          </p:nvSpPr>
          <p:spPr>
            <a:xfrm>
              <a:off x="2477800" y="3632075"/>
              <a:ext cx="19675" cy="20100"/>
            </a:xfrm>
            <a:custGeom>
              <a:rect b="b" l="l" r="r" t="t"/>
              <a:pathLst>
                <a:path extrusionOk="0" h="804" w="787">
                  <a:moveTo>
                    <a:pt x="393" y="1"/>
                  </a:moveTo>
                  <a:cubicBezTo>
                    <a:pt x="179" y="1"/>
                    <a:pt x="1" y="197"/>
                    <a:pt x="1" y="411"/>
                  </a:cubicBezTo>
                  <a:cubicBezTo>
                    <a:pt x="1" y="625"/>
                    <a:pt x="179" y="804"/>
                    <a:pt x="393" y="804"/>
                  </a:cubicBezTo>
                  <a:cubicBezTo>
                    <a:pt x="625" y="804"/>
                    <a:pt x="786" y="625"/>
                    <a:pt x="786" y="411"/>
                  </a:cubicBezTo>
                  <a:cubicBezTo>
                    <a:pt x="786" y="197"/>
                    <a:pt x="625" y="1"/>
                    <a:pt x="393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29" name="Google Shape;2329;p29"/>
            <p:cNvSpPr/>
            <p:nvPr/>
          </p:nvSpPr>
          <p:spPr>
            <a:xfrm>
              <a:off x="2441225" y="3625400"/>
              <a:ext cx="19650" cy="20075"/>
            </a:xfrm>
            <a:custGeom>
              <a:rect b="b" l="l" r="r" t="t"/>
              <a:pathLst>
                <a:path extrusionOk="0" h="803" w="786">
                  <a:moveTo>
                    <a:pt x="393" y="0"/>
                  </a:moveTo>
                  <a:cubicBezTo>
                    <a:pt x="179" y="0"/>
                    <a:pt x="1" y="196"/>
                    <a:pt x="1" y="410"/>
                  </a:cubicBezTo>
                  <a:cubicBezTo>
                    <a:pt x="1" y="625"/>
                    <a:pt x="179" y="803"/>
                    <a:pt x="393" y="803"/>
                  </a:cubicBezTo>
                  <a:cubicBezTo>
                    <a:pt x="625" y="803"/>
                    <a:pt x="786" y="625"/>
                    <a:pt x="786" y="410"/>
                  </a:cubicBezTo>
                  <a:cubicBezTo>
                    <a:pt x="786" y="196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0" name="Google Shape;2330;p29"/>
            <p:cNvSpPr/>
            <p:nvPr/>
          </p:nvSpPr>
          <p:spPr>
            <a:xfrm>
              <a:off x="2444350" y="365885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6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39" y="1053"/>
                    <a:pt x="1071" y="821"/>
                    <a:pt x="1071" y="536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1" name="Google Shape;2331;p29"/>
            <p:cNvSpPr/>
            <p:nvPr/>
          </p:nvSpPr>
          <p:spPr>
            <a:xfrm>
              <a:off x="2397075" y="3691850"/>
              <a:ext cx="134725" cy="203000"/>
            </a:xfrm>
            <a:custGeom>
              <a:rect b="b" l="l" r="r" t="t"/>
              <a:pathLst>
                <a:path extrusionOk="0" h="8120" w="5389">
                  <a:moveTo>
                    <a:pt x="3408" y="536"/>
                  </a:moveTo>
                  <a:cubicBezTo>
                    <a:pt x="3301" y="714"/>
                    <a:pt x="3230" y="928"/>
                    <a:pt x="3230" y="1196"/>
                  </a:cubicBezTo>
                  <a:lnTo>
                    <a:pt x="3230" y="1731"/>
                  </a:lnTo>
                  <a:lnTo>
                    <a:pt x="2159" y="1731"/>
                  </a:lnTo>
                  <a:lnTo>
                    <a:pt x="2159" y="1196"/>
                  </a:lnTo>
                  <a:cubicBezTo>
                    <a:pt x="2159" y="928"/>
                    <a:pt x="2088" y="714"/>
                    <a:pt x="1999" y="536"/>
                  </a:cubicBezTo>
                  <a:close/>
                  <a:moveTo>
                    <a:pt x="1356" y="1"/>
                  </a:moveTo>
                  <a:cubicBezTo>
                    <a:pt x="1267" y="1"/>
                    <a:pt x="1160" y="72"/>
                    <a:pt x="1107" y="161"/>
                  </a:cubicBezTo>
                  <a:cubicBezTo>
                    <a:pt x="1053" y="286"/>
                    <a:pt x="1089" y="447"/>
                    <a:pt x="1232" y="518"/>
                  </a:cubicBezTo>
                  <a:cubicBezTo>
                    <a:pt x="1232" y="518"/>
                    <a:pt x="1624" y="732"/>
                    <a:pt x="1624" y="1196"/>
                  </a:cubicBezTo>
                  <a:lnTo>
                    <a:pt x="1624" y="3551"/>
                  </a:lnTo>
                  <a:lnTo>
                    <a:pt x="107" y="6995"/>
                  </a:lnTo>
                  <a:cubicBezTo>
                    <a:pt x="0" y="7245"/>
                    <a:pt x="18" y="7530"/>
                    <a:pt x="161" y="7762"/>
                  </a:cubicBezTo>
                  <a:cubicBezTo>
                    <a:pt x="322" y="7976"/>
                    <a:pt x="571" y="8119"/>
                    <a:pt x="821" y="8119"/>
                  </a:cubicBezTo>
                  <a:lnTo>
                    <a:pt x="4550" y="8119"/>
                  </a:lnTo>
                  <a:cubicBezTo>
                    <a:pt x="4818" y="8119"/>
                    <a:pt x="5068" y="7976"/>
                    <a:pt x="5210" y="7762"/>
                  </a:cubicBezTo>
                  <a:cubicBezTo>
                    <a:pt x="5371" y="7530"/>
                    <a:pt x="5389" y="7245"/>
                    <a:pt x="5282" y="6995"/>
                  </a:cubicBezTo>
                  <a:lnTo>
                    <a:pt x="3747" y="3551"/>
                  </a:lnTo>
                  <a:lnTo>
                    <a:pt x="3747" y="1196"/>
                  </a:lnTo>
                  <a:cubicBezTo>
                    <a:pt x="3747" y="732"/>
                    <a:pt x="4140" y="536"/>
                    <a:pt x="4158" y="518"/>
                  </a:cubicBezTo>
                  <a:cubicBezTo>
                    <a:pt x="4283" y="447"/>
                    <a:pt x="4336" y="286"/>
                    <a:pt x="4283" y="161"/>
                  </a:cubicBezTo>
                  <a:cubicBezTo>
                    <a:pt x="4211" y="72"/>
                    <a:pt x="4122" y="1"/>
                    <a:pt x="4015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32" name="Google Shape;2332;p29"/>
          <p:cNvGrpSpPr/>
          <p:nvPr/>
        </p:nvGrpSpPr>
        <p:grpSpPr>
          <a:xfrm>
            <a:off x="3522587" y="2322879"/>
            <a:ext cx="184890" cy="301486"/>
            <a:chOff x="2717350" y="3603525"/>
            <a:chExt cx="186475" cy="281500"/>
          </a:xfrm>
        </p:grpSpPr>
        <p:sp>
          <p:nvSpPr>
            <p:cNvPr id="2333" name="Google Shape;2333;p29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4" name="Google Shape;2334;p29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5" name="Google Shape;2335;p29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36" name="Google Shape;2336;p29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337" name="Google Shape;2337;p29"/>
          <p:cNvSpPr/>
          <p:nvPr/>
        </p:nvSpPr>
        <p:spPr>
          <a:xfrm>
            <a:off x="8623869" y="1804589"/>
            <a:ext cx="290609" cy="263305"/>
          </a:xfrm>
          <a:custGeom>
            <a:rect b="b" l="l" r="r" t="t"/>
            <a:pathLst>
              <a:path extrusionOk="0" h="9834" w="11724">
                <a:moveTo>
                  <a:pt x="3515" y="520"/>
                </a:moveTo>
                <a:cubicBezTo>
                  <a:pt x="3480" y="627"/>
                  <a:pt x="3462" y="769"/>
                  <a:pt x="3462" y="930"/>
                </a:cubicBezTo>
                <a:lnTo>
                  <a:pt x="3462" y="2125"/>
                </a:lnTo>
                <a:cubicBezTo>
                  <a:pt x="3462" y="2125"/>
                  <a:pt x="3194" y="1983"/>
                  <a:pt x="2927" y="1983"/>
                </a:cubicBezTo>
                <a:cubicBezTo>
                  <a:pt x="2677" y="1983"/>
                  <a:pt x="2409" y="2125"/>
                  <a:pt x="2409" y="2125"/>
                </a:cubicBezTo>
                <a:lnTo>
                  <a:pt x="2409" y="930"/>
                </a:lnTo>
                <a:cubicBezTo>
                  <a:pt x="2409" y="769"/>
                  <a:pt x="2391" y="627"/>
                  <a:pt x="2374" y="520"/>
                </a:cubicBezTo>
                <a:close/>
                <a:moveTo>
                  <a:pt x="6442" y="520"/>
                </a:moveTo>
                <a:cubicBezTo>
                  <a:pt x="6406" y="627"/>
                  <a:pt x="6388" y="769"/>
                  <a:pt x="6388" y="930"/>
                </a:cubicBezTo>
                <a:lnTo>
                  <a:pt x="6388" y="2125"/>
                </a:lnTo>
                <a:cubicBezTo>
                  <a:pt x="6388" y="2125"/>
                  <a:pt x="6138" y="1983"/>
                  <a:pt x="5871" y="1983"/>
                </a:cubicBezTo>
                <a:cubicBezTo>
                  <a:pt x="5603" y="1983"/>
                  <a:pt x="5335" y="2125"/>
                  <a:pt x="5335" y="2125"/>
                </a:cubicBezTo>
                <a:lnTo>
                  <a:pt x="5335" y="930"/>
                </a:lnTo>
                <a:cubicBezTo>
                  <a:pt x="5335" y="769"/>
                  <a:pt x="5318" y="627"/>
                  <a:pt x="5300" y="520"/>
                </a:cubicBezTo>
                <a:close/>
                <a:moveTo>
                  <a:pt x="9368" y="520"/>
                </a:moveTo>
                <a:cubicBezTo>
                  <a:pt x="9350" y="627"/>
                  <a:pt x="9332" y="769"/>
                  <a:pt x="9332" y="930"/>
                </a:cubicBezTo>
                <a:lnTo>
                  <a:pt x="9332" y="2125"/>
                </a:lnTo>
                <a:cubicBezTo>
                  <a:pt x="9332" y="2125"/>
                  <a:pt x="9065" y="1983"/>
                  <a:pt x="8797" y="1983"/>
                </a:cubicBezTo>
                <a:cubicBezTo>
                  <a:pt x="8529" y="1983"/>
                  <a:pt x="8262" y="2125"/>
                  <a:pt x="8262" y="2125"/>
                </a:cubicBezTo>
                <a:lnTo>
                  <a:pt x="8262" y="930"/>
                </a:lnTo>
                <a:cubicBezTo>
                  <a:pt x="8262" y="769"/>
                  <a:pt x="8244" y="627"/>
                  <a:pt x="8226" y="520"/>
                </a:cubicBezTo>
                <a:close/>
                <a:moveTo>
                  <a:pt x="10653" y="3321"/>
                </a:moveTo>
                <a:lnTo>
                  <a:pt x="10653" y="9048"/>
                </a:lnTo>
                <a:lnTo>
                  <a:pt x="1071" y="9048"/>
                </a:lnTo>
                <a:lnTo>
                  <a:pt x="1071" y="3321"/>
                </a:lnTo>
                <a:lnTo>
                  <a:pt x="1874" y="3321"/>
                </a:lnTo>
                <a:lnTo>
                  <a:pt x="1874" y="7443"/>
                </a:lnTo>
                <a:cubicBezTo>
                  <a:pt x="1874" y="8031"/>
                  <a:pt x="2356" y="8513"/>
                  <a:pt x="2927" y="8513"/>
                </a:cubicBezTo>
                <a:cubicBezTo>
                  <a:pt x="3533" y="8513"/>
                  <a:pt x="3997" y="8031"/>
                  <a:pt x="3997" y="7443"/>
                </a:cubicBezTo>
                <a:lnTo>
                  <a:pt x="3997" y="3321"/>
                </a:lnTo>
                <a:lnTo>
                  <a:pt x="4800" y="3321"/>
                </a:lnTo>
                <a:lnTo>
                  <a:pt x="4800" y="7443"/>
                </a:lnTo>
                <a:cubicBezTo>
                  <a:pt x="4800" y="8031"/>
                  <a:pt x="5282" y="8513"/>
                  <a:pt x="5871" y="8513"/>
                </a:cubicBezTo>
                <a:cubicBezTo>
                  <a:pt x="6459" y="8513"/>
                  <a:pt x="6923" y="8031"/>
                  <a:pt x="6923" y="7443"/>
                </a:cubicBezTo>
                <a:lnTo>
                  <a:pt x="6923" y="3321"/>
                </a:lnTo>
                <a:lnTo>
                  <a:pt x="7726" y="3321"/>
                </a:lnTo>
                <a:lnTo>
                  <a:pt x="7726" y="7443"/>
                </a:lnTo>
                <a:cubicBezTo>
                  <a:pt x="7726" y="8031"/>
                  <a:pt x="8208" y="8513"/>
                  <a:pt x="8797" y="8513"/>
                </a:cubicBezTo>
                <a:cubicBezTo>
                  <a:pt x="9386" y="8513"/>
                  <a:pt x="9850" y="8031"/>
                  <a:pt x="9850" y="7443"/>
                </a:cubicBezTo>
                <a:lnTo>
                  <a:pt x="9850" y="3321"/>
                </a:lnTo>
                <a:close/>
                <a:moveTo>
                  <a:pt x="1861" y="0"/>
                </a:moveTo>
                <a:cubicBezTo>
                  <a:pt x="1718" y="0"/>
                  <a:pt x="1623" y="118"/>
                  <a:pt x="1606" y="252"/>
                </a:cubicBezTo>
                <a:cubicBezTo>
                  <a:pt x="1606" y="359"/>
                  <a:pt x="1695" y="484"/>
                  <a:pt x="1803" y="520"/>
                </a:cubicBezTo>
                <a:cubicBezTo>
                  <a:pt x="1820" y="537"/>
                  <a:pt x="1874" y="645"/>
                  <a:pt x="1874" y="930"/>
                </a:cubicBezTo>
                <a:lnTo>
                  <a:pt x="1874" y="2786"/>
                </a:lnTo>
                <a:lnTo>
                  <a:pt x="1071" y="2786"/>
                </a:lnTo>
                <a:lnTo>
                  <a:pt x="1071" y="1590"/>
                </a:lnTo>
                <a:lnTo>
                  <a:pt x="536" y="1590"/>
                </a:lnTo>
                <a:lnTo>
                  <a:pt x="536" y="9048"/>
                </a:lnTo>
                <a:lnTo>
                  <a:pt x="0" y="9048"/>
                </a:lnTo>
                <a:lnTo>
                  <a:pt x="0" y="9833"/>
                </a:lnTo>
                <a:lnTo>
                  <a:pt x="11723" y="9833"/>
                </a:lnTo>
                <a:lnTo>
                  <a:pt x="11723" y="9048"/>
                </a:lnTo>
                <a:lnTo>
                  <a:pt x="11188" y="9048"/>
                </a:lnTo>
                <a:lnTo>
                  <a:pt x="11188" y="1590"/>
                </a:lnTo>
                <a:lnTo>
                  <a:pt x="10653" y="1590"/>
                </a:lnTo>
                <a:lnTo>
                  <a:pt x="10653" y="2786"/>
                </a:lnTo>
                <a:lnTo>
                  <a:pt x="9850" y="2786"/>
                </a:lnTo>
                <a:lnTo>
                  <a:pt x="9850" y="930"/>
                </a:lnTo>
                <a:cubicBezTo>
                  <a:pt x="9850" y="645"/>
                  <a:pt x="9921" y="537"/>
                  <a:pt x="9921" y="520"/>
                </a:cubicBezTo>
                <a:cubicBezTo>
                  <a:pt x="10046" y="484"/>
                  <a:pt x="10117" y="377"/>
                  <a:pt x="10117" y="252"/>
                </a:cubicBezTo>
                <a:cubicBezTo>
                  <a:pt x="10117" y="118"/>
                  <a:pt x="10024" y="0"/>
                  <a:pt x="9880" y="0"/>
                </a:cubicBezTo>
                <a:cubicBezTo>
                  <a:pt x="9870" y="0"/>
                  <a:pt x="9860" y="1"/>
                  <a:pt x="9850" y="2"/>
                </a:cubicBezTo>
                <a:lnTo>
                  <a:pt x="7744" y="2"/>
                </a:lnTo>
                <a:cubicBezTo>
                  <a:pt x="7735" y="1"/>
                  <a:pt x="7726" y="0"/>
                  <a:pt x="7717" y="0"/>
                </a:cubicBezTo>
                <a:cubicBezTo>
                  <a:pt x="7586" y="0"/>
                  <a:pt x="7475" y="118"/>
                  <a:pt x="7459" y="252"/>
                </a:cubicBezTo>
                <a:cubicBezTo>
                  <a:pt x="7459" y="359"/>
                  <a:pt x="7548" y="484"/>
                  <a:pt x="7655" y="520"/>
                </a:cubicBezTo>
                <a:cubicBezTo>
                  <a:pt x="7673" y="537"/>
                  <a:pt x="7726" y="645"/>
                  <a:pt x="7726" y="930"/>
                </a:cubicBezTo>
                <a:lnTo>
                  <a:pt x="7726" y="2786"/>
                </a:lnTo>
                <a:lnTo>
                  <a:pt x="6923" y="2786"/>
                </a:lnTo>
                <a:lnTo>
                  <a:pt x="6923" y="930"/>
                </a:lnTo>
                <a:cubicBezTo>
                  <a:pt x="6923" y="645"/>
                  <a:pt x="6995" y="537"/>
                  <a:pt x="6995" y="520"/>
                </a:cubicBezTo>
                <a:cubicBezTo>
                  <a:pt x="7120" y="484"/>
                  <a:pt x="7191" y="377"/>
                  <a:pt x="7191" y="252"/>
                </a:cubicBezTo>
                <a:cubicBezTo>
                  <a:pt x="7191" y="118"/>
                  <a:pt x="7097" y="0"/>
                  <a:pt x="6954" y="0"/>
                </a:cubicBezTo>
                <a:cubicBezTo>
                  <a:pt x="6944" y="0"/>
                  <a:pt x="6934" y="1"/>
                  <a:pt x="6923" y="2"/>
                </a:cubicBezTo>
                <a:lnTo>
                  <a:pt x="4818" y="2"/>
                </a:lnTo>
                <a:cubicBezTo>
                  <a:pt x="4808" y="1"/>
                  <a:pt x="4798" y="0"/>
                  <a:pt x="4788" y="0"/>
                </a:cubicBezTo>
                <a:cubicBezTo>
                  <a:pt x="4644" y="0"/>
                  <a:pt x="4549" y="118"/>
                  <a:pt x="4532" y="252"/>
                </a:cubicBezTo>
                <a:cubicBezTo>
                  <a:pt x="4532" y="359"/>
                  <a:pt x="4622" y="484"/>
                  <a:pt x="4729" y="520"/>
                </a:cubicBezTo>
                <a:cubicBezTo>
                  <a:pt x="4747" y="537"/>
                  <a:pt x="4800" y="645"/>
                  <a:pt x="4800" y="930"/>
                </a:cubicBezTo>
                <a:lnTo>
                  <a:pt x="4800" y="2786"/>
                </a:lnTo>
                <a:lnTo>
                  <a:pt x="3997" y="2786"/>
                </a:lnTo>
                <a:lnTo>
                  <a:pt x="3997" y="930"/>
                </a:lnTo>
                <a:cubicBezTo>
                  <a:pt x="3997" y="645"/>
                  <a:pt x="4051" y="537"/>
                  <a:pt x="4069" y="520"/>
                </a:cubicBezTo>
                <a:cubicBezTo>
                  <a:pt x="4193" y="484"/>
                  <a:pt x="4265" y="377"/>
                  <a:pt x="4265" y="252"/>
                </a:cubicBezTo>
                <a:cubicBezTo>
                  <a:pt x="4265" y="118"/>
                  <a:pt x="4171" y="0"/>
                  <a:pt x="4028" y="0"/>
                </a:cubicBezTo>
                <a:cubicBezTo>
                  <a:pt x="4018" y="0"/>
                  <a:pt x="4008" y="1"/>
                  <a:pt x="3997" y="2"/>
                </a:cubicBezTo>
                <a:lnTo>
                  <a:pt x="1892" y="2"/>
                </a:lnTo>
                <a:cubicBezTo>
                  <a:pt x="1881" y="1"/>
                  <a:pt x="1871" y="0"/>
                  <a:pt x="1861" y="0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338" name="Google Shape;2338;p29"/>
          <p:cNvGrpSpPr/>
          <p:nvPr/>
        </p:nvGrpSpPr>
        <p:grpSpPr>
          <a:xfrm>
            <a:off x="3854788" y="2331005"/>
            <a:ext cx="249040" cy="285234"/>
            <a:chOff x="3927075" y="3612900"/>
            <a:chExt cx="251175" cy="266325"/>
          </a:xfrm>
        </p:grpSpPr>
        <p:sp>
          <p:nvSpPr>
            <p:cNvPr id="2339" name="Google Shape;2339;p29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0" name="Google Shape;2340;p29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41" name="Google Shape;2341;p29"/>
          <p:cNvGrpSpPr/>
          <p:nvPr/>
        </p:nvGrpSpPr>
        <p:grpSpPr>
          <a:xfrm>
            <a:off x="4250867" y="2377829"/>
            <a:ext cx="252114" cy="272810"/>
            <a:chOff x="4324975" y="3617800"/>
            <a:chExt cx="254275" cy="254725"/>
          </a:xfrm>
        </p:grpSpPr>
        <p:sp>
          <p:nvSpPr>
            <p:cNvPr id="2342" name="Google Shape;2342;p29"/>
            <p:cNvSpPr/>
            <p:nvPr/>
          </p:nvSpPr>
          <p:spPr>
            <a:xfrm>
              <a:off x="4347275" y="3641900"/>
              <a:ext cx="186025" cy="230625"/>
            </a:xfrm>
            <a:custGeom>
              <a:rect b="b" l="l" r="r" t="t"/>
              <a:pathLst>
                <a:path extrusionOk="0" h="9225" w="7441">
                  <a:moveTo>
                    <a:pt x="3819" y="3747"/>
                  </a:moveTo>
                  <a:lnTo>
                    <a:pt x="3819" y="5228"/>
                  </a:lnTo>
                  <a:lnTo>
                    <a:pt x="3212" y="5228"/>
                  </a:lnTo>
                  <a:lnTo>
                    <a:pt x="3819" y="3747"/>
                  </a:lnTo>
                  <a:close/>
                  <a:moveTo>
                    <a:pt x="4354" y="3747"/>
                  </a:moveTo>
                  <a:lnTo>
                    <a:pt x="4979" y="5228"/>
                  </a:lnTo>
                  <a:lnTo>
                    <a:pt x="4354" y="5228"/>
                  </a:lnTo>
                  <a:lnTo>
                    <a:pt x="4354" y="3747"/>
                  </a:lnTo>
                  <a:close/>
                  <a:moveTo>
                    <a:pt x="6923" y="0"/>
                  </a:moveTo>
                  <a:lnTo>
                    <a:pt x="0" y="2873"/>
                  </a:lnTo>
                  <a:lnTo>
                    <a:pt x="500" y="4104"/>
                  </a:lnTo>
                  <a:lnTo>
                    <a:pt x="3623" y="2802"/>
                  </a:lnTo>
                  <a:lnTo>
                    <a:pt x="1339" y="8315"/>
                  </a:lnTo>
                  <a:cubicBezTo>
                    <a:pt x="1303" y="8458"/>
                    <a:pt x="1357" y="8618"/>
                    <a:pt x="1499" y="8672"/>
                  </a:cubicBezTo>
                  <a:cubicBezTo>
                    <a:pt x="1535" y="8690"/>
                    <a:pt x="1571" y="8690"/>
                    <a:pt x="1588" y="8690"/>
                  </a:cubicBezTo>
                  <a:cubicBezTo>
                    <a:pt x="1696" y="8690"/>
                    <a:pt x="1803" y="8618"/>
                    <a:pt x="1838" y="8529"/>
                  </a:cubicBezTo>
                  <a:lnTo>
                    <a:pt x="2980" y="5763"/>
                  </a:lnTo>
                  <a:lnTo>
                    <a:pt x="3819" y="5763"/>
                  </a:lnTo>
                  <a:lnTo>
                    <a:pt x="3819" y="8957"/>
                  </a:lnTo>
                  <a:cubicBezTo>
                    <a:pt x="3819" y="9100"/>
                    <a:pt x="3944" y="9225"/>
                    <a:pt x="4086" y="9225"/>
                  </a:cubicBezTo>
                  <a:cubicBezTo>
                    <a:pt x="4229" y="9225"/>
                    <a:pt x="4354" y="9100"/>
                    <a:pt x="4354" y="8957"/>
                  </a:cubicBezTo>
                  <a:lnTo>
                    <a:pt x="4354" y="5763"/>
                  </a:lnTo>
                  <a:lnTo>
                    <a:pt x="5193" y="5763"/>
                  </a:lnTo>
                  <a:lnTo>
                    <a:pt x="6335" y="8529"/>
                  </a:lnTo>
                  <a:cubicBezTo>
                    <a:pt x="6370" y="8636"/>
                    <a:pt x="6477" y="8690"/>
                    <a:pt x="6567" y="8690"/>
                  </a:cubicBezTo>
                  <a:cubicBezTo>
                    <a:pt x="6620" y="8690"/>
                    <a:pt x="6638" y="8690"/>
                    <a:pt x="6674" y="8672"/>
                  </a:cubicBezTo>
                  <a:cubicBezTo>
                    <a:pt x="6816" y="8618"/>
                    <a:pt x="6888" y="8458"/>
                    <a:pt x="6816" y="8315"/>
                  </a:cubicBezTo>
                  <a:lnTo>
                    <a:pt x="4425" y="2498"/>
                  </a:lnTo>
                  <a:lnTo>
                    <a:pt x="7441" y="1231"/>
                  </a:lnTo>
                  <a:lnTo>
                    <a:pt x="6923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3" name="Google Shape;2343;p29"/>
            <p:cNvSpPr/>
            <p:nvPr/>
          </p:nvSpPr>
          <p:spPr>
            <a:xfrm>
              <a:off x="4324975" y="3727975"/>
              <a:ext cx="18750" cy="17875"/>
            </a:xfrm>
            <a:custGeom>
              <a:rect b="b" l="l" r="r" t="t"/>
              <a:pathLst>
                <a:path extrusionOk="0" h="715" w="750">
                  <a:moveTo>
                    <a:pt x="536" y="1"/>
                  </a:moveTo>
                  <a:lnTo>
                    <a:pt x="0" y="233"/>
                  </a:lnTo>
                  <a:lnTo>
                    <a:pt x="197" y="715"/>
                  </a:lnTo>
                  <a:lnTo>
                    <a:pt x="750" y="500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4" name="Google Shape;2344;p29"/>
            <p:cNvSpPr/>
            <p:nvPr/>
          </p:nvSpPr>
          <p:spPr>
            <a:xfrm>
              <a:off x="4529725" y="3617800"/>
              <a:ext cx="49525" cy="55800"/>
            </a:xfrm>
            <a:custGeom>
              <a:rect b="b" l="l" r="r" t="t"/>
              <a:pathLst>
                <a:path extrusionOk="0" h="2232" w="1981">
                  <a:moveTo>
                    <a:pt x="1267" y="1"/>
                  </a:moveTo>
                  <a:lnTo>
                    <a:pt x="0" y="500"/>
                  </a:lnTo>
                  <a:lnTo>
                    <a:pt x="714" y="2231"/>
                  </a:lnTo>
                  <a:lnTo>
                    <a:pt x="1981" y="1731"/>
                  </a:lnTo>
                  <a:lnTo>
                    <a:pt x="1267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45" name="Google Shape;2345;p29"/>
          <p:cNvGrpSpPr/>
          <p:nvPr/>
        </p:nvGrpSpPr>
        <p:grpSpPr>
          <a:xfrm>
            <a:off x="4651111" y="2429425"/>
            <a:ext cx="299904" cy="171065"/>
            <a:chOff x="4728650" y="3665975"/>
            <a:chExt cx="302475" cy="159725"/>
          </a:xfrm>
        </p:grpSpPr>
        <p:sp>
          <p:nvSpPr>
            <p:cNvPr id="2346" name="Google Shape;2346;p29"/>
            <p:cNvSpPr/>
            <p:nvPr/>
          </p:nvSpPr>
          <p:spPr>
            <a:xfrm>
              <a:off x="4728650" y="3665975"/>
              <a:ext cx="302475" cy="147225"/>
            </a:xfrm>
            <a:custGeom>
              <a:rect b="b" l="l" r="r" t="t"/>
              <a:pathLst>
                <a:path extrusionOk="0" h="5889" w="12099">
                  <a:moveTo>
                    <a:pt x="10403" y="1482"/>
                  </a:moveTo>
                  <a:lnTo>
                    <a:pt x="10403" y="1482"/>
                  </a:lnTo>
                  <a:cubicBezTo>
                    <a:pt x="10082" y="1696"/>
                    <a:pt x="9529" y="1963"/>
                    <a:pt x="9047" y="2231"/>
                  </a:cubicBezTo>
                  <a:cubicBezTo>
                    <a:pt x="8994" y="2088"/>
                    <a:pt x="8958" y="1963"/>
                    <a:pt x="8887" y="1821"/>
                  </a:cubicBezTo>
                  <a:cubicBezTo>
                    <a:pt x="9404" y="1678"/>
                    <a:pt x="10011" y="1535"/>
                    <a:pt x="10403" y="1482"/>
                  </a:cubicBezTo>
                  <a:close/>
                  <a:moveTo>
                    <a:pt x="2981" y="4247"/>
                  </a:moveTo>
                  <a:cubicBezTo>
                    <a:pt x="3034" y="4390"/>
                    <a:pt x="3088" y="4533"/>
                    <a:pt x="3177" y="4658"/>
                  </a:cubicBezTo>
                  <a:cubicBezTo>
                    <a:pt x="2606" y="4836"/>
                    <a:pt x="2124" y="4925"/>
                    <a:pt x="1732" y="5015"/>
                  </a:cubicBezTo>
                  <a:cubicBezTo>
                    <a:pt x="2053" y="4783"/>
                    <a:pt x="2481" y="4533"/>
                    <a:pt x="2981" y="4247"/>
                  </a:cubicBezTo>
                  <a:close/>
                  <a:moveTo>
                    <a:pt x="5996" y="1"/>
                  </a:moveTo>
                  <a:cubicBezTo>
                    <a:pt x="4230" y="1"/>
                    <a:pt x="2820" y="1446"/>
                    <a:pt x="2820" y="3195"/>
                  </a:cubicBezTo>
                  <a:cubicBezTo>
                    <a:pt x="2820" y="3284"/>
                    <a:pt x="2820" y="3355"/>
                    <a:pt x="2820" y="3427"/>
                  </a:cubicBezTo>
                  <a:cubicBezTo>
                    <a:pt x="1089" y="4354"/>
                    <a:pt x="1" y="5229"/>
                    <a:pt x="179" y="5657"/>
                  </a:cubicBezTo>
                  <a:cubicBezTo>
                    <a:pt x="251" y="5817"/>
                    <a:pt x="501" y="5889"/>
                    <a:pt x="893" y="5889"/>
                  </a:cubicBezTo>
                  <a:cubicBezTo>
                    <a:pt x="1981" y="5889"/>
                    <a:pt x="4105" y="5318"/>
                    <a:pt x="6442" y="4372"/>
                  </a:cubicBezTo>
                  <a:cubicBezTo>
                    <a:pt x="9636" y="3052"/>
                    <a:pt x="12098" y="1428"/>
                    <a:pt x="11848" y="804"/>
                  </a:cubicBezTo>
                  <a:cubicBezTo>
                    <a:pt x="11777" y="643"/>
                    <a:pt x="11456" y="625"/>
                    <a:pt x="11063" y="625"/>
                  </a:cubicBezTo>
                  <a:cubicBezTo>
                    <a:pt x="10457" y="625"/>
                    <a:pt x="9529" y="804"/>
                    <a:pt x="8423" y="1125"/>
                  </a:cubicBezTo>
                  <a:cubicBezTo>
                    <a:pt x="7834" y="447"/>
                    <a:pt x="6977" y="1"/>
                    <a:pt x="5996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7" name="Google Shape;2347;p29"/>
            <p:cNvSpPr/>
            <p:nvPr/>
          </p:nvSpPr>
          <p:spPr>
            <a:xfrm>
              <a:off x="4831700" y="3757875"/>
              <a:ext cx="125825" cy="67825"/>
            </a:xfrm>
            <a:custGeom>
              <a:rect b="b" l="l" r="r" t="t"/>
              <a:pathLst>
                <a:path extrusionOk="0" h="2713" w="5033">
                  <a:moveTo>
                    <a:pt x="5032" y="0"/>
                  </a:moveTo>
                  <a:cubicBezTo>
                    <a:pt x="4265" y="411"/>
                    <a:pt x="3426" y="803"/>
                    <a:pt x="2516" y="1178"/>
                  </a:cubicBezTo>
                  <a:cubicBezTo>
                    <a:pt x="1642" y="1535"/>
                    <a:pt x="786" y="1856"/>
                    <a:pt x="1" y="2088"/>
                  </a:cubicBezTo>
                  <a:cubicBezTo>
                    <a:pt x="536" y="2480"/>
                    <a:pt x="1178" y="2712"/>
                    <a:pt x="1874" y="2712"/>
                  </a:cubicBezTo>
                  <a:cubicBezTo>
                    <a:pt x="3480" y="2712"/>
                    <a:pt x="4800" y="1553"/>
                    <a:pt x="5032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48" name="Google Shape;2348;p29"/>
          <p:cNvGrpSpPr/>
          <p:nvPr/>
        </p:nvGrpSpPr>
        <p:grpSpPr>
          <a:xfrm>
            <a:off x="5046111" y="2395767"/>
            <a:ext cx="287039" cy="222179"/>
            <a:chOff x="5164925" y="3642775"/>
            <a:chExt cx="289500" cy="207450"/>
          </a:xfrm>
        </p:grpSpPr>
        <p:sp>
          <p:nvSpPr>
            <p:cNvPr id="2349" name="Google Shape;2349;p29"/>
            <p:cNvSpPr/>
            <p:nvPr/>
          </p:nvSpPr>
          <p:spPr>
            <a:xfrm>
              <a:off x="5271975" y="3690075"/>
              <a:ext cx="79875" cy="79875"/>
            </a:xfrm>
            <a:custGeom>
              <a:rect b="b" l="l" r="r" t="t"/>
              <a:pathLst>
                <a:path extrusionOk="0" h="3195" w="3195">
                  <a:moveTo>
                    <a:pt x="1606" y="0"/>
                  </a:moveTo>
                  <a:cubicBezTo>
                    <a:pt x="714" y="0"/>
                    <a:pt x="0" y="714"/>
                    <a:pt x="0" y="1588"/>
                  </a:cubicBezTo>
                  <a:cubicBezTo>
                    <a:pt x="0" y="2480"/>
                    <a:pt x="714" y="3194"/>
                    <a:pt x="1606" y="3194"/>
                  </a:cubicBezTo>
                  <a:cubicBezTo>
                    <a:pt x="2480" y="3194"/>
                    <a:pt x="3194" y="2480"/>
                    <a:pt x="3194" y="1588"/>
                  </a:cubicBezTo>
                  <a:cubicBezTo>
                    <a:pt x="3194" y="714"/>
                    <a:pt x="2480" y="0"/>
                    <a:pt x="1606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0" name="Google Shape;2350;p29"/>
            <p:cNvSpPr/>
            <p:nvPr/>
          </p:nvSpPr>
          <p:spPr>
            <a:xfrm>
              <a:off x="5368325" y="3670900"/>
              <a:ext cx="26775" cy="26325"/>
            </a:xfrm>
            <a:custGeom>
              <a:rect b="b" l="l" r="r" t="t"/>
              <a:pathLst>
                <a:path extrusionOk="0" h="1053" w="1071">
                  <a:moveTo>
                    <a:pt x="536" y="0"/>
                  </a:moveTo>
                  <a:cubicBezTo>
                    <a:pt x="250" y="0"/>
                    <a:pt x="0" y="232"/>
                    <a:pt x="0" y="535"/>
                  </a:cubicBezTo>
                  <a:cubicBezTo>
                    <a:pt x="0" y="821"/>
                    <a:pt x="250" y="1053"/>
                    <a:pt x="536" y="1053"/>
                  </a:cubicBezTo>
                  <a:cubicBezTo>
                    <a:pt x="839" y="1053"/>
                    <a:pt x="1071" y="821"/>
                    <a:pt x="1071" y="535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1" name="Google Shape;2351;p29"/>
            <p:cNvSpPr/>
            <p:nvPr/>
          </p:nvSpPr>
          <p:spPr>
            <a:xfrm>
              <a:off x="5222000" y="382390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5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40" y="1053"/>
                    <a:pt x="1071" y="821"/>
                    <a:pt x="1071" y="535"/>
                  </a:cubicBezTo>
                  <a:cubicBezTo>
                    <a:pt x="1071" y="232"/>
                    <a:pt x="840" y="0"/>
                    <a:pt x="536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2" name="Google Shape;2352;p29"/>
            <p:cNvSpPr/>
            <p:nvPr/>
          </p:nvSpPr>
          <p:spPr>
            <a:xfrm>
              <a:off x="5164925" y="3642775"/>
              <a:ext cx="289500" cy="202100"/>
            </a:xfrm>
            <a:custGeom>
              <a:rect b="b" l="l" r="r" t="t"/>
              <a:pathLst>
                <a:path extrusionOk="0" h="8084" w="11580">
                  <a:moveTo>
                    <a:pt x="8440" y="1"/>
                  </a:moveTo>
                  <a:cubicBezTo>
                    <a:pt x="7191" y="1"/>
                    <a:pt x="5763" y="393"/>
                    <a:pt x="4425" y="1143"/>
                  </a:cubicBezTo>
                  <a:cubicBezTo>
                    <a:pt x="1552" y="2695"/>
                    <a:pt x="0" y="5211"/>
                    <a:pt x="892" y="6853"/>
                  </a:cubicBezTo>
                  <a:cubicBezTo>
                    <a:pt x="1088" y="7209"/>
                    <a:pt x="1410" y="7513"/>
                    <a:pt x="1784" y="7709"/>
                  </a:cubicBezTo>
                  <a:cubicBezTo>
                    <a:pt x="1802" y="7513"/>
                    <a:pt x="1838" y="7334"/>
                    <a:pt x="1945" y="7209"/>
                  </a:cubicBezTo>
                  <a:cubicBezTo>
                    <a:pt x="1695" y="7049"/>
                    <a:pt x="1499" y="6853"/>
                    <a:pt x="1356" y="6603"/>
                  </a:cubicBezTo>
                  <a:cubicBezTo>
                    <a:pt x="625" y="5265"/>
                    <a:pt x="2159" y="2981"/>
                    <a:pt x="4693" y="1589"/>
                  </a:cubicBezTo>
                  <a:cubicBezTo>
                    <a:pt x="5959" y="911"/>
                    <a:pt x="7316" y="518"/>
                    <a:pt x="8457" y="518"/>
                  </a:cubicBezTo>
                  <a:cubicBezTo>
                    <a:pt x="9564" y="518"/>
                    <a:pt x="10367" y="857"/>
                    <a:pt x="10706" y="1482"/>
                  </a:cubicBezTo>
                  <a:cubicBezTo>
                    <a:pt x="11062" y="2124"/>
                    <a:pt x="10902" y="2981"/>
                    <a:pt x="10331" y="3891"/>
                  </a:cubicBezTo>
                  <a:cubicBezTo>
                    <a:pt x="9706" y="4872"/>
                    <a:pt x="8654" y="5782"/>
                    <a:pt x="7387" y="6496"/>
                  </a:cubicBezTo>
                  <a:cubicBezTo>
                    <a:pt x="6209" y="7138"/>
                    <a:pt x="4996" y="7513"/>
                    <a:pt x="3908" y="7566"/>
                  </a:cubicBezTo>
                  <a:cubicBezTo>
                    <a:pt x="3925" y="7620"/>
                    <a:pt x="3925" y="7691"/>
                    <a:pt x="3925" y="7780"/>
                  </a:cubicBezTo>
                  <a:cubicBezTo>
                    <a:pt x="3925" y="7870"/>
                    <a:pt x="3908" y="7977"/>
                    <a:pt x="3872" y="8084"/>
                  </a:cubicBezTo>
                  <a:cubicBezTo>
                    <a:pt x="5067" y="8048"/>
                    <a:pt x="6388" y="7655"/>
                    <a:pt x="7655" y="6960"/>
                  </a:cubicBezTo>
                  <a:cubicBezTo>
                    <a:pt x="8993" y="6228"/>
                    <a:pt x="10117" y="5247"/>
                    <a:pt x="10795" y="4194"/>
                  </a:cubicBezTo>
                  <a:cubicBezTo>
                    <a:pt x="11437" y="3106"/>
                    <a:pt x="11580" y="2053"/>
                    <a:pt x="11152" y="1250"/>
                  </a:cubicBezTo>
                  <a:cubicBezTo>
                    <a:pt x="10706" y="447"/>
                    <a:pt x="9742" y="1"/>
                    <a:pt x="8440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3" name="Google Shape;2353;p29"/>
            <p:cNvSpPr/>
            <p:nvPr/>
          </p:nvSpPr>
          <p:spPr>
            <a:xfrm>
              <a:off x="5226475" y="3704350"/>
              <a:ext cx="182450" cy="104850"/>
            </a:xfrm>
            <a:custGeom>
              <a:rect b="b" l="l" r="r" t="t"/>
              <a:pathLst>
                <a:path extrusionOk="0" h="4194" w="7298">
                  <a:moveTo>
                    <a:pt x="6905" y="0"/>
                  </a:moveTo>
                  <a:cubicBezTo>
                    <a:pt x="6781" y="125"/>
                    <a:pt x="6602" y="196"/>
                    <a:pt x="6424" y="232"/>
                  </a:cubicBezTo>
                  <a:cubicBezTo>
                    <a:pt x="6638" y="1017"/>
                    <a:pt x="5746" y="2248"/>
                    <a:pt x="4336" y="3016"/>
                  </a:cubicBezTo>
                  <a:cubicBezTo>
                    <a:pt x="3569" y="3444"/>
                    <a:pt x="2748" y="3676"/>
                    <a:pt x="2070" y="3676"/>
                  </a:cubicBezTo>
                  <a:cubicBezTo>
                    <a:pt x="1410" y="3676"/>
                    <a:pt x="964" y="3480"/>
                    <a:pt x="768" y="3123"/>
                  </a:cubicBezTo>
                  <a:cubicBezTo>
                    <a:pt x="571" y="2784"/>
                    <a:pt x="643" y="2320"/>
                    <a:pt x="928" y="1838"/>
                  </a:cubicBezTo>
                  <a:cubicBezTo>
                    <a:pt x="892" y="1535"/>
                    <a:pt x="892" y="1214"/>
                    <a:pt x="964" y="910"/>
                  </a:cubicBezTo>
                  <a:lnTo>
                    <a:pt x="964" y="910"/>
                  </a:lnTo>
                  <a:cubicBezTo>
                    <a:pt x="821" y="1053"/>
                    <a:pt x="661" y="1249"/>
                    <a:pt x="553" y="1428"/>
                  </a:cubicBezTo>
                  <a:cubicBezTo>
                    <a:pt x="90" y="2159"/>
                    <a:pt x="0" y="2837"/>
                    <a:pt x="304" y="3372"/>
                  </a:cubicBezTo>
                  <a:cubicBezTo>
                    <a:pt x="589" y="3890"/>
                    <a:pt x="1214" y="4193"/>
                    <a:pt x="2070" y="4193"/>
                  </a:cubicBezTo>
                  <a:cubicBezTo>
                    <a:pt x="2855" y="4193"/>
                    <a:pt x="3747" y="3943"/>
                    <a:pt x="4586" y="3480"/>
                  </a:cubicBezTo>
                  <a:cubicBezTo>
                    <a:pt x="6317" y="2534"/>
                    <a:pt x="7298" y="1053"/>
                    <a:pt x="6905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354" name="Google Shape;2354;p29"/>
          <p:cNvSpPr/>
          <p:nvPr/>
        </p:nvSpPr>
        <p:spPr>
          <a:xfrm>
            <a:off x="5496633" y="2328197"/>
            <a:ext cx="270704" cy="292383"/>
          </a:xfrm>
          <a:custGeom>
            <a:rect b="b" l="l" r="r" t="t"/>
            <a:pathLst>
              <a:path extrusionOk="0" h="10920" w="10921">
                <a:moveTo>
                  <a:pt x="3051" y="536"/>
                </a:moveTo>
                <a:lnTo>
                  <a:pt x="3444" y="910"/>
                </a:lnTo>
                <a:lnTo>
                  <a:pt x="2409" y="1945"/>
                </a:lnTo>
                <a:lnTo>
                  <a:pt x="2034" y="1570"/>
                </a:lnTo>
                <a:lnTo>
                  <a:pt x="3051" y="536"/>
                </a:lnTo>
                <a:close/>
                <a:moveTo>
                  <a:pt x="3819" y="1285"/>
                </a:moveTo>
                <a:lnTo>
                  <a:pt x="4193" y="1660"/>
                </a:lnTo>
                <a:lnTo>
                  <a:pt x="3158" y="2694"/>
                </a:lnTo>
                <a:lnTo>
                  <a:pt x="2784" y="2320"/>
                </a:lnTo>
                <a:lnTo>
                  <a:pt x="3819" y="1285"/>
                </a:lnTo>
                <a:close/>
                <a:moveTo>
                  <a:pt x="1660" y="1945"/>
                </a:moveTo>
                <a:lnTo>
                  <a:pt x="2017" y="2320"/>
                </a:lnTo>
                <a:lnTo>
                  <a:pt x="892" y="3444"/>
                </a:lnTo>
                <a:lnTo>
                  <a:pt x="518" y="3069"/>
                </a:lnTo>
                <a:lnTo>
                  <a:pt x="1660" y="1945"/>
                </a:lnTo>
                <a:close/>
                <a:moveTo>
                  <a:pt x="4586" y="2034"/>
                </a:moveTo>
                <a:lnTo>
                  <a:pt x="4943" y="2409"/>
                </a:lnTo>
                <a:lnTo>
                  <a:pt x="3908" y="3444"/>
                </a:lnTo>
                <a:lnTo>
                  <a:pt x="3533" y="3069"/>
                </a:lnTo>
                <a:lnTo>
                  <a:pt x="4586" y="2034"/>
                </a:lnTo>
                <a:close/>
                <a:moveTo>
                  <a:pt x="2409" y="2694"/>
                </a:moveTo>
                <a:lnTo>
                  <a:pt x="2784" y="3069"/>
                </a:lnTo>
                <a:lnTo>
                  <a:pt x="1660" y="4211"/>
                </a:lnTo>
                <a:lnTo>
                  <a:pt x="1285" y="3836"/>
                </a:lnTo>
                <a:lnTo>
                  <a:pt x="2409" y="2694"/>
                </a:lnTo>
                <a:close/>
                <a:moveTo>
                  <a:pt x="3176" y="3444"/>
                </a:moveTo>
                <a:lnTo>
                  <a:pt x="3533" y="3819"/>
                </a:lnTo>
                <a:lnTo>
                  <a:pt x="2409" y="4961"/>
                </a:lnTo>
                <a:lnTo>
                  <a:pt x="2034" y="4586"/>
                </a:lnTo>
                <a:lnTo>
                  <a:pt x="3176" y="3444"/>
                </a:lnTo>
                <a:close/>
                <a:moveTo>
                  <a:pt x="8529" y="5978"/>
                </a:moveTo>
                <a:lnTo>
                  <a:pt x="8904" y="6352"/>
                </a:lnTo>
                <a:lnTo>
                  <a:pt x="7869" y="7405"/>
                </a:lnTo>
                <a:lnTo>
                  <a:pt x="7494" y="7030"/>
                </a:lnTo>
                <a:lnTo>
                  <a:pt x="8529" y="5978"/>
                </a:lnTo>
                <a:close/>
                <a:moveTo>
                  <a:pt x="9261" y="6727"/>
                </a:moveTo>
                <a:lnTo>
                  <a:pt x="9635" y="7102"/>
                </a:lnTo>
                <a:lnTo>
                  <a:pt x="8600" y="8154"/>
                </a:lnTo>
                <a:lnTo>
                  <a:pt x="8244" y="7780"/>
                </a:lnTo>
                <a:lnTo>
                  <a:pt x="9261" y="6727"/>
                </a:lnTo>
                <a:close/>
                <a:moveTo>
                  <a:pt x="7102" y="7405"/>
                </a:moveTo>
                <a:lnTo>
                  <a:pt x="7476" y="7780"/>
                </a:lnTo>
                <a:lnTo>
                  <a:pt x="6334" y="8904"/>
                </a:lnTo>
                <a:lnTo>
                  <a:pt x="5978" y="8529"/>
                </a:lnTo>
                <a:lnTo>
                  <a:pt x="7102" y="7405"/>
                </a:lnTo>
                <a:close/>
                <a:moveTo>
                  <a:pt x="10028" y="7494"/>
                </a:moveTo>
                <a:lnTo>
                  <a:pt x="10403" y="7869"/>
                </a:lnTo>
                <a:lnTo>
                  <a:pt x="9368" y="8904"/>
                </a:lnTo>
                <a:lnTo>
                  <a:pt x="8993" y="8529"/>
                </a:lnTo>
                <a:lnTo>
                  <a:pt x="10028" y="7494"/>
                </a:lnTo>
                <a:close/>
                <a:moveTo>
                  <a:pt x="1356" y="8029"/>
                </a:moveTo>
                <a:lnTo>
                  <a:pt x="1945" y="8618"/>
                </a:lnTo>
                <a:lnTo>
                  <a:pt x="1356" y="9207"/>
                </a:lnTo>
                <a:lnTo>
                  <a:pt x="1356" y="8029"/>
                </a:lnTo>
                <a:close/>
                <a:moveTo>
                  <a:pt x="2320" y="8993"/>
                </a:moveTo>
                <a:lnTo>
                  <a:pt x="2891" y="9564"/>
                </a:lnTo>
                <a:lnTo>
                  <a:pt x="1749" y="9564"/>
                </a:lnTo>
                <a:lnTo>
                  <a:pt x="2320" y="8993"/>
                </a:lnTo>
                <a:close/>
                <a:moveTo>
                  <a:pt x="7869" y="8154"/>
                </a:moveTo>
                <a:lnTo>
                  <a:pt x="8244" y="8529"/>
                </a:lnTo>
                <a:lnTo>
                  <a:pt x="7102" y="9653"/>
                </a:lnTo>
                <a:lnTo>
                  <a:pt x="6727" y="9278"/>
                </a:lnTo>
                <a:lnTo>
                  <a:pt x="7869" y="8154"/>
                </a:lnTo>
                <a:close/>
                <a:moveTo>
                  <a:pt x="8618" y="8904"/>
                </a:moveTo>
                <a:lnTo>
                  <a:pt x="8993" y="9278"/>
                </a:lnTo>
                <a:lnTo>
                  <a:pt x="7869" y="10403"/>
                </a:lnTo>
                <a:lnTo>
                  <a:pt x="7494" y="10028"/>
                </a:lnTo>
                <a:lnTo>
                  <a:pt x="8618" y="8904"/>
                </a:lnTo>
                <a:close/>
                <a:moveTo>
                  <a:pt x="3051" y="0"/>
                </a:moveTo>
                <a:cubicBezTo>
                  <a:pt x="2927" y="0"/>
                  <a:pt x="2784" y="54"/>
                  <a:pt x="2695" y="161"/>
                </a:cubicBezTo>
                <a:lnTo>
                  <a:pt x="161" y="2694"/>
                </a:lnTo>
                <a:cubicBezTo>
                  <a:pt x="54" y="2784"/>
                  <a:pt x="0" y="2926"/>
                  <a:pt x="0" y="3069"/>
                </a:cubicBezTo>
                <a:cubicBezTo>
                  <a:pt x="0" y="3230"/>
                  <a:pt x="54" y="3355"/>
                  <a:pt x="161" y="3444"/>
                </a:cubicBezTo>
                <a:lnTo>
                  <a:pt x="2034" y="5317"/>
                </a:lnTo>
                <a:cubicBezTo>
                  <a:pt x="2141" y="5424"/>
                  <a:pt x="2284" y="5478"/>
                  <a:pt x="2409" y="5478"/>
                </a:cubicBezTo>
                <a:cubicBezTo>
                  <a:pt x="2552" y="5478"/>
                  <a:pt x="2695" y="5424"/>
                  <a:pt x="2784" y="5317"/>
                </a:cubicBezTo>
                <a:lnTo>
                  <a:pt x="3908" y="4193"/>
                </a:lnTo>
                <a:lnTo>
                  <a:pt x="4283" y="4568"/>
                </a:lnTo>
                <a:lnTo>
                  <a:pt x="2962" y="5888"/>
                </a:lnTo>
                <a:cubicBezTo>
                  <a:pt x="2855" y="5978"/>
                  <a:pt x="2802" y="6120"/>
                  <a:pt x="2802" y="6245"/>
                </a:cubicBezTo>
                <a:cubicBezTo>
                  <a:pt x="2802" y="6406"/>
                  <a:pt x="2855" y="6531"/>
                  <a:pt x="2962" y="6620"/>
                </a:cubicBezTo>
                <a:lnTo>
                  <a:pt x="3355" y="6995"/>
                </a:lnTo>
                <a:lnTo>
                  <a:pt x="2944" y="7405"/>
                </a:lnTo>
                <a:cubicBezTo>
                  <a:pt x="2429" y="6984"/>
                  <a:pt x="1846" y="6756"/>
                  <a:pt x="1337" y="6756"/>
                </a:cubicBezTo>
                <a:cubicBezTo>
                  <a:pt x="982" y="6756"/>
                  <a:pt x="663" y="6867"/>
                  <a:pt x="429" y="7102"/>
                </a:cubicBezTo>
                <a:lnTo>
                  <a:pt x="821" y="7494"/>
                </a:lnTo>
                <a:lnTo>
                  <a:pt x="821" y="9493"/>
                </a:lnTo>
                <a:cubicBezTo>
                  <a:pt x="553" y="9528"/>
                  <a:pt x="357" y="9760"/>
                  <a:pt x="357" y="10046"/>
                </a:cubicBezTo>
                <a:cubicBezTo>
                  <a:pt x="375" y="10331"/>
                  <a:pt x="607" y="10545"/>
                  <a:pt x="875" y="10545"/>
                </a:cubicBezTo>
                <a:cubicBezTo>
                  <a:pt x="1160" y="10545"/>
                  <a:pt x="1392" y="10349"/>
                  <a:pt x="1428" y="10081"/>
                </a:cubicBezTo>
                <a:lnTo>
                  <a:pt x="3408" y="10081"/>
                </a:lnTo>
                <a:lnTo>
                  <a:pt x="3819" y="10492"/>
                </a:lnTo>
                <a:cubicBezTo>
                  <a:pt x="4372" y="9921"/>
                  <a:pt x="4229" y="8850"/>
                  <a:pt x="3533" y="7958"/>
                </a:cubicBezTo>
                <a:lnTo>
                  <a:pt x="3926" y="7548"/>
                </a:lnTo>
                <a:lnTo>
                  <a:pt x="4283" y="7958"/>
                </a:lnTo>
                <a:cubicBezTo>
                  <a:pt x="4390" y="8065"/>
                  <a:pt x="4515" y="8119"/>
                  <a:pt x="4657" y="8119"/>
                </a:cubicBezTo>
                <a:cubicBezTo>
                  <a:pt x="4800" y="8119"/>
                  <a:pt x="4943" y="8065"/>
                  <a:pt x="5032" y="7958"/>
                </a:cubicBezTo>
                <a:lnTo>
                  <a:pt x="6334" y="6638"/>
                </a:lnTo>
                <a:lnTo>
                  <a:pt x="6709" y="7012"/>
                </a:lnTo>
                <a:lnTo>
                  <a:pt x="5585" y="8154"/>
                </a:lnTo>
                <a:cubicBezTo>
                  <a:pt x="5478" y="8244"/>
                  <a:pt x="5424" y="8386"/>
                  <a:pt x="5424" y="8511"/>
                </a:cubicBezTo>
                <a:cubicBezTo>
                  <a:pt x="5424" y="8654"/>
                  <a:pt x="5478" y="8797"/>
                  <a:pt x="5585" y="8886"/>
                </a:cubicBezTo>
                <a:lnTo>
                  <a:pt x="7476" y="10759"/>
                </a:lnTo>
                <a:cubicBezTo>
                  <a:pt x="7583" y="10866"/>
                  <a:pt x="7708" y="10920"/>
                  <a:pt x="7851" y="10920"/>
                </a:cubicBezTo>
                <a:cubicBezTo>
                  <a:pt x="7994" y="10920"/>
                  <a:pt x="8119" y="10866"/>
                  <a:pt x="8226" y="10759"/>
                </a:cubicBezTo>
                <a:lnTo>
                  <a:pt x="10777" y="8244"/>
                </a:lnTo>
                <a:cubicBezTo>
                  <a:pt x="10884" y="8154"/>
                  <a:pt x="10920" y="8012"/>
                  <a:pt x="10920" y="7887"/>
                </a:cubicBezTo>
                <a:cubicBezTo>
                  <a:pt x="10920" y="7726"/>
                  <a:pt x="10884" y="7601"/>
                  <a:pt x="10777" y="7494"/>
                </a:cubicBezTo>
                <a:lnTo>
                  <a:pt x="8904" y="5621"/>
                </a:lnTo>
                <a:cubicBezTo>
                  <a:pt x="8797" y="5514"/>
                  <a:pt x="8654" y="5460"/>
                  <a:pt x="8529" y="5460"/>
                </a:cubicBezTo>
                <a:cubicBezTo>
                  <a:pt x="8386" y="5460"/>
                  <a:pt x="8244" y="5514"/>
                  <a:pt x="8154" y="5621"/>
                </a:cubicBezTo>
                <a:lnTo>
                  <a:pt x="7102" y="6656"/>
                </a:lnTo>
                <a:lnTo>
                  <a:pt x="6727" y="6281"/>
                </a:lnTo>
                <a:lnTo>
                  <a:pt x="8047" y="4961"/>
                </a:lnTo>
                <a:cubicBezTo>
                  <a:pt x="8154" y="4853"/>
                  <a:pt x="8208" y="4729"/>
                  <a:pt x="8208" y="4586"/>
                </a:cubicBezTo>
                <a:cubicBezTo>
                  <a:pt x="8208" y="4443"/>
                  <a:pt x="8154" y="4318"/>
                  <a:pt x="8047" y="4229"/>
                </a:cubicBezTo>
                <a:lnTo>
                  <a:pt x="7833" y="3997"/>
                </a:lnTo>
                <a:lnTo>
                  <a:pt x="8333" y="3729"/>
                </a:lnTo>
                <a:lnTo>
                  <a:pt x="7209" y="2605"/>
                </a:lnTo>
                <a:lnTo>
                  <a:pt x="6941" y="3105"/>
                </a:lnTo>
                <a:lnTo>
                  <a:pt x="6727" y="2891"/>
                </a:lnTo>
                <a:cubicBezTo>
                  <a:pt x="6620" y="2784"/>
                  <a:pt x="6495" y="2730"/>
                  <a:pt x="6352" y="2730"/>
                </a:cubicBezTo>
                <a:cubicBezTo>
                  <a:pt x="6210" y="2730"/>
                  <a:pt x="6067" y="2784"/>
                  <a:pt x="5978" y="2891"/>
                </a:cubicBezTo>
                <a:lnTo>
                  <a:pt x="4675" y="4211"/>
                </a:lnTo>
                <a:lnTo>
                  <a:pt x="4283" y="3836"/>
                </a:lnTo>
                <a:lnTo>
                  <a:pt x="5317" y="2784"/>
                </a:lnTo>
                <a:cubicBezTo>
                  <a:pt x="5424" y="2694"/>
                  <a:pt x="5478" y="2552"/>
                  <a:pt x="5478" y="2427"/>
                </a:cubicBezTo>
                <a:cubicBezTo>
                  <a:pt x="5478" y="2266"/>
                  <a:pt x="5424" y="2141"/>
                  <a:pt x="5317" y="2052"/>
                </a:cubicBezTo>
                <a:lnTo>
                  <a:pt x="3444" y="161"/>
                </a:lnTo>
                <a:cubicBezTo>
                  <a:pt x="3337" y="54"/>
                  <a:pt x="3212" y="0"/>
                  <a:pt x="3051" y="0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55" name="Google Shape;2355;p29"/>
          <p:cNvSpPr/>
          <p:nvPr/>
        </p:nvSpPr>
        <p:spPr>
          <a:xfrm>
            <a:off x="5874492" y="2353277"/>
            <a:ext cx="250775" cy="242233"/>
          </a:xfrm>
          <a:custGeom>
            <a:rect b="b" l="l" r="r" t="t"/>
            <a:pathLst>
              <a:path extrusionOk="0" h="9047" w="10117">
                <a:moveTo>
                  <a:pt x="5085" y="1856"/>
                </a:moveTo>
                <a:cubicBezTo>
                  <a:pt x="5371" y="1856"/>
                  <a:pt x="5621" y="2017"/>
                  <a:pt x="5781" y="2285"/>
                </a:cubicBezTo>
                <a:lnTo>
                  <a:pt x="6441" y="3462"/>
                </a:lnTo>
                <a:lnTo>
                  <a:pt x="6905" y="3212"/>
                </a:lnTo>
                <a:lnTo>
                  <a:pt x="6620" y="4301"/>
                </a:lnTo>
                <a:lnTo>
                  <a:pt x="5513" y="3998"/>
                </a:lnTo>
                <a:lnTo>
                  <a:pt x="5977" y="3730"/>
                </a:lnTo>
                <a:lnTo>
                  <a:pt x="5299" y="2534"/>
                </a:lnTo>
                <a:cubicBezTo>
                  <a:pt x="5246" y="2427"/>
                  <a:pt x="5174" y="2392"/>
                  <a:pt x="5085" y="2392"/>
                </a:cubicBezTo>
                <a:cubicBezTo>
                  <a:pt x="4996" y="2392"/>
                  <a:pt x="4907" y="2427"/>
                  <a:pt x="4853" y="2517"/>
                </a:cubicBezTo>
                <a:lnTo>
                  <a:pt x="4443" y="3230"/>
                </a:lnTo>
                <a:lnTo>
                  <a:pt x="3979" y="2963"/>
                </a:lnTo>
                <a:lnTo>
                  <a:pt x="4389" y="2267"/>
                </a:lnTo>
                <a:cubicBezTo>
                  <a:pt x="4532" y="2017"/>
                  <a:pt x="4800" y="1856"/>
                  <a:pt x="5085" y="1856"/>
                </a:cubicBezTo>
                <a:close/>
                <a:moveTo>
                  <a:pt x="3801" y="3730"/>
                </a:moveTo>
                <a:lnTo>
                  <a:pt x="4086" y="4818"/>
                </a:lnTo>
                <a:lnTo>
                  <a:pt x="3622" y="4533"/>
                </a:lnTo>
                <a:lnTo>
                  <a:pt x="2962" y="5710"/>
                </a:lnTo>
                <a:cubicBezTo>
                  <a:pt x="2891" y="5817"/>
                  <a:pt x="2873" y="5907"/>
                  <a:pt x="2926" y="5978"/>
                </a:cubicBezTo>
                <a:cubicBezTo>
                  <a:pt x="2980" y="6067"/>
                  <a:pt x="3069" y="6121"/>
                  <a:pt x="3176" y="6121"/>
                </a:cubicBezTo>
                <a:lnTo>
                  <a:pt x="3979" y="6121"/>
                </a:lnTo>
                <a:lnTo>
                  <a:pt x="3979" y="6656"/>
                </a:lnTo>
                <a:lnTo>
                  <a:pt x="3176" y="6656"/>
                </a:lnTo>
                <a:cubicBezTo>
                  <a:pt x="2891" y="6656"/>
                  <a:pt x="2605" y="6495"/>
                  <a:pt x="2462" y="6246"/>
                </a:cubicBezTo>
                <a:cubicBezTo>
                  <a:pt x="2320" y="5978"/>
                  <a:pt x="2320" y="5710"/>
                  <a:pt x="2480" y="5443"/>
                </a:cubicBezTo>
                <a:lnTo>
                  <a:pt x="3158" y="4265"/>
                </a:lnTo>
                <a:lnTo>
                  <a:pt x="2712" y="4015"/>
                </a:lnTo>
                <a:lnTo>
                  <a:pt x="3801" y="3730"/>
                </a:lnTo>
                <a:close/>
                <a:moveTo>
                  <a:pt x="7226" y="4783"/>
                </a:moveTo>
                <a:lnTo>
                  <a:pt x="7619" y="5478"/>
                </a:lnTo>
                <a:cubicBezTo>
                  <a:pt x="7655" y="5550"/>
                  <a:pt x="7690" y="5603"/>
                  <a:pt x="7708" y="5675"/>
                </a:cubicBezTo>
                <a:lnTo>
                  <a:pt x="7762" y="5693"/>
                </a:lnTo>
                <a:lnTo>
                  <a:pt x="7708" y="5710"/>
                </a:lnTo>
                <a:cubicBezTo>
                  <a:pt x="7762" y="5907"/>
                  <a:pt x="7744" y="6121"/>
                  <a:pt x="7637" y="6299"/>
                </a:cubicBezTo>
                <a:cubicBezTo>
                  <a:pt x="7494" y="6531"/>
                  <a:pt x="7244" y="6674"/>
                  <a:pt x="6959" y="6674"/>
                </a:cubicBezTo>
                <a:lnTo>
                  <a:pt x="5567" y="6674"/>
                </a:lnTo>
                <a:lnTo>
                  <a:pt x="5567" y="7174"/>
                </a:lnTo>
                <a:lnTo>
                  <a:pt x="4782" y="6388"/>
                </a:lnTo>
                <a:lnTo>
                  <a:pt x="5567" y="5586"/>
                </a:lnTo>
                <a:lnTo>
                  <a:pt x="5567" y="6139"/>
                </a:lnTo>
                <a:lnTo>
                  <a:pt x="6923" y="6139"/>
                </a:lnTo>
                <a:cubicBezTo>
                  <a:pt x="7048" y="6139"/>
                  <a:pt x="7137" y="6085"/>
                  <a:pt x="7173" y="6032"/>
                </a:cubicBezTo>
                <a:cubicBezTo>
                  <a:pt x="7226" y="5942"/>
                  <a:pt x="7209" y="5835"/>
                  <a:pt x="7155" y="5746"/>
                </a:cubicBezTo>
                <a:lnTo>
                  <a:pt x="6762" y="5050"/>
                </a:lnTo>
                <a:lnTo>
                  <a:pt x="7226" y="4783"/>
                </a:lnTo>
                <a:close/>
                <a:moveTo>
                  <a:pt x="518" y="1"/>
                </a:moveTo>
                <a:cubicBezTo>
                  <a:pt x="232" y="1"/>
                  <a:pt x="0" y="233"/>
                  <a:pt x="0" y="536"/>
                </a:cubicBezTo>
                <a:cubicBezTo>
                  <a:pt x="0" y="822"/>
                  <a:pt x="232" y="1053"/>
                  <a:pt x="518" y="1053"/>
                </a:cubicBezTo>
                <a:lnTo>
                  <a:pt x="732" y="1053"/>
                </a:lnTo>
                <a:lnTo>
                  <a:pt x="1981" y="8619"/>
                </a:lnTo>
                <a:cubicBezTo>
                  <a:pt x="2052" y="8886"/>
                  <a:pt x="2248" y="9047"/>
                  <a:pt x="2516" y="9047"/>
                </a:cubicBezTo>
                <a:lnTo>
                  <a:pt x="7565" y="9047"/>
                </a:lnTo>
                <a:cubicBezTo>
                  <a:pt x="7815" y="9047"/>
                  <a:pt x="8047" y="8869"/>
                  <a:pt x="8083" y="8619"/>
                </a:cubicBezTo>
                <a:lnTo>
                  <a:pt x="9367" y="1053"/>
                </a:lnTo>
                <a:lnTo>
                  <a:pt x="9582" y="1053"/>
                </a:lnTo>
                <a:cubicBezTo>
                  <a:pt x="9867" y="1053"/>
                  <a:pt x="10117" y="822"/>
                  <a:pt x="10117" y="536"/>
                </a:cubicBezTo>
                <a:cubicBezTo>
                  <a:pt x="10117" y="233"/>
                  <a:pt x="9867" y="1"/>
                  <a:pt x="9582" y="1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56" name="Google Shape;2356;p29"/>
          <p:cNvSpPr/>
          <p:nvPr/>
        </p:nvSpPr>
        <p:spPr>
          <a:xfrm>
            <a:off x="6232403" y="2344828"/>
            <a:ext cx="238852" cy="259128"/>
          </a:xfrm>
          <a:custGeom>
            <a:rect b="b" l="l" r="r" t="t"/>
            <a:pathLst>
              <a:path extrusionOk="0" h="9678" w="9636">
                <a:moveTo>
                  <a:pt x="9636" y="0"/>
                </a:moveTo>
                <a:lnTo>
                  <a:pt x="2588" y="1642"/>
                </a:lnTo>
                <a:lnTo>
                  <a:pt x="2588" y="7351"/>
                </a:lnTo>
                <a:cubicBezTo>
                  <a:pt x="2460" y="7320"/>
                  <a:pt x="2326" y="7304"/>
                  <a:pt x="2188" y="7304"/>
                </a:cubicBezTo>
                <a:cubicBezTo>
                  <a:pt x="1938" y="7304"/>
                  <a:pt x="1674" y="7355"/>
                  <a:pt x="1410" y="7458"/>
                </a:cubicBezTo>
                <a:cubicBezTo>
                  <a:pt x="536" y="7762"/>
                  <a:pt x="1" y="8493"/>
                  <a:pt x="215" y="9064"/>
                </a:cubicBezTo>
                <a:cubicBezTo>
                  <a:pt x="361" y="9454"/>
                  <a:pt x="816" y="9678"/>
                  <a:pt x="1362" y="9678"/>
                </a:cubicBezTo>
                <a:cubicBezTo>
                  <a:pt x="1615" y="9678"/>
                  <a:pt x="1888" y="9630"/>
                  <a:pt x="2160" y="9528"/>
                </a:cubicBezTo>
                <a:cubicBezTo>
                  <a:pt x="2945" y="9261"/>
                  <a:pt x="3444" y="8636"/>
                  <a:pt x="3391" y="8101"/>
                </a:cubicBezTo>
                <a:lnTo>
                  <a:pt x="3391" y="2552"/>
                </a:lnTo>
                <a:lnTo>
                  <a:pt x="8851" y="1285"/>
                </a:lnTo>
                <a:lnTo>
                  <a:pt x="8851" y="6138"/>
                </a:lnTo>
                <a:cubicBezTo>
                  <a:pt x="8723" y="6106"/>
                  <a:pt x="8587" y="6090"/>
                  <a:pt x="8444" y="6090"/>
                </a:cubicBezTo>
                <a:cubicBezTo>
                  <a:pt x="8188" y="6090"/>
                  <a:pt x="7913" y="6142"/>
                  <a:pt x="7637" y="6245"/>
                </a:cubicBezTo>
                <a:cubicBezTo>
                  <a:pt x="6781" y="6566"/>
                  <a:pt x="6246" y="7280"/>
                  <a:pt x="6460" y="7851"/>
                </a:cubicBezTo>
                <a:cubicBezTo>
                  <a:pt x="6608" y="8246"/>
                  <a:pt x="7064" y="8470"/>
                  <a:pt x="7621" y="8470"/>
                </a:cubicBezTo>
                <a:cubicBezTo>
                  <a:pt x="7868" y="8470"/>
                  <a:pt x="8135" y="8426"/>
                  <a:pt x="8405" y="8333"/>
                </a:cubicBezTo>
                <a:cubicBezTo>
                  <a:pt x="9118" y="8065"/>
                  <a:pt x="9600" y="7530"/>
                  <a:pt x="9636" y="7030"/>
                </a:cubicBezTo>
                <a:lnTo>
                  <a:pt x="9636" y="0"/>
                </a:ln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57" name="Google Shape;2357;p29"/>
          <p:cNvSpPr/>
          <p:nvPr/>
        </p:nvSpPr>
        <p:spPr>
          <a:xfrm>
            <a:off x="6668149" y="2286902"/>
            <a:ext cx="263615" cy="284779"/>
          </a:xfrm>
          <a:custGeom>
            <a:rect b="b" l="l" r="r" t="t"/>
            <a:pathLst>
              <a:path extrusionOk="0" h="10636" w="10635">
                <a:moveTo>
                  <a:pt x="4622" y="1"/>
                </a:moveTo>
                <a:lnTo>
                  <a:pt x="3088" y="1518"/>
                </a:lnTo>
                <a:cubicBezTo>
                  <a:pt x="2736" y="1869"/>
                  <a:pt x="3337" y="2464"/>
                  <a:pt x="3833" y="2464"/>
                </a:cubicBezTo>
                <a:cubicBezTo>
                  <a:pt x="3840" y="2464"/>
                  <a:pt x="3848" y="2463"/>
                  <a:pt x="3855" y="2463"/>
                </a:cubicBezTo>
                <a:cubicBezTo>
                  <a:pt x="3868" y="2463"/>
                  <a:pt x="3881" y="2462"/>
                  <a:pt x="3895" y="2462"/>
                </a:cubicBezTo>
                <a:cubicBezTo>
                  <a:pt x="4739" y="2462"/>
                  <a:pt x="5041" y="3580"/>
                  <a:pt x="4426" y="4230"/>
                </a:cubicBezTo>
                <a:lnTo>
                  <a:pt x="4336" y="4319"/>
                </a:lnTo>
                <a:cubicBezTo>
                  <a:pt x="4098" y="4545"/>
                  <a:pt x="3794" y="4649"/>
                  <a:pt x="3504" y="4649"/>
                </a:cubicBezTo>
                <a:cubicBezTo>
                  <a:pt x="2994" y="4649"/>
                  <a:pt x="2529" y="4324"/>
                  <a:pt x="2552" y="3766"/>
                </a:cubicBezTo>
                <a:cubicBezTo>
                  <a:pt x="2566" y="3371"/>
                  <a:pt x="2190" y="2909"/>
                  <a:pt x="1856" y="2909"/>
                </a:cubicBezTo>
                <a:cubicBezTo>
                  <a:pt x="1767" y="2909"/>
                  <a:pt x="1681" y="2942"/>
                  <a:pt x="1607" y="3016"/>
                </a:cubicBezTo>
                <a:lnTo>
                  <a:pt x="1" y="4622"/>
                </a:lnTo>
                <a:lnTo>
                  <a:pt x="2249" y="6888"/>
                </a:lnTo>
                <a:cubicBezTo>
                  <a:pt x="2624" y="7245"/>
                  <a:pt x="1999" y="7834"/>
                  <a:pt x="1500" y="7834"/>
                </a:cubicBezTo>
                <a:cubicBezTo>
                  <a:pt x="1493" y="7834"/>
                  <a:pt x="1486" y="7834"/>
                  <a:pt x="1479" y="7834"/>
                </a:cubicBezTo>
                <a:cubicBezTo>
                  <a:pt x="621" y="7834"/>
                  <a:pt x="327" y="8963"/>
                  <a:pt x="964" y="9618"/>
                </a:cubicBezTo>
                <a:lnTo>
                  <a:pt x="1053" y="9707"/>
                </a:lnTo>
                <a:cubicBezTo>
                  <a:pt x="1282" y="9930"/>
                  <a:pt x="1573" y="10032"/>
                  <a:pt x="1851" y="10032"/>
                </a:cubicBezTo>
                <a:cubicBezTo>
                  <a:pt x="2352" y="10032"/>
                  <a:pt x="2814" y="9699"/>
                  <a:pt x="2802" y="9136"/>
                </a:cubicBezTo>
                <a:cubicBezTo>
                  <a:pt x="2788" y="8740"/>
                  <a:pt x="3168" y="8264"/>
                  <a:pt x="3503" y="8264"/>
                </a:cubicBezTo>
                <a:cubicBezTo>
                  <a:pt x="3590" y="8264"/>
                  <a:pt x="3674" y="8296"/>
                  <a:pt x="3748" y="8369"/>
                </a:cubicBezTo>
                <a:lnTo>
                  <a:pt x="6014" y="10635"/>
                </a:lnTo>
                <a:lnTo>
                  <a:pt x="7637" y="9011"/>
                </a:lnTo>
                <a:cubicBezTo>
                  <a:pt x="7994" y="8655"/>
                  <a:pt x="7388" y="8066"/>
                  <a:pt x="6870" y="8066"/>
                </a:cubicBezTo>
                <a:cubicBezTo>
                  <a:pt x="6857" y="8066"/>
                  <a:pt x="6843" y="8067"/>
                  <a:pt x="6830" y="8067"/>
                </a:cubicBezTo>
                <a:cubicBezTo>
                  <a:pt x="5986" y="8067"/>
                  <a:pt x="5684" y="6967"/>
                  <a:pt x="6299" y="6317"/>
                </a:cubicBezTo>
                <a:lnTo>
                  <a:pt x="6388" y="6228"/>
                </a:lnTo>
                <a:cubicBezTo>
                  <a:pt x="6624" y="5999"/>
                  <a:pt x="6932" y="5892"/>
                  <a:pt x="7225" y="5892"/>
                </a:cubicBezTo>
                <a:cubicBezTo>
                  <a:pt x="7732" y="5892"/>
                  <a:pt x="8195" y="6210"/>
                  <a:pt x="8173" y="6763"/>
                </a:cubicBezTo>
                <a:cubicBezTo>
                  <a:pt x="8159" y="7173"/>
                  <a:pt x="8535" y="7638"/>
                  <a:pt x="8870" y="7638"/>
                </a:cubicBezTo>
                <a:cubicBezTo>
                  <a:pt x="8958" y="7638"/>
                  <a:pt x="9044" y="7605"/>
                  <a:pt x="9118" y="7531"/>
                </a:cubicBezTo>
                <a:lnTo>
                  <a:pt x="10635" y="6014"/>
                </a:lnTo>
                <a:lnTo>
                  <a:pt x="8369" y="3748"/>
                </a:lnTo>
                <a:cubicBezTo>
                  <a:pt x="8017" y="3396"/>
                  <a:pt x="8601" y="2802"/>
                  <a:pt x="9114" y="2802"/>
                </a:cubicBezTo>
                <a:cubicBezTo>
                  <a:pt x="9121" y="2802"/>
                  <a:pt x="9129" y="2802"/>
                  <a:pt x="9136" y="2802"/>
                </a:cubicBezTo>
                <a:cubicBezTo>
                  <a:pt x="9149" y="2803"/>
                  <a:pt x="9162" y="2803"/>
                  <a:pt x="9175" y="2803"/>
                </a:cubicBezTo>
                <a:cubicBezTo>
                  <a:pt x="10019" y="2803"/>
                  <a:pt x="10287" y="1668"/>
                  <a:pt x="9671" y="1036"/>
                </a:cubicBezTo>
                <a:lnTo>
                  <a:pt x="9582" y="929"/>
                </a:lnTo>
                <a:cubicBezTo>
                  <a:pt x="9353" y="706"/>
                  <a:pt x="9061" y="604"/>
                  <a:pt x="8781" y="604"/>
                </a:cubicBezTo>
                <a:cubicBezTo>
                  <a:pt x="8275" y="604"/>
                  <a:pt x="7811" y="937"/>
                  <a:pt x="7834" y="1500"/>
                </a:cubicBezTo>
                <a:cubicBezTo>
                  <a:pt x="7834" y="1909"/>
                  <a:pt x="7465" y="2374"/>
                  <a:pt x="7135" y="2374"/>
                </a:cubicBezTo>
                <a:cubicBezTo>
                  <a:pt x="7047" y="2374"/>
                  <a:pt x="6963" y="2342"/>
                  <a:pt x="6888" y="2267"/>
                </a:cubicBezTo>
                <a:lnTo>
                  <a:pt x="4622" y="1"/>
                </a:ln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58" name="Google Shape;2358;p29"/>
          <p:cNvSpPr/>
          <p:nvPr/>
        </p:nvSpPr>
        <p:spPr>
          <a:xfrm>
            <a:off x="7050159" y="2286674"/>
            <a:ext cx="263615" cy="285234"/>
          </a:xfrm>
          <a:custGeom>
            <a:rect b="b" l="l" r="r" t="t"/>
            <a:pathLst>
              <a:path extrusionOk="0" h="10653" w="10635">
                <a:moveTo>
                  <a:pt x="5318" y="0"/>
                </a:moveTo>
                <a:lnTo>
                  <a:pt x="3980" y="3997"/>
                </a:lnTo>
                <a:lnTo>
                  <a:pt x="1" y="3997"/>
                </a:lnTo>
                <a:lnTo>
                  <a:pt x="3052" y="6655"/>
                </a:lnTo>
                <a:lnTo>
                  <a:pt x="1856" y="10652"/>
                </a:lnTo>
                <a:lnTo>
                  <a:pt x="5318" y="8261"/>
                </a:lnTo>
                <a:lnTo>
                  <a:pt x="8779" y="10652"/>
                </a:lnTo>
                <a:lnTo>
                  <a:pt x="7584" y="6655"/>
                </a:lnTo>
                <a:lnTo>
                  <a:pt x="10635" y="3997"/>
                </a:lnTo>
                <a:lnTo>
                  <a:pt x="6656" y="3997"/>
                </a:lnTo>
                <a:lnTo>
                  <a:pt x="5318" y="0"/>
                </a:ln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59" name="Google Shape;2359;p29"/>
          <p:cNvSpPr/>
          <p:nvPr/>
        </p:nvSpPr>
        <p:spPr>
          <a:xfrm>
            <a:off x="7432169" y="2280742"/>
            <a:ext cx="255212" cy="330136"/>
          </a:xfrm>
          <a:custGeom>
            <a:rect b="b" l="l" r="r" t="t"/>
            <a:pathLst>
              <a:path extrusionOk="0" h="12330" w="10296">
                <a:moveTo>
                  <a:pt x="8993" y="3622"/>
                </a:moveTo>
                <a:cubicBezTo>
                  <a:pt x="7798" y="2320"/>
                  <a:pt x="6513" y="3212"/>
                  <a:pt x="5532" y="3444"/>
                </a:cubicBezTo>
                <a:cubicBezTo>
                  <a:pt x="5514" y="3123"/>
                  <a:pt x="5425" y="2819"/>
                  <a:pt x="5335" y="2552"/>
                </a:cubicBezTo>
                <a:cubicBezTo>
                  <a:pt x="5746" y="2516"/>
                  <a:pt x="6352" y="2373"/>
                  <a:pt x="6781" y="1927"/>
                </a:cubicBezTo>
                <a:cubicBezTo>
                  <a:pt x="7476" y="1249"/>
                  <a:pt x="7405" y="72"/>
                  <a:pt x="7405" y="72"/>
                </a:cubicBezTo>
                <a:cubicBezTo>
                  <a:pt x="7405" y="72"/>
                  <a:pt x="6228" y="0"/>
                  <a:pt x="5549" y="696"/>
                </a:cubicBezTo>
                <a:cubicBezTo>
                  <a:pt x="5228" y="1017"/>
                  <a:pt x="5068" y="1446"/>
                  <a:pt x="4996" y="1820"/>
                </a:cubicBezTo>
                <a:cubicBezTo>
                  <a:pt x="4408" y="821"/>
                  <a:pt x="3551" y="321"/>
                  <a:pt x="3498" y="268"/>
                </a:cubicBezTo>
                <a:lnTo>
                  <a:pt x="3087" y="946"/>
                </a:lnTo>
                <a:cubicBezTo>
                  <a:pt x="3105" y="964"/>
                  <a:pt x="4532" y="1856"/>
                  <a:pt x="4747" y="3426"/>
                </a:cubicBezTo>
                <a:cubicBezTo>
                  <a:pt x="3765" y="3176"/>
                  <a:pt x="2463" y="2320"/>
                  <a:pt x="1285" y="3622"/>
                </a:cubicBezTo>
                <a:cubicBezTo>
                  <a:pt x="0" y="5032"/>
                  <a:pt x="1107" y="12330"/>
                  <a:pt x="5157" y="10313"/>
                </a:cubicBezTo>
                <a:cubicBezTo>
                  <a:pt x="9207" y="12330"/>
                  <a:pt x="10296" y="5050"/>
                  <a:pt x="8993" y="3622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60" name="Google Shape;2360;p29"/>
          <p:cNvSpPr/>
          <p:nvPr/>
        </p:nvSpPr>
        <p:spPr>
          <a:xfrm>
            <a:off x="7892657" y="2325104"/>
            <a:ext cx="223831" cy="270535"/>
          </a:xfrm>
          <a:custGeom>
            <a:rect b="b" l="l" r="r" t="t"/>
            <a:pathLst>
              <a:path extrusionOk="0" h="10104" w="9030">
                <a:moveTo>
                  <a:pt x="3676" y="0"/>
                </a:moveTo>
                <a:cubicBezTo>
                  <a:pt x="5264" y="1392"/>
                  <a:pt x="5871" y="3693"/>
                  <a:pt x="5032" y="5763"/>
                </a:cubicBezTo>
                <a:cubicBezTo>
                  <a:pt x="4223" y="7720"/>
                  <a:pt x="2328" y="8879"/>
                  <a:pt x="345" y="8879"/>
                </a:cubicBezTo>
                <a:cubicBezTo>
                  <a:pt x="230" y="8879"/>
                  <a:pt x="116" y="8876"/>
                  <a:pt x="1" y="8868"/>
                </a:cubicBezTo>
                <a:lnTo>
                  <a:pt x="1" y="8868"/>
                </a:lnTo>
                <a:cubicBezTo>
                  <a:pt x="393" y="9207"/>
                  <a:pt x="857" y="9510"/>
                  <a:pt x="1357" y="9724"/>
                </a:cubicBezTo>
                <a:cubicBezTo>
                  <a:pt x="1988" y="9981"/>
                  <a:pt x="2642" y="10103"/>
                  <a:pt x="3284" y="10103"/>
                </a:cubicBezTo>
                <a:cubicBezTo>
                  <a:pt x="5276" y="10103"/>
                  <a:pt x="7163" y="8932"/>
                  <a:pt x="7959" y="6977"/>
                </a:cubicBezTo>
                <a:cubicBezTo>
                  <a:pt x="9029" y="4407"/>
                  <a:pt x="7816" y="1463"/>
                  <a:pt x="5229" y="375"/>
                </a:cubicBezTo>
                <a:cubicBezTo>
                  <a:pt x="4711" y="178"/>
                  <a:pt x="4194" y="54"/>
                  <a:pt x="3676" y="0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361" name="Google Shape;2361;p29"/>
          <p:cNvGrpSpPr/>
          <p:nvPr/>
        </p:nvGrpSpPr>
        <p:grpSpPr>
          <a:xfrm>
            <a:off x="8286545" y="2328461"/>
            <a:ext cx="245471" cy="262904"/>
            <a:chOff x="5717150" y="2098500"/>
            <a:chExt cx="247575" cy="245475"/>
          </a:xfrm>
        </p:grpSpPr>
        <p:sp>
          <p:nvSpPr>
            <p:cNvPr id="2362" name="Google Shape;2362;p29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3" name="Google Shape;2363;p29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64" name="Google Shape;2364;p29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365" name="Google Shape;2365;p29"/>
          <p:cNvSpPr/>
          <p:nvPr/>
        </p:nvSpPr>
        <p:spPr>
          <a:xfrm>
            <a:off x="8698680" y="2275922"/>
            <a:ext cx="212330" cy="306734"/>
          </a:xfrm>
          <a:custGeom>
            <a:rect b="b" l="l" r="r" t="t"/>
            <a:pathLst>
              <a:path extrusionOk="0" h="11456" w="8566">
                <a:moveTo>
                  <a:pt x="3819" y="1"/>
                </a:moveTo>
                <a:cubicBezTo>
                  <a:pt x="4800" y="1838"/>
                  <a:pt x="3301" y="3533"/>
                  <a:pt x="2463" y="4229"/>
                </a:cubicBezTo>
                <a:cubicBezTo>
                  <a:pt x="1606" y="4943"/>
                  <a:pt x="1035" y="5675"/>
                  <a:pt x="857" y="6103"/>
                </a:cubicBezTo>
                <a:cubicBezTo>
                  <a:pt x="1" y="8208"/>
                  <a:pt x="1285" y="10224"/>
                  <a:pt x="2160" y="10688"/>
                </a:cubicBezTo>
                <a:cubicBezTo>
                  <a:pt x="1767" y="9778"/>
                  <a:pt x="1392" y="8048"/>
                  <a:pt x="2962" y="6424"/>
                </a:cubicBezTo>
                <a:lnTo>
                  <a:pt x="2962" y="6424"/>
                </a:lnTo>
                <a:cubicBezTo>
                  <a:pt x="2962" y="6424"/>
                  <a:pt x="2516" y="8155"/>
                  <a:pt x="3498" y="9368"/>
                </a:cubicBezTo>
                <a:cubicBezTo>
                  <a:pt x="4479" y="10563"/>
                  <a:pt x="4461" y="11456"/>
                  <a:pt x="4461" y="11456"/>
                </a:cubicBezTo>
                <a:cubicBezTo>
                  <a:pt x="5996" y="11456"/>
                  <a:pt x="7441" y="10528"/>
                  <a:pt x="8065" y="9029"/>
                </a:cubicBezTo>
                <a:cubicBezTo>
                  <a:pt x="8529" y="8137"/>
                  <a:pt x="8565" y="6727"/>
                  <a:pt x="7941" y="5906"/>
                </a:cubicBezTo>
                <a:lnTo>
                  <a:pt x="7941" y="5906"/>
                </a:lnTo>
                <a:cubicBezTo>
                  <a:pt x="8135" y="6713"/>
                  <a:pt x="7478" y="7520"/>
                  <a:pt x="6673" y="7520"/>
                </a:cubicBezTo>
                <a:cubicBezTo>
                  <a:pt x="6516" y="7520"/>
                  <a:pt x="6354" y="7490"/>
                  <a:pt x="6192" y="7423"/>
                </a:cubicBezTo>
                <a:cubicBezTo>
                  <a:pt x="5371" y="7138"/>
                  <a:pt x="5050" y="6192"/>
                  <a:pt x="5621" y="5353"/>
                </a:cubicBezTo>
                <a:cubicBezTo>
                  <a:pt x="6924" y="3640"/>
                  <a:pt x="5960" y="928"/>
                  <a:pt x="3819" y="1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66" name="Google Shape;2366;p29"/>
          <p:cNvSpPr/>
          <p:nvPr/>
        </p:nvSpPr>
        <p:spPr>
          <a:xfrm>
            <a:off x="3475791" y="2903465"/>
            <a:ext cx="276876" cy="199260"/>
          </a:xfrm>
          <a:custGeom>
            <a:rect b="b" l="l" r="r" t="t"/>
            <a:pathLst>
              <a:path extrusionOk="0" h="7442" w="11170">
                <a:moveTo>
                  <a:pt x="6240" y="0"/>
                </a:moveTo>
                <a:cubicBezTo>
                  <a:pt x="6189" y="0"/>
                  <a:pt x="6136" y="6"/>
                  <a:pt x="6085" y="19"/>
                </a:cubicBezTo>
                <a:lnTo>
                  <a:pt x="2498" y="822"/>
                </a:lnTo>
                <a:cubicBezTo>
                  <a:pt x="2373" y="858"/>
                  <a:pt x="2231" y="929"/>
                  <a:pt x="2124" y="1072"/>
                </a:cubicBezTo>
                <a:lnTo>
                  <a:pt x="999" y="2535"/>
                </a:lnTo>
                <a:lnTo>
                  <a:pt x="0" y="2535"/>
                </a:lnTo>
                <a:lnTo>
                  <a:pt x="0" y="6371"/>
                </a:lnTo>
                <a:lnTo>
                  <a:pt x="660" y="6371"/>
                </a:lnTo>
                <a:cubicBezTo>
                  <a:pt x="1606" y="6371"/>
                  <a:pt x="1677" y="7442"/>
                  <a:pt x="3462" y="7442"/>
                </a:cubicBezTo>
                <a:lnTo>
                  <a:pt x="5853" y="7442"/>
                </a:lnTo>
                <a:cubicBezTo>
                  <a:pt x="6281" y="7442"/>
                  <a:pt x="6638" y="7085"/>
                  <a:pt x="6638" y="6639"/>
                </a:cubicBezTo>
                <a:cubicBezTo>
                  <a:pt x="6638" y="6443"/>
                  <a:pt x="6566" y="6247"/>
                  <a:pt x="6441" y="6122"/>
                </a:cubicBezTo>
                <a:lnTo>
                  <a:pt x="6513" y="6122"/>
                </a:lnTo>
                <a:cubicBezTo>
                  <a:pt x="6959" y="6122"/>
                  <a:pt x="7316" y="5765"/>
                  <a:pt x="7316" y="5319"/>
                </a:cubicBezTo>
                <a:cubicBezTo>
                  <a:pt x="7316" y="5105"/>
                  <a:pt x="7227" y="4908"/>
                  <a:pt x="7084" y="4766"/>
                </a:cubicBezTo>
                <a:cubicBezTo>
                  <a:pt x="7441" y="4694"/>
                  <a:pt x="7708" y="4355"/>
                  <a:pt x="7708" y="3981"/>
                </a:cubicBezTo>
                <a:cubicBezTo>
                  <a:pt x="7708" y="3552"/>
                  <a:pt x="7351" y="3195"/>
                  <a:pt x="6905" y="3195"/>
                </a:cubicBezTo>
                <a:lnTo>
                  <a:pt x="10492" y="3195"/>
                </a:lnTo>
                <a:cubicBezTo>
                  <a:pt x="10866" y="3195"/>
                  <a:pt x="11170" y="2892"/>
                  <a:pt x="11170" y="2535"/>
                </a:cubicBezTo>
                <a:cubicBezTo>
                  <a:pt x="11170" y="2161"/>
                  <a:pt x="10866" y="1857"/>
                  <a:pt x="10492" y="1857"/>
                </a:cubicBezTo>
                <a:lnTo>
                  <a:pt x="3926" y="1857"/>
                </a:lnTo>
                <a:lnTo>
                  <a:pt x="6388" y="1322"/>
                </a:lnTo>
                <a:cubicBezTo>
                  <a:pt x="6745" y="1233"/>
                  <a:pt x="6977" y="876"/>
                  <a:pt x="6888" y="519"/>
                </a:cubicBezTo>
                <a:cubicBezTo>
                  <a:pt x="6827" y="214"/>
                  <a:pt x="6544" y="0"/>
                  <a:pt x="6240" y="0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367" name="Google Shape;2367;p29"/>
          <p:cNvSpPr/>
          <p:nvPr/>
        </p:nvSpPr>
        <p:spPr>
          <a:xfrm>
            <a:off x="3866003" y="2888415"/>
            <a:ext cx="224277" cy="229355"/>
          </a:xfrm>
          <a:custGeom>
            <a:rect b="b" l="l" r="r" t="t"/>
            <a:pathLst>
              <a:path extrusionOk="0" h="8566" w="9048">
                <a:moveTo>
                  <a:pt x="2265" y="0"/>
                </a:moveTo>
                <a:cubicBezTo>
                  <a:pt x="1059" y="0"/>
                  <a:pt x="1" y="1180"/>
                  <a:pt x="1" y="2321"/>
                </a:cubicBezTo>
                <a:cubicBezTo>
                  <a:pt x="1" y="5104"/>
                  <a:pt x="4533" y="8566"/>
                  <a:pt x="4533" y="8566"/>
                </a:cubicBezTo>
                <a:cubicBezTo>
                  <a:pt x="4533" y="8566"/>
                  <a:pt x="9047" y="5104"/>
                  <a:pt x="9047" y="2321"/>
                </a:cubicBezTo>
                <a:cubicBezTo>
                  <a:pt x="9047" y="1180"/>
                  <a:pt x="7996" y="0"/>
                  <a:pt x="6794" y="0"/>
                </a:cubicBezTo>
                <a:cubicBezTo>
                  <a:pt x="6023" y="0"/>
                  <a:pt x="5189" y="487"/>
                  <a:pt x="4533" y="1786"/>
                </a:cubicBezTo>
                <a:cubicBezTo>
                  <a:pt x="3877" y="487"/>
                  <a:pt x="3040" y="0"/>
                  <a:pt x="2265" y="0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368" name="Google Shape;2368;p29"/>
          <p:cNvGrpSpPr/>
          <p:nvPr/>
        </p:nvGrpSpPr>
        <p:grpSpPr>
          <a:xfrm>
            <a:off x="4219712" y="2831995"/>
            <a:ext cx="264061" cy="249409"/>
            <a:chOff x="6435300" y="2742175"/>
            <a:chExt cx="266325" cy="232875"/>
          </a:xfrm>
        </p:grpSpPr>
        <p:sp>
          <p:nvSpPr>
            <p:cNvPr id="2369" name="Google Shape;2369;p29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0" name="Google Shape;2370;p29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71" name="Google Shape;2371;p29"/>
          <p:cNvGrpSpPr/>
          <p:nvPr/>
        </p:nvGrpSpPr>
        <p:grpSpPr>
          <a:xfrm>
            <a:off x="5004848" y="2894198"/>
            <a:ext cx="250354" cy="270428"/>
            <a:chOff x="674800" y="2146225"/>
            <a:chExt cx="252500" cy="252500"/>
          </a:xfrm>
        </p:grpSpPr>
        <p:sp>
          <p:nvSpPr>
            <p:cNvPr id="2372" name="Google Shape;2372;p29"/>
            <p:cNvSpPr/>
            <p:nvPr/>
          </p:nvSpPr>
          <p:spPr>
            <a:xfrm>
              <a:off x="727900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3" name="Google Shape;2373;p29"/>
            <p:cNvSpPr/>
            <p:nvPr/>
          </p:nvSpPr>
          <p:spPr>
            <a:xfrm>
              <a:off x="8345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786" y="0"/>
                  </a:moveTo>
                  <a:cubicBezTo>
                    <a:pt x="357" y="0"/>
                    <a:pt x="1" y="357"/>
                    <a:pt x="1" y="803"/>
                  </a:cubicBezTo>
                  <a:cubicBezTo>
                    <a:pt x="1" y="1232"/>
                    <a:pt x="357" y="1588"/>
                    <a:pt x="786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4" name="Google Shape;2374;p29"/>
            <p:cNvSpPr/>
            <p:nvPr/>
          </p:nvSpPr>
          <p:spPr>
            <a:xfrm>
              <a:off x="734150" y="2315750"/>
              <a:ext cx="134275" cy="43275"/>
            </a:xfrm>
            <a:custGeom>
              <a:rect b="b" l="l" r="r" t="t"/>
              <a:pathLst>
                <a:path extrusionOk="0" h="1731" w="5371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321"/>
                    <a:pt x="18" y="375"/>
                    <a:pt x="54" y="428"/>
                  </a:cubicBezTo>
                  <a:cubicBezTo>
                    <a:pt x="660" y="1231"/>
                    <a:pt x="1606" y="1731"/>
                    <a:pt x="2676" y="1731"/>
                  </a:cubicBezTo>
                  <a:cubicBezTo>
                    <a:pt x="3765" y="1731"/>
                    <a:pt x="4710" y="1231"/>
                    <a:pt x="5317" y="428"/>
                  </a:cubicBezTo>
                  <a:cubicBezTo>
                    <a:pt x="5335" y="393"/>
                    <a:pt x="5371" y="339"/>
                    <a:pt x="5371" y="268"/>
                  </a:cubicBezTo>
                  <a:cubicBezTo>
                    <a:pt x="5371" y="125"/>
                    <a:pt x="5246" y="0"/>
                    <a:pt x="5103" y="0"/>
                  </a:cubicBezTo>
                  <a:cubicBezTo>
                    <a:pt x="4996" y="0"/>
                    <a:pt x="4925" y="36"/>
                    <a:pt x="4889" y="107"/>
                  </a:cubicBezTo>
                  <a:cubicBezTo>
                    <a:pt x="4389" y="767"/>
                    <a:pt x="3586" y="1196"/>
                    <a:pt x="2676" y="1196"/>
                  </a:cubicBezTo>
                  <a:cubicBezTo>
                    <a:pt x="1784" y="1196"/>
                    <a:pt x="999" y="767"/>
                    <a:pt x="482" y="107"/>
                  </a:cubicBezTo>
                  <a:cubicBezTo>
                    <a:pt x="410" y="36"/>
                    <a:pt x="339" y="0"/>
                    <a:pt x="268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5" name="Google Shape;2375;p29"/>
            <p:cNvSpPr/>
            <p:nvPr/>
          </p:nvSpPr>
          <p:spPr>
            <a:xfrm>
              <a:off x="674800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48" y="536"/>
                    <a:pt x="9565" y="2570"/>
                    <a:pt x="9565" y="5050"/>
                  </a:cubicBezTo>
                  <a:cubicBezTo>
                    <a:pt x="9565" y="7548"/>
                    <a:pt x="7548" y="9565"/>
                    <a:pt x="5050" y="9565"/>
                  </a:cubicBezTo>
                  <a:cubicBezTo>
                    <a:pt x="2570" y="9565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67" y="1"/>
                    <a:pt x="1" y="2267"/>
                    <a:pt x="1" y="5050"/>
                  </a:cubicBezTo>
                  <a:cubicBezTo>
                    <a:pt x="1" y="7852"/>
                    <a:pt x="2267" y="10100"/>
                    <a:pt x="5050" y="10100"/>
                  </a:cubicBezTo>
                  <a:cubicBezTo>
                    <a:pt x="7834" y="10100"/>
                    <a:pt x="10100" y="7852"/>
                    <a:pt x="10100" y="5050"/>
                  </a:cubicBezTo>
                  <a:cubicBezTo>
                    <a:pt x="10100" y="2267"/>
                    <a:pt x="7834" y="1"/>
                    <a:pt x="5050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76" name="Google Shape;2376;p29"/>
          <p:cNvGrpSpPr/>
          <p:nvPr/>
        </p:nvGrpSpPr>
        <p:grpSpPr>
          <a:xfrm>
            <a:off x="5400148" y="2903223"/>
            <a:ext cx="250354" cy="270428"/>
            <a:chOff x="2164225" y="2146225"/>
            <a:chExt cx="252500" cy="252500"/>
          </a:xfrm>
        </p:grpSpPr>
        <p:sp>
          <p:nvSpPr>
            <p:cNvPr id="2377" name="Google Shape;2377;p29"/>
            <p:cNvSpPr/>
            <p:nvPr/>
          </p:nvSpPr>
          <p:spPr>
            <a:xfrm>
              <a:off x="2223100" y="2305925"/>
              <a:ext cx="134750" cy="43300"/>
            </a:xfrm>
            <a:custGeom>
              <a:rect b="b" l="l" r="r" t="t"/>
              <a:pathLst>
                <a:path extrusionOk="0" h="1732" w="5390">
                  <a:moveTo>
                    <a:pt x="2695" y="1"/>
                  </a:moveTo>
                  <a:cubicBezTo>
                    <a:pt x="1624" y="1"/>
                    <a:pt x="679" y="518"/>
                    <a:pt x="72" y="1303"/>
                  </a:cubicBezTo>
                  <a:cubicBezTo>
                    <a:pt x="36" y="1339"/>
                    <a:pt x="1" y="1392"/>
                    <a:pt x="1" y="1464"/>
                  </a:cubicBezTo>
                  <a:cubicBezTo>
                    <a:pt x="1" y="1606"/>
                    <a:pt x="126" y="1731"/>
                    <a:pt x="268" y="1731"/>
                  </a:cubicBezTo>
                  <a:cubicBezTo>
                    <a:pt x="358" y="1731"/>
                    <a:pt x="447" y="1696"/>
                    <a:pt x="483" y="1624"/>
                  </a:cubicBezTo>
                  <a:cubicBezTo>
                    <a:pt x="1000" y="964"/>
                    <a:pt x="1785" y="536"/>
                    <a:pt x="2695" y="536"/>
                  </a:cubicBezTo>
                  <a:cubicBezTo>
                    <a:pt x="3587" y="536"/>
                    <a:pt x="4390" y="964"/>
                    <a:pt x="4908" y="1624"/>
                  </a:cubicBezTo>
                  <a:cubicBezTo>
                    <a:pt x="4943" y="1696"/>
                    <a:pt x="5032" y="1731"/>
                    <a:pt x="5122" y="1731"/>
                  </a:cubicBezTo>
                  <a:cubicBezTo>
                    <a:pt x="5264" y="1731"/>
                    <a:pt x="5389" y="1606"/>
                    <a:pt x="5389" y="1464"/>
                  </a:cubicBezTo>
                  <a:cubicBezTo>
                    <a:pt x="5389" y="1410"/>
                    <a:pt x="5371" y="1357"/>
                    <a:pt x="5318" y="1303"/>
                  </a:cubicBezTo>
                  <a:cubicBezTo>
                    <a:pt x="4711" y="518"/>
                    <a:pt x="3766" y="1"/>
                    <a:pt x="2695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8" name="Google Shape;2378;p29"/>
            <p:cNvSpPr/>
            <p:nvPr/>
          </p:nvSpPr>
          <p:spPr>
            <a:xfrm>
              <a:off x="2323475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79" name="Google Shape;2379;p29"/>
            <p:cNvSpPr/>
            <p:nvPr/>
          </p:nvSpPr>
          <p:spPr>
            <a:xfrm>
              <a:off x="22173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804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0" name="Google Shape;2380;p29"/>
            <p:cNvSpPr/>
            <p:nvPr/>
          </p:nvSpPr>
          <p:spPr>
            <a:xfrm>
              <a:off x="2164225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30" y="536"/>
                    <a:pt x="9564" y="2570"/>
                    <a:pt x="9564" y="5050"/>
                  </a:cubicBezTo>
                  <a:cubicBezTo>
                    <a:pt x="9564" y="7548"/>
                    <a:pt x="7530" y="9565"/>
                    <a:pt x="5050" y="9565"/>
                  </a:cubicBezTo>
                  <a:cubicBezTo>
                    <a:pt x="2552" y="9565"/>
                    <a:pt x="518" y="7548"/>
                    <a:pt x="518" y="5050"/>
                  </a:cubicBezTo>
                  <a:cubicBezTo>
                    <a:pt x="518" y="2570"/>
                    <a:pt x="2552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49" y="1"/>
                    <a:pt x="1" y="2267"/>
                    <a:pt x="1" y="5050"/>
                  </a:cubicBezTo>
                  <a:cubicBezTo>
                    <a:pt x="1" y="7852"/>
                    <a:pt x="2249" y="10100"/>
                    <a:pt x="5050" y="10100"/>
                  </a:cubicBezTo>
                  <a:cubicBezTo>
                    <a:pt x="7833" y="10100"/>
                    <a:pt x="10099" y="7852"/>
                    <a:pt x="10099" y="5050"/>
                  </a:cubicBezTo>
                  <a:cubicBezTo>
                    <a:pt x="10099" y="2267"/>
                    <a:pt x="7833" y="1"/>
                    <a:pt x="5050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81" name="Google Shape;2381;p29"/>
          <p:cNvGrpSpPr/>
          <p:nvPr/>
        </p:nvGrpSpPr>
        <p:grpSpPr>
          <a:xfrm>
            <a:off x="4609573" y="2903069"/>
            <a:ext cx="250800" cy="270909"/>
            <a:chOff x="689975" y="1737200"/>
            <a:chExt cx="252950" cy="252950"/>
          </a:xfrm>
        </p:grpSpPr>
        <p:sp>
          <p:nvSpPr>
            <p:cNvPr id="2382" name="Google Shape;2382;p29"/>
            <p:cNvSpPr/>
            <p:nvPr/>
          </p:nvSpPr>
          <p:spPr>
            <a:xfrm>
              <a:off x="779200" y="1907050"/>
              <a:ext cx="79850" cy="26875"/>
            </a:xfrm>
            <a:custGeom>
              <a:rect b="b" l="l" r="r" t="t"/>
              <a:pathLst>
                <a:path extrusionOk="0" h="1075" w="3194">
                  <a:moveTo>
                    <a:pt x="2060" y="0"/>
                  </a:moveTo>
                  <a:cubicBezTo>
                    <a:pt x="898" y="0"/>
                    <a:pt x="168" y="564"/>
                    <a:pt x="125" y="593"/>
                  </a:cubicBezTo>
                  <a:cubicBezTo>
                    <a:pt x="0" y="700"/>
                    <a:pt x="0" y="861"/>
                    <a:pt x="72" y="968"/>
                  </a:cubicBezTo>
                  <a:cubicBezTo>
                    <a:pt x="125" y="1039"/>
                    <a:pt x="196" y="1075"/>
                    <a:pt x="286" y="1075"/>
                  </a:cubicBezTo>
                  <a:cubicBezTo>
                    <a:pt x="339" y="1075"/>
                    <a:pt x="393" y="1057"/>
                    <a:pt x="446" y="1021"/>
                  </a:cubicBezTo>
                  <a:cubicBezTo>
                    <a:pt x="461" y="1007"/>
                    <a:pt x="1070" y="538"/>
                    <a:pt x="2057" y="538"/>
                  </a:cubicBezTo>
                  <a:cubicBezTo>
                    <a:pt x="2291" y="538"/>
                    <a:pt x="2546" y="564"/>
                    <a:pt x="2819" y="629"/>
                  </a:cubicBezTo>
                  <a:cubicBezTo>
                    <a:pt x="2843" y="634"/>
                    <a:pt x="2867" y="637"/>
                    <a:pt x="2890" y="637"/>
                  </a:cubicBezTo>
                  <a:cubicBezTo>
                    <a:pt x="3020" y="637"/>
                    <a:pt x="3125" y="554"/>
                    <a:pt x="3140" y="433"/>
                  </a:cubicBezTo>
                  <a:cubicBezTo>
                    <a:pt x="3194" y="272"/>
                    <a:pt x="3105" y="129"/>
                    <a:pt x="2962" y="111"/>
                  </a:cubicBezTo>
                  <a:cubicBezTo>
                    <a:pt x="2639" y="32"/>
                    <a:pt x="2337" y="0"/>
                    <a:pt x="2060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3" name="Google Shape;2383;p29"/>
            <p:cNvSpPr/>
            <p:nvPr/>
          </p:nvSpPr>
          <p:spPr>
            <a:xfrm>
              <a:off x="743050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8" y="0"/>
                    <a:pt x="1" y="357"/>
                    <a:pt x="1" y="785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50" y="1588"/>
                    <a:pt x="1607" y="1232"/>
                    <a:pt x="1607" y="785"/>
                  </a:cubicBezTo>
                  <a:cubicBezTo>
                    <a:pt x="1607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4" name="Google Shape;2384;p29"/>
            <p:cNvSpPr/>
            <p:nvPr/>
          </p:nvSpPr>
          <p:spPr>
            <a:xfrm>
              <a:off x="739925" y="1799600"/>
              <a:ext cx="46875" cy="16575"/>
            </a:xfrm>
            <a:custGeom>
              <a:rect b="b" l="l" r="r" t="t"/>
              <a:pathLst>
                <a:path extrusionOk="0" h="663" w="1875">
                  <a:moveTo>
                    <a:pt x="1602" y="0"/>
                  </a:moveTo>
                  <a:cubicBezTo>
                    <a:pt x="1592" y="0"/>
                    <a:pt x="1582" y="1"/>
                    <a:pt x="1571" y="2"/>
                  </a:cubicBezTo>
                  <a:lnTo>
                    <a:pt x="233" y="145"/>
                  </a:lnTo>
                  <a:cubicBezTo>
                    <a:pt x="108" y="145"/>
                    <a:pt x="1" y="270"/>
                    <a:pt x="1" y="430"/>
                  </a:cubicBezTo>
                  <a:cubicBezTo>
                    <a:pt x="19" y="555"/>
                    <a:pt x="126" y="662"/>
                    <a:pt x="269" y="662"/>
                  </a:cubicBezTo>
                  <a:lnTo>
                    <a:pt x="304" y="662"/>
                  </a:lnTo>
                  <a:lnTo>
                    <a:pt x="1625" y="537"/>
                  </a:lnTo>
                  <a:cubicBezTo>
                    <a:pt x="1767" y="520"/>
                    <a:pt x="1874" y="377"/>
                    <a:pt x="1857" y="234"/>
                  </a:cubicBezTo>
                  <a:cubicBezTo>
                    <a:pt x="1857" y="102"/>
                    <a:pt x="1734" y="0"/>
                    <a:pt x="1602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5" name="Google Shape;2385;p29"/>
            <p:cNvSpPr/>
            <p:nvPr/>
          </p:nvSpPr>
          <p:spPr>
            <a:xfrm>
              <a:off x="84967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6" name="Google Shape;2386;p29"/>
            <p:cNvSpPr/>
            <p:nvPr/>
          </p:nvSpPr>
          <p:spPr>
            <a:xfrm>
              <a:off x="846100" y="1799600"/>
              <a:ext cx="47300" cy="16575"/>
            </a:xfrm>
            <a:custGeom>
              <a:rect b="b" l="l" r="r" t="t"/>
              <a:pathLst>
                <a:path extrusionOk="0" h="663" w="1892">
                  <a:moveTo>
                    <a:pt x="273" y="0"/>
                  </a:moveTo>
                  <a:cubicBezTo>
                    <a:pt x="143" y="0"/>
                    <a:pt x="35" y="102"/>
                    <a:pt x="18" y="234"/>
                  </a:cubicBezTo>
                  <a:cubicBezTo>
                    <a:pt x="1" y="377"/>
                    <a:pt x="108" y="520"/>
                    <a:pt x="250" y="537"/>
                  </a:cubicBezTo>
                  <a:lnTo>
                    <a:pt x="1589" y="662"/>
                  </a:lnTo>
                  <a:lnTo>
                    <a:pt x="1606" y="662"/>
                  </a:lnTo>
                  <a:cubicBezTo>
                    <a:pt x="1749" y="662"/>
                    <a:pt x="1874" y="555"/>
                    <a:pt x="1874" y="430"/>
                  </a:cubicBezTo>
                  <a:cubicBezTo>
                    <a:pt x="1892" y="270"/>
                    <a:pt x="1785" y="145"/>
                    <a:pt x="1642" y="145"/>
                  </a:cubicBezTo>
                  <a:lnTo>
                    <a:pt x="304" y="2"/>
                  </a:lnTo>
                  <a:cubicBezTo>
                    <a:pt x="293" y="1"/>
                    <a:pt x="283" y="0"/>
                    <a:pt x="273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7" name="Google Shape;2387;p29"/>
            <p:cNvSpPr/>
            <p:nvPr/>
          </p:nvSpPr>
          <p:spPr>
            <a:xfrm>
              <a:off x="689975" y="17372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68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68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7" y="0"/>
                    <a:pt x="1" y="2266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88" name="Google Shape;2388;p29"/>
          <p:cNvGrpSpPr/>
          <p:nvPr/>
        </p:nvGrpSpPr>
        <p:grpSpPr>
          <a:xfrm>
            <a:off x="5795230" y="2895115"/>
            <a:ext cx="250800" cy="270428"/>
            <a:chOff x="2961350" y="1740750"/>
            <a:chExt cx="252950" cy="252500"/>
          </a:xfrm>
        </p:grpSpPr>
        <p:sp>
          <p:nvSpPr>
            <p:cNvPr id="2389" name="Google Shape;2389;p29"/>
            <p:cNvSpPr/>
            <p:nvPr/>
          </p:nvSpPr>
          <p:spPr>
            <a:xfrm>
              <a:off x="301442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7" y="0"/>
                    <a:pt x="1" y="357"/>
                    <a:pt x="1" y="785"/>
                  </a:cubicBezTo>
                  <a:cubicBezTo>
                    <a:pt x="1" y="1232"/>
                    <a:pt x="357" y="1588"/>
                    <a:pt x="804" y="1588"/>
                  </a:cubicBezTo>
                  <a:cubicBezTo>
                    <a:pt x="1250" y="1588"/>
                    <a:pt x="1606" y="1232"/>
                    <a:pt x="1606" y="785"/>
                  </a:cubicBezTo>
                  <a:cubicBezTo>
                    <a:pt x="1606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0" name="Google Shape;2390;p29"/>
            <p:cNvSpPr/>
            <p:nvPr/>
          </p:nvSpPr>
          <p:spPr>
            <a:xfrm>
              <a:off x="3010850" y="1792950"/>
              <a:ext cx="58025" cy="28125"/>
            </a:xfrm>
            <a:custGeom>
              <a:rect b="b" l="l" r="r" t="t"/>
              <a:pathLst>
                <a:path extrusionOk="0" h="1125" w="2321">
                  <a:moveTo>
                    <a:pt x="2019" y="0"/>
                  </a:moveTo>
                  <a:cubicBezTo>
                    <a:pt x="1944" y="0"/>
                    <a:pt x="1869" y="32"/>
                    <a:pt x="1821" y="90"/>
                  </a:cubicBezTo>
                  <a:cubicBezTo>
                    <a:pt x="1458" y="496"/>
                    <a:pt x="1024" y="582"/>
                    <a:pt x="727" y="582"/>
                  </a:cubicBezTo>
                  <a:cubicBezTo>
                    <a:pt x="528" y="582"/>
                    <a:pt x="390" y="543"/>
                    <a:pt x="376" y="536"/>
                  </a:cubicBezTo>
                  <a:cubicBezTo>
                    <a:pt x="352" y="531"/>
                    <a:pt x="328" y="528"/>
                    <a:pt x="305" y="528"/>
                  </a:cubicBezTo>
                  <a:cubicBezTo>
                    <a:pt x="175" y="528"/>
                    <a:pt x="67" y="611"/>
                    <a:pt x="37" y="732"/>
                  </a:cubicBezTo>
                  <a:cubicBezTo>
                    <a:pt x="1" y="875"/>
                    <a:pt x="72" y="1018"/>
                    <a:pt x="215" y="1071"/>
                  </a:cubicBezTo>
                  <a:cubicBezTo>
                    <a:pt x="217" y="1069"/>
                    <a:pt x="221" y="1068"/>
                    <a:pt x="227" y="1068"/>
                  </a:cubicBezTo>
                  <a:cubicBezTo>
                    <a:pt x="278" y="1068"/>
                    <a:pt x="463" y="1125"/>
                    <a:pt x="732" y="1125"/>
                  </a:cubicBezTo>
                  <a:cubicBezTo>
                    <a:pt x="1143" y="1125"/>
                    <a:pt x="1732" y="1000"/>
                    <a:pt x="2213" y="429"/>
                  </a:cubicBezTo>
                  <a:cubicBezTo>
                    <a:pt x="2320" y="340"/>
                    <a:pt x="2303" y="161"/>
                    <a:pt x="2196" y="72"/>
                  </a:cubicBezTo>
                  <a:cubicBezTo>
                    <a:pt x="2146" y="23"/>
                    <a:pt x="2082" y="0"/>
                    <a:pt x="2019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1" name="Google Shape;2391;p29"/>
            <p:cNvSpPr/>
            <p:nvPr/>
          </p:nvSpPr>
          <p:spPr>
            <a:xfrm>
              <a:off x="3034500" y="1908025"/>
              <a:ext cx="106625" cy="32150"/>
            </a:xfrm>
            <a:custGeom>
              <a:rect b="b" l="l" r="r" t="t"/>
              <a:pathLst>
                <a:path extrusionOk="0" h="1286" w="4265">
                  <a:moveTo>
                    <a:pt x="2142" y="1"/>
                  </a:moveTo>
                  <a:cubicBezTo>
                    <a:pt x="1196" y="1"/>
                    <a:pt x="411" y="536"/>
                    <a:pt x="1" y="1286"/>
                  </a:cubicBezTo>
                  <a:cubicBezTo>
                    <a:pt x="643" y="964"/>
                    <a:pt x="1374" y="804"/>
                    <a:pt x="2142" y="804"/>
                  </a:cubicBezTo>
                  <a:cubicBezTo>
                    <a:pt x="2909" y="804"/>
                    <a:pt x="3623" y="982"/>
                    <a:pt x="4265" y="1286"/>
                  </a:cubicBezTo>
                  <a:cubicBezTo>
                    <a:pt x="3872" y="518"/>
                    <a:pt x="3069" y="1"/>
                    <a:pt x="2142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2" name="Google Shape;2392;p29"/>
            <p:cNvSpPr/>
            <p:nvPr/>
          </p:nvSpPr>
          <p:spPr>
            <a:xfrm>
              <a:off x="3107200" y="1792675"/>
              <a:ext cx="58025" cy="27950"/>
            </a:xfrm>
            <a:custGeom>
              <a:rect b="b" l="l" r="r" t="t"/>
              <a:pathLst>
                <a:path extrusionOk="0" h="1118" w="2321">
                  <a:moveTo>
                    <a:pt x="302" y="0"/>
                  </a:moveTo>
                  <a:cubicBezTo>
                    <a:pt x="240" y="0"/>
                    <a:pt x="177" y="23"/>
                    <a:pt x="126" y="65"/>
                  </a:cubicBezTo>
                  <a:cubicBezTo>
                    <a:pt x="19" y="154"/>
                    <a:pt x="1" y="333"/>
                    <a:pt x="90" y="440"/>
                  </a:cubicBezTo>
                  <a:cubicBezTo>
                    <a:pt x="572" y="993"/>
                    <a:pt x="1179" y="1118"/>
                    <a:pt x="1589" y="1118"/>
                  </a:cubicBezTo>
                  <a:cubicBezTo>
                    <a:pt x="1874" y="1118"/>
                    <a:pt x="2071" y="1064"/>
                    <a:pt x="2106" y="1046"/>
                  </a:cubicBezTo>
                  <a:cubicBezTo>
                    <a:pt x="2231" y="1029"/>
                    <a:pt x="2320" y="886"/>
                    <a:pt x="2285" y="725"/>
                  </a:cubicBezTo>
                  <a:cubicBezTo>
                    <a:pt x="2240" y="607"/>
                    <a:pt x="2135" y="538"/>
                    <a:pt x="2019" y="538"/>
                  </a:cubicBezTo>
                  <a:cubicBezTo>
                    <a:pt x="1995" y="538"/>
                    <a:pt x="1970" y="541"/>
                    <a:pt x="1946" y="547"/>
                  </a:cubicBezTo>
                  <a:cubicBezTo>
                    <a:pt x="1931" y="547"/>
                    <a:pt x="1792" y="584"/>
                    <a:pt x="1590" y="584"/>
                  </a:cubicBezTo>
                  <a:cubicBezTo>
                    <a:pt x="1288" y="584"/>
                    <a:pt x="847" y="500"/>
                    <a:pt x="483" y="83"/>
                  </a:cubicBezTo>
                  <a:cubicBezTo>
                    <a:pt x="436" y="27"/>
                    <a:pt x="370" y="0"/>
                    <a:pt x="302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3" name="Google Shape;2393;p29"/>
            <p:cNvSpPr/>
            <p:nvPr/>
          </p:nvSpPr>
          <p:spPr>
            <a:xfrm>
              <a:off x="3121050" y="1833100"/>
              <a:ext cx="40150" cy="39725"/>
            </a:xfrm>
            <a:custGeom>
              <a:rect b="b" l="l" r="r" t="t"/>
              <a:pathLst>
                <a:path extrusionOk="0" h="1589" w="1606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4" name="Google Shape;2394;p29"/>
            <p:cNvSpPr/>
            <p:nvPr/>
          </p:nvSpPr>
          <p:spPr>
            <a:xfrm>
              <a:off x="2961350" y="17407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50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1"/>
                  </a:moveTo>
                  <a:cubicBezTo>
                    <a:pt x="2266" y="1"/>
                    <a:pt x="0" y="2249"/>
                    <a:pt x="0" y="5050"/>
                  </a:cubicBezTo>
                  <a:cubicBezTo>
                    <a:pt x="0" y="7852"/>
                    <a:pt x="2266" y="10100"/>
                    <a:pt x="5068" y="10100"/>
                  </a:cubicBezTo>
                  <a:cubicBezTo>
                    <a:pt x="7851" y="10100"/>
                    <a:pt x="10117" y="7852"/>
                    <a:pt x="10117" y="5050"/>
                  </a:cubicBezTo>
                  <a:cubicBezTo>
                    <a:pt x="10117" y="2249"/>
                    <a:pt x="7851" y="1"/>
                    <a:pt x="5068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395" name="Google Shape;2395;p29"/>
          <p:cNvSpPr/>
          <p:nvPr/>
        </p:nvSpPr>
        <p:spPr>
          <a:xfrm>
            <a:off x="6213447" y="2918100"/>
            <a:ext cx="249769" cy="269947"/>
          </a:xfrm>
          <a:custGeom>
            <a:rect b="b" l="l" r="r" t="t"/>
            <a:pathLst>
              <a:path extrusionOk="0" h="4202" w="5728">
                <a:moveTo>
                  <a:pt x="1858" y="1"/>
                </a:moveTo>
                <a:cubicBezTo>
                  <a:pt x="1840" y="1"/>
                  <a:pt x="1821" y="3"/>
                  <a:pt x="1803" y="9"/>
                </a:cubicBezTo>
                <a:cubicBezTo>
                  <a:pt x="1713" y="9"/>
                  <a:pt x="1660" y="80"/>
                  <a:pt x="1606" y="169"/>
                </a:cubicBezTo>
                <a:lnTo>
                  <a:pt x="1035" y="1828"/>
                </a:lnTo>
                <a:lnTo>
                  <a:pt x="0" y="1828"/>
                </a:lnTo>
                <a:lnTo>
                  <a:pt x="0" y="2364"/>
                </a:lnTo>
                <a:lnTo>
                  <a:pt x="1214" y="2364"/>
                </a:lnTo>
                <a:cubicBezTo>
                  <a:pt x="1321" y="2364"/>
                  <a:pt x="1410" y="2275"/>
                  <a:pt x="1446" y="2167"/>
                </a:cubicBezTo>
                <a:lnTo>
                  <a:pt x="1767" y="1168"/>
                </a:lnTo>
                <a:lnTo>
                  <a:pt x="2302" y="4023"/>
                </a:lnTo>
                <a:cubicBezTo>
                  <a:pt x="2320" y="4130"/>
                  <a:pt x="2409" y="4202"/>
                  <a:pt x="2516" y="4202"/>
                </a:cubicBezTo>
                <a:lnTo>
                  <a:pt x="2552" y="4202"/>
                </a:lnTo>
                <a:cubicBezTo>
                  <a:pt x="2641" y="4202"/>
                  <a:pt x="2730" y="4148"/>
                  <a:pt x="2766" y="4059"/>
                </a:cubicBezTo>
                <a:lnTo>
                  <a:pt x="3622" y="1828"/>
                </a:lnTo>
                <a:lnTo>
                  <a:pt x="3962" y="3024"/>
                </a:lnTo>
                <a:cubicBezTo>
                  <a:pt x="3991" y="3127"/>
                  <a:pt x="4081" y="3194"/>
                  <a:pt x="4182" y="3194"/>
                </a:cubicBezTo>
                <a:cubicBezTo>
                  <a:pt x="4203" y="3194"/>
                  <a:pt x="4225" y="3191"/>
                  <a:pt x="4247" y="3184"/>
                </a:cubicBezTo>
                <a:cubicBezTo>
                  <a:pt x="4301" y="3167"/>
                  <a:pt x="4336" y="3149"/>
                  <a:pt x="4372" y="3113"/>
                </a:cubicBezTo>
                <a:lnTo>
                  <a:pt x="5086" y="2364"/>
                </a:lnTo>
                <a:lnTo>
                  <a:pt x="5728" y="2364"/>
                </a:lnTo>
                <a:lnTo>
                  <a:pt x="5728" y="1828"/>
                </a:lnTo>
                <a:lnTo>
                  <a:pt x="4961" y="1828"/>
                </a:lnTo>
                <a:cubicBezTo>
                  <a:pt x="4889" y="1846"/>
                  <a:pt x="4836" y="1900"/>
                  <a:pt x="4782" y="1936"/>
                </a:cubicBezTo>
                <a:lnTo>
                  <a:pt x="4283" y="2489"/>
                </a:lnTo>
                <a:lnTo>
                  <a:pt x="3854" y="1008"/>
                </a:lnTo>
                <a:cubicBezTo>
                  <a:pt x="3824" y="917"/>
                  <a:pt x="3730" y="839"/>
                  <a:pt x="3626" y="839"/>
                </a:cubicBezTo>
                <a:cubicBezTo>
                  <a:pt x="3607" y="839"/>
                  <a:pt x="3588" y="842"/>
                  <a:pt x="3569" y="847"/>
                </a:cubicBezTo>
                <a:cubicBezTo>
                  <a:pt x="3498" y="883"/>
                  <a:pt x="3426" y="918"/>
                  <a:pt x="3408" y="1008"/>
                </a:cubicBezTo>
                <a:lnTo>
                  <a:pt x="2605" y="3113"/>
                </a:lnTo>
                <a:lnTo>
                  <a:pt x="2070" y="187"/>
                </a:lnTo>
                <a:cubicBezTo>
                  <a:pt x="2040" y="81"/>
                  <a:pt x="1958" y="1"/>
                  <a:pt x="1858" y="1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396" name="Google Shape;2396;p29"/>
          <p:cNvGrpSpPr/>
          <p:nvPr/>
        </p:nvGrpSpPr>
        <p:grpSpPr>
          <a:xfrm>
            <a:off x="6608258" y="2854434"/>
            <a:ext cx="203927" cy="295757"/>
            <a:chOff x="4026550" y="3640100"/>
            <a:chExt cx="205675" cy="276150"/>
          </a:xfrm>
        </p:grpSpPr>
        <p:sp>
          <p:nvSpPr>
            <p:cNvPr id="2397" name="Google Shape;2397;p29"/>
            <p:cNvSpPr/>
            <p:nvPr/>
          </p:nvSpPr>
          <p:spPr>
            <a:xfrm>
              <a:off x="4119325" y="3640100"/>
              <a:ext cx="20100" cy="29925"/>
            </a:xfrm>
            <a:custGeom>
              <a:rect b="b" l="l" r="r" t="t"/>
              <a:pathLst>
                <a:path extrusionOk="0" h="1197" w="804">
                  <a:moveTo>
                    <a:pt x="411" y="1"/>
                  </a:moveTo>
                  <a:cubicBezTo>
                    <a:pt x="179" y="1"/>
                    <a:pt x="465" y="269"/>
                    <a:pt x="144" y="536"/>
                  </a:cubicBezTo>
                  <a:cubicBezTo>
                    <a:pt x="126" y="554"/>
                    <a:pt x="126" y="554"/>
                    <a:pt x="108" y="572"/>
                  </a:cubicBezTo>
                  <a:cubicBezTo>
                    <a:pt x="54" y="625"/>
                    <a:pt x="1" y="697"/>
                    <a:pt x="1" y="804"/>
                  </a:cubicBezTo>
                  <a:cubicBezTo>
                    <a:pt x="1" y="1036"/>
                    <a:pt x="179" y="1196"/>
                    <a:pt x="411" y="1196"/>
                  </a:cubicBezTo>
                  <a:cubicBezTo>
                    <a:pt x="643" y="1196"/>
                    <a:pt x="804" y="1036"/>
                    <a:pt x="804" y="804"/>
                  </a:cubicBezTo>
                  <a:cubicBezTo>
                    <a:pt x="804" y="572"/>
                    <a:pt x="643" y="1"/>
                    <a:pt x="411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8" name="Google Shape;2398;p29"/>
            <p:cNvSpPr/>
            <p:nvPr/>
          </p:nvSpPr>
          <p:spPr>
            <a:xfrm>
              <a:off x="4086325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7" y="268"/>
                    <a:pt x="125" y="535"/>
                  </a:cubicBezTo>
                  <a:cubicBezTo>
                    <a:pt x="125" y="553"/>
                    <a:pt x="125" y="553"/>
                    <a:pt x="108" y="571"/>
                  </a:cubicBezTo>
                  <a:cubicBezTo>
                    <a:pt x="54" y="642"/>
                    <a:pt x="1" y="696"/>
                    <a:pt x="1" y="803"/>
                  </a:cubicBezTo>
                  <a:cubicBezTo>
                    <a:pt x="1" y="1035"/>
                    <a:pt x="161" y="1196"/>
                    <a:pt x="393" y="1196"/>
                  </a:cubicBezTo>
                  <a:cubicBezTo>
                    <a:pt x="625" y="1196"/>
                    <a:pt x="786" y="1035"/>
                    <a:pt x="786" y="803"/>
                  </a:cubicBezTo>
                  <a:cubicBezTo>
                    <a:pt x="786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9" name="Google Shape;2399;p29"/>
            <p:cNvSpPr/>
            <p:nvPr/>
          </p:nvSpPr>
          <p:spPr>
            <a:xfrm>
              <a:off x="4152800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6" y="268"/>
                    <a:pt x="125" y="535"/>
                  </a:cubicBezTo>
                  <a:cubicBezTo>
                    <a:pt x="125" y="553"/>
                    <a:pt x="125" y="553"/>
                    <a:pt x="107" y="571"/>
                  </a:cubicBezTo>
                  <a:cubicBezTo>
                    <a:pt x="54" y="642"/>
                    <a:pt x="0" y="696"/>
                    <a:pt x="0" y="803"/>
                  </a:cubicBezTo>
                  <a:cubicBezTo>
                    <a:pt x="0" y="1035"/>
                    <a:pt x="161" y="1196"/>
                    <a:pt x="393" y="1196"/>
                  </a:cubicBezTo>
                  <a:cubicBezTo>
                    <a:pt x="625" y="1196"/>
                    <a:pt x="785" y="1035"/>
                    <a:pt x="785" y="803"/>
                  </a:cubicBezTo>
                  <a:cubicBezTo>
                    <a:pt x="785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0" name="Google Shape;2400;p29"/>
            <p:cNvSpPr/>
            <p:nvPr/>
          </p:nvSpPr>
          <p:spPr>
            <a:xfrm>
              <a:off x="4035925" y="3683375"/>
              <a:ext cx="186475" cy="129600"/>
            </a:xfrm>
            <a:custGeom>
              <a:rect b="b" l="l" r="r" t="t"/>
              <a:pathLst>
                <a:path extrusionOk="0" h="5184" w="7459">
                  <a:moveTo>
                    <a:pt x="3729" y="1"/>
                  </a:moveTo>
                  <a:cubicBezTo>
                    <a:pt x="3497" y="1"/>
                    <a:pt x="3337" y="54"/>
                    <a:pt x="3337" y="126"/>
                  </a:cubicBezTo>
                  <a:lnTo>
                    <a:pt x="3337" y="2124"/>
                  </a:lnTo>
                  <a:cubicBezTo>
                    <a:pt x="3141" y="2124"/>
                    <a:pt x="2980" y="2142"/>
                    <a:pt x="2802" y="2160"/>
                  </a:cubicBezTo>
                  <a:lnTo>
                    <a:pt x="2802" y="804"/>
                  </a:lnTo>
                  <a:cubicBezTo>
                    <a:pt x="2802" y="714"/>
                    <a:pt x="2623" y="661"/>
                    <a:pt x="2409" y="661"/>
                  </a:cubicBezTo>
                  <a:cubicBezTo>
                    <a:pt x="2177" y="661"/>
                    <a:pt x="1999" y="714"/>
                    <a:pt x="1999" y="804"/>
                  </a:cubicBezTo>
                  <a:lnTo>
                    <a:pt x="1999" y="2231"/>
                  </a:lnTo>
                  <a:cubicBezTo>
                    <a:pt x="821" y="2392"/>
                    <a:pt x="0" y="2695"/>
                    <a:pt x="0" y="3052"/>
                  </a:cubicBezTo>
                  <a:lnTo>
                    <a:pt x="0" y="4782"/>
                  </a:lnTo>
                  <a:cubicBezTo>
                    <a:pt x="321" y="4782"/>
                    <a:pt x="607" y="4890"/>
                    <a:pt x="839" y="5104"/>
                  </a:cubicBezTo>
                  <a:cubicBezTo>
                    <a:pt x="892" y="5157"/>
                    <a:pt x="995" y="5184"/>
                    <a:pt x="1095" y="5184"/>
                  </a:cubicBezTo>
                  <a:cubicBezTo>
                    <a:pt x="1196" y="5184"/>
                    <a:pt x="1294" y="5157"/>
                    <a:pt x="1339" y="5104"/>
                  </a:cubicBezTo>
                  <a:cubicBezTo>
                    <a:pt x="1553" y="4898"/>
                    <a:pt x="1860" y="4796"/>
                    <a:pt x="2166" y="4796"/>
                  </a:cubicBezTo>
                  <a:cubicBezTo>
                    <a:pt x="2472" y="4796"/>
                    <a:pt x="2775" y="4898"/>
                    <a:pt x="2980" y="5104"/>
                  </a:cubicBezTo>
                  <a:cubicBezTo>
                    <a:pt x="3034" y="5157"/>
                    <a:pt x="3136" y="5184"/>
                    <a:pt x="3239" y="5184"/>
                  </a:cubicBezTo>
                  <a:cubicBezTo>
                    <a:pt x="3341" y="5184"/>
                    <a:pt x="3444" y="5157"/>
                    <a:pt x="3497" y="5104"/>
                  </a:cubicBezTo>
                  <a:cubicBezTo>
                    <a:pt x="3703" y="4898"/>
                    <a:pt x="4006" y="4796"/>
                    <a:pt x="4309" y="4796"/>
                  </a:cubicBezTo>
                  <a:cubicBezTo>
                    <a:pt x="4613" y="4796"/>
                    <a:pt x="4916" y="4898"/>
                    <a:pt x="5121" y="5104"/>
                  </a:cubicBezTo>
                  <a:cubicBezTo>
                    <a:pt x="5175" y="5157"/>
                    <a:pt x="5277" y="5184"/>
                    <a:pt x="5380" y="5184"/>
                  </a:cubicBezTo>
                  <a:cubicBezTo>
                    <a:pt x="5482" y="5184"/>
                    <a:pt x="5585" y="5157"/>
                    <a:pt x="5639" y="5104"/>
                  </a:cubicBezTo>
                  <a:cubicBezTo>
                    <a:pt x="5844" y="4898"/>
                    <a:pt x="6147" y="4796"/>
                    <a:pt x="6450" y="4796"/>
                  </a:cubicBezTo>
                  <a:cubicBezTo>
                    <a:pt x="6754" y="4796"/>
                    <a:pt x="7057" y="4898"/>
                    <a:pt x="7262" y="5104"/>
                  </a:cubicBezTo>
                  <a:cubicBezTo>
                    <a:pt x="7298" y="5139"/>
                    <a:pt x="7369" y="5157"/>
                    <a:pt x="7459" y="5175"/>
                  </a:cubicBezTo>
                  <a:lnTo>
                    <a:pt x="7459" y="3052"/>
                  </a:lnTo>
                  <a:cubicBezTo>
                    <a:pt x="7459" y="2695"/>
                    <a:pt x="6638" y="2392"/>
                    <a:pt x="5460" y="2231"/>
                  </a:cubicBezTo>
                  <a:lnTo>
                    <a:pt x="5460" y="804"/>
                  </a:lnTo>
                  <a:cubicBezTo>
                    <a:pt x="5460" y="714"/>
                    <a:pt x="5282" y="661"/>
                    <a:pt x="5068" y="661"/>
                  </a:cubicBezTo>
                  <a:cubicBezTo>
                    <a:pt x="4836" y="661"/>
                    <a:pt x="4657" y="714"/>
                    <a:pt x="4657" y="804"/>
                  </a:cubicBezTo>
                  <a:lnTo>
                    <a:pt x="4657" y="2160"/>
                  </a:lnTo>
                  <a:cubicBezTo>
                    <a:pt x="4479" y="2142"/>
                    <a:pt x="4318" y="2142"/>
                    <a:pt x="4122" y="2124"/>
                  </a:cubicBezTo>
                  <a:lnTo>
                    <a:pt x="4122" y="126"/>
                  </a:lnTo>
                  <a:cubicBezTo>
                    <a:pt x="4122" y="54"/>
                    <a:pt x="3961" y="1"/>
                    <a:pt x="3729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1" name="Google Shape;2401;p29"/>
            <p:cNvSpPr/>
            <p:nvPr/>
          </p:nvSpPr>
          <p:spPr>
            <a:xfrm>
              <a:off x="4037250" y="3823000"/>
              <a:ext cx="186050" cy="59800"/>
            </a:xfrm>
            <a:custGeom>
              <a:rect b="b" l="l" r="r" t="t"/>
              <a:pathLst>
                <a:path extrusionOk="0" h="2392" w="7442">
                  <a:moveTo>
                    <a:pt x="1" y="0"/>
                  </a:moveTo>
                  <a:lnTo>
                    <a:pt x="1" y="2391"/>
                  </a:lnTo>
                  <a:lnTo>
                    <a:pt x="7441" y="2391"/>
                  </a:lnTo>
                  <a:lnTo>
                    <a:pt x="7441" y="393"/>
                  </a:lnTo>
                  <a:lnTo>
                    <a:pt x="7406" y="393"/>
                  </a:lnTo>
                  <a:cubicBezTo>
                    <a:pt x="7138" y="375"/>
                    <a:pt x="6852" y="268"/>
                    <a:pt x="6674" y="90"/>
                  </a:cubicBezTo>
                  <a:cubicBezTo>
                    <a:pt x="6620" y="36"/>
                    <a:pt x="6518" y="9"/>
                    <a:pt x="6415" y="9"/>
                  </a:cubicBezTo>
                  <a:cubicBezTo>
                    <a:pt x="6313" y="9"/>
                    <a:pt x="6210" y="36"/>
                    <a:pt x="6157" y="90"/>
                  </a:cubicBezTo>
                  <a:cubicBezTo>
                    <a:pt x="5951" y="295"/>
                    <a:pt x="5648" y="397"/>
                    <a:pt x="5345" y="397"/>
                  </a:cubicBezTo>
                  <a:cubicBezTo>
                    <a:pt x="5041" y="397"/>
                    <a:pt x="4738" y="295"/>
                    <a:pt x="4533" y="90"/>
                  </a:cubicBezTo>
                  <a:cubicBezTo>
                    <a:pt x="4479" y="36"/>
                    <a:pt x="4377" y="9"/>
                    <a:pt x="4274" y="9"/>
                  </a:cubicBezTo>
                  <a:cubicBezTo>
                    <a:pt x="4172" y="9"/>
                    <a:pt x="4069" y="36"/>
                    <a:pt x="4015" y="90"/>
                  </a:cubicBezTo>
                  <a:cubicBezTo>
                    <a:pt x="3810" y="295"/>
                    <a:pt x="3507" y="397"/>
                    <a:pt x="3204" y="397"/>
                  </a:cubicBezTo>
                  <a:cubicBezTo>
                    <a:pt x="2900" y="397"/>
                    <a:pt x="2597" y="295"/>
                    <a:pt x="2392" y="90"/>
                  </a:cubicBezTo>
                  <a:cubicBezTo>
                    <a:pt x="2338" y="36"/>
                    <a:pt x="2240" y="9"/>
                    <a:pt x="2140" y="9"/>
                  </a:cubicBezTo>
                  <a:cubicBezTo>
                    <a:pt x="2039" y="9"/>
                    <a:pt x="1937" y="36"/>
                    <a:pt x="1874" y="90"/>
                  </a:cubicBezTo>
                  <a:cubicBezTo>
                    <a:pt x="1669" y="295"/>
                    <a:pt x="1366" y="397"/>
                    <a:pt x="1062" y="397"/>
                  </a:cubicBezTo>
                  <a:cubicBezTo>
                    <a:pt x="759" y="397"/>
                    <a:pt x="456" y="295"/>
                    <a:pt x="251" y="90"/>
                  </a:cubicBezTo>
                  <a:cubicBezTo>
                    <a:pt x="197" y="36"/>
                    <a:pt x="90" y="0"/>
                    <a:pt x="1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2" name="Google Shape;2402;p29"/>
            <p:cNvSpPr/>
            <p:nvPr/>
          </p:nvSpPr>
          <p:spPr>
            <a:xfrm>
              <a:off x="4026550" y="3896150"/>
              <a:ext cx="205675" cy="20100"/>
            </a:xfrm>
            <a:custGeom>
              <a:rect b="b" l="l" r="r" t="t"/>
              <a:pathLst>
                <a:path extrusionOk="0" h="804" w="8227">
                  <a:moveTo>
                    <a:pt x="393" y="1"/>
                  </a:moveTo>
                  <a:cubicBezTo>
                    <a:pt x="161" y="1"/>
                    <a:pt x="1" y="179"/>
                    <a:pt x="1" y="411"/>
                  </a:cubicBezTo>
                  <a:cubicBezTo>
                    <a:pt x="1" y="643"/>
                    <a:pt x="161" y="803"/>
                    <a:pt x="393" y="803"/>
                  </a:cubicBezTo>
                  <a:lnTo>
                    <a:pt x="7834" y="803"/>
                  </a:lnTo>
                  <a:cubicBezTo>
                    <a:pt x="8065" y="803"/>
                    <a:pt x="8226" y="643"/>
                    <a:pt x="8226" y="411"/>
                  </a:cubicBezTo>
                  <a:cubicBezTo>
                    <a:pt x="8226" y="179"/>
                    <a:pt x="8065" y="1"/>
                    <a:pt x="7834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03" name="Google Shape;2403;p29"/>
          <p:cNvSpPr/>
          <p:nvPr/>
        </p:nvSpPr>
        <p:spPr>
          <a:xfrm>
            <a:off x="6978569" y="2906438"/>
            <a:ext cx="239274" cy="285234"/>
          </a:xfrm>
          <a:custGeom>
            <a:rect b="b" l="l" r="r" t="t"/>
            <a:pathLst>
              <a:path extrusionOk="0" h="10653" w="9653">
                <a:moveTo>
                  <a:pt x="4818" y="1"/>
                </a:moveTo>
                <a:cubicBezTo>
                  <a:pt x="4603" y="1"/>
                  <a:pt x="4425" y="179"/>
                  <a:pt x="4425" y="411"/>
                </a:cubicBezTo>
                <a:lnTo>
                  <a:pt x="4425" y="1607"/>
                </a:lnTo>
                <a:lnTo>
                  <a:pt x="1356" y="1607"/>
                </a:lnTo>
                <a:cubicBezTo>
                  <a:pt x="670" y="2310"/>
                  <a:pt x="36" y="2927"/>
                  <a:pt x="1" y="2927"/>
                </a:cubicBezTo>
                <a:cubicBezTo>
                  <a:pt x="1" y="2927"/>
                  <a:pt x="0" y="2927"/>
                  <a:pt x="0" y="2927"/>
                </a:cubicBezTo>
                <a:lnTo>
                  <a:pt x="0" y="2927"/>
                </a:lnTo>
                <a:lnTo>
                  <a:pt x="1338" y="4265"/>
                </a:lnTo>
                <a:lnTo>
                  <a:pt x="4425" y="4265"/>
                </a:lnTo>
                <a:lnTo>
                  <a:pt x="4425" y="10653"/>
                </a:lnTo>
                <a:lnTo>
                  <a:pt x="5228" y="10653"/>
                </a:lnTo>
                <a:lnTo>
                  <a:pt x="5228" y="7459"/>
                </a:lnTo>
                <a:lnTo>
                  <a:pt x="8279" y="7459"/>
                </a:lnTo>
                <a:cubicBezTo>
                  <a:pt x="8993" y="6745"/>
                  <a:pt x="9635" y="6121"/>
                  <a:pt x="9653" y="6121"/>
                </a:cubicBezTo>
                <a:lnTo>
                  <a:pt x="8315" y="4800"/>
                </a:lnTo>
                <a:lnTo>
                  <a:pt x="5228" y="4800"/>
                </a:lnTo>
                <a:lnTo>
                  <a:pt x="5228" y="411"/>
                </a:lnTo>
                <a:cubicBezTo>
                  <a:pt x="5228" y="179"/>
                  <a:pt x="5050" y="1"/>
                  <a:pt x="4818" y="1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404" name="Google Shape;2404;p29"/>
          <p:cNvGrpSpPr/>
          <p:nvPr/>
        </p:nvGrpSpPr>
        <p:grpSpPr>
          <a:xfrm>
            <a:off x="7385661" y="2932380"/>
            <a:ext cx="263615" cy="231631"/>
            <a:chOff x="853250" y="4006875"/>
            <a:chExt cx="265875" cy="216275"/>
          </a:xfrm>
        </p:grpSpPr>
        <p:sp>
          <p:nvSpPr>
            <p:cNvPr id="2405" name="Google Shape;2405;p29"/>
            <p:cNvSpPr/>
            <p:nvPr/>
          </p:nvSpPr>
          <p:spPr>
            <a:xfrm>
              <a:off x="1016500" y="4006875"/>
              <a:ext cx="70950" cy="106525"/>
            </a:xfrm>
            <a:custGeom>
              <a:rect b="b" l="l" r="r" t="t"/>
              <a:pathLst>
                <a:path extrusionOk="0" h="4261" w="2838">
                  <a:moveTo>
                    <a:pt x="1464" y="782"/>
                  </a:moveTo>
                  <a:cubicBezTo>
                    <a:pt x="1785" y="782"/>
                    <a:pt x="2052" y="1049"/>
                    <a:pt x="2052" y="1370"/>
                  </a:cubicBezTo>
                  <a:cubicBezTo>
                    <a:pt x="2052" y="1531"/>
                    <a:pt x="1981" y="1656"/>
                    <a:pt x="1874" y="1781"/>
                  </a:cubicBezTo>
                  <a:cubicBezTo>
                    <a:pt x="1749" y="1906"/>
                    <a:pt x="1606" y="1959"/>
                    <a:pt x="1446" y="1959"/>
                  </a:cubicBezTo>
                  <a:cubicBezTo>
                    <a:pt x="1125" y="1959"/>
                    <a:pt x="875" y="1692"/>
                    <a:pt x="875" y="1370"/>
                  </a:cubicBezTo>
                  <a:cubicBezTo>
                    <a:pt x="875" y="1049"/>
                    <a:pt x="1142" y="782"/>
                    <a:pt x="1464" y="782"/>
                  </a:cubicBezTo>
                  <a:close/>
                  <a:moveTo>
                    <a:pt x="1437" y="0"/>
                  </a:moveTo>
                  <a:cubicBezTo>
                    <a:pt x="1256" y="0"/>
                    <a:pt x="1067" y="33"/>
                    <a:pt x="875" y="104"/>
                  </a:cubicBezTo>
                  <a:cubicBezTo>
                    <a:pt x="589" y="211"/>
                    <a:pt x="357" y="443"/>
                    <a:pt x="215" y="710"/>
                  </a:cubicBezTo>
                  <a:cubicBezTo>
                    <a:pt x="36" y="1067"/>
                    <a:pt x="0" y="1477"/>
                    <a:pt x="143" y="1852"/>
                  </a:cubicBezTo>
                  <a:lnTo>
                    <a:pt x="785" y="3244"/>
                  </a:lnTo>
                  <a:lnTo>
                    <a:pt x="1214" y="4118"/>
                  </a:lnTo>
                  <a:cubicBezTo>
                    <a:pt x="1249" y="4207"/>
                    <a:pt x="1356" y="4261"/>
                    <a:pt x="1446" y="4261"/>
                  </a:cubicBezTo>
                  <a:cubicBezTo>
                    <a:pt x="1553" y="4261"/>
                    <a:pt x="1642" y="4207"/>
                    <a:pt x="1695" y="4118"/>
                  </a:cubicBezTo>
                  <a:lnTo>
                    <a:pt x="2106" y="3244"/>
                  </a:lnTo>
                  <a:lnTo>
                    <a:pt x="2748" y="1870"/>
                  </a:lnTo>
                  <a:cubicBezTo>
                    <a:pt x="2820" y="1709"/>
                    <a:pt x="2837" y="1531"/>
                    <a:pt x="2837" y="1370"/>
                  </a:cubicBezTo>
                  <a:cubicBezTo>
                    <a:pt x="2837" y="603"/>
                    <a:pt x="2215" y="0"/>
                    <a:pt x="1437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6" name="Google Shape;2406;p29"/>
            <p:cNvSpPr/>
            <p:nvPr/>
          </p:nvSpPr>
          <p:spPr>
            <a:xfrm>
              <a:off x="853250" y="4036650"/>
              <a:ext cx="265875" cy="186500"/>
            </a:xfrm>
            <a:custGeom>
              <a:rect b="b" l="l" r="r" t="t"/>
              <a:pathLst>
                <a:path extrusionOk="0" h="7460" w="10635">
                  <a:moveTo>
                    <a:pt x="2391" y="1036"/>
                  </a:moveTo>
                  <a:lnTo>
                    <a:pt x="2391" y="5372"/>
                  </a:lnTo>
                  <a:lnTo>
                    <a:pt x="803" y="6175"/>
                  </a:lnTo>
                  <a:lnTo>
                    <a:pt x="803" y="1839"/>
                  </a:lnTo>
                  <a:lnTo>
                    <a:pt x="2391" y="1036"/>
                  </a:lnTo>
                  <a:close/>
                  <a:moveTo>
                    <a:pt x="2926" y="1036"/>
                  </a:moveTo>
                  <a:lnTo>
                    <a:pt x="5049" y="2106"/>
                  </a:lnTo>
                  <a:lnTo>
                    <a:pt x="5049" y="6442"/>
                  </a:lnTo>
                  <a:lnTo>
                    <a:pt x="2926" y="5372"/>
                  </a:lnTo>
                  <a:lnTo>
                    <a:pt x="2926" y="1036"/>
                  </a:lnTo>
                  <a:close/>
                  <a:moveTo>
                    <a:pt x="2659" y="1"/>
                  </a:moveTo>
                  <a:lnTo>
                    <a:pt x="0" y="1339"/>
                  </a:lnTo>
                  <a:lnTo>
                    <a:pt x="0" y="7459"/>
                  </a:lnTo>
                  <a:lnTo>
                    <a:pt x="2659" y="6121"/>
                  </a:lnTo>
                  <a:lnTo>
                    <a:pt x="5317" y="7459"/>
                  </a:lnTo>
                  <a:lnTo>
                    <a:pt x="7976" y="6121"/>
                  </a:lnTo>
                  <a:lnTo>
                    <a:pt x="10634" y="7459"/>
                  </a:lnTo>
                  <a:lnTo>
                    <a:pt x="10634" y="1339"/>
                  </a:lnTo>
                  <a:lnTo>
                    <a:pt x="9760" y="911"/>
                  </a:lnTo>
                  <a:lnTo>
                    <a:pt x="9439" y="1625"/>
                  </a:lnTo>
                  <a:lnTo>
                    <a:pt x="9831" y="1839"/>
                  </a:lnTo>
                  <a:lnTo>
                    <a:pt x="9831" y="6175"/>
                  </a:lnTo>
                  <a:lnTo>
                    <a:pt x="8243" y="5372"/>
                  </a:lnTo>
                  <a:lnTo>
                    <a:pt x="8243" y="3605"/>
                  </a:lnTo>
                  <a:lnTo>
                    <a:pt x="7708" y="3605"/>
                  </a:lnTo>
                  <a:lnTo>
                    <a:pt x="7708" y="5372"/>
                  </a:lnTo>
                  <a:lnTo>
                    <a:pt x="5585" y="6442"/>
                  </a:lnTo>
                  <a:lnTo>
                    <a:pt x="5585" y="2106"/>
                  </a:lnTo>
                  <a:lnTo>
                    <a:pt x="6530" y="1625"/>
                  </a:lnTo>
                  <a:lnTo>
                    <a:pt x="6191" y="911"/>
                  </a:lnTo>
                  <a:lnTo>
                    <a:pt x="5317" y="1339"/>
                  </a:lnTo>
                  <a:lnTo>
                    <a:pt x="2659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07" name="Google Shape;2407;p29"/>
          <p:cNvGrpSpPr/>
          <p:nvPr/>
        </p:nvGrpSpPr>
        <p:grpSpPr>
          <a:xfrm>
            <a:off x="8268839" y="2905337"/>
            <a:ext cx="184444" cy="285716"/>
            <a:chOff x="1978675" y="3981800"/>
            <a:chExt cx="186025" cy="266775"/>
          </a:xfrm>
        </p:grpSpPr>
        <p:sp>
          <p:nvSpPr>
            <p:cNvPr id="2408" name="Google Shape;2408;p29"/>
            <p:cNvSpPr/>
            <p:nvPr/>
          </p:nvSpPr>
          <p:spPr>
            <a:xfrm>
              <a:off x="1978675" y="3982250"/>
              <a:ext cx="20075" cy="266325"/>
            </a:xfrm>
            <a:custGeom>
              <a:rect b="b" l="l" r="r" t="t"/>
              <a:pathLst>
                <a:path extrusionOk="0" h="10653" w="803">
                  <a:moveTo>
                    <a:pt x="393" y="0"/>
                  </a:moveTo>
                  <a:cubicBezTo>
                    <a:pt x="178" y="0"/>
                    <a:pt x="0" y="179"/>
                    <a:pt x="0" y="411"/>
                  </a:cubicBezTo>
                  <a:lnTo>
                    <a:pt x="0" y="10652"/>
                  </a:lnTo>
                  <a:lnTo>
                    <a:pt x="803" y="10652"/>
                  </a:lnTo>
                  <a:lnTo>
                    <a:pt x="803" y="411"/>
                  </a:lnTo>
                  <a:cubicBezTo>
                    <a:pt x="803" y="179"/>
                    <a:pt x="625" y="0"/>
                    <a:pt x="393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09" name="Google Shape;2409;p29"/>
            <p:cNvSpPr/>
            <p:nvPr/>
          </p:nvSpPr>
          <p:spPr>
            <a:xfrm>
              <a:off x="2012125" y="3981800"/>
              <a:ext cx="152575" cy="119575"/>
            </a:xfrm>
            <a:custGeom>
              <a:rect b="b" l="l" r="r" t="t"/>
              <a:pathLst>
                <a:path extrusionOk="0" h="4783" w="6103">
                  <a:moveTo>
                    <a:pt x="1695" y="0"/>
                  </a:moveTo>
                  <a:cubicBezTo>
                    <a:pt x="518" y="0"/>
                    <a:pt x="0" y="375"/>
                    <a:pt x="0" y="375"/>
                  </a:cubicBezTo>
                  <a:lnTo>
                    <a:pt x="0" y="4782"/>
                  </a:lnTo>
                  <a:cubicBezTo>
                    <a:pt x="0" y="4782"/>
                    <a:pt x="500" y="4390"/>
                    <a:pt x="1695" y="4390"/>
                  </a:cubicBezTo>
                  <a:cubicBezTo>
                    <a:pt x="2637" y="4390"/>
                    <a:pt x="3579" y="4749"/>
                    <a:pt x="4593" y="4749"/>
                  </a:cubicBezTo>
                  <a:cubicBezTo>
                    <a:pt x="5077" y="4749"/>
                    <a:pt x="5578" y="4667"/>
                    <a:pt x="6102" y="4425"/>
                  </a:cubicBezTo>
                  <a:lnTo>
                    <a:pt x="6102" y="18"/>
                  </a:lnTo>
                  <a:cubicBezTo>
                    <a:pt x="5431" y="222"/>
                    <a:pt x="4876" y="291"/>
                    <a:pt x="4385" y="291"/>
                  </a:cubicBezTo>
                  <a:cubicBezTo>
                    <a:pt x="3374" y="291"/>
                    <a:pt x="2632" y="0"/>
                    <a:pt x="1695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10" name="Google Shape;2410;p29"/>
          <p:cNvSpPr/>
          <p:nvPr/>
        </p:nvSpPr>
        <p:spPr>
          <a:xfrm>
            <a:off x="7816583" y="2922412"/>
            <a:ext cx="238406" cy="253265"/>
          </a:xfrm>
          <a:custGeom>
            <a:rect b="b" l="l" r="r" t="t"/>
            <a:pathLst>
              <a:path extrusionOk="0" h="9459" w="9618">
                <a:moveTo>
                  <a:pt x="4086" y="1"/>
                </a:moveTo>
                <a:cubicBezTo>
                  <a:pt x="3985" y="1"/>
                  <a:pt x="3883" y="35"/>
                  <a:pt x="3801" y="112"/>
                </a:cubicBezTo>
                <a:lnTo>
                  <a:pt x="250" y="3663"/>
                </a:lnTo>
                <a:cubicBezTo>
                  <a:pt x="0" y="3913"/>
                  <a:pt x="196" y="4377"/>
                  <a:pt x="571" y="4430"/>
                </a:cubicBezTo>
                <a:cubicBezTo>
                  <a:pt x="658" y="4439"/>
                  <a:pt x="745" y="4444"/>
                  <a:pt x="832" y="4444"/>
                </a:cubicBezTo>
                <a:cubicBezTo>
                  <a:pt x="1261" y="4444"/>
                  <a:pt x="1684" y="4335"/>
                  <a:pt x="2070" y="4127"/>
                </a:cubicBezTo>
                <a:lnTo>
                  <a:pt x="4336" y="6964"/>
                </a:lnTo>
                <a:cubicBezTo>
                  <a:pt x="3979" y="7624"/>
                  <a:pt x="3819" y="8267"/>
                  <a:pt x="3854" y="8802"/>
                </a:cubicBezTo>
                <a:cubicBezTo>
                  <a:pt x="3872" y="8998"/>
                  <a:pt x="3997" y="9177"/>
                  <a:pt x="4193" y="9248"/>
                </a:cubicBezTo>
                <a:cubicBezTo>
                  <a:pt x="4259" y="9278"/>
                  <a:pt x="4326" y="9292"/>
                  <a:pt x="4392" y="9292"/>
                </a:cubicBezTo>
                <a:cubicBezTo>
                  <a:pt x="4524" y="9292"/>
                  <a:pt x="4651" y="9236"/>
                  <a:pt x="4746" y="9141"/>
                </a:cubicBezTo>
                <a:lnTo>
                  <a:pt x="6655" y="7232"/>
                </a:lnTo>
                <a:lnTo>
                  <a:pt x="9368" y="9426"/>
                </a:lnTo>
                <a:cubicBezTo>
                  <a:pt x="9383" y="9449"/>
                  <a:pt x="9410" y="9459"/>
                  <a:pt x="9441" y="9459"/>
                </a:cubicBezTo>
                <a:cubicBezTo>
                  <a:pt x="9484" y="9459"/>
                  <a:pt x="9533" y="9440"/>
                  <a:pt x="9564" y="9409"/>
                </a:cubicBezTo>
                <a:cubicBezTo>
                  <a:pt x="9617" y="9355"/>
                  <a:pt x="9617" y="9284"/>
                  <a:pt x="9564" y="9212"/>
                </a:cubicBezTo>
                <a:lnTo>
                  <a:pt x="7369" y="6518"/>
                </a:lnTo>
                <a:lnTo>
                  <a:pt x="9278" y="4627"/>
                </a:lnTo>
                <a:cubicBezTo>
                  <a:pt x="9421" y="4484"/>
                  <a:pt x="9457" y="4270"/>
                  <a:pt x="9385" y="4056"/>
                </a:cubicBezTo>
                <a:cubicBezTo>
                  <a:pt x="9332" y="3859"/>
                  <a:pt x="9136" y="3735"/>
                  <a:pt x="8939" y="3717"/>
                </a:cubicBezTo>
                <a:cubicBezTo>
                  <a:pt x="8877" y="3710"/>
                  <a:pt x="8813" y="3707"/>
                  <a:pt x="8747" y="3707"/>
                </a:cubicBezTo>
                <a:cubicBezTo>
                  <a:pt x="8254" y="3707"/>
                  <a:pt x="7685" y="3883"/>
                  <a:pt x="7102" y="4198"/>
                </a:cubicBezTo>
                <a:lnTo>
                  <a:pt x="4265" y="1932"/>
                </a:lnTo>
                <a:cubicBezTo>
                  <a:pt x="4514" y="1469"/>
                  <a:pt x="4621" y="951"/>
                  <a:pt x="4568" y="434"/>
                </a:cubicBezTo>
                <a:cubicBezTo>
                  <a:pt x="4543" y="175"/>
                  <a:pt x="4314" y="1"/>
                  <a:pt x="4086" y="1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411" name="Google Shape;2411;p29"/>
          <p:cNvGrpSpPr/>
          <p:nvPr/>
        </p:nvGrpSpPr>
        <p:grpSpPr>
          <a:xfrm>
            <a:off x="8666120" y="2912758"/>
            <a:ext cx="250354" cy="270909"/>
            <a:chOff x="480325" y="3970200"/>
            <a:chExt cx="252500" cy="252950"/>
          </a:xfrm>
        </p:grpSpPr>
        <p:sp>
          <p:nvSpPr>
            <p:cNvPr id="2412" name="Google Shape;2412;p29"/>
            <p:cNvSpPr/>
            <p:nvPr/>
          </p:nvSpPr>
          <p:spPr>
            <a:xfrm>
              <a:off x="480325" y="3970200"/>
              <a:ext cx="252500" cy="252950"/>
            </a:xfrm>
            <a:custGeom>
              <a:rect b="b" l="l" r="r" t="t"/>
              <a:pathLst>
                <a:path extrusionOk="0" h="10118" w="10100">
                  <a:moveTo>
                    <a:pt x="5050" y="4265"/>
                  </a:moveTo>
                  <a:cubicBezTo>
                    <a:pt x="5496" y="4265"/>
                    <a:pt x="5853" y="4622"/>
                    <a:pt x="5853" y="5068"/>
                  </a:cubicBezTo>
                  <a:cubicBezTo>
                    <a:pt x="5853" y="5496"/>
                    <a:pt x="5496" y="5853"/>
                    <a:pt x="5050" y="5853"/>
                  </a:cubicBezTo>
                  <a:cubicBezTo>
                    <a:pt x="4622" y="5853"/>
                    <a:pt x="4247" y="5496"/>
                    <a:pt x="4247" y="5068"/>
                  </a:cubicBezTo>
                  <a:cubicBezTo>
                    <a:pt x="4247" y="4622"/>
                    <a:pt x="4622" y="4265"/>
                    <a:pt x="5050" y="4265"/>
                  </a:cubicBezTo>
                  <a:close/>
                  <a:moveTo>
                    <a:pt x="5050" y="0"/>
                  </a:moveTo>
                  <a:lnTo>
                    <a:pt x="4889" y="536"/>
                  </a:lnTo>
                  <a:lnTo>
                    <a:pt x="4622" y="1374"/>
                  </a:lnTo>
                  <a:lnTo>
                    <a:pt x="3997" y="3391"/>
                  </a:lnTo>
                  <a:lnTo>
                    <a:pt x="2748" y="2730"/>
                  </a:lnTo>
                  <a:lnTo>
                    <a:pt x="3391" y="3979"/>
                  </a:lnTo>
                  <a:lnTo>
                    <a:pt x="1374" y="4622"/>
                  </a:lnTo>
                  <a:lnTo>
                    <a:pt x="536" y="4871"/>
                  </a:lnTo>
                  <a:lnTo>
                    <a:pt x="1" y="5050"/>
                  </a:lnTo>
                  <a:lnTo>
                    <a:pt x="536" y="5228"/>
                  </a:lnTo>
                  <a:lnTo>
                    <a:pt x="1339" y="5496"/>
                  </a:lnTo>
                  <a:lnTo>
                    <a:pt x="3373" y="6120"/>
                  </a:lnTo>
                  <a:lnTo>
                    <a:pt x="2730" y="7387"/>
                  </a:lnTo>
                  <a:lnTo>
                    <a:pt x="3979" y="6727"/>
                  </a:lnTo>
                  <a:lnTo>
                    <a:pt x="4622" y="8761"/>
                  </a:lnTo>
                  <a:lnTo>
                    <a:pt x="4872" y="9582"/>
                  </a:lnTo>
                  <a:lnTo>
                    <a:pt x="5032" y="10117"/>
                  </a:lnTo>
                  <a:lnTo>
                    <a:pt x="5211" y="9582"/>
                  </a:lnTo>
                  <a:lnTo>
                    <a:pt x="5478" y="8761"/>
                  </a:lnTo>
                  <a:lnTo>
                    <a:pt x="6121" y="6709"/>
                  </a:lnTo>
                  <a:lnTo>
                    <a:pt x="7370" y="7369"/>
                  </a:lnTo>
                  <a:lnTo>
                    <a:pt x="7370" y="7369"/>
                  </a:lnTo>
                  <a:lnTo>
                    <a:pt x="6709" y="6120"/>
                  </a:lnTo>
                  <a:lnTo>
                    <a:pt x="8743" y="5478"/>
                  </a:lnTo>
                  <a:lnTo>
                    <a:pt x="9564" y="5210"/>
                  </a:lnTo>
                  <a:lnTo>
                    <a:pt x="10099" y="5032"/>
                  </a:lnTo>
                  <a:lnTo>
                    <a:pt x="9564" y="4889"/>
                  </a:lnTo>
                  <a:lnTo>
                    <a:pt x="8743" y="4640"/>
                  </a:lnTo>
                  <a:lnTo>
                    <a:pt x="6727" y="3997"/>
                  </a:lnTo>
                  <a:lnTo>
                    <a:pt x="7370" y="2730"/>
                  </a:lnTo>
                  <a:lnTo>
                    <a:pt x="7370" y="2730"/>
                  </a:lnTo>
                  <a:lnTo>
                    <a:pt x="6121" y="3391"/>
                  </a:lnTo>
                  <a:lnTo>
                    <a:pt x="5478" y="1356"/>
                  </a:lnTo>
                  <a:lnTo>
                    <a:pt x="5211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3" name="Google Shape;2413;p29"/>
            <p:cNvSpPr/>
            <p:nvPr/>
          </p:nvSpPr>
          <p:spPr>
            <a:xfrm>
              <a:off x="625300" y="41151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3712" y="0"/>
                  </a:moveTo>
                  <a:lnTo>
                    <a:pt x="3105" y="197"/>
                  </a:lnTo>
                  <a:lnTo>
                    <a:pt x="2837" y="268"/>
                  </a:lnTo>
                  <a:cubicBezTo>
                    <a:pt x="2695" y="750"/>
                    <a:pt x="2481" y="1178"/>
                    <a:pt x="2159" y="1570"/>
                  </a:cubicBezTo>
                  <a:cubicBezTo>
                    <a:pt x="1999" y="1785"/>
                    <a:pt x="1785" y="1981"/>
                    <a:pt x="1571" y="2177"/>
                  </a:cubicBezTo>
                  <a:cubicBezTo>
                    <a:pt x="1178" y="2480"/>
                    <a:pt x="750" y="2712"/>
                    <a:pt x="268" y="2837"/>
                  </a:cubicBezTo>
                  <a:lnTo>
                    <a:pt x="179" y="3123"/>
                  </a:lnTo>
                  <a:lnTo>
                    <a:pt x="0" y="3712"/>
                  </a:lnTo>
                  <a:cubicBezTo>
                    <a:pt x="875" y="3587"/>
                    <a:pt x="1678" y="3176"/>
                    <a:pt x="2338" y="2570"/>
                  </a:cubicBezTo>
                  <a:cubicBezTo>
                    <a:pt x="2409" y="2480"/>
                    <a:pt x="2498" y="2409"/>
                    <a:pt x="2570" y="2320"/>
                  </a:cubicBezTo>
                  <a:cubicBezTo>
                    <a:pt x="3176" y="1677"/>
                    <a:pt x="3569" y="857"/>
                    <a:pt x="3712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4" name="Google Shape;2414;p29"/>
            <p:cNvSpPr/>
            <p:nvPr/>
          </p:nvSpPr>
          <p:spPr>
            <a:xfrm>
              <a:off x="625300" y="39853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0" y="0"/>
                  </a:moveTo>
                  <a:lnTo>
                    <a:pt x="179" y="589"/>
                  </a:lnTo>
                  <a:lnTo>
                    <a:pt x="286" y="874"/>
                  </a:lnTo>
                  <a:cubicBezTo>
                    <a:pt x="750" y="1017"/>
                    <a:pt x="1178" y="1231"/>
                    <a:pt x="1553" y="1535"/>
                  </a:cubicBezTo>
                  <a:cubicBezTo>
                    <a:pt x="1785" y="1713"/>
                    <a:pt x="1981" y="1927"/>
                    <a:pt x="2159" y="2159"/>
                  </a:cubicBezTo>
                  <a:cubicBezTo>
                    <a:pt x="2481" y="2534"/>
                    <a:pt x="2695" y="2962"/>
                    <a:pt x="2837" y="3444"/>
                  </a:cubicBezTo>
                  <a:lnTo>
                    <a:pt x="3105" y="3515"/>
                  </a:lnTo>
                  <a:lnTo>
                    <a:pt x="3712" y="3711"/>
                  </a:lnTo>
                  <a:cubicBezTo>
                    <a:pt x="3569" y="2855"/>
                    <a:pt x="3159" y="2034"/>
                    <a:pt x="2570" y="1392"/>
                  </a:cubicBezTo>
                  <a:cubicBezTo>
                    <a:pt x="2481" y="1303"/>
                    <a:pt x="2409" y="1231"/>
                    <a:pt x="2320" y="1142"/>
                  </a:cubicBezTo>
                  <a:cubicBezTo>
                    <a:pt x="1678" y="553"/>
                    <a:pt x="875" y="143"/>
                    <a:pt x="0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5" name="Google Shape;2415;p29"/>
            <p:cNvSpPr/>
            <p:nvPr/>
          </p:nvSpPr>
          <p:spPr>
            <a:xfrm>
              <a:off x="495050" y="398537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3729" y="0"/>
                  </a:moveTo>
                  <a:cubicBezTo>
                    <a:pt x="2855" y="143"/>
                    <a:pt x="2034" y="535"/>
                    <a:pt x="1392" y="1124"/>
                  </a:cubicBezTo>
                  <a:cubicBezTo>
                    <a:pt x="1303" y="1213"/>
                    <a:pt x="1232" y="1285"/>
                    <a:pt x="1160" y="1374"/>
                  </a:cubicBezTo>
                  <a:cubicBezTo>
                    <a:pt x="553" y="2034"/>
                    <a:pt x="143" y="2837"/>
                    <a:pt x="0" y="3694"/>
                  </a:cubicBezTo>
                  <a:lnTo>
                    <a:pt x="589" y="3515"/>
                  </a:lnTo>
                  <a:lnTo>
                    <a:pt x="892" y="3426"/>
                  </a:lnTo>
                  <a:cubicBezTo>
                    <a:pt x="1017" y="2962"/>
                    <a:pt x="1249" y="2516"/>
                    <a:pt x="1553" y="2123"/>
                  </a:cubicBezTo>
                  <a:cubicBezTo>
                    <a:pt x="1731" y="1909"/>
                    <a:pt x="1927" y="1695"/>
                    <a:pt x="2159" y="1517"/>
                  </a:cubicBezTo>
                  <a:cubicBezTo>
                    <a:pt x="2552" y="1213"/>
                    <a:pt x="2980" y="999"/>
                    <a:pt x="3444" y="857"/>
                  </a:cubicBezTo>
                  <a:lnTo>
                    <a:pt x="3533" y="589"/>
                  </a:lnTo>
                  <a:lnTo>
                    <a:pt x="3729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16" name="Google Shape;2416;p29"/>
            <p:cNvSpPr/>
            <p:nvPr/>
          </p:nvSpPr>
          <p:spPr>
            <a:xfrm>
              <a:off x="495050" y="411562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0" y="0"/>
                  </a:moveTo>
                  <a:cubicBezTo>
                    <a:pt x="161" y="874"/>
                    <a:pt x="553" y="1677"/>
                    <a:pt x="1160" y="2320"/>
                  </a:cubicBezTo>
                  <a:cubicBezTo>
                    <a:pt x="1232" y="2409"/>
                    <a:pt x="1303" y="2480"/>
                    <a:pt x="1392" y="2569"/>
                  </a:cubicBezTo>
                  <a:cubicBezTo>
                    <a:pt x="2034" y="3158"/>
                    <a:pt x="2855" y="3569"/>
                    <a:pt x="3729" y="3694"/>
                  </a:cubicBezTo>
                  <a:lnTo>
                    <a:pt x="3515" y="3105"/>
                  </a:lnTo>
                  <a:lnTo>
                    <a:pt x="3444" y="2819"/>
                  </a:lnTo>
                  <a:cubicBezTo>
                    <a:pt x="2980" y="2694"/>
                    <a:pt x="2534" y="2462"/>
                    <a:pt x="2159" y="2159"/>
                  </a:cubicBezTo>
                  <a:cubicBezTo>
                    <a:pt x="1927" y="1981"/>
                    <a:pt x="1731" y="1767"/>
                    <a:pt x="1553" y="1570"/>
                  </a:cubicBezTo>
                  <a:cubicBezTo>
                    <a:pt x="1249" y="1178"/>
                    <a:pt x="1017" y="750"/>
                    <a:pt x="892" y="268"/>
                  </a:cubicBezTo>
                  <a:lnTo>
                    <a:pt x="607" y="1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17" name="Google Shape;2417;p29"/>
          <p:cNvSpPr/>
          <p:nvPr/>
        </p:nvSpPr>
        <p:spPr>
          <a:xfrm>
            <a:off x="3541694" y="3392929"/>
            <a:ext cx="145081" cy="242233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418" name="Google Shape;2418;p29"/>
          <p:cNvGrpSpPr/>
          <p:nvPr/>
        </p:nvGrpSpPr>
        <p:grpSpPr>
          <a:xfrm>
            <a:off x="3848041" y="3375984"/>
            <a:ext cx="250800" cy="270427"/>
            <a:chOff x="5745250" y="4378350"/>
            <a:chExt cx="252950" cy="252500"/>
          </a:xfrm>
        </p:grpSpPr>
        <p:sp>
          <p:nvSpPr>
            <p:cNvPr id="2419" name="Google Shape;2419;p29"/>
            <p:cNvSpPr/>
            <p:nvPr/>
          </p:nvSpPr>
          <p:spPr>
            <a:xfrm>
              <a:off x="5745250" y="43783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5728" y="536"/>
                    <a:pt x="6334" y="678"/>
                    <a:pt x="6888" y="928"/>
                  </a:cubicBezTo>
                  <a:lnTo>
                    <a:pt x="6459" y="1267"/>
                  </a:lnTo>
                  <a:cubicBezTo>
                    <a:pt x="6406" y="1303"/>
                    <a:pt x="6370" y="1339"/>
                    <a:pt x="6299" y="1339"/>
                  </a:cubicBezTo>
                  <a:lnTo>
                    <a:pt x="6031" y="1339"/>
                  </a:lnTo>
                  <a:cubicBezTo>
                    <a:pt x="6013" y="1339"/>
                    <a:pt x="5978" y="1339"/>
                    <a:pt x="5942" y="1321"/>
                  </a:cubicBezTo>
                  <a:cubicBezTo>
                    <a:pt x="5942" y="1321"/>
                    <a:pt x="5300" y="928"/>
                    <a:pt x="4925" y="928"/>
                  </a:cubicBezTo>
                  <a:cubicBezTo>
                    <a:pt x="4568" y="928"/>
                    <a:pt x="3979" y="1160"/>
                    <a:pt x="3729" y="1339"/>
                  </a:cubicBezTo>
                  <a:cubicBezTo>
                    <a:pt x="3337" y="1588"/>
                    <a:pt x="3747" y="1713"/>
                    <a:pt x="3837" y="1731"/>
                  </a:cubicBezTo>
                  <a:lnTo>
                    <a:pt x="4247" y="1731"/>
                  </a:lnTo>
                  <a:cubicBezTo>
                    <a:pt x="4336" y="1731"/>
                    <a:pt x="4407" y="1695"/>
                    <a:pt x="4461" y="1624"/>
                  </a:cubicBezTo>
                  <a:lnTo>
                    <a:pt x="4622" y="1392"/>
                  </a:lnTo>
                  <a:cubicBezTo>
                    <a:pt x="4639" y="1356"/>
                    <a:pt x="4675" y="1339"/>
                    <a:pt x="4729" y="1339"/>
                  </a:cubicBezTo>
                  <a:lnTo>
                    <a:pt x="4925" y="1339"/>
                  </a:lnTo>
                  <a:lnTo>
                    <a:pt x="4657" y="1803"/>
                  </a:lnTo>
                  <a:cubicBezTo>
                    <a:pt x="4586" y="1927"/>
                    <a:pt x="4461" y="1999"/>
                    <a:pt x="4300" y="1999"/>
                  </a:cubicBezTo>
                  <a:lnTo>
                    <a:pt x="3944" y="1999"/>
                  </a:lnTo>
                  <a:cubicBezTo>
                    <a:pt x="3908" y="1999"/>
                    <a:pt x="3837" y="2017"/>
                    <a:pt x="3801" y="2034"/>
                  </a:cubicBezTo>
                  <a:lnTo>
                    <a:pt x="3462" y="2266"/>
                  </a:lnTo>
                  <a:lnTo>
                    <a:pt x="3194" y="2266"/>
                  </a:lnTo>
                  <a:cubicBezTo>
                    <a:pt x="3123" y="2266"/>
                    <a:pt x="3069" y="2320"/>
                    <a:pt x="3069" y="2391"/>
                  </a:cubicBezTo>
                  <a:lnTo>
                    <a:pt x="3069" y="2534"/>
                  </a:lnTo>
                  <a:cubicBezTo>
                    <a:pt x="3069" y="2605"/>
                    <a:pt x="3016" y="2659"/>
                    <a:pt x="2927" y="2659"/>
                  </a:cubicBezTo>
                  <a:lnTo>
                    <a:pt x="2819" y="2659"/>
                  </a:lnTo>
                  <a:cubicBezTo>
                    <a:pt x="2730" y="2659"/>
                    <a:pt x="2641" y="2713"/>
                    <a:pt x="2588" y="2784"/>
                  </a:cubicBezTo>
                  <a:lnTo>
                    <a:pt x="2427" y="3034"/>
                  </a:lnTo>
                  <a:cubicBezTo>
                    <a:pt x="2427" y="3069"/>
                    <a:pt x="2409" y="3087"/>
                    <a:pt x="2409" y="3123"/>
                  </a:cubicBezTo>
                  <a:lnTo>
                    <a:pt x="2409" y="3194"/>
                  </a:lnTo>
                  <a:cubicBezTo>
                    <a:pt x="2409" y="3283"/>
                    <a:pt x="2463" y="3319"/>
                    <a:pt x="2534" y="3319"/>
                  </a:cubicBezTo>
                  <a:lnTo>
                    <a:pt x="3016" y="3319"/>
                  </a:lnTo>
                  <a:cubicBezTo>
                    <a:pt x="3051" y="3319"/>
                    <a:pt x="3087" y="3319"/>
                    <a:pt x="3105" y="3301"/>
                  </a:cubicBezTo>
                  <a:lnTo>
                    <a:pt x="3533" y="2873"/>
                  </a:lnTo>
                  <a:cubicBezTo>
                    <a:pt x="3569" y="2837"/>
                    <a:pt x="3640" y="2802"/>
                    <a:pt x="3712" y="2802"/>
                  </a:cubicBezTo>
                  <a:lnTo>
                    <a:pt x="3765" y="2802"/>
                  </a:lnTo>
                  <a:cubicBezTo>
                    <a:pt x="3837" y="2802"/>
                    <a:pt x="3890" y="2837"/>
                    <a:pt x="3908" y="2909"/>
                  </a:cubicBezTo>
                  <a:lnTo>
                    <a:pt x="3979" y="3230"/>
                  </a:lnTo>
                  <a:cubicBezTo>
                    <a:pt x="3997" y="3301"/>
                    <a:pt x="4033" y="3337"/>
                    <a:pt x="4104" y="3337"/>
                  </a:cubicBezTo>
                  <a:lnTo>
                    <a:pt x="4140" y="3337"/>
                  </a:lnTo>
                  <a:cubicBezTo>
                    <a:pt x="4211" y="3337"/>
                    <a:pt x="4265" y="3301"/>
                    <a:pt x="4265" y="3212"/>
                  </a:cubicBezTo>
                  <a:lnTo>
                    <a:pt x="4265" y="2855"/>
                  </a:lnTo>
                  <a:cubicBezTo>
                    <a:pt x="4265" y="2837"/>
                    <a:pt x="4283" y="2802"/>
                    <a:pt x="4300" y="2766"/>
                  </a:cubicBezTo>
                  <a:lnTo>
                    <a:pt x="4407" y="2659"/>
                  </a:lnTo>
                  <a:lnTo>
                    <a:pt x="4515" y="2962"/>
                  </a:lnTo>
                  <a:cubicBezTo>
                    <a:pt x="4515" y="3034"/>
                    <a:pt x="4568" y="3069"/>
                    <a:pt x="4639" y="3069"/>
                  </a:cubicBezTo>
                  <a:lnTo>
                    <a:pt x="4746" y="3069"/>
                  </a:lnTo>
                  <a:cubicBezTo>
                    <a:pt x="4782" y="3069"/>
                    <a:pt x="4818" y="3052"/>
                    <a:pt x="4836" y="3034"/>
                  </a:cubicBezTo>
                  <a:lnTo>
                    <a:pt x="4889" y="2962"/>
                  </a:lnTo>
                  <a:cubicBezTo>
                    <a:pt x="4925" y="2944"/>
                    <a:pt x="4943" y="2927"/>
                    <a:pt x="4996" y="2927"/>
                  </a:cubicBezTo>
                  <a:lnTo>
                    <a:pt x="5068" y="2927"/>
                  </a:lnTo>
                  <a:cubicBezTo>
                    <a:pt x="5139" y="2927"/>
                    <a:pt x="5193" y="2980"/>
                    <a:pt x="5193" y="3069"/>
                  </a:cubicBezTo>
                  <a:lnTo>
                    <a:pt x="5193" y="3194"/>
                  </a:lnTo>
                  <a:cubicBezTo>
                    <a:pt x="5193" y="3283"/>
                    <a:pt x="5264" y="3319"/>
                    <a:pt x="5335" y="3319"/>
                  </a:cubicBezTo>
                  <a:lnTo>
                    <a:pt x="5817" y="3319"/>
                  </a:lnTo>
                  <a:cubicBezTo>
                    <a:pt x="5906" y="3319"/>
                    <a:pt x="5978" y="3426"/>
                    <a:pt x="5924" y="3498"/>
                  </a:cubicBezTo>
                  <a:lnTo>
                    <a:pt x="5888" y="3622"/>
                  </a:lnTo>
                  <a:cubicBezTo>
                    <a:pt x="5874" y="3682"/>
                    <a:pt x="5834" y="3716"/>
                    <a:pt x="5781" y="3716"/>
                  </a:cubicBezTo>
                  <a:cubicBezTo>
                    <a:pt x="5770" y="3716"/>
                    <a:pt x="5758" y="3715"/>
                    <a:pt x="5746" y="3712"/>
                  </a:cubicBezTo>
                  <a:lnTo>
                    <a:pt x="5103" y="3605"/>
                  </a:lnTo>
                  <a:lnTo>
                    <a:pt x="5014" y="3605"/>
                  </a:lnTo>
                  <a:lnTo>
                    <a:pt x="4461" y="3712"/>
                  </a:lnTo>
                  <a:cubicBezTo>
                    <a:pt x="4445" y="3717"/>
                    <a:pt x="4431" y="3719"/>
                    <a:pt x="4418" y="3719"/>
                  </a:cubicBezTo>
                  <a:cubicBezTo>
                    <a:pt x="4385" y="3719"/>
                    <a:pt x="4356" y="3706"/>
                    <a:pt x="4318" y="3694"/>
                  </a:cubicBezTo>
                  <a:cubicBezTo>
                    <a:pt x="4158" y="3640"/>
                    <a:pt x="3658" y="3462"/>
                    <a:pt x="3462" y="3462"/>
                  </a:cubicBezTo>
                  <a:cubicBezTo>
                    <a:pt x="1892" y="3462"/>
                    <a:pt x="1874" y="4532"/>
                    <a:pt x="1874" y="4925"/>
                  </a:cubicBezTo>
                  <a:cubicBezTo>
                    <a:pt x="1874" y="5460"/>
                    <a:pt x="2177" y="5853"/>
                    <a:pt x="2677" y="5853"/>
                  </a:cubicBezTo>
                  <a:cubicBezTo>
                    <a:pt x="2695" y="5853"/>
                    <a:pt x="2714" y="5853"/>
                    <a:pt x="2733" y="5853"/>
                  </a:cubicBezTo>
                  <a:cubicBezTo>
                    <a:pt x="3311" y="5853"/>
                    <a:pt x="3997" y="5870"/>
                    <a:pt x="3997" y="6923"/>
                  </a:cubicBezTo>
                  <a:lnTo>
                    <a:pt x="3997" y="7744"/>
                  </a:lnTo>
                  <a:cubicBezTo>
                    <a:pt x="3997" y="7905"/>
                    <a:pt x="4051" y="8047"/>
                    <a:pt x="4158" y="8172"/>
                  </a:cubicBezTo>
                  <a:lnTo>
                    <a:pt x="4550" y="8636"/>
                  </a:lnTo>
                  <a:cubicBezTo>
                    <a:pt x="4639" y="8725"/>
                    <a:pt x="4729" y="8779"/>
                    <a:pt x="4854" y="8779"/>
                  </a:cubicBezTo>
                  <a:lnTo>
                    <a:pt x="5175" y="8779"/>
                  </a:lnTo>
                  <a:cubicBezTo>
                    <a:pt x="5282" y="8779"/>
                    <a:pt x="5389" y="8743"/>
                    <a:pt x="5460" y="8654"/>
                  </a:cubicBezTo>
                  <a:lnTo>
                    <a:pt x="5764" y="8351"/>
                  </a:lnTo>
                  <a:cubicBezTo>
                    <a:pt x="5835" y="8279"/>
                    <a:pt x="5888" y="8208"/>
                    <a:pt x="5924" y="8119"/>
                  </a:cubicBezTo>
                  <a:lnTo>
                    <a:pt x="6192" y="7584"/>
                  </a:lnTo>
                  <a:cubicBezTo>
                    <a:pt x="6227" y="7494"/>
                    <a:pt x="6245" y="7387"/>
                    <a:pt x="6245" y="7280"/>
                  </a:cubicBezTo>
                  <a:lnTo>
                    <a:pt x="6245" y="6691"/>
                  </a:lnTo>
                  <a:cubicBezTo>
                    <a:pt x="6245" y="6567"/>
                    <a:pt x="6299" y="6459"/>
                    <a:pt x="6370" y="6406"/>
                  </a:cubicBezTo>
                  <a:lnTo>
                    <a:pt x="7084" y="5692"/>
                  </a:lnTo>
                  <a:cubicBezTo>
                    <a:pt x="7120" y="5639"/>
                    <a:pt x="7120" y="5532"/>
                    <a:pt x="7066" y="5496"/>
                  </a:cubicBezTo>
                  <a:cubicBezTo>
                    <a:pt x="7066" y="5496"/>
                    <a:pt x="6263" y="5050"/>
                    <a:pt x="5835" y="4193"/>
                  </a:cubicBezTo>
                  <a:cubicBezTo>
                    <a:pt x="5781" y="4104"/>
                    <a:pt x="5835" y="3997"/>
                    <a:pt x="5942" y="3997"/>
                  </a:cubicBezTo>
                  <a:lnTo>
                    <a:pt x="5995" y="3997"/>
                  </a:lnTo>
                  <a:lnTo>
                    <a:pt x="6763" y="4979"/>
                  </a:lnTo>
                  <a:cubicBezTo>
                    <a:pt x="6812" y="5048"/>
                    <a:pt x="6890" y="5085"/>
                    <a:pt x="6967" y="5085"/>
                  </a:cubicBezTo>
                  <a:cubicBezTo>
                    <a:pt x="7029" y="5085"/>
                    <a:pt x="7090" y="5062"/>
                    <a:pt x="7137" y="5014"/>
                  </a:cubicBezTo>
                  <a:lnTo>
                    <a:pt x="7583" y="4640"/>
                  </a:lnTo>
                  <a:cubicBezTo>
                    <a:pt x="7655" y="4586"/>
                    <a:pt x="7655" y="4479"/>
                    <a:pt x="7566" y="4425"/>
                  </a:cubicBezTo>
                  <a:lnTo>
                    <a:pt x="7173" y="4193"/>
                  </a:lnTo>
                  <a:cubicBezTo>
                    <a:pt x="7120" y="4158"/>
                    <a:pt x="7102" y="4086"/>
                    <a:pt x="7120" y="4033"/>
                  </a:cubicBezTo>
                  <a:lnTo>
                    <a:pt x="7120" y="3997"/>
                  </a:lnTo>
                  <a:cubicBezTo>
                    <a:pt x="7155" y="3950"/>
                    <a:pt x="7199" y="3926"/>
                    <a:pt x="7245" y="3926"/>
                  </a:cubicBezTo>
                  <a:cubicBezTo>
                    <a:pt x="7268" y="3926"/>
                    <a:pt x="7292" y="3932"/>
                    <a:pt x="7316" y="3944"/>
                  </a:cubicBezTo>
                  <a:lnTo>
                    <a:pt x="7798" y="4229"/>
                  </a:lnTo>
                  <a:cubicBezTo>
                    <a:pt x="7833" y="4265"/>
                    <a:pt x="7887" y="4283"/>
                    <a:pt x="7922" y="4283"/>
                  </a:cubicBezTo>
                  <a:lnTo>
                    <a:pt x="8083" y="4283"/>
                  </a:lnTo>
                  <a:cubicBezTo>
                    <a:pt x="8190" y="4283"/>
                    <a:pt x="8279" y="4336"/>
                    <a:pt x="8315" y="4425"/>
                  </a:cubicBezTo>
                  <a:lnTo>
                    <a:pt x="8708" y="5318"/>
                  </a:lnTo>
                  <a:cubicBezTo>
                    <a:pt x="8743" y="5407"/>
                    <a:pt x="8832" y="5478"/>
                    <a:pt x="8940" y="5478"/>
                  </a:cubicBezTo>
                  <a:cubicBezTo>
                    <a:pt x="9064" y="5478"/>
                    <a:pt x="9171" y="5371"/>
                    <a:pt x="9171" y="5246"/>
                  </a:cubicBezTo>
                  <a:lnTo>
                    <a:pt x="9171" y="4871"/>
                  </a:lnTo>
                  <a:cubicBezTo>
                    <a:pt x="9171" y="4836"/>
                    <a:pt x="9189" y="4782"/>
                    <a:pt x="9225" y="4764"/>
                  </a:cubicBezTo>
                  <a:lnTo>
                    <a:pt x="9528" y="4532"/>
                  </a:lnTo>
                  <a:cubicBezTo>
                    <a:pt x="9564" y="4693"/>
                    <a:pt x="9564" y="4889"/>
                    <a:pt x="9564" y="5068"/>
                  </a:cubicBezTo>
                  <a:cubicBezTo>
                    <a:pt x="9582" y="7548"/>
                    <a:pt x="7566" y="9564"/>
                    <a:pt x="5068" y="9564"/>
                  </a:cubicBezTo>
                  <a:cubicBezTo>
                    <a:pt x="2570" y="9564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50"/>
                  </a:cubicBezTo>
                  <a:cubicBezTo>
                    <a:pt x="0" y="7851"/>
                    <a:pt x="2266" y="10099"/>
                    <a:pt x="5068" y="10099"/>
                  </a:cubicBezTo>
                  <a:cubicBezTo>
                    <a:pt x="7851" y="10099"/>
                    <a:pt x="10117" y="7851"/>
                    <a:pt x="10117" y="5050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0" name="Google Shape;2420;p29"/>
            <p:cNvSpPr/>
            <p:nvPr/>
          </p:nvSpPr>
          <p:spPr>
            <a:xfrm>
              <a:off x="5806350" y="4419725"/>
              <a:ext cx="15650" cy="18425"/>
            </a:xfrm>
            <a:custGeom>
              <a:rect b="b" l="l" r="r" t="t"/>
              <a:pathLst>
                <a:path extrusionOk="0" h="737" w="626">
                  <a:moveTo>
                    <a:pt x="360" y="0"/>
                  </a:moveTo>
                  <a:cubicBezTo>
                    <a:pt x="326" y="0"/>
                    <a:pt x="295" y="14"/>
                    <a:pt x="268" y="40"/>
                  </a:cubicBezTo>
                  <a:lnTo>
                    <a:pt x="54" y="255"/>
                  </a:lnTo>
                  <a:cubicBezTo>
                    <a:pt x="1" y="308"/>
                    <a:pt x="1" y="379"/>
                    <a:pt x="54" y="451"/>
                  </a:cubicBezTo>
                  <a:lnTo>
                    <a:pt x="233" y="611"/>
                  </a:lnTo>
                  <a:lnTo>
                    <a:pt x="233" y="736"/>
                  </a:lnTo>
                  <a:lnTo>
                    <a:pt x="358" y="736"/>
                  </a:lnTo>
                  <a:cubicBezTo>
                    <a:pt x="447" y="736"/>
                    <a:pt x="483" y="701"/>
                    <a:pt x="483" y="611"/>
                  </a:cubicBezTo>
                  <a:lnTo>
                    <a:pt x="483" y="469"/>
                  </a:lnTo>
                  <a:lnTo>
                    <a:pt x="625" y="469"/>
                  </a:lnTo>
                  <a:lnTo>
                    <a:pt x="625" y="272"/>
                  </a:lnTo>
                  <a:cubicBezTo>
                    <a:pt x="625" y="219"/>
                    <a:pt x="607" y="201"/>
                    <a:pt x="590" y="183"/>
                  </a:cubicBezTo>
                  <a:lnTo>
                    <a:pt x="465" y="40"/>
                  </a:lnTo>
                  <a:cubicBezTo>
                    <a:pt x="429" y="14"/>
                    <a:pt x="393" y="0"/>
                    <a:pt x="360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21" name="Google Shape;2421;p29"/>
          <p:cNvGrpSpPr/>
          <p:nvPr/>
        </p:nvGrpSpPr>
        <p:grpSpPr>
          <a:xfrm>
            <a:off x="4230165" y="3379331"/>
            <a:ext cx="250800" cy="270909"/>
            <a:chOff x="6130650" y="4381475"/>
            <a:chExt cx="252950" cy="252950"/>
          </a:xfrm>
        </p:grpSpPr>
        <p:sp>
          <p:nvSpPr>
            <p:cNvPr id="2422" name="Google Shape;2422;p29"/>
            <p:cNvSpPr/>
            <p:nvPr/>
          </p:nvSpPr>
          <p:spPr>
            <a:xfrm>
              <a:off x="6130650" y="43814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710" y="678"/>
                  </a:moveTo>
                  <a:lnTo>
                    <a:pt x="5835" y="910"/>
                  </a:lnTo>
                  <a:cubicBezTo>
                    <a:pt x="5871" y="928"/>
                    <a:pt x="5906" y="946"/>
                    <a:pt x="5924" y="946"/>
                  </a:cubicBezTo>
                  <a:lnTo>
                    <a:pt x="6263" y="946"/>
                  </a:lnTo>
                  <a:cubicBezTo>
                    <a:pt x="6352" y="946"/>
                    <a:pt x="6406" y="892"/>
                    <a:pt x="6406" y="803"/>
                  </a:cubicBezTo>
                  <a:lnTo>
                    <a:pt x="6406" y="732"/>
                  </a:lnTo>
                  <a:cubicBezTo>
                    <a:pt x="8262" y="1321"/>
                    <a:pt x="9600" y="3034"/>
                    <a:pt x="9600" y="5068"/>
                  </a:cubicBezTo>
                  <a:cubicBezTo>
                    <a:pt x="9600" y="6959"/>
                    <a:pt x="8422" y="8583"/>
                    <a:pt x="6781" y="9261"/>
                  </a:cubicBezTo>
                  <a:cubicBezTo>
                    <a:pt x="7066" y="9011"/>
                    <a:pt x="7566" y="8583"/>
                    <a:pt x="7726" y="8386"/>
                  </a:cubicBezTo>
                  <a:cubicBezTo>
                    <a:pt x="7958" y="8137"/>
                    <a:pt x="7994" y="7726"/>
                    <a:pt x="7994" y="7726"/>
                  </a:cubicBezTo>
                  <a:cubicBezTo>
                    <a:pt x="7994" y="7726"/>
                    <a:pt x="8922" y="7476"/>
                    <a:pt x="8922" y="6798"/>
                  </a:cubicBezTo>
                  <a:cubicBezTo>
                    <a:pt x="8922" y="6334"/>
                    <a:pt x="7994" y="6120"/>
                    <a:pt x="7994" y="6120"/>
                  </a:cubicBezTo>
                  <a:cubicBezTo>
                    <a:pt x="7833" y="5621"/>
                    <a:pt x="7048" y="5335"/>
                    <a:pt x="6406" y="5335"/>
                  </a:cubicBezTo>
                  <a:cubicBezTo>
                    <a:pt x="6263" y="5335"/>
                    <a:pt x="5728" y="5603"/>
                    <a:pt x="5728" y="5603"/>
                  </a:cubicBezTo>
                  <a:lnTo>
                    <a:pt x="5460" y="5460"/>
                  </a:lnTo>
                  <a:lnTo>
                    <a:pt x="5460" y="5068"/>
                  </a:lnTo>
                  <a:cubicBezTo>
                    <a:pt x="5460" y="4996"/>
                    <a:pt x="5425" y="4925"/>
                    <a:pt x="5335" y="4925"/>
                  </a:cubicBezTo>
                  <a:lnTo>
                    <a:pt x="5068" y="4925"/>
                  </a:lnTo>
                  <a:lnTo>
                    <a:pt x="5068" y="4532"/>
                  </a:lnTo>
                  <a:cubicBezTo>
                    <a:pt x="5068" y="4461"/>
                    <a:pt x="5014" y="4407"/>
                    <a:pt x="4943" y="4407"/>
                  </a:cubicBezTo>
                  <a:lnTo>
                    <a:pt x="4800" y="4407"/>
                  </a:lnTo>
                  <a:lnTo>
                    <a:pt x="4657" y="4497"/>
                  </a:lnTo>
                  <a:cubicBezTo>
                    <a:pt x="4616" y="4526"/>
                    <a:pt x="4566" y="4540"/>
                    <a:pt x="4516" y="4540"/>
                  </a:cubicBezTo>
                  <a:cubicBezTo>
                    <a:pt x="4415" y="4540"/>
                    <a:pt x="4312" y="4485"/>
                    <a:pt x="4265" y="4390"/>
                  </a:cubicBezTo>
                  <a:cubicBezTo>
                    <a:pt x="4265" y="4390"/>
                    <a:pt x="4140" y="4193"/>
                    <a:pt x="4140" y="4122"/>
                  </a:cubicBezTo>
                  <a:cubicBezTo>
                    <a:pt x="4140" y="3614"/>
                    <a:pt x="4661" y="3586"/>
                    <a:pt x="4777" y="3586"/>
                  </a:cubicBezTo>
                  <a:cubicBezTo>
                    <a:pt x="4792" y="3586"/>
                    <a:pt x="4800" y="3587"/>
                    <a:pt x="4800" y="3587"/>
                  </a:cubicBezTo>
                  <a:lnTo>
                    <a:pt x="5103" y="3587"/>
                  </a:lnTo>
                  <a:cubicBezTo>
                    <a:pt x="5175" y="3587"/>
                    <a:pt x="5210" y="3640"/>
                    <a:pt x="5228" y="3694"/>
                  </a:cubicBezTo>
                  <a:lnTo>
                    <a:pt x="5300" y="4033"/>
                  </a:lnTo>
                  <a:cubicBezTo>
                    <a:pt x="5317" y="4086"/>
                    <a:pt x="5371" y="4140"/>
                    <a:pt x="5442" y="4140"/>
                  </a:cubicBezTo>
                  <a:lnTo>
                    <a:pt x="5496" y="4140"/>
                  </a:lnTo>
                  <a:cubicBezTo>
                    <a:pt x="5567" y="4140"/>
                    <a:pt x="5621" y="4104"/>
                    <a:pt x="5639" y="4033"/>
                  </a:cubicBezTo>
                  <a:lnTo>
                    <a:pt x="5728" y="3533"/>
                  </a:lnTo>
                  <a:cubicBezTo>
                    <a:pt x="5728" y="3497"/>
                    <a:pt x="5746" y="3462"/>
                    <a:pt x="5781" y="3426"/>
                  </a:cubicBezTo>
                  <a:lnTo>
                    <a:pt x="6156" y="2944"/>
                  </a:lnTo>
                  <a:cubicBezTo>
                    <a:pt x="6227" y="2855"/>
                    <a:pt x="6335" y="2802"/>
                    <a:pt x="6459" y="2802"/>
                  </a:cubicBezTo>
                  <a:lnTo>
                    <a:pt x="6798" y="2802"/>
                  </a:lnTo>
                  <a:cubicBezTo>
                    <a:pt x="6888" y="2802"/>
                    <a:pt x="6923" y="2748"/>
                    <a:pt x="6923" y="2677"/>
                  </a:cubicBezTo>
                  <a:lnTo>
                    <a:pt x="6923" y="2534"/>
                  </a:lnTo>
                  <a:lnTo>
                    <a:pt x="6905" y="2498"/>
                  </a:lnTo>
                  <a:cubicBezTo>
                    <a:pt x="6816" y="2427"/>
                    <a:pt x="6870" y="2266"/>
                    <a:pt x="6995" y="2266"/>
                  </a:cubicBezTo>
                  <a:lnTo>
                    <a:pt x="7066" y="2266"/>
                  </a:lnTo>
                  <a:cubicBezTo>
                    <a:pt x="7155" y="2266"/>
                    <a:pt x="7191" y="2320"/>
                    <a:pt x="7191" y="2409"/>
                  </a:cubicBezTo>
                  <a:cubicBezTo>
                    <a:pt x="7191" y="2480"/>
                    <a:pt x="7262" y="2534"/>
                    <a:pt x="7334" y="2534"/>
                  </a:cubicBezTo>
                  <a:lnTo>
                    <a:pt x="7459" y="2534"/>
                  </a:lnTo>
                  <a:lnTo>
                    <a:pt x="7548" y="2195"/>
                  </a:lnTo>
                  <a:cubicBezTo>
                    <a:pt x="7566" y="2070"/>
                    <a:pt x="7530" y="1963"/>
                    <a:pt x="7423" y="1909"/>
                  </a:cubicBezTo>
                  <a:lnTo>
                    <a:pt x="6299" y="1214"/>
                  </a:lnTo>
                  <a:lnTo>
                    <a:pt x="5996" y="1214"/>
                  </a:lnTo>
                  <a:cubicBezTo>
                    <a:pt x="5853" y="1214"/>
                    <a:pt x="5728" y="1339"/>
                    <a:pt x="5728" y="1463"/>
                  </a:cubicBezTo>
                  <a:lnTo>
                    <a:pt x="5728" y="1606"/>
                  </a:lnTo>
                  <a:cubicBezTo>
                    <a:pt x="5728" y="1695"/>
                    <a:pt x="5674" y="1731"/>
                    <a:pt x="5603" y="1731"/>
                  </a:cubicBezTo>
                  <a:lnTo>
                    <a:pt x="5460" y="1731"/>
                  </a:lnTo>
                  <a:lnTo>
                    <a:pt x="5335" y="1606"/>
                  </a:lnTo>
                  <a:lnTo>
                    <a:pt x="4943" y="1606"/>
                  </a:lnTo>
                  <a:cubicBezTo>
                    <a:pt x="4854" y="1606"/>
                    <a:pt x="4800" y="1553"/>
                    <a:pt x="4800" y="1463"/>
                  </a:cubicBezTo>
                  <a:lnTo>
                    <a:pt x="4800" y="1142"/>
                  </a:lnTo>
                  <a:cubicBezTo>
                    <a:pt x="4800" y="1107"/>
                    <a:pt x="4818" y="1071"/>
                    <a:pt x="4854" y="1035"/>
                  </a:cubicBezTo>
                  <a:lnTo>
                    <a:pt x="5710" y="678"/>
                  </a:lnTo>
                  <a:close/>
                  <a:moveTo>
                    <a:pt x="1731" y="1999"/>
                  </a:moveTo>
                  <a:cubicBezTo>
                    <a:pt x="1856" y="2070"/>
                    <a:pt x="1981" y="2177"/>
                    <a:pt x="1999" y="2266"/>
                  </a:cubicBezTo>
                  <a:lnTo>
                    <a:pt x="1999" y="3105"/>
                  </a:lnTo>
                  <a:cubicBezTo>
                    <a:pt x="1999" y="3176"/>
                    <a:pt x="2017" y="3230"/>
                    <a:pt x="2070" y="3266"/>
                  </a:cubicBezTo>
                  <a:lnTo>
                    <a:pt x="2944" y="4407"/>
                  </a:lnTo>
                  <a:lnTo>
                    <a:pt x="2998" y="4336"/>
                  </a:lnTo>
                  <a:cubicBezTo>
                    <a:pt x="3051" y="4300"/>
                    <a:pt x="3069" y="4229"/>
                    <a:pt x="3034" y="4176"/>
                  </a:cubicBezTo>
                  <a:lnTo>
                    <a:pt x="2873" y="3908"/>
                  </a:lnTo>
                  <a:cubicBezTo>
                    <a:pt x="2812" y="3817"/>
                    <a:pt x="2881" y="3700"/>
                    <a:pt x="2979" y="3700"/>
                  </a:cubicBezTo>
                  <a:cubicBezTo>
                    <a:pt x="2997" y="3700"/>
                    <a:pt x="3015" y="3704"/>
                    <a:pt x="3034" y="3712"/>
                  </a:cubicBezTo>
                  <a:cubicBezTo>
                    <a:pt x="3069" y="3729"/>
                    <a:pt x="3105" y="3747"/>
                    <a:pt x="3105" y="3783"/>
                  </a:cubicBezTo>
                  <a:lnTo>
                    <a:pt x="3551" y="4639"/>
                  </a:lnTo>
                  <a:cubicBezTo>
                    <a:pt x="3605" y="4729"/>
                    <a:pt x="3694" y="4818"/>
                    <a:pt x="3783" y="4836"/>
                  </a:cubicBezTo>
                  <a:lnTo>
                    <a:pt x="4372" y="5032"/>
                  </a:lnTo>
                  <a:cubicBezTo>
                    <a:pt x="4408" y="5050"/>
                    <a:pt x="4443" y="5085"/>
                    <a:pt x="4443" y="5103"/>
                  </a:cubicBezTo>
                  <a:lnTo>
                    <a:pt x="4479" y="5175"/>
                  </a:lnTo>
                  <a:cubicBezTo>
                    <a:pt x="4532" y="5264"/>
                    <a:pt x="4622" y="5317"/>
                    <a:pt x="4729" y="5317"/>
                  </a:cubicBezTo>
                  <a:lnTo>
                    <a:pt x="4889" y="5317"/>
                  </a:lnTo>
                  <a:cubicBezTo>
                    <a:pt x="4925" y="5317"/>
                    <a:pt x="4961" y="5353"/>
                    <a:pt x="4996" y="5371"/>
                  </a:cubicBezTo>
                  <a:lnTo>
                    <a:pt x="5175" y="5621"/>
                  </a:lnTo>
                  <a:cubicBezTo>
                    <a:pt x="5193" y="5674"/>
                    <a:pt x="5264" y="5728"/>
                    <a:pt x="5317" y="5728"/>
                  </a:cubicBezTo>
                  <a:lnTo>
                    <a:pt x="5603" y="5799"/>
                  </a:lnTo>
                  <a:cubicBezTo>
                    <a:pt x="5674" y="5817"/>
                    <a:pt x="5728" y="5906"/>
                    <a:pt x="5692" y="5978"/>
                  </a:cubicBezTo>
                  <a:cubicBezTo>
                    <a:pt x="5692" y="5978"/>
                    <a:pt x="5478" y="6192"/>
                    <a:pt x="5478" y="6495"/>
                  </a:cubicBezTo>
                  <a:cubicBezTo>
                    <a:pt x="5478" y="7369"/>
                    <a:pt x="6281" y="7619"/>
                    <a:pt x="6281" y="7833"/>
                  </a:cubicBezTo>
                  <a:cubicBezTo>
                    <a:pt x="6281" y="8369"/>
                    <a:pt x="6192" y="9118"/>
                    <a:pt x="6174" y="9421"/>
                  </a:cubicBezTo>
                  <a:cubicBezTo>
                    <a:pt x="5817" y="9493"/>
                    <a:pt x="5460" y="9546"/>
                    <a:pt x="5086" y="9546"/>
                  </a:cubicBezTo>
                  <a:cubicBezTo>
                    <a:pt x="5064" y="9546"/>
                    <a:pt x="5042" y="9547"/>
                    <a:pt x="5020" y="9547"/>
                  </a:cubicBezTo>
                  <a:cubicBezTo>
                    <a:pt x="2552" y="9547"/>
                    <a:pt x="536" y="7544"/>
                    <a:pt x="536" y="5068"/>
                  </a:cubicBezTo>
                  <a:cubicBezTo>
                    <a:pt x="536" y="3890"/>
                    <a:pt x="1000" y="2819"/>
                    <a:pt x="1731" y="1999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68" y="10117"/>
                  </a:cubicBezTo>
                  <a:cubicBezTo>
                    <a:pt x="7869" y="10117"/>
                    <a:pt x="10117" y="7851"/>
                    <a:pt x="10117" y="5068"/>
                  </a:cubicBezTo>
                  <a:cubicBezTo>
                    <a:pt x="10117" y="2266"/>
                    <a:pt x="7869" y="0"/>
                    <a:pt x="5068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3" name="Google Shape;2423;p29"/>
            <p:cNvSpPr/>
            <p:nvPr/>
          </p:nvSpPr>
          <p:spPr>
            <a:xfrm>
              <a:off x="6266250" y="4488650"/>
              <a:ext cx="34375" cy="11325"/>
            </a:xfrm>
            <a:custGeom>
              <a:rect b="b" l="l" r="r" t="t"/>
              <a:pathLst>
                <a:path extrusionOk="0" h="453" w="1375">
                  <a:moveTo>
                    <a:pt x="572" y="0"/>
                  </a:moveTo>
                  <a:cubicBezTo>
                    <a:pt x="549" y="0"/>
                    <a:pt x="527" y="4"/>
                    <a:pt x="500" y="13"/>
                  </a:cubicBezTo>
                  <a:lnTo>
                    <a:pt x="36" y="120"/>
                  </a:lnTo>
                  <a:cubicBezTo>
                    <a:pt x="1" y="138"/>
                    <a:pt x="1" y="192"/>
                    <a:pt x="36" y="245"/>
                  </a:cubicBezTo>
                  <a:lnTo>
                    <a:pt x="661" y="245"/>
                  </a:lnTo>
                  <a:cubicBezTo>
                    <a:pt x="696" y="245"/>
                    <a:pt x="732" y="245"/>
                    <a:pt x="750" y="263"/>
                  </a:cubicBezTo>
                  <a:lnTo>
                    <a:pt x="1214" y="442"/>
                  </a:lnTo>
                  <a:cubicBezTo>
                    <a:pt x="1233" y="449"/>
                    <a:pt x="1252" y="453"/>
                    <a:pt x="1269" y="453"/>
                  </a:cubicBezTo>
                  <a:cubicBezTo>
                    <a:pt x="1331" y="453"/>
                    <a:pt x="1374" y="408"/>
                    <a:pt x="1374" y="352"/>
                  </a:cubicBezTo>
                  <a:cubicBezTo>
                    <a:pt x="1374" y="281"/>
                    <a:pt x="1339" y="228"/>
                    <a:pt x="1285" y="228"/>
                  </a:cubicBezTo>
                  <a:lnTo>
                    <a:pt x="643" y="13"/>
                  </a:lnTo>
                  <a:cubicBezTo>
                    <a:pt x="616" y="4"/>
                    <a:pt x="594" y="0"/>
                    <a:pt x="572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24" name="Google Shape;2424;p29"/>
          <p:cNvSpPr/>
          <p:nvPr/>
        </p:nvSpPr>
        <p:spPr>
          <a:xfrm>
            <a:off x="4610360" y="3391295"/>
            <a:ext cx="242397" cy="248847"/>
          </a:xfrm>
          <a:custGeom>
            <a:rect b="b" l="l" r="r" t="t"/>
            <a:pathLst>
              <a:path extrusionOk="0" h="9294" w="9779">
                <a:moveTo>
                  <a:pt x="5890" y="795"/>
                </a:moveTo>
                <a:cubicBezTo>
                  <a:pt x="6526" y="795"/>
                  <a:pt x="7154" y="933"/>
                  <a:pt x="7726" y="1211"/>
                </a:cubicBezTo>
                <a:cubicBezTo>
                  <a:pt x="7708" y="1211"/>
                  <a:pt x="7708" y="1211"/>
                  <a:pt x="7708" y="1229"/>
                </a:cubicBezTo>
                <a:cubicBezTo>
                  <a:pt x="7423" y="1515"/>
                  <a:pt x="7209" y="1818"/>
                  <a:pt x="7084" y="2103"/>
                </a:cubicBezTo>
                <a:cubicBezTo>
                  <a:pt x="6222" y="1599"/>
                  <a:pt x="5310" y="1332"/>
                  <a:pt x="4493" y="1332"/>
                </a:cubicBezTo>
                <a:cubicBezTo>
                  <a:pt x="4126" y="1332"/>
                  <a:pt x="3777" y="1386"/>
                  <a:pt x="3462" y="1497"/>
                </a:cubicBezTo>
                <a:cubicBezTo>
                  <a:pt x="4210" y="1031"/>
                  <a:pt x="5057" y="795"/>
                  <a:pt x="5890" y="795"/>
                </a:cubicBezTo>
                <a:close/>
                <a:moveTo>
                  <a:pt x="2819" y="1996"/>
                </a:moveTo>
                <a:cubicBezTo>
                  <a:pt x="3355" y="2014"/>
                  <a:pt x="4390" y="2639"/>
                  <a:pt x="5585" y="3620"/>
                </a:cubicBezTo>
                <a:cubicBezTo>
                  <a:pt x="5264" y="3763"/>
                  <a:pt x="4961" y="3977"/>
                  <a:pt x="4675" y="4244"/>
                </a:cubicBezTo>
                <a:cubicBezTo>
                  <a:pt x="4407" y="4530"/>
                  <a:pt x="4193" y="4833"/>
                  <a:pt x="4051" y="5137"/>
                </a:cubicBezTo>
                <a:cubicBezTo>
                  <a:pt x="3069" y="3959"/>
                  <a:pt x="2445" y="2924"/>
                  <a:pt x="2427" y="2371"/>
                </a:cubicBezTo>
                <a:cubicBezTo>
                  <a:pt x="2480" y="2300"/>
                  <a:pt x="2552" y="2246"/>
                  <a:pt x="2623" y="2175"/>
                </a:cubicBezTo>
                <a:cubicBezTo>
                  <a:pt x="2677" y="2103"/>
                  <a:pt x="2748" y="2050"/>
                  <a:pt x="2819" y="1996"/>
                </a:cubicBezTo>
                <a:close/>
                <a:moveTo>
                  <a:pt x="1945" y="3013"/>
                </a:moveTo>
                <a:lnTo>
                  <a:pt x="1945" y="3013"/>
                </a:lnTo>
                <a:cubicBezTo>
                  <a:pt x="1588" y="4048"/>
                  <a:pt x="1820" y="5386"/>
                  <a:pt x="2552" y="6635"/>
                </a:cubicBezTo>
                <a:cubicBezTo>
                  <a:pt x="2249" y="6760"/>
                  <a:pt x="1945" y="6974"/>
                  <a:pt x="1678" y="7260"/>
                </a:cubicBezTo>
                <a:cubicBezTo>
                  <a:pt x="1660" y="7278"/>
                  <a:pt x="1660" y="7278"/>
                  <a:pt x="1660" y="7296"/>
                </a:cubicBezTo>
                <a:cubicBezTo>
                  <a:pt x="1017" y="5957"/>
                  <a:pt x="1124" y="4334"/>
                  <a:pt x="1945" y="3013"/>
                </a:cubicBezTo>
                <a:close/>
                <a:moveTo>
                  <a:pt x="5876" y="0"/>
                </a:moveTo>
                <a:cubicBezTo>
                  <a:pt x="4664" y="0"/>
                  <a:pt x="3429" y="424"/>
                  <a:pt x="2409" y="1265"/>
                </a:cubicBezTo>
                <a:cubicBezTo>
                  <a:pt x="2325" y="1204"/>
                  <a:pt x="2228" y="1175"/>
                  <a:pt x="2129" y="1175"/>
                </a:cubicBezTo>
                <a:cubicBezTo>
                  <a:pt x="1997" y="1175"/>
                  <a:pt x="1861" y="1226"/>
                  <a:pt x="1749" y="1318"/>
                </a:cubicBezTo>
                <a:cubicBezTo>
                  <a:pt x="1588" y="1497"/>
                  <a:pt x="1553" y="1782"/>
                  <a:pt x="1678" y="1996"/>
                </a:cubicBezTo>
                <a:cubicBezTo>
                  <a:pt x="18" y="4013"/>
                  <a:pt x="0" y="6903"/>
                  <a:pt x="1678" y="8777"/>
                </a:cubicBezTo>
                <a:cubicBezTo>
                  <a:pt x="1713" y="8509"/>
                  <a:pt x="1910" y="8152"/>
                  <a:pt x="2231" y="7831"/>
                </a:cubicBezTo>
                <a:cubicBezTo>
                  <a:pt x="2570" y="7492"/>
                  <a:pt x="2927" y="7296"/>
                  <a:pt x="3194" y="7296"/>
                </a:cubicBezTo>
                <a:cubicBezTo>
                  <a:pt x="3212" y="7028"/>
                  <a:pt x="3408" y="6671"/>
                  <a:pt x="3747" y="6332"/>
                </a:cubicBezTo>
                <a:cubicBezTo>
                  <a:pt x="4068" y="5993"/>
                  <a:pt x="4425" y="5797"/>
                  <a:pt x="4693" y="5779"/>
                </a:cubicBezTo>
                <a:cubicBezTo>
                  <a:pt x="4711" y="5601"/>
                  <a:pt x="4818" y="5351"/>
                  <a:pt x="4996" y="5101"/>
                </a:cubicBezTo>
                <a:cubicBezTo>
                  <a:pt x="5014" y="5137"/>
                  <a:pt x="5050" y="5154"/>
                  <a:pt x="5068" y="5190"/>
                </a:cubicBezTo>
                <a:lnTo>
                  <a:pt x="9064" y="9169"/>
                </a:lnTo>
                <a:cubicBezTo>
                  <a:pt x="9136" y="9258"/>
                  <a:pt x="9243" y="9294"/>
                  <a:pt x="9332" y="9294"/>
                </a:cubicBezTo>
                <a:cubicBezTo>
                  <a:pt x="9439" y="9294"/>
                  <a:pt x="9546" y="9258"/>
                  <a:pt x="9618" y="9169"/>
                </a:cubicBezTo>
                <a:cubicBezTo>
                  <a:pt x="9778" y="9026"/>
                  <a:pt x="9778" y="8759"/>
                  <a:pt x="9618" y="8616"/>
                </a:cubicBezTo>
                <a:lnTo>
                  <a:pt x="5621" y="4619"/>
                </a:lnTo>
                <a:cubicBezTo>
                  <a:pt x="5603" y="4601"/>
                  <a:pt x="5585" y="4584"/>
                  <a:pt x="5549" y="4566"/>
                </a:cubicBezTo>
                <a:cubicBezTo>
                  <a:pt x="5781" y="4387"/>
                  <a:pt x="6031" y="4280"/>
                  <a:pt x="6210" y="4262"/>
                </a:cubicBezTo>
                <a:cubicBezTo>
                  <a:pt x="6210" y="3995"/>
                  <a:pt x="6424" y="3638"/>
                  <a:pt x="6745" y="3299"/>
                </a:cubicBezTo>
                <a:cubicBezTo>
                  <a:pt x="7084" y="2978"/>
                  <a:pt x="7441" y="2764"/>
                  <a:pt x="7708" y="2764"/>
                </a:cubicBezTo>
                <a:cubicBezTo>
                  <a:pt x="7708" y="2496"/>
                  <a:pt x="7940" y="2139"/>
                  <a:pt x="8244" y="1800"/>
                </a:cubicBezTo>
                <a:cubicBezTo>
                  <a:pt x="8565" y="1479"/>
                  <a:pt x="8940" y="1283"/>
                  <a:pt x="9189" y="1265"/>
                </a:cubicBezTo>
                <a:cubicBezTo>
                  <a:pt x="8264" y="419"/>
                  <a:pt x="7081" y="0"/>
                  <a:pt x="5876" y="0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425" name="Google Shape;2425;p29"/>
          <p:cNvGrpSpPr/>
          <p:nvPr/>
        </p:nvGrpSpPr>
        <p:grpSpPr>
          <a:xfrm>
            <a:off x="4986018" y="3397639"/>
            <a:ext cx="264061" cy="235540"/>
            <a:chOff x="6919750" y="1464650"/>
            <a:chExt cx="266325" cy="219925"/>
          </a:xfrm>
        </p:grpSpPr>
        <p:sp>
          <p:nvSpPr>
            <p:cNvPr id="2426" name="Google Shape;2426;p29"/>
            <p:cNvSpPr/>
            <p:nvPr/>
          </p:nvSpPr>
          <p:spPr>
            <a:xfrm>
              <a:off x="6919750" y="1464650"/>
              <a:ext cx="266325" cy="219925"/>
            </a:xfrm>
            <a:custGeom>
              <a:rect b="b" l="l" r="r" t="t"/>
              <a:pathLst>
                <a:path extrusionOk="0" h="8797" w="10653">
                  <a:moveTo>
                    <a:pt x="2659" y="2409"/>
                  </a:moveTo>
                  <a:lnTo>
                    <a:pt x="2659" y="3462"/>
                  </a:lnTo>
                  <a:lnTo>
                    <a:pt x="1071" y="3462"/>
                  </a:lnTo>
                  <a:lnTo>
                    <a:pt x="1071" y="2409"/>
                  </a:lnTo>
                  <a:close/>
                  <a:moveTo>
                    <a:pt x="5317" y="2927"/>
                  </a:moveTo>
                  <a:cubicBezTo>
                    <a:pt x="6655" y="2927"/>
                    <a:pt x="7726" y="3997"/>
                    <a:pt x="7726" y="5335"/>
                  </a:cubicBezTo>
                  <a:cubicBezTo>
                    <a:pt x="7726" y="6656"/>
                    <a:pt x="6655" y="7726"/>
                    <a:pt x="5317" y="7726"/>
                  </a:cubicBezTo>
                  <a:cubicBezTo>
                    <a:pt x="3997" y="7726"/>
                    <a:pt x="2926" y="6656"/>
                    <a:pt x="2926" y="5335"/>
                  </a:cubicBezTo>
                  <a:cubicBezTo>
                    <a:pt x="2926" y="3997"/>
                    <a:pt x="3997" y="2927"/>
                    <a:pt x="5317" y="2927"/>
                  </a:cubicBezTo>
                  <a:close/>
                  <a:moveTo>
                    <a:pt x="3997" y="0"/>
                  </a:moveTo>
                  <a:lnTo>
                    <a:pt x="3194" y="1339"/>
                  </a:lnTo>
                  <a:lnTo>
                    <a:pt x="535" y="1339"/>
                  </a:lnTo>
                  <a:cubicBezTo>
                    <a:pt x="232" y="1339"/>
                    <a:pt x="0" y="1571"/>
                    <a:pt x="0" y="1874"/>
                  </a:cubicBezTo>
                  <a:lnTo>
                    <a:pt x="0" y="8262"/>
                  </a:lnTo>
                  <a:cubicBezTo>
                    <a:pt x="0" y="8565"/>
                    <a:pt x="232" y="8797"/>
                    <a:pt x="535" y="8797"/>
                  </a:cubicBezTo>
                  <a:lnTo>
                    <a:pt x="10117" y="8797"/>
                  </a:lnTo>
                  <a:cubicBezTo>
                    <a:pt x="10420" y="8797"/>
                    <a:pt x="10652" y="8565"/>
                    <a:pt x="10652" y="8262"/>
                  </a:cubicBezTo>
                  <a:lnTo>
                    <a:pt x="10652" y="1874"/>
                  </a:lnTo>
                  <a:cubicBezTo>
                    <a:pt x="10652" y="1571"/>
                    <a:pt x="10420" y="1339"/>
                    <a:pt x="10117" y="1339"/>
                  </a:cubicBezTo>
                  <a:lnTo>
                    <a:pt x="7458" y="1339"/>
                  </a:lnTo>
                  <a:lnTo>
                    <a:pt x="6655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7" name="Google Shape;2427;p29"/>
            <p:cNvSpPr/>
            <p:nvPr/>
          </p:nvSpPr>
          <p:spPr>
            <a:xfrm>
              <a:off x="7006275" y="1551175"/>
              <a:ext cx="93250" cy="93250"/>
            </a:xfrm>
            <a:custGeom>
              <a:rect b="b" l="l" r="r" t="t"/>
              <a:pathLst>
                <a:path extrusionOk="0" h="3730" w="3730">
                  <a:moveTo>
                    <a:pt x="1856" y="536"/>
                  </a:moveTo>
                  <a:cubicBezTo>
                    <a:pt x="2606" y="536"/>
                    <a:pt x="3194" y="1125"/>
                    <a:pt x="3194" y="1874"/>
                  </a:cubicBezTo>
                  <a:cubicBezTo>
                    <a:pt x="3194" y="2624"/>
                    <a:pt x="2606" y="3195"/>
                    <a:pt x="1856" y="3195"/>
                  </a:cubicBezTo>
                  <a:cubicBezTo>
                    <a:pt x="1125" y="3195"/>
                    <a:pt x="536" y="2624"/>
                    <a:pt x="536" y="1874"/>
                  </a:cubicBezTo>
                  <a:cubicBezTo>
                    <a:pt x="536" y="1125"/>
                    <a:pt x="1125" y="536"/>
                    <a:pt x="1856" y="536"/>
                  </a:cubicBezTo>
                  <a:close/>
                  <a:moveTo>
                    <a:pt x="1856" y="1"/>
                  </a:moveTo>
                  <a:cubicBezTo>
                    <a:pt x="839" y="1"/>
                    <a:pt x="1" y="839"/>
                    <a:pt x="1" y="1874"/>
                  </a:cubicBezTo>
                  <a:cubicBezTo>
                    <a:pt x="1" y="2909"/>
                    <a:pt x="839" y="3730"/>
                    <a:pt x="1856" y="3730"/>
                  </a:cubicBezTo>
                  <a:cubicBezTo>
                    <a:pt x="2909" y="3730"/>
                    <a:pt x="3730" y="2909"/>
                    <a:pt x="3730" y="1874"/>
                  </a:cubicBezTo>
                  <a:cubicBezTo>
                    <a:pt x="3730" y="839"/>
                    <a:pt x="2909" y="1"/>
                    <a:pt x="1856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28" name="Google Shape;2428;p29"/>
          <p:cNvGrpSpPr/>
          <p:nvPr/>
        </p:nvGrpSpPr>
        <p:grpSpPr>
          <a:xfrm>
            <a:off x="5380634" y="3378370"/>
            <a:ext cx="275141" cy="267081"/>
            <a:chOff x="4759875" y="1027050"/>
            <a:chExt cx="277500" cy="249375"/>
          </a:xfrm>
        </p:grpSpPr>
        <p:sp>
          <p:nvSpPr>
            <p:cNvPr id="2429" name="Google Shape;2429;p29"/>
            <p:cNvSpPr/>
            <p:nvPr/>
          </p:nvSpPr>
          <p:spPr>
            <a:xfrm>
              <a:off x="4885225" y="1027050"/>
              <a:ext cx="26800" cy="39725"/>
            </a:xfrm>
            <a:custGeom>
              <a:rect b="b" l="l" r="r" t="t"/>
              <a:pathLst>
                <a:path extrusionOk="0" h="1589" w="1072">
                  <a:moveTo>
                    <a:pt x="536" y="1"/>
                  </a:moveTo>
                  <a:lnTo>
                    <a:pt x="1" y="786"/>
                  </a:lnTo>
                  <a:lnTo>
                    <a:pt x="536" y="1589"/>
                  </a:lnTo>
                  <a:lnTo>
                    <a:pt x="1071" y="786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0" name="Google Shape;2430;p29"/>
            <p:cNvSpPr/>
            <p:nvPr/>
          </p:nvSpPr>
          <p:spPr>
            <a:xfrm>
              <a:off x="4795575" y="1077025"/>
              <a:ext cx="206100" cy="159250"/>
            </a:xfrm>
            <a:custGeom>
              <a:rect b="b" l="l" r="r" t="t"/>
              <a:pathLst>
                <a:path extrusionOk="0" h="6370" w="8244">
                  <a:moveTo>
                    <a:pt x="4122" y="0"/>
                  </a:moveTo>
                  <a:lnTo>
                    <a:pt x="2231" y="3158"/>
                  </a:lnTo>
                  <a:lnTo>
                    <a:pt x="0" y="2123"/>
                  </a:lnTo>
                  <a:lnTo>
                    <a:pt x="803" y="5585"/>
                  </a:lnTo>
                  <a:lnTo>
                    <a:pt x="803" y="6370"/>
                  </a:lnTo>
                  <a:lnTo>
                    <a:pt x="7441" y="6370"/>
                  </a:lnTo>
                  <a:lnTo>
                    <a:pt x="7441" y="5585"/>
                  </a:lnTo>
                  <a:lnTo>
                    <a:pt x="8244" y="2123"/>
                  </a:lnTo>
                  <a:lnTo>
                    <a:pt x="6013" y="3158"/>
                  </a:lnTo>
                  <a:lnTo>
                    <a:pt x="4122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1" name="Google Shape;2431;p29"/>
            <p:cNvSpPr/>
            <p:nvPr/>
          </p:nvSpPr>
          <p:spPr>
            <a:xfrm>
              <a:off x="4815650" y="1249650"/>
              <a:ext cx="165950" cy="26775"/>
            </a:xfrm>
            <a:custGeom>
              <a:rect b="b" l="l" r="r" t="t"/>
              <a:pathLst>
                <a:path extrusionOk="0" h="1071" w="6638">
                  <a:moveTo>
                    <a:pt x="0" y="0"/>
                  </a:moveTo>
                  <a:lnTo>
                    <a:pt x="0" y="1071"/>
                  </a:lnTo>
                  <a:lnTo>
                    <a:pt x="6638" y="1071"/>
                  </a:lnTo>
                  <a:lnTo>
                    <a:pt x="6638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2" name="Google Shape;2432;p29"/>
            <p:cNvSpPr/>
            <p:nvPr/>
          </p:nvSpPr>
          <p:spPr>
            <a:xfrm>
              <a:off x="4759875" y="1094425"/>
              <a:ext cx="28125" cy="28125"/>
            </a:xfrm>
            <a:custGeom>
              <a:rect b="b" l="l" r="r" t="t"/>
              <a:pathLst>
                <a:path extrusionOk="0" h="1125" w="1125">
                  <a:moveTo>
                    <a:pt x="1" y="0"/>
                  </a:moveTo>
                  <a:lnTo>
                    <a:pt x="197" y="928"/>
                  </a:lnTo>
                  <a:lnTo>
                    <a:pt x="1125" y="1124"/>
                  </a:lnTo>
                  <a:lnTo>
                    <a:pt x="1125" y="1124"/>
                  </a:lnTo>
                  <a:lnTo>
                    <a:pt x="929" y="196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3" name="Google Shape;2433;p29"/>
            <p:cNvSpPr/>
            <p:nvPr/>
          </p:nvSpPr>
          <p:spPr>
            <a:xfrm>
              <a:off x="5009225" y="1094425"/>
              <a:ext cx="28150" cy="28125"/>
            </a:xfrm>
            <a:custGeom>
              <a:rect b="b" l="l" r="r" t="t"/>
              <a:pathLst>
                <a:path extrusionOk="0" h="1125" w="1126">
                  <a:moveTo>
                    <a:pt x="1125" y="0"/>
                  </a:moveTo>
                  <a:lnTo>
                    <a:pt x="197" y="196"/>
                  </a:lnTo>
                  <a:lnTo>
                    <a:pt x="1" y="1124"/>
                  </a:lnTo>
                  <a:lnTo>
                    <a:pt x="1" y="1124"/>
                  </a:lnTo>
                  <a:lnTo>
                    <a:pt x="929" y="928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34" name="Google Shape;2434;p29"/>
          <p:cNvGrpSpPr/>
          <p:nvPr/>
        </p:nvGrpSpPr>
        <p:grpSpPr>
          <a:xfrm>
            <a:off x="5786575" y="3365777"/>
            <a:ext cx="279553" cy="269624"/>
            <a:chOff x="3357900" y="1057675"/>
            <a:chExt cx="281950" cy="251750"/>
          </a:xfrm>
        </p:grpSpPr>
        <p:sp>
          <p:nvSpPr>
            <p:cNvPr id="2435" name="Google Shape;2435;p29"/>
            <p:cNvSpPr/>
            <p:nvPr/>
          </p:nvSpPr>
          <p:spPr>
            <a:xfrm>
              <a:off x="3357900" y="1064075"/>
              <a:ext cx="226625" cy="245350"/>
            </a:xfrm>
            <a:custGeom>
              <a:rect b="b" l="l" r="r" t="t"/>
              <a:pathLst>
                <a:path extrusionOk="0" h="9814" w="9065">
                  <a:moveTo>
                    <a:pt x="4158" y="1"/>
                  </a:moveTo>
                  <a:cubicBezTo>
                    <a:pt x="5621" y="1464"/>
                    <a:pt x="6067" y="3730"/>
                    <a:pt x="5103" y="5693"/>
                  </a:cubicBezTo>
                  <a:cubicBezTo>
                    <a:pt x="4227" y="7445"/>
                    <a:pt x="2469" y="8430"/>
                    <a:pt x="654" y="8430"/>
                  </a:cubicBezTo>
                  <a:cubicBezTo>
                    <a:pt x="436" y="8430"/>
                    <a:pt x="218" y="8415"/>
                    <a:pt x="0" y="8387"/>
                  </a:cubicBezTo>
                  <a:lnTo>
                    <a:pt x="0" y="8387"/>
                  </a:lnTo>
                  <a:cubicBezTo>
                    <a:pt x="375" y="8744"/>
                    <a:pt x="803" y="9065"/>
                    <a:pt x="1285" y="9297"/>
                  </a:cubicBezTo>
                  <a:cubicBezTo>
                    <a:pt x="1992" y="9647"/>
                    <a:pt x="2740" y="9813"/>
                    <a:pt x="3476" y="9813"/>
                  </a:cubicBezTo>
                  <a:cubicBezTo>
                    <a:pt x="5285" y="9813"/>
                    <a:pt x="7019" y="8810"/>
                    <a:pt x="7869" y="7084"/>
                  </a:cubicBezTo>
                  <a:cubicBezTo>
                    <a:pt x="9065" y="4640"/>
                    <a:pt x="8101" y="1714"/>
                    <a:pt x="5657" y="482"/>
                  </a:cubicBezTo>
                  <a:cubicBezTo>
                    <a:pt x="5175" y="251"/>
                    <a:pt x="4657" y="72"/>
                    <a:pt x="4158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6" name="Google Shape;2436;p29"/>
            <p:cNvSpPr/>
            <p:nvPr/>
          </p:nvSpPr>
          <p:spPr>
            <a:xfrm>
              <a:off x="3593875" y="1188800"/>
              <a:ext cx="45975" cy="48375"/>
            </a:xfrm>
            <a:custGeom>
              <a:rect b="b" l="l" r="r" t="t"/>
              <a:pathLst>
                <a:path extrusionOk="0" h="1935" w="1839">
                  <a:moveTo>
                    <a:pt x="757" y="1"/>
                  </a:moveTo>
                  <a:cubicBezTo>
                    <a:pt x="743" y="1"/>
                    <a:pt x="728" y="3"/>
                    <a:pt x="714" y="8"/>
                  </a:cubicBezTo>
                  <a:cubicBezTo>
                    <a:pt x="660" y="8"/>
                    <a:pt x="607" y="61"/>
                    <a:pt x="607" y="115"/>
                  </a:cubicBezTo>
                  <a:lnTo>
                    <a:pt x="589" y="579"/>
                  </a:lnTo>
                  <a:cubicBezTo>
                    <a:pt x="589" y="632"/>
                    <a:pt x="553" y="668"/>
                    <a:pt x="500" y="686"/>
                  </a:cubicBezTo>
                  <a:lnTo>
                    <a:pt x="89" y="775"/>
                  </a:lnTo>
                  <a:cubicBezTo>
                    <a:pt x="36" y="793"/>
                    <a:pt x="0" y="846"/>
                    <a:pt x="0" y="900"/>
                  </a:cubicBezTo>
                  <a:cubicBezTo>
                    <a:pt x="0" y="953"/>
                    <a:pt x="18" y="1007"/>
                    <a:pt x="72" y="1025"/>
                  </a:cubicBezTo>
                  <a:lnTo>
                    <a:pt x="250" y="1114"/>
                  </a:lnTo>
                  <a:lnTo>
                    <a:pt x="482" y="1239"/>
                  </a:lnTo>
                  <a:cubicBezTo>
                    <a:pt x="482" y="1257"/>
                    <a:pt x="518" y="1274"/>
                    <a:pt x="518" y="1292"/>
                  </a:cubicBezTo>
                  <a:cubicBezTo>
                    <a:pt x="536" y="1310"/>
                    <a:pt x="536" y="1328"/>
                    <a:pt x="536" y="1364"/>
                  </a:cubicBezTo>
                  <a:lnTo>
                    <a:pt x="536" y="1810"/>
                  </a:lnTo>
                  <a:cubicBezTo>
                    <a:pt x="536" y="1863"/>
                    <a:pt x="571" y="1917"/>
                    <a:pt x="607" y="1935"/>
                  </a:cubicBezTo>
                  <a:cubicBezTo>
                    <a:pt x="678" y="1935"/>
                    <a:pt x="732" y="1935"/>
                    <a:pt x="767" y="1881"/>
                  </a:cubicBezTo>
                  <a:lnTo>
                    <a:pt x="1053" y="1524"/>
                  </a:lnTo>
                  <a:cubicBezTo>
                    <a:pt x="1092" y="1498"/>
                    <a:pt x="1122" y="1482"/>
                    <a:pt x="1163" y="1482"/>
                  </a:cubicBezTo>
                  <a:cubicBezTo>
                    <a:pt x="1178" y="1482"/>
                    <a:pt x="1194" y="1484"/>
                    <a:pt x="1214" y="1489"/>
                  </a:cubicBezTo>
                  <a:lnTo>
                    <a:pt x="1642" y="1649"/>
                  </a:lnTo>
                  <a:cubicBezTo>
                    <a:pt x="1656" y="1654"/>
                    <a:pt x="1670" y="1656"/>
                    <a:pt x="1684" y="1656"/>
                  </a:cubicBezTo>
                  <a:cubicBezTo>
                    <a:pt x="1723" y="1656"/>
                    <a:pt x="1758" y="1640"/>
                    <a:pt x="1785" y="1614"/>
                  </a:cubicBezTo>
                  <a:cubicBezTo>
                    <a:pt x="1838" y="1578"/>
                    <a:pt x="1838" y="1506"/>
                    <a:pt x="1802" y="1471"/>
                  </a:cubicBezTo>
                  <a:lnTo>
                    <a:pt x="1535" y="1078"/>
                  </a:lnTo>
                  <a:cubicBezTo>
                    <a:pt x="1517" y="1043"/>
                    <a:pt x="1517" y="989"/>
                    <a:pt x="1535" y="935"/>
                  </a:cubicBezTo>
                  <a:lnTo>
                    <a:pt x="1785" y="579"/>
                  </a:lnTo>
                  <a:cubicBezTo>
                    <a:pt x="1820" y="525"/>
                    <a:pt x="1820" y="472"/>
                    <a:pt x="1785" y="418"/>
                  </a:cubicBezTo>
                  <a:cubicBezTo>
                    <a:pt x="1771" y="392"/>
                    <a:pt x="1730" y="375"/>
                    <a:pt x="1694" y="375"/>
                  </a:cubicBezTo>
                  <a:cubicBezTo>
                    <a:pt x="1681" y="375"/>
                    <a:pt x="1669" y="378"/>
                    <a:pt x="1660" y="382"/>
                  </a:cubicBezTo>
                  <a:lnTo>
                    <a:pt x="1249" y="472"/>
                  </a:lnTo>
                  <a:cubicBezTo>
                    <a:pt x="1236" y="476"/>
                    <a:pt x="1222" y="478"/>
                    <a:pt x="1209" y="478"/>
                  </a:cubicBezTo>
                  <a:cubicBezTo>
                    <a:pt x="1170" y="478"/>
                    <a:pt x="1133" y="458"/>
                    <a:pt x="1106" y="418"/>
                  </a:cubicBezTo>
                  <a:lnTo>
                    <a:pt x="857" y="43"/>
                  </a:lnTo>
                  <a:cubicBezTo>
                    <a:pt x="831" y="17"/>
                    <a:pt x="795" y="1"/>
                    <a:pt x="757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7" name="Google Shape;2437;p29"/>
            <p:cNvSpPr/>
            <p:nvPr/>
          </p:nvSpPr>
          <p:spPr>
            <a:xfrm>
              <a:off x="3562650" y="1057675"/>
              <a:ext cx="77200" cy="78325"/>
            </a:xfrm>
            <a:custGeom>
              <a:rect b="b" l="l" r="r" t="t"/>
              <a:pathLst>
                <a:path extrusionOk="0" h="3133" w="3088">
                  <a:moveTo>
                    <a:pt x="934" y="0"/>
                  </a:moveTo>
                  <a:cubicBezTo>
                    <a:pt x="912" y="0"/>
                    <a:pt x="892" y="2"/>
                    <a:pt x="875" y="7"/>
                  </a:cubicBezTo>
                  <a:cubicBezTo>
                    <a:pt x="785" y="60"/>
                    <a:pt x="750" y="150"/>
                    <a:pt x="750" y="239"/>
                  </a:cubicBezTo>
                  <a:lnTo>
                    <a:pt x="839" y="935"/>
                  </a:lnTo>
                  <a:cubicBezTo>
                    <a:pt x="857" y="1024"/>
                    <a:pt x="821" y="1113"/>
                    <a:pt x="732" y="1149"/>
                  </a:cubicBezTo>
                  <a:lnTo>
                    <a:pt x="107" y="1452"/>
                  </a:lnTo>
                  <a:cubicBezTo>
                    <a:pt x="36" y="1488"/>
                    <a:pt x="0" y="1577"/>
                    <a:pt x="0" y="1666"/>
                  </a:cubicBezTo>
                  <a:cubicBezTo>
                    <a:pt x="18" y="1738"/>
                    <a:pt x="89" y="1827"/>
                    <a:pt x="161" y="1845"/>
                  </a:cubicBezTo>
                  <a:lnTo>
                    <a:pt x="464" y="1934"/>
                  </a:lnTo>
                  <a:lnTo>
                    <a:pt x="875" y="2059"/>
                  </a:lnTo>
                  <a:cubicBezTo>
                    <a:pt x="910" y="2059"/>
                    <a:pt x="928" y="2095"/>
                    <a:pt x="982" y="2112"/>
                  </a:cubicBezTo>
                  <a:cubicBezTo>
                    <a:pt x="999" y="2148"/>
                    <a:pt x="1017" y="2184"/>
                    <a:pt x="1035" y="2219"/>
                  </a:cubicBezTo>
                  <a:lnTo>
                    <a:pt x="1142" y="2951"/>
                  </a:lnTo>
                  <a:cubicBezTo>
                    <a:pt x="1160" y="3058"/>
                    <a:pt x="1231" y="3112"/>
                    <a:pt x="1321" y="3129"/>
                  </a:cubicBezTo>
                  <a:cubicBezTo>
                    <a:pt x="1332" y="3132"/>
                    <a:pt x="1343" y="3133"/>
                    <a:pt x="1354" y="3133"/>
                  </a:cubicBezTo>
                  <a:cubicBezTo>
                    <a:pt x="1428" y="3133"/>
                    <a:pt x="1486" y="3082"/>
                    <a:pt x="1517" y="3004"/>
                  </a:cubicBezTo>
                  <a:lnTo>
                    <a:pt x="1874" y="2362"/>
                  </a:lnTo>
                  <a:cubicBezTo>
                    <a:pt x="1918" y="2288"/>
                    <a:pt x="1975" y="2251"/>
                    <a:pt x="2055" y="2251"/>
                  </a:cubicBezTo>
                  <a:cubicBezTo>
                    <a:pt x="2071" y="2251"/>
                    <a:pt x="2088" y="2252"/>
                    <a:pt x="2106" y="2255"/>
                  </a:cubicBezTo>
                  <a:lnTo>
                    <a:pt x="2837" y="2362"/>
                  </a:lnTo>
                  <a:cubicBezTo>
                    <a:pt x="2852" y="2365"/>
                    <a:pt x="2866" y="2367"/>
                    <a:pt x="2880" y="2367"/>
                  </a:cubicBezTo>
                  <a:cubicBezTo>
                    <a:pt x="2949" y="2367"/>
                    <a:pt x="3004" y="2329"/>
                    <a:pt x="3034" y="2255"/>
                  </a:cubicBezTo>
                  <a:cubicBezTo>
                    <a:pt x="3087" y="2184"/>
                    <a:pt x="3069" y="2077"/>
                    <a:pt x="3016" y="2023"/>
                  </a:cubicBezTo>
                  <a:lnTo>
                    <a:pt x="2498" y="1488"/>
                  </a:lnTo>
                  <a:cubicBezTo>
                    <a:pt x="2463" y="1434"/>
                    <a:pt x="2445" y="1327"/>
                    <a:pt x="2463" y="1256"/>
                  </a:cubicBezTo>
                  <a:lnTo>
                    <a:pt x="2748" y="578"/>
                  </a:lnTo>
                  <a:cubicBezTo>
                    <a:pt x="2766" y="507"/>
                    <a:pt x="2766" y="399"/>
                    <a:pt x="2712" y="346"/>
                  </a:cubicBezTo>
                  <a:cubicBezTo>
                    <a:pt x="2677" y="311"/>
                    <a:pt x="2620" y="284"/>
                    <a:pt x="2564" y="284"/>
                  </a:cubicBezTo>
                  <a:cubicBezTo>
                    <a:pt x="2534" y="284"/>
                    <a:pt x="2505" y="292"/>
                    <a:pt x="2480" y="310"/>
                  </a:cubicBezTo>
                  <a:lnTo>
                    <a:pt x="1856" y="614"/>
                  </a:lnTo>
                  <a:cubicBezTo>
                    <a:pt x="1824" y="626"/>
                    <a:pt x="1793" y="632"/>
                    <a:pt x="1763" y="632"/>
                  </a:cubicBezTo>
                  <a:cubicBezTo>
                    <a:pt x="1708" y="632"/>
                    <a:pt x="1659" y="612"/>
                    <a:pt x="1624" y="578"/>
                  </a:cubicBezTo>
                  <a:lnTo>
                    <a:pt x="1124" y="60"/>
                  </a:lnTo>
                  <a:cubicBezTo>
                    <a:pt x="1071" y="20"/>
                    <a:pt x="997" y="0"/>
                    <a:pt x="934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38" name="Google Shape;2438;p29"/>
          <p:cNvGrpSpPr/>
          <p:nvPr/>
        </p:nvGrpSpPr>
        <p:grpSpPr>
          <a:xfrm>
            <a:off x="6208954" y="3353996"/>
            <a:ext cx="143321" cy="315811"/>
            <a:chOff x="3783900" y="1046675"/>
            <a:chExt cx="144550" cy="294875"/>
          </a:xfrm>
        </p:grpSpPr>
        <p:sp>
          <p:nvSpPr>
            <p:cNvPr id="2439" name="Google Shape;2439;p29"/>
            <p:cNvSpPr/>
            <p:nvPr/>
          </p:nvSpPr>
          <p:spPr>
            <a:xfrm>
              <a:off x="3783900" y="1046675"/>
              <a:ext cx="144550" cy="294875"/>
            </a:xfrm>
            <a:custGeom>
              <a:rect b="b" l="l" r="r" t="t"/>
              <a:pathLst>
                <a:path extrusionOk="0" h="11795" w="5782">
                  <a:moveTo>
                    <a:pt x="2891" y="804"/>
                  </a:moveTo>
                  <a:cubicBezTo>
                    <a:pt x="3337" y="804"/>
                    <a:pt x="3694" y="1161"/>
                    <a:pt x="3694" y="1607"/>
                  </a:cubicBezTo>
                  <a:lnTo>
                    <a:pt x="3694" y="7459"/>
                  </a:lnTo>
                  <a:cubicBezTo>
                    <a:pt x="4479" y="7816"/>
                    <a:pt x="4889" y="8690"/>
                    <a:pt x="4711" y="9547"/>
                  </a:cubicBezTo>
                  <a:cubicBezTo>
                    <a:pt x="4497" y="10385"/>
                    <a:pt x="3747" y="10992"/>
                    <a:pt x="2891" y="10992"/>
                  </a:cubicBezTo>
                  <a:cubicBezTo>
                    <a:pt x="2016" y="10992"/>
                    <a:pt x="1267" y="10385"/>
                    <a:pt x="1089" y="9547"/>
                  </a:cubicBezTo>
                  <a:cubicBezTo>
                    <a:pt x="892" y="8690"/>
                    <a:pt x="1303" y="7816"/>
                    <a:pt x="2088" y="7459"/>
                  </a:cubicBezTo>
                  <a:lnTo>
                    <a:pt x="2088" y="1607"/>
                  </a:lnTo>
                  <a:cubicBezTo>
                    <a:pt x="2088" y="1161"/>
                    <a:pt x="2462" y="804"/>
                    <a:pt x="2891" y="804"/>
                  </a:cubicBezTo>
                  <a:close/>
                  <a:moveTo>
                    <a:pt x="2891" y="1"/>
                  </a:moveTo>
                  <a:cubicBezTo>
                    <a:pt x="2016" y="1"/>
                    <a:pt x="1285" y="697"/>
                    <a:pt x="1285" y="1607"/>
                  </a:cubicBezTo>
                  <a:lnTo>
                    <a:pt x="1285" y="6995"/>
                  </a:lnTo>
                  <a:cubicBezTo>
                    <a:pt x="375" y="7691"/>
                    <a:pt x="0" y="8886"/>
                    <a:pt x="357" y="9975"/>
                  </a:cubicBezTo>
                  <a:cubicBezTo>
                    <a:pt x="732" y="11063"/>
                    <a:pt x="1749" y="11795"/>
                    <a:pt x="2891" y="11795"/>
                  </a:cubicBezTo>
                  <a:cubicBezTo>
                    <a:pt x="4033" y="11795"/>
                    <a:pt x="5068" y="11063"/>
                    <a:pt x="5424" y="9975"/>
                  </a:cubicBezTo>
                  <a:cubicBezTo>
                    <a:pt x="5781" y="8886"/>
                    <a:pt x="5407" y="7691"/>
                    <a:pt x="4479" y="6995"/>
                  </a:cubicBezTo>
                  <a:lnTo>
                    <a:pt x="4479" y="1607"/>
                  </a:lnTo>
                  <a:cubicBezTo>
                    <a:pt x="4479" y="715"/>
                    <a:pt x="3765" y="1"/>
                    <a:pt x="2891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0" name="Google Shape;2440;p29"/>
            <p:cNvSpPr/>
            <p:nvPr/>
          </p:nvSpPr>
          <p:spPr>
            <a:xfrm>
              <a:off x="3821350" y="1161775"/>
              <a:ext cx="69625" cy="146325"/>
            </a:xfrm>
            <a:custGeom>
              <a:rect b="b" l="l" r="r" t="t"/>
              <a:pathLst>
                <a:path extrusionOk="0" h="5853" w="2785">
                  <a:moveTo>
                    <a:pt x="1125" y="0"/>
                  </a:moveTo>
                  <a:lnTo>
                    <a:pt x="1125" y="3212"/>
                  </a:lnTo>
                  <a:cubicBezTo>
                    <a:pt x="465" y="3355"/>
                    <a:pt x="1" y="3979"/>
                    <a:pt x="72" y="4657"/>
                  </a:cubicBezTo>
                  <a:cubicBezTo>
                    <a:pt x="144" y="5335"/>
                    <a:pt x="715" y="5853"/>
                    <a:pt x="1393" y="5853"/>
                  </a:cubicBezTo>
                  <a:cubicBezTo>
                    <a:pt x="2071" y="5853"/>
                    <a:pt x="2642" y="5335"/>
                    <a:pt x="2713" y="4657"/>
                  </a:cubicBezTo>
                  <a:cubicBezTo>
                    <a:pt x="2784" y="3979"/>
                    <a:pt x="2321" y="3355"/>
                    <a:pt x="1660" y="3212"/>
                  </a:cubicBezTo>
                  <a:lnTo>
                    <a:pt x="1660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41" name="Google Shape;2441;p29"/>
          <p:cNvSpPr/>
          <p:nvPr/>
        </p:nvSpPr>
        <p:spPr>
          <a:xfrm>
            <a:off x="6602680" y="3373098"/>
            <a:ext cx="192872" cy="285234"/>
          </a:xfrm>
          <a:custGeom>
            <a:rect b="b" l="l" r="r" t="t"/>
            <a:pathLst>
              <a:path extrusionOk="0" h="10653" w="7781">
                <a:moveTo>
                  <a:pt x="6156" y="1"/>
                </a:moveTo>
                <a:cubicBezTo>
                  <a:pt x="5532" y="1"/>
                  <a:pt x="4997" y="72"/>
                  <a:pt x="4711" y="607"/>
                </a:cubicBezTo>
                <a:cubicBezTo>
                  <a:pt x="4640" y="715"/>
                  <a:pt x="4604" y="839"/>
                  <a:pt x="4604" y="946"/>
                </a:cubicBezTo>
                <a:cubicBezTo>
                  <a:pt x="4604" y="1107"/>
                  <a:pt x="4640" y="1214"/>
                  <a:pt x="4729" y="1339"/>
                </a:cubicBezTo>
                <a:cubicBezTo>
                  <a:pt x="4568" y="1571"/>
                  <a:pt x="4426" y="1821"/>
                  <a:pt x="4283" y="2053"/>
                </a:cubicBezTo>
                <a:cubicBezTo>
                  <a:pt x="4247" y="1981"/>
                  <a:pt x="4176" y="1928"/>
                  <a:pt x="4122" y="1856"/>
                </a:cubicBezTo>
                <a:cubicBezTo>
                  <a:pt x="4122" y="1839"/>
                  <a:pt x="4140" y="1821"/>
                  <a:pt x="4140" y="1785"/>
                </a:cubicBezTo>
                <a:cubicBezTo>
                  <a:pt x="4140" y="1393"/>
                  <a:pt x="3801" y="1107"/>
                  <a:pt x="3444" y="1107"/>
                </a:cubicBezTo>
                <a:cubicBezTo>
                  <a:pt x="3070" y="1107"/>
                  <a:pt x="2499" y="947"/>
                  <a:pt x="2499" y="946"/>
                </a:cubicBezTo>
                <a:lnTo>
                  <a:pt x="2499" y="946"/>
                </a:lnTo>
                <a:cubicBezTo>
                  <a:pt x="2499" y="1571"/>
                  <a:pt x="2570" y="2106"/>
                  <a:pt x="3088" y="2392"/>
                </a:cubicBezTo>
                <a:cubicBezTo>
                  <a:pt x="3195" y="2463"/>
                  <a:pt x="3319" y="2499"/>
                  <a:pt x="3444" y="2499"/>
                </a:cubicBezTo>
                <a:cubicBezTo>
                  <a:pt x="3605" y="2499"/>
                  <a:pt x="3730" y="2445"/>
                  <a:pt x="3855" y="2356"/>
                </a:cubicBezTo>
                <a:cubicBezTo>
                  <a:pt x="3926" y="2445"/>
                  <a:pt x="3980" y="2517"/>
                  <a:pt x="4033" y="2606"/>
                </a:cubicBezTo>
                <a:cubicBezTo>
                  <a:pt x="3605" y="3587"/>
                  <a:pt x="3516" y="4533"/>
                  <a:pt x="3569" y="5407"/>
                </a:cubicBezTo>
                <a:cubicBezTo>
                  <a:pt x="3551" y="5389"/>
                  <a:pt x="3551" y="5389"/>
                  <a:pt x="3516" y="5389"/>
                </a:cubicBezTo>
                <a:cubicBezTo>
                  <a:pt x="3427" y="5336"/>
                  <a:pt x="3337" y="5282"/>
                  <a:pt x="3248" y="5247"/>
                </a:cubicBezTo>
                <a:cubicBezTo>
                  <a:pt x="3266" y="5157"/>
                  <a:pt x="3266" y="5104"/>
                  <a:pt x="3266" y="5032"/>
                </a:cubicBezTo>
                <a:cubicBezTo>
                  <a:pt x="3266" y="4247"/>
                  <a:pt x="2641" y="3623"/>
                  <a:pt x="1874" y="3623"/>
                </a:cubicBezTo>
                <a:cubicBezTo>
                  <a:pt x="1838" y="3625"/>
                  <a:pt x="1800" y="3626"/>
                  <a:pt x="1762" y="3626"/>
                </a:cubicBezTo>
                <a:cubicBezTo>
                  <a:pt x="1031" y="3626"/>
                  <a:pt x="1" y="3320"/>
                  <a:pt x="1" y="3320"/>
                </a:cubicBezTo>
                <a:lnTo>
                  <a:pt x="1" y="3320"/>
                </a:lnTo>
                <a:cubicBezTo>
                  <a:pt x="1" y="4551"/>
                  <a:pt x="126" y="5639"/>
                  <a:pt x="1214" y="6246"/>
                </a:cubicBezTo>
                <a:cubicBezTo>
                  <a:pt x="1410" y="6371"/>
                  <a:pt x="1642" y="6424"/>
                  <a:pt x="1892" y="6424"/>
                </a:cubicBezTo>
                <a:cubicBezTo>
                  <a:pt x="2410" y="6424"/>
                  <a:pt x="2838" y="6157"/>
                  <a:pt x="3088" y="5764"/>
                </a:cubicBezTo>
                <a:cubicBezTo>
                  <a:pt x="3159" y="5800"/>
                  <a:pt x="3248" y="5835"/>
                  <a:pt x="3302" y="5871"/>
                </a:cubicBezTo>
                <a:cubicBezTo>
                  <a:pt x="3409" y="5925"/>
                  <a:pt x="3534" y="5978"/>
                  <a:pt x="3658" y="6032"/>
                </a:cubicBezTo>
                <a:cubicBezTo>
                  <a:pt x="3712" y="6424"/>
                  <a:pt x="3783" y="6799"/>
                  <a:pt x="3819" y="7156"/>
                </a:cubicBezTo>
                <a:cubicBezTo>
                  <a:pt x="3962" y="7923"/>
                  <a:pt x="4087" y="8655"/>
                  <a:pt x="4015" y="9333"/>
                </a:cubicBezTo>
                <a:cubicBezTo>
                  <a:pt x="3766" y="9440"/>
                  <a:pt x="3534" y="9582"/>
                  <a:pt x="3337" y="9779"/>
                </a:cubicBezTo>
                <a:cubicBezTo>
                  <a:pt x="3070" y="9654"/>
                  <a:pt x="2784" y="9582"/>
                  <a:pt x="2481" y="9582"/>
                </a:cubicBezTo>
                <a:cubicBezTo>
                  <a:pt x="1714" y="9582"/>
                  <a:pt x="1053" y="10011"/>
                  <a:pt x="714" y="10653"/>
                </a:cubicBezTo>
                <a:lnTo>
                  <a:pt x="7620" y="10653"/>
                </a:lnTo>
                <a:cubicBezTo>
                  <a:pt x="7298" y="10135"/>
                  <a:pt x="6745" y="9779"/>
                  <a:pt x="6103" y="9725"/>
                </a:cubicBezTo>
                <a:cubicBezTo>
                  <a:pt x="5728" y="9404"/>
                  <a:pt x="5264" y="9190"/>
                  <a:pt x="4747" y="9190"/>
                </a:cubicBezTo>
                <a:cubicBezTo>
                  <a:pt x="4676" y="9190"/>
                  <a:pt x="4604" y="9190"/>
                  <a:pt x="4533" y="9208"/>
                </a:cubicBezTo>
                <a:cubicBezTo>
                  <a:pt x="4586" y="8530"/>
                  <a:pt x="4479" y="7852"/>
                  <a:pt x="4337" y="7156"/>
                </a:cubicBezTo>
                <a:cubicBezTo>
                  <a:pt x="4390" y="7067"/>
                  <a:pt x="4479" y="6977"/>
                  <a:pt x="4604" y="6888"/>
                </a:cubicBezTo>
                <a:cubicBezTo>
                  <a:pt x="4818" y="7370"/>
                  <a:pt x="5300" y="7727"/>
                  <a:pt x="5871" y="7727"/>
                </a:cubicBezTo>
                <a:cubicBezTo>
                  <a:pt x="6121" y="7727"/>
                  <a:pt x="6371" y="7655"/>
                  <a:pt x="6567" y="7530"/>
                </a:cubicBezTo>
                <a:cubicBezTo>
                  <a:pt x="7637" y="6959"/>
                  <a:pt x="7780" y="5853"/>
                  <a:pt x="7780" y="4622"/>
                </a:cubicBezTo>
                <a:lnTo>
                  <a:pt x="7780" y="4622"/>
                </a:lnTo>
                <a:cubicBezTo>
                  <a:pt x="7780" y="4622"/>
                  <a:pt x="6739" y="4910"/>
                  <a:pt x="6008" y="4910"/>
                </a:cubicBezTo>
                <a:cubicBezTo>
                  <a:pt x="5967" y="4910"/>
                  <a:pt x="5927" y="4909"/>
                  <a:pt x="5889" y="4908"/>
                </a:cubicBezTo>
                <a:cubicBezTo>
                  <a:pt x="5122" y="4908"/>
                  <a:pt x="4497" y="5532"/>
                  <a:pt x="4497" y="6317"/>
                </a:cubicBezTo>
                <a:lnTo>
                  <a:pt x="4497" y="6335"/>
                </a:lnTo>
                <a:cubicBezTo>
                  <a:pt x="4408" y="6388"/>
                  <a:pt x="4337" y="6424"/>
                  <a:pt x="4247" y="6496"/>
                </a:cubicBezTo>
                <a:cubicBezTo>
                  <a:pt x="4087" y="5514"/>
                  <a:pt x="3998" y="4497"/>
                  <a:pt x="4319" y="3391"/>
                </a:cubicBezTo>
                <a:cubicBezTo>
                  <a:pt x="4444" y="3337"/>
                  <a:pt x="4604" y="3302"/>
                  <a:pt x="4765" y="3302"/>
                </a:cubicBezTo>
                <a:cubicBezTo>
                  <a:pt x="4765" y="3480"/>
                  <a:pt x="4872" y="3659"/>
                  <a:pt x="5015" y="3766"/>
                </a:cubicBezTo>
                <a:cubicBezTo>
                  <a:pt x="5122" y="3855"/>
                  <a:pt x="5246" y="3891"/>
                  <a:pt x="5354" y="3908"/>
                </a:cubicBezTo>
                <a:cubicBezTo>
                  <a:pt x="5410" y="3917"/>
                  <a:pt x="5464" y="3921"/>
                  <a:pt x="5517" y="3921"/>
                </a:cubicBezTo>
                <a:cubicBezTo>
                  <a:pt x="6030" y="3921"/>
                  <a:pt x="6370" y="3542"/>
                  <a:pt x="6710" y="3105"/>
                </a:cubicBezTo>
                <a:cubicBezTo>
                  <a:pt x="6710" y="3105"/>
                  <a:pt x="6156" y="2873"/>
                  <a:pt x="5853" y="2659"/>
                </a:cubicBezTo>
                <a:cubicBezTo>
                  <a:pt x="5729" y="2558"/>
                  <a:pt x="5584" y="2511"/>
                  <a:pt x="5439" y="2511"/>
                </a:cubicBezTo>
                <a:cubicBezTo>
                  <a:pt x="5253" y="2511"/>
                  <a:pt x="5066" y="2590"/>
                  <a:pt x="4925" y="2731"/>
                </a:cubicBezTo>
                <a:cubicBezTo>
                  <a:pt x="4800" y="2731"/>
                  <a:pt x="4640" y="2749"/>
                  <a:pt x="4515" y="2766"/>
                </a:cubicBezTo>
                <a:cubicBezTo>
                  <a:pt x="4676" y="2392"/>
                  <a:pt x="4890" y="2017"/>
                  <a:pt x="5157" y="1607"/>
                </a:cubicBezTo>
                <a:cubicBezTo>
                  <a:pt x="5211" y="1625"/>
                  <a:pt x="5246" y="1625"/>
                  <a:pt x="5300" y="1625"/>
                </a:cubicBezTo>
                <a:cubicBezTo>
                  <a:pt x="5693" y="1625"/>
                  <a:pt x="5996" y="1303"/>
                  <a:pt x="5996" y="929"/>
                </a:cubicBezTo>
                <a:cubicBezTo>
                  <a:pt x="5996" y="590"/>
                  <a:pt x="6156" y="1"/>
                  <a:pt x="6156" y="1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442" name="Google Shape;2442;p29"/>
          <p:cNvGrpSpPr/>
          <p:nvPr/>
        </p:nvGrpSpPr>
        <p:grpSpPr>
          <a:xfrm>
            <a:off x="6883360" y="3163347"/>
            <a:ext cx="414447" cy="529850"/>
            <a:chOff x="238550" y="1487175"/>
            <a:chExt cx="418000" cy="494725"/>
          </a:xfrm>
        </p:grpSpPr>
        <p:sp>
          <p:nvSpPr>
            <p:cNvPr id="2443" name="Google Shape;2443;p29"/>
            <p:cNvSpPr/>
            <p:nvPr/>
          </p:nvSpPr>
          <p:spPr>
            <a:xfrm>
              <a:off x="238550" y="1487175"/>
              <a:ext cx="184700" cy="358675"/>
            </a:xfrm>
            <a:custGeom>
              <a:rect b="b" l="l" r="r" t="t"/>
              <a:pathLst>
                <a:path extrusionOk="0" h="14347" w="7388">
                  <a:moveTo>
                    <a:pt x="1" y="1"/>
                  </a:moveTo>
                  <a:close/>
                  <a:moveTo>
                    <a:pt x="4997" y="13543"/>
                  </a:moveTo>
                  <a:lnTo>
                    <a:pt x="4997" y="14346"/>
                  </a:lnTo>
                  <a:lnTo>
                    <a:pt x="7388" y="14346"/>
                  </a:lnTo>
                  <a:lnTo>
                    <a:pt x="7388" y="13543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4" name="Google Shape;2444;p29"/>
            <p:cNvSpPr/>
            <p:nvPr/>
          </p:nvSpPr>
          <p:spPr>
            <a:xfrm>
              <a:off x="596300" y="1825750"/>
              <a:ext cx="60250" cy="20100"/>
            </a:xfrm>
            <a:custGeom>
              <a:rect b="b" l="l" r="r" t="t"/>
              <a:pathLst>
                <a:path extrusionOk="0" h="804" w="2410">
                  <a:moveTo>
                    <a:pt x="1" y="0"/>
                  </a:moveTo>
                  <a:lnTo>
                    <a:pt x="1" y="803"/>
                  </a:lnTo>
                  <a:lnTo>
                    <a:pt x="2409" y="803"/>
                  </a:lnTo>
                  <a:lnTo>
                    <a:pt x="2409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5" name="Google Shape;2445;p29"/>
            <p:cNvSpPr/>
            <p:nvPr/>
          </p:nvSpPr>
          <p:spPr>
            <a:xfrm>
              <a:off x="436600" y="1762400"/>
              <a:ext cx="146800" cy="146350"/>
            </a:xfrm>
            <a:custGeom>
              <a:rect b="b" l="l" r="r" t="t"/>
              <a:pathLst>
                <a:path extrusionOk="0" h="5854" w="5872">
                  <a:moveTo>
                    <a:pt x="2927" y="1"/>
                  </a:moveTo>
                  <a:cubicBezTo>
                    <a:pt x="1321" y="1"/>
                    <a:pt x="1" y="1321"/>
                    <a:pt x="1" y="2927"/>
                  </a:cubicBezTo>
                  <a:cubicBezTo>
                    <a:pt x="1" y="4551"/>
                    <a:pt x="1321" y="5853"/>
                    <a:pt x="2927" y="5853"/>
                  </a:cubicBezTo>
                  <a:cubicBezTo>
                    <a:pt x="4551" y="5853"/>
                    <a:pt x="5871" y="4551"/>
                    <a:pt x="5871" y="2927"/>
                  </a:cubicBezTo>
                  <a:cubicBezTo>
                    <a:pt x="5871" y="1321"/>
                    <a:pt x="4551" y="1"/>
                    <a:pt x="2927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6" name="Google Shape;2446;p29"/>
            <p:cNvSpPr/>
            <p:nvPr/>
          </p:nvSpPr>
          <p:spPr>
            <a:xfrm>
              <a:off x="499950" y="192210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0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7" name="Google Shape;2447;p29"/>
            <p:cNvSpPr/>
            <p:nvPr/>
          </p:nvSpPr>
          <p:spPr>
            <a:xfrm>
              <a:off x="499950" y="168925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1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8" name="Google Shape;2448;p29"/>
            <p:cNvSpPr/>
            <p:nvPr/>
          </p:nvSpPr>
          <p:spPr>
            <a:xfrm>
              <a:off x="399150" y="18895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5" y="1"/>
                  </a:moveTo>
                  <a:lnTo>
                    <a:pt x="0" y="1696"/>
                  </a:lnTo>
                  <a:lnTo>
                    <a:pt x="571" y="2267"/>
                  </a:lnTo>
                  <a:lnTo>
                    <a:pt x="2266" y="572"/>
                  </a:lnTo>
                  <a:lnTo>
                    <a:pt x="1695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9" name="Google Shape;2449;p29"/>
            <p:cNvSpPr/>
            <p:nvPr/>
          </p:nvSpPr>
          <p:spPr>
            <a:xfrm>
              <a:off x="564175" y="172537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6" y="1"/>
                  </a:moveTo>
                  <a:lnTo>
                    <a:pt x="1" y="1696"/>
                  </a:lnTo>
                  <a:lnTo>
                    <a:pt x="572" y="2267"/>
                  </a:lnTo>
                  <a:lnTo>
                    <a:pt x="2267" y="572"/>
                  </a:lnTo>
                  <a:lnTo>
                    <a:pt x="1696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0" name="Google Shape;2450;p29"/>
            <p:cNvSpPr/>
            <p:nvPr/>
          </p:nvSpPr>
          <p:spPr>
            <a:xfrm>
              <a:off x="399600" y="17249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571" y="1"/>
                  </a:moveTo>
                  <a:lnTo>
                    <a:pt x="0" y="572"/>
                  </a:lnTo>
                  <a:lnTo>
                    <a:pt x="1695" y="2267"/>
                  </a:lnTo>
                  <a:lnTo>
                    <a:pt x="2266" y="1696"/>
                  </a:lnTo>
                  <a:lnTo>
                    <a:pt x="571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1" name="Google Shape;2451;p29"/>
            <p:cNvSpPr/>
            <p:nvPr/>
          </p:nvSpPr>
          <p:spPr>
            <a:xfrm>
              <a:off x="564175" y="1889975"/>
              <a:ext cx="56250" cy="56675"/>
            </a:xfrm>
            <a:custGeom>
              <a:rect b="b" l="l" r="r" t="t"/>
              <a:pathLst>
                <a:path extrusionOk="0" h="2267" w="2250">
                  <a:moveTo>
                    <a:pt x="554" y="1"/>
                  </a:moveTo>
                  <a:lnTo>
                    <a:pt x="1" y="572"/>
                  </a:lnTo>
                  <a:lnTo>
                    <a:pt x="1696" y="2267"/>
                  </a:lnTo>
                  <a:lnTo>
                    <a:pt x="2249" y="169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52" name="Google Shape;2452;p29"/>
          <p:cNvSpPr/>
          <p:nvPr/>
        </p:nvSpPr>
        <p:spPr>
          <a:xfrm>
            <a:off x="7385396" y="3478291"/>
            <a:ext cx="280867" cy="170798"/>
          </a:xfrm>
          <a:custGeom>
            <a:rect b="b" l="l" r="r" t="t"/>
            <a:pathLst>
              <a:path extrusionOk="0" h="6379" w="11331">
                <a:moveTo>
                  <a:pt x="4807" y="0"/>
                </a:moveTo>
                <a:cubicBezTo>
                  <a:pt x="4627" y="0"/>
                  <a:pt x="4445" y="20"/>
                  <a:pt x="4265" y="62"/>
                </a:cubicBezTo>
                <a:cubicBezTo>
                  <a:pt x="3212" y="330"/>
                  <a:pt x="2445" y="1276"/>
                  <a:pt x="2445" y="2382"/>
                </a:cubicBezTo>
                <a:lnTo>
                  <a:pt x="2445" y="2418"/>
                </a:lnTo>
                <a:cubicBezTo>
                  <a:pt x="2335" y="2399"/>
                  <a:pt x="2226" y="2390"/>
                  <a:pt x="2117" y="2390"/>
                </a:cubicBezTo>
                <a:cubicBezTo>
                  <a:pt x="1500" y="2390"/>
                  <a:pt x="912" y="2684"/>
                  <a:pt x="518" y="3185"/>
                </a:cubicBezTo>
                <a:cubicBezTo>
                  <a:pt x="72" y="3774"/>
                  <a:pt x="0" y="4559"/>
                  <a:pt x="321" y="5237"/>
                </a:cubicBezTo>
                <a:cubicBezTo>
                  <a:pt x="625" y="5897"/>
                  <a:pt x="1285" y="6325"/>
                  <a:pt x="2017" y="6379"/>
                </a:cubicBezTo>
                <a:lnTo>
                  <a:pt x="9742" y="6379"/>
                </a:lnTo>
                <a:cubicBezTo>
                  <a:pt x="10617" y="6379"/>
                  <a:pt x="11330" y="5665"/>
                  <a:pt x="11330" y="4791"/>
                </a:cubicBezTo>
                <a:cubicBezTo>
                  <a:pt x="11330" y="3916"/>
                  <a:pt x="10617" y="3185"/>
                  <a:pt x="9742" y="3185"/>
                </a:cubicBezTo>
                <a:lnTo>
                  <a:pt x="9618" y="3185"/>
                </a:lnTo>
                <a:cubicBezTo>
                  <a:pt x="9618" y="2525"/>
                  <a:pt x="9296" y="1918"/>
                  <a:pt x="8779" y="1561"/>
                </a:cubicBezTo>
                <a:cubicBezTo>
                  <a:pt x="8435" y="1320"/>
                  <a:pt x="8031" y="1197"/>
                  <a:pt x="7626" y="1197"/>
                </a:cubicBezTo>
                <a:cubicBezTo>
                  <a:pt x="7401" y="1197"/>
                  <a:pt x="7175" y="1235"/>
                  <a:pt x="6959" y="1311"/>
                </a:cubicBezTo>
                <a:cubicBezTo>
                  <a:pt x="6543" y="495"/>
                  <a:pt x="5696" y="0"/>
                  <a:pt x="4807" y="0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53" name="Google Shape;2453;p29"/>
          <p:cNvSpPr/>
          <p:nvPr/>
        </p:nvSpPr>
        <p:spPr>
          <a:xfrm>
            <a:off x="7753988" y="3408180"/>
            <a:ext cx="264061" cy="295757"/>
          </a:xfrm>
          <a:custGeom>
            <a:rect b="b" l="l" r="r" t="t"/>
            <a:pathLst>
              <a:path extrusionOk="0" h="11046" w="10653">
                <a:moveTo>
                  <a:pt x="5336" y="1"/>
                </a:moveTo>
                <a:cubicBezTo>
                  <a:pt x="5193" y="1"/>
                  <a:pt x="5068" y="126"/>
                  <a:pt x="5068" y="268"/>
                </a:cubicBezTo>
                <a:lnTo>
                  <a:pt x="5068" y="607"/>
                </a:lnTo>
                <a:cubicBezTo>
                  <a:pt x="2249" y="732"/>
                  <a:pt x="1" y="2838"/>
                  <a:pt x="1" y="5389"/>
                </a:cubicBezTo>
                <a:cubicBezTo>
                  <a:pt x="1" y="5479"/>
                  <a:pt x="54" y="5532"/>
                  <a:pt x="143" y="5532"/>
                </a:cubicBezTo>
                <a:cubicBezTo>
                  <a:pt x="215" y="5532"/>
                  <a:pt x="268" y="5479"/>
                  <a:pt x="268" y="5389"/>
                </a:cubicBezTo>
                <a:cubicBezTo>
                  <a:pt x="268" y="4604"/>
                  <a:pt x="1000" y="3962"/>
                  <a:pt x="1874" y="3962"/>
                </a:cubicBezTo>
                <a:cubicBezTo>
                  <a:pt x="2748" y="3962"/>
                  <a:pt x="3462" y="4604"/>
                  <a:pt x="3462" y="5389"/>
                </a:cubicBezTo>
                <a:cubicBezTo>
                  <a:pt x="3462" y="5479"/>
                  <a:pt x="3516" y="5532"/>
                  <a:pt x="3605" y="5532"/>
                </a:cubicBezTo>
                <a:cubicBezTo>
                  <a:pt x="3676" y="5532"/>
                  <a:pt x="3730" y="5479"/>
                  <a:pt x="3730" y="5389"/>
                </a:cubicBezTo>
                <a:cubicBezTo>
                  <a:pt x="3730" y="4693"/>
                  <a:pt x="4301" y="4105"/>
                  <a:pt x="5068" y="3998"/>
                </a:cubicBezTo>
                <a:lnTo>
                  <a:pt x="5068" y="9386"/>
                </a:lnTo>
                <a:lnTo>
                  <a:pt x="4925" y="9386"/>
                </a:lnTo>
                <a:lnTo>
                  <a:pt x="4925" y="9993"/>
                </a:lnTo>
                <a:cubicBezTo>
                  <a:pt x="4925" y="10135"/>
                  <a:pt x="4818" y="10260"/>
                  <a:pt x="4658" y="10260"/>
                </a:cubicBezTo>
                <a:cubicBezTo>
                  <a:pt x="4515" y="10260"/>
                  <a:pt x="4390" y="10135"/>
                  <a:pt x="4390" y="9993"/>
                </a:cubicBezTo>
                <a:cubicBezTo>
                  <a:pt x="4390" y="9761"/>
                  <a:pt x="4229" y="9582"/>
                  <a:pt x="3997" y="9582"/>
                </a:cubicBezTo>
                <a:cubicBezTo>
                  <a:pt x="3765" y="9582"/>
                  <a:pt x="3605" y="9761"/>
                  <a:pt x="3605" y="9993"/>
                </a:cubicBezTo>
                <a:cubicBezTo>
                  <a:pt x="3605" y="10581"/>
                  <a:pt x="4087" y="11045"/>
                  <a:pt x="4658" y="11045"/>
                </a:cubicBezTo>
                <a:cubicBezTo>
                  <a:pt x="5246" y="11045"/>
                  <a:pt x="5728" y="10581"/>
                  <a:pt x="5728" y="9993"/>
                </a:cubicBezTo>
                <a:lnTo>
                  <a:pt x="5728" y="9386"/>
                </a:lnTo>
                <a:lnTo>
                  <a:pt x="5585" y="9386"/>
                </a:lnTo>
                <a:lnTo>
                  <a:pt x="5585" y="3998"/>
                </a:lnTo>
                <a:cubicBezTo>
                  <a:pt x="6353" y="4105"/>
                  <a:pt x="6924" y="4693"/>
                  <a:pt x="6924" y="5389"/>
                </a:cubicBezTo>
                <a:cubicBezTo>
                  <a:pt x="6924" y="5479"/>
                  <a:pt x="6977" y="5532"/>
                  <a:pt x="7066" y="5532"/>
                </a:cubicBezTo>
                <a:cubicBezTo>
                  <a:pt x="7138" y="5532"/>
                  <a:pt x="7191" y="5479"/>
                  <a:pt x="7191" y="5389"/>
                </a:cubicBezTo>
                <a:cubicBezTo>
                  <a:pt x="7191" y="4604"/>
                  <a:pt x="7923" y="3962"/>
                  <a:pt x="8797" y="3962"/>
                </a:cubicBezTo>
                <a:cubicBezTo>
                  <a:pt x="9671" y="3962"/>
                  <a:pt x="10385" y="4604"/>
                  <a:pt x="10385" y="5389"/>
                </a:cubicBezTo>
                <a:cubicBezTo>
                  <a:pt x="10385" y="5479"/>
                  <a:pt x="10439" y="5532"/>
                  <a:pt x="10528" y="5532"/>
                </a:cubicBezTo>
                <a:cubicBezTo>
                  <a:pt x="10599" y="5532"/>
                  <a:pt x="10653" y="5479"/>
                  <a:pt x="10653" y="5389"/>
                </a:cubicBezTo>
                <a:cubicBezTo>
                  <a:pt x="10653" y="2838"/>
                  <a:pt x="8422" y="732"/>
                  <a:pt x="5585" y="607"/>
                </a:cubicBezTo>
                <a:lnTo>
                  <a:pt x="5585" y="268"/>
                </a:lnTo>
                <a:cubicBezTo>
                  <a:pt x="5585" y="126"/>
                  <a:pt x="5478" y="1"/>
                  <a:pt x="5336" y="1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454" name="Google Shape;2454;p29"/>
          <p:cNvGrpSpPr/>
          <p:nvPr/>
        </p:nvGrpSpPr>
        <p:grpSpPr>
          <a:xfrm>
            <a:off x="8197700" y="3419931"/>
            <a:ext cx="273530" cy="285823"/>
            <a:chOff x="6010925" y="3998175"/>
            <a:chExt cx="275875" cy="266875"/>
          </a:xfrm>
        </p:grpSpPr>
        <p:sp>
          <p:nvSpPr>
            <p:cNvPr id="2455" name="Google Shape;2455;p29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6" name="Google Shape;2456;p29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7" name="Google Shape;2457;p29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8" name="Google Shape;2458;p29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9" name="Google Shape;2459;p29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60" name="Google Shape;2460;p29"/>
          <p:cNvGrpSpPr/>
          <p:nvPr/>
        </p:nvGrpSpPr>
        <p:grpSpPr>
          <a:xfrm>
            <a:off x="8649352" y="3434740"/>
            <a:ext cx="264061" cy="242233"/>
            <a:chOff x="6866650" y="1038650"/>
            <a:chExt cx="266325" cy="226175"/>
          </a:xfrm>
        </p:grpSpPr>
        <p:sp>
          <p:nvSpPr>
            <p:cNvPr id="2461" name="Google Shape;2461;p29"/>
            <p:cNvSpPr/>
            <p:nvPr/>
          </p:nvSpPr>
          <p:spPr>
            <a:xfrm>
              <a:off x="6866650" y="1078350"/>
              <a:ext cx="39725" cy="186475"/>
            </a:xfrm>
            <a:custGeom>
              <a:rect b="b" l="l" r="r" t="t"/>
              <a:pathLst>
                <a:path extrusionOk="0" h="7459" w="1589">
                  <a:moveTo>
                    <a:pt x="536" y="1"/>
                  </a:moveTo>
                  <a:cubicBezTo>
                    <a:pt x="233" y="1"/>
                    <a:pt x="1" y="250"/>
                    <a:pt x="1" y="536"/>
                  </a:cubicBezTo>
                  <a:lnTo>
                    <a:pt x="1" y="6924"/>
                  </a:lnTo>
                  <a:cubicBezTo>
                    <a:pt x="1" y="7227"/>
                    <a:pt x="233" y="7459"/>
                    <a:pt x="536" y="7459"/>
                  </a:cubicBezTo>
                  <a:lnTo>
                    <a:pt x="1589" y="7459"/>
                  </a:lnTo>
                  <a:lnTo>
                    <a:pt x="1589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2" name="Google Shape;2462;p29"/>
            <p:cNvSpPr/>
            <p:nvPr/>
          </p:nvSpPr>
          <p:spPr>
            <a:xfrm>
              <a:off x="7092800" y="1078350"/>
              <a:ext cx="40175" cy="186475"/>
            </a:xfrm>
            <a:custGeom>
              <a:rect b="b" l="l" r="r" t="t"/>
              <a:pathLst>
                <a:path extrusionOk="0" h="7459" w="1607">
                  <a:moveTo>
                    <a:pt x="1" y="1"/>
                  </a:moveTo>
                  <a:lnTo>
                    <a:pt x="1" y="7459"/>
                  </a:lnTo>
                  <a:lnTo>
                    <a:pt x="1072" y="7459"/>
                  </a:lnTo>
                  <a:cubicBezTo>
                    <a:pt x="1375" y="7459"/>
                    <a:pt x="1607" y="7227"/>
                    <a:pt x="1607" y="6924"/>
                  </a:cubicBezTo>
                  <a:lnTo>
                    <a:pt x="1607" y="536"/>
                  </a:lnTo>
                  <a:cubicBezTo>
                    <a:pt x="1607" y="250"/>
                    <a:pt x="1375" y="1"/>
                    <a:pt x="1072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3" name="Google Shape;2463;p29"/>
            <p:cNvSpPr/>
            <p:nvPr/>
          </p:nvSpPr>
          <p:spPr>
            <a:xfrm>
              <a:off x="6919750" y="1038650"/>
              <a:ext cx="159700" cy="226175"/>
            </a:xfrm>
            <a:custGeom>
              <a:rect b="b" l="l" r="r" t="t"/>
              <a:pathLst>
                <a:path extrusionOk="0" h="9047" w="6388">
                  <a:moveTo>
                    <a:pt x="3997" y="786"/>
                  </a:moveTo>
                  <a:cubicBezTo>
                    <a:pt x="4086" y="786"/>
                    <a:pt x="4140" y="857"/>
                    <a:pt x="4140" y="929"/>
                  </a:cubicBezTo>
                  <a:lnTo>
                    <a:pt x="4140" y="1589"/>
                  </a:lnTo>
                  <a:lnTo>
                    <a:pt x="2266" y="1589"/>
                  </a:lnTo>
                  <a:lnTo>
                    <a:pt x="2266" y="929"/>
                  </a:lnTo>
                  <a:cubicBezTo>
                    <a:pt x="2266" y="857"/>
                    <a:pt x="2320" y="786"/>
                    <a:pt x="2409" y="786"/>
                  </a:cubicBezTo>
                  <a:close/>
                  <a:moveTo>
                    <a:pt x="2409" y="1"/>
                  </a:moveTo>
                  <a:cubicBezTo>
                    <a:pt x="1891" y="1"/>
                    <a:pt x="1463" y="411"/>
                    <a:pt x="1463" y="929"/>
                  </a:cubicBezTo>
                  <a:lnTo>
                    <a:pt x="1463" y="1589"/>
                  </a:lnTo>
                  <a:lnTo>
                    <a:pt x="0" y="1589"/>
                  </a:lnTo>
                  <a:lnTo>
                    <a:pt x="0" y="9047"/>
                  </a:lnTo>
                  <a:lnTo>
                    <a:pt x="6388" y="9047"/>
                  </a:lnTo>
                  <a:lnTo>
                    <a:pt x="6388" y="1589"/>
                  </a:lnTo>
                  <a:lnTo>
                    <a:pt x="4925" y="1589"/>
                  </a:lnTo>
                  <a:lnTo>
                    <a:pt x="4925" y="929"/>
                  </a:lnTo>
                  <a:cubicBezTo>
                    <a:pt x="4925" y="411"/>
                    <a:pt x="4514" y="1"/>
                    <a:pt x="3997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64" name="Google Shape;2464;p29"/>
          <p:cNvGrpSpPr/>
          <p:nvPr/>
        </p:nvGrpSpPr>
        <p:grpSpPr>
          <a:xfrm>
            <a:off x="5452482" y="791668"/>
            <a:ext cx="204373" cy="284752"/>
            <a:chOff x="2033075" y="2942475"/>
            <a:chExt cx="206125" cy="265875"/>
          </a:xfrm>
        </p:grpSpPr>
        <p:sp>
          <p:nvSpPr>
            <p:cNvPr id="2465" name="Google Shape;2465;p29"/>
            <p:cNvSpPr/>
            <p:nvPr/>
          </p:nvSpPr>
          <p:spPr>
            <a:xfrm>
              <a:off x="2033075" y="2942475"/>
              <a:ext cx="206125" cy="265875"/>
            </a:xfrm>
            <a:custGeom>
              <a:rect b="b" l="l" r="r" t="t"/>
              <a:pathLst>
                <a:path extrusionOk="0" h="10635" w="8245">
                  <a:moveTo>
                    <a:pt x="4908" y="1124"/>
                  </a:moveTo>
                  <a:lnTo>
                    <a:pt x="6567" y="2783"/>
                  </a:lnTo>
                  <a:lnTo>
                    <a:pt x="4908" y="2783"/>
                  </a:lnTo>
                  <a:lnTo>
                    <a:pt x="4908" y="1124"/>
                  </a:lnTo>
                  <a:close/>
                  <a:moveTo>
                    <a:pt x="4122" y="803"/>
                  </a:moveTo>
                  <a:lnTo>
                    <a:pt x="4122" y="3586"/>
                  </a:lnTo>
                  <a:lnTo>
                    <a:pt x="7441" y="3586"/>
                  </a:lnTo>
                  <a:lnTo>
                    <a:pt x="7441" y="9849"/>
                  </a:lnTo>
                  <a:lnTo>
                    <a:pt x="786" y="9849"/>
                  </a:lnTo>
                  <a:lnTo>
                    <a:pt x="786" y="803"/>
                  </a:lnTo>
                  <a:close/>
                  <a:moveTo>
                    <a:pt x="1" y="0"/>
                  </a:moveTo>
                  <a:lnTo>
                    <a:pt x="1" y="10634"/>
                  </a:lnTo>
                  <a:lnTo>
                    <a:pt x="8244" y="10634"/>
                  </a:lnTo>
                  <a:lnTo>
                    <a:pt x="8244" y="2926"/>
                  </a:lnTo>
                  <a:lnTo>
                    <a:pt x="4908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6" name="Google Shape;2466;p29"/>
            <p:cNvSpPr/>
            <p:nvPr/>
          </p:nvSpPr>
          <p:spPr>
            <a:xfrm>
              <a:off x="2072775" y="306557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7" name="Google Shape;2467;p29"/>
            <p:cNvSpPr/>
            <p:nvPr/>
          </p:nvSpPr>
          <p:spPr>
            <a:xfrm>
              <a:off x="2072775" y="3038825"/>
              <a:ext cx="43300" cy="13400"/>
            </a:xfrm>
            <a:custGeom>
              <a:rect b="b" l="l" r="r" t="t"/>
              <a:pathLst>
                <a:path extrusionOk="0" h="536" w="1732">
                  <a:moveTo>
                    <a:pt x="1" y="0"/>
                  </a:moveTo>
                  <a:lnTo>
                    <a:pt x="1" y="535"/>
                  </a:lnTo>
                  <a:lnTo>
                    <a:pt x="1732" y="535"/>
                  </a:lnTo>
                  <a:lnTo>
                    <a:pt x="1732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8" name="Google Shape;2468;p29"/>
            <p:cNvSpPr/>
            <p:nvPr/>
          </p:nvSpPr>
          <p:spPr>
            <a:xfrm>
              <a:off x="2072775" y="3091900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9" name="Google Shape;2469;p29"/>
            <p:cNvSpPr/>
            <p:nvPr/>
          </p:nvSpPr>
          <p:spPr>
            <a:xfrm>
              <a:off x="2072775" y="3118650"/>
              <a:ext cx="126275" cy="13425"/>
            </a:xfrm>
            <a:custGeom>
              <a:rect b="b" l="l" r="r" t="t"/>
              <a:pathLst>
                <a:path extrusionOk="0" h="537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0" name="Google Shape;2470;p29"/>
            <p:cNvSpPr/>
            <p:nvPr/>
          </p:nvSpPr>
          <p:spPr>
            <a:xfrm>
              <a:off x="2072775" y="314542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71" name="Google Shape;2471;p29"/>
          <p:cNvSpPr/>
          <p:nvPr/>
        </p:nvSpPr>
        <p:spPr>
          <a:xfrm>
            <a:off x="3475803" y="3887802"/>
            <a:ext cx="211437" cy="312946"/>
          </a:xfrm>
          <a:custGeom>
            <a:rect b="b" l="l" r="r" t="t"/>
            <a:pathLst>
              <a:path extrusionOk="0" h="11688" w="8530">
                <a:moveTo>
                  <a:pt x="3373" y="857"/>
                </a:moveTo>
                <a:lnTo>
                  <a:pt x="3373" y="857"/>
                </a:lnTo>
                <a:cubicBezTo>
                  <a:pt x="3159" y="1142"/>
                  <a:pt x="3052" y="1499"/>
                  <a:pt x="3052" y="1856"/>
                </a:cubicBezTo>
                <a:lnTo>
                  <a:pt x="3052" y="2659"/>
                </a:lnTo>
                <a:lnTo>
                  <a:pt x="2392" y="2659"/>
                </a:lnTo>
                <a:lnTo>
                  <a:pt x="2392" y="2124"/>
                </a:lnTo>
                <a:cubicBezTo>
                  <a:pt x="2392" y="1517"/>
                  <a:pt x="2802" y="1017"/>
                  <a:pt x="3373" y="857"/>
                </a:cubicBezTo>
                <a:close/>
                <a:moveTo>
                  <a:pt x="4069" y="839"/>
                </a:moveTo>
                <a:cubicBezTo>
                  <a:pt x="4640" y="1000"/>
                  <a:pt x="5050" y="1499"/>
                  <a:pt x="5050" y="2124"/>
                </a:cubicBezTo>
                <a:lnTo>
                  <a:pt x="5050" y="2659"/>
                </a:lnTo>
                <a:lnTo>
                  <a:pt x="3587" y="2659"/>
                </a:lnTo>
                <a:lnTo>
                  <a:pt x="3587" y="1856"/>
                </a:lnTo>
                <a:cubicBezTo>
                  <a:pt x="3587" y="1463"/>
                  <a:pt x="3784" y="1107"/>
                  <a:pt x="4069" y="839"/>
                </a:cubicBezTo>
                <a:close/>
                <a:moveTo>
                  <a:pt x="4925" y="536"/>
                </a:moveTo>
                <a:cubicBezTo>
                  <a:pt x="5657" y="536"/>
                  <a:pt x="6246" y="1124"/>
                  <a:pt x="6246" y="1856"/>
                </a:cubicBezTo>
                <a:lnTo>
                  <a:pt x="6246" y="2659"/>
                </a:lnTo>
                <a:lnTo>
                  <a:pt x="5586" y="2659"/>
                </a:lnTo>
                <a:lnTo>
                  <a:pt x="5586" y="2124"/>
                </a:lnTo>
                <a:cubicBezTo>
                  <a:pt x="5586" y="1463"/>
                  <a:pt x="5247" y="875"/>
                  <a:pt x="4711" y="554"/>
                </a:cubicBezTo>
                <a:cubicBezTo>
                  <a:pt x="4783" y="554"/>
                  <a:pt x="4854" y="536"/>
                  <a:pt x="4925" y="536"/>
                </a:cubicBezTo>
                <a:close/>
                <a:moveTo>
                  <a:pt x="7316" y="4871"/>
                </a:moveTo>
                <a:lnTo>
                  <a:pt x="7691" y="9796"/>
                </a:lnTo>
                <a:lnTo>
                  <a:pt x="6959" y="10528"/>
                </a:lnTo>
                <a:lnTo>
                  <a:pt x="7316" y="4871"/>
                </a:lnTo>
                <a:close/>
                <a:moveTo>
                  <a:pt x="6603" y="3462"/>
                </a:moveTo>
                <a:lnTo>
                  <a:pt x="6139" y="10902"/>
                </a:lnTo>
                <a:lnTo>
                  <a:pt x="804" y="10902"/>
                </a:lnTo>
                <a:lnTo>
                  <a:pt x="1286" y="3462"/>
                </a:lnTo>
                <a:lnTo>
                  <a:pt x="1857" y="3462"/>
                </a:lnTo>
                <a:lnTo>
                  <a:pt x="1857" y="4515"/>
                </a:lnTo>
                <a:cubicBezTo>
                  <a:pt x="1857" y="4675"/>
                  <a:pt x="1981" y="4782"/>
                  <a:pt x="2124" y="4782"/>
                </a:cubicBezTo>
                <a:cubicBezTo>
                  <a:pt x="2267" y="4782"/>
                  <a:pt x="2392" y="4675"/>
                  <a:pt x="2392" y="4515"/>
                </a:cubicBezTo>
                <a:lnTo>
                  <a:pt x="2392" y="3462"/>
                </a:lnTo>
                <a:lnTo>
                  <a:pt x="5050" y="3462"/>
                </a:lnTo>
                <a:lnTo>
                  <a:pt x="5050" y="4515"/>
                </a:lnTo>
                <a:cubicBezTo>
                  <a:pt x="5050" y="4675"/>
                  <a:pt x="5175" y="4782"/>
                  <a:pt x="5318" y="4782"/>
                </a:cubicBezTo>
                <a:cubicBezTo>
                  <a:pt x="5479" y="4782"/>
                  <a:pt x="5586" y="4675"/>
                  <a:pt x="5586" y="4515"/>
                </a:cubicBezTo>
                <a:lnTo>
                  <a:pt x="5586" y="3462"/>
                </a:lnTo>
                <a:close/>
                <a:moveTo>
                  <a:pt x="4925" y="0"/>
                </a:moveTo>
                <a:cubicBezTo>
                  <a:pt x="4569" y="0"/>
                  <a:pt x="4230" y="107"/>
                  <a:pt x="3962" y="286"/>
                </a:cubicBezTo>
                <a:cubicBezTo>
                  <a:pt x="3873" y="268"/>
                  <a:pt x="3801" y="268"/>
                  <a:pt x="3730" y="268"/>
                </a:cubicBezTo>
                <a:cubicBezTo>
                  <a:pt x="2695" y="268"/>
                  <a:pt x="1857" y="1107"/>
                  <a:pt x="1857" y="2124"/>
                </a:cubicBezTo>
                <a:lnTo>
                  <a:pt x="1857" y="2659"/>
                </a:lnTo>
                <a:lnTo>
                  <a:pt x="1036" y="2659"/>
                </a:lnTo>
                <a:cubicBezTo>
                  <a:pt x="768" y="2659"/>
                  <a:pt x="518" y="2873"/>
                  <a:pt x="500" y="3159"/>
                </a:cubicBezTo>
                <a:lnTo>
                  <a:pt x="19" y="11134"/>
                </a:lnTo>
                <a:cubicBezTo>
                  <a:pt x="1" y="11455"/>
                  <a:pt x="233" y="11687"/>
                  <a:pt x="536" y="11687"/>
                </a:cubicBezTo>
                <a:lnTo>
                  <a:pt x="6710" y="11687"/>
                </a:lnTo>
                <a:cubicBezTo>
                  <a:pt x="6852" y="11687"/>
                  <a:pt x="6995" y="11634"/>
                  <a:pt x="7084" y="11527"/>
                </a:cubicBezTo>
                <a:lnTo>
                  <a:pt x="8351" y="10278"/>
                </a:lnTo>
                <a:cubicBezTo>
                  <a:pt x="8458" y="10171"/>
                  <a:pt x="8530" y="10010"/>
                  <a:pt x="8512" y="9867"/>
                </a:cubicBezTo>
                <a:lnTo>
                  <a:pt x="7977" y="3159"/>
                </a:lnTo>
                <a:cubicBezTo>
                  <a:pt x="7977" y="2891"/>
                  <a:pt x="7727" y="2659"/>
                  <a:pt x="7459" y="2659"/>
                </a:cubicBezTo>
                <a:lnTo>
                  <a:pt x="6781" y="2659"/>
                </a:lnTo>
                <a:lnTo>
                  <a:pt x="6781" y="1856"/>
                </a:lnTo>
                <a:cubicBezTo>
                  <a:pt x="6781" y="839"/>
                  <a:pt x="5960" y="0"/>
                  <a:pt x="4925" y="0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472" name="Google Shape;2472;p29"/>
          <p:cNvGrpSpPr/>
          <p:nvPr/>
        </p:nvGrpSpPr>
        <p:grpSpPr>
          <a:xfrm>
            <a:off x="3848801" y="3916017"/>
            <a:ext cx="244182" cy="284752"/>
            <a:chOff x="3081775" y="1061400"/>
            <a:chExt cx="246275" cy="265875"/>
          </a:xfrm>
        </p:grpSpPr>
        <p:sp>
          <p:nvSpPr>
            <p:cNvPr id="2473" name="Google Shape;2473;p29"/>
            <p:cNvSpPr/>
            <p:nvPr/>
          </p:nvSpPr>
          <p:spPr>
            <a:xfrm>
              <a:off x="3081775" y="1061400"/>
              <a:ext cx="246275" cy="225750"/>
            </a:xfrm>
            <a:custGeom>
              <a:rect b="b" l="l" r="r" t="t"/>
              <a:pathLst>
                <a:path extrusionOk="0" h="9030" w="9851">
                  <a:moveTo>
                    <a:pt x="3070" y="2124"/>
                  </a:moveTo>
                  <a:lnTo>
                    <a:pt x="3070" y="3052"/>
                  </a:lnTo>
                  <a:lnTo>
                    <a:pt x="1607" y="3052"/>
                  </a:lnTo>
                  <a:lnTo>
                    <a:pt x="1607" y="2124"/>
                  </a:lnTo>
                  <a:close/>
                  <a:moveTo>
                    <a:pt x="5068" y="2124"/>
                  </a:moveTo>
                  <a:lnTo>
                    <a:pt x="5068" y="3052"/>
                  </a:lnTo>
                  <a:lnTo>
                    <a:pt x="3605" y="3052"/>
                  </a:lnTo>
                  <a:lnTo>
                    <a:pt x="3605" y="2124"/>
                  </a:lnTo>
                  <a:close/>
                  <a:moveTo>
                    <a:pt x="7067" y="2124"/>
                  </a:moveTo>
                  <a:lnTo>
                    <a:pt x="7067" y="3052"/>
                  </a:lnTo>
                  <a:lnTo>
                    <a:pt x="5603" y="3052"/>
                  </a:lnTo>
                  <a:lnTo>
                    <a:pt x="5603" y="2124"/>
                  </a:lnTo>
                  <a:close/>
                  <a:moveTo>
                    <a:pt x="9065" y="2124"/>
                  </a:moveTo>
                  <a:lnTo>
                    <a:pt x="9065" y="3052"/>
                  </a:lnTo>
                  <a:lnTo>
                    <a:pt x="7584" y="3052"/>
                  </a:lnTo>
                  <a:lnTo>
                    <a:pt x="7584" y="2124"/>
                  </a:lnTo>
                  <a:close/>
                  <a:moveTo>
                    <a:pt x="3070" y="3587"/>
                  </a:moveTo>
                  <a:lnTo>
                    <a:pt x="3070" y="4515"/>
                  </a:lnTo>
                  <a:lnTo>
                    <a:pt x="1607" y="4515"/>
                  </a:lnTo>
                  <a:lnTo>
                    <a:pt x="1607" y="3587"/>
                  </a:lnTo>
                  <a:close/>
                  <a:moveTo>
                    <a:pt x="5068" y="3587"/>
                  </a:moveTo>
                  <a:lnTo>
                    <a:pt x="5068" y="4515"/>
                  </a:lnTo>
                  <a:lnTo>
                    <a:pt x="3605" y="4515"/>
                  </a:lnTo>
                  <a:lnTo>
                    <a:pt x="3605" y="3587"/>
                  </a:lnTo>
                  <a:close/>
                  <a:moveTo>
                    <a:pt x="7067" y="3587"/>
                  </a:moveTo>
                  <a:lnTo>
                    <a:pt x="7067" y="4515"/>
                  </a:lnTo>
                  <a:lnTo>
                    <a:pt x="5603" y="4515"/>
                  </a:lnTo>
                  <a:lnTo>
                    <a:pt x="5603" y="3587"/>
                  </a:lnTo>
                  <a:close/>
                  <a:moveTo>
                    <a:pt x="9065" y="3587"/>
                  </a:moveTo>
                  <a:lnTo>
                    <a:pt x="9065" y="4515"/>
                  </a:lnTo>
                  <a:lnTo>
                    <a:pt x="7584" y="4515"/>
                  </a:lnTo>
                  <a:lnTo>
                    <a:pt x="7584" y="3587"/>
                  </a:lnTo>
                  <a:close/>
                  <a:moveTo>
                    <a:pt x="9065" y="5050"/>
                  </a:moveTo>
                  <a:lnTo>
                    <a:pt x="9065" y="5639"/>
                  </a:lnTo>
                  <a:lnTo>
                    <a:pt x="7584" y="5782"/>
                  </a:lnTo>
                  <a:lnTo>
                    <a:pt x="7584" y="5050"/>
                  </a:lnTo>
                  <a:close/>
                  <a:moveTo>
                    <a:pt x="7067" y="5050"/>
                  </a:moveTo>
                  <a:lnTo>
                    <a:pt x="7067" y="5817"/>
                  </a:lnTo>
                  <a:lnTo>
                    <a:pt x="5603" y="5960"/>
                  </a:lnTo>
                  <a:lnTo>
                    <a:pt x="5603" y="5050"/>
                  </a:lnTo>
                  <a:close/>
                  <a:moveTo>
                    <a:pt x="5068" y="5050"/>
                  </a:moveTo>
                  <a:lnTo>
                    <a:pt x="5068" y="6014"/>
                  </a:lnTo>
                  <a:lnTo>
                    <a:pt x="3605" y="6139"/>
                  </a:lnTo>
                  <a:lnTo>
                    <a:pt x="3605" y="5050"/>
                  </a:lnTo>
                  <a:close/>
                  <a:moveTo>
                    <a:pt x="3070" y="5050"/>
                  </a:moveTo>
                  <a:lnTo>
                    <a:pt x="3070" y="6174"/>
                  </a:lnTo>
                  <a:lnTo>
                    <a:pt x="1607" y="6317"/>
                  </a:lnTo>
                  <a:lnTo>
                    <a:pt x="1607" y="5050"/>
                  </a:lnTo>
                  <a:close/>
                  <a:moveTo>
                    <a:pt x="411" y="1"/>
                  </a:moveTo>
                  <a:cubicBezTo>
                    <a:pt x="179" y="1"/>
                    <a:pt x="1" y="179"/>
                    <a:pt x="1" y="393"/>
                  </a:cubicBezTo>
                  <a:cubicBezTo>
                    <a:pt x="1" y="625"/>
                    <a:pt x="179" y="804"/>
                    <a:pt x="411" y="804"/>
                  </a:cubicBezTo>
                  <a:cubicBezTo>
                    <a:pt x="643" y="804"/>
                    <a:pt x="804" y="964"/>
                    <a:pt x="804" y="1196"/>
                  </a:cubicBezTo>
                  <a:lnTo>
                    <a:pt x="804" y="7834"/>
                  </a:lnTo>
                  <a:cubicBezTo>
                    <a:pt x="804" y="8512"/>
                    <a:pt x="1339" y="9029"/>
                    <a:pt x="1999" y="9029"/>
                  </a:cubicBezTo>
                  <a:lnTo>
                    <a:pt x="9457" y="9029"/>
                  </a:lnTo>
                  <a:cubicBezTo>
                    <a:pt x="9689" y="9029"/>
                    <a:pt x="9850" y="8868"/>
                    <a:pt x="9850" y="8637"/>
                  </a:cubicBezTo>
                  <a:cubicBezTo>
                    <a:pt x="9850" y="8405"/>
                    <a:pt x="9689" y="8244"/>
                    <a:pt x="9457" y="8244"/>
                  </a:cubicBezTo>
                  <a:lnTo>
                    <a:pt x="1999" y="8244"/>
                  </a:lnTo>
                  <a:cubicBezTo>
                    <a:pt x="1785" y="8244"/>
                    <a:pt x="1607" y="8066"/>
                    <a:pt x="1607" y="7834"/>
                  </a:cubicBezTo>
                  <a:lnTo>
                    <a:pt x="1607" y="7102"/>
                  </a:lnTo>
                  <a:lnTo>
                    <a:pt x="9850" y="6370"/>
                  </a:lnTo>
                  <a:lnTo>
                    <a:pt x="9850" y="1321"/>
                  </a:lnTo>
                  <a:lnTo>
                    <a:pt x="1607" y="1321"/>
                  </a:lnTo>
                  <a:lnTo>
                    <a:pt x="1607" y="1196"/>
                  </a:lnTo>
                  <a:cubicBezTo>
                    <a:pt x="1607" y="536"/>
                    <a:pt x="1071" y="1"/>
                    <a:pt x="411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4" name="Google Shape;2474;p29"/>
            <p:cNvSpPr/>
            <p:nvPr/>
          </p:nvSpPr>
          <p:spPr>
            <a:xfrm>
              <a:off x="3121925" y="1287125"/>
              <a:ext cx="39725" cy="40150"/>
            </a:xfrm>
            <a:custGeom>
              <a:rect b="b" l="l" r="r" t="t"/>
              <a:pathLst>
                <a:path extrusionOk="0" h="1606" w="1589">
                  <a:moveTo>
                    <a:pt x="786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49"/>
                    <a:pt x="358" y="1606"/>
                    <a:pt x="786" y="1606"/>
                  </a:cubicBezTo>
                  <a:cubicBezTo>
                    <a:pt x="1232" y="1606"/>
                    <a:pt x="1589" y="1249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5" name="Google Shape;2475;p29"/>
            <p:cNvSpPr/>
            <p:nvPr/>
          </p:nvSpPr>
          <p:spPr>
            <a:xfrm>
              <a:off x="3268250" y="1287125"/>
              <a:ext cx="40150" cy="40150"/>
            </a:xfrm>
            <a:custGeom>
              <a:rect b="b" l="l" r="r" t="t"/>
              <a:pathLst>
                <a:path extrusionOk="0" h="1606" w="1606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49"/>
                    <a:pt x="357" y="1606"/>
                    <a:pt x="803" y="1606"/>
                  </a:cubicBezTo>
                  <a:cubicBezTo>
                    <a:pt x="1231" y="1606"/>
                    <a:pt x="1606" y="1249"/>
                    <a:pt x="1606" y="803"/>
                  </a:cubicBezTo>
                  <a:cubicBezTo>
                    <a:pt x="1606" y="357"/>
                    <a:pt x="1231" y="0"/>
                    <a:pt x="803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76" name="Google Shape;2476;p29"/>
          <p:cNvGrpSpPr/>
          <p:nvPr/>
        </p:nvGrpSpPr>
        <p:grpSpPr>
          <a:xfrm>
            <a:off x="4253577" y="3949067"/>
            <a:ext cx="276901" cy="256076"/>
            <a:chOff x="2847150" y="1805000"/>
            <a:chExt cx="279275" cy="239100"/>
          </a:xfrm>
        </p:grpSpPr>
        <p:sp>
          <p:nvSpPr>
            <p:cNvPr id="2477" name="Google Shape;2477;p29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8" name="Google Shape;2478;p29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79" name="Google Shape;2479;p29"/>
          <p:cNvSpPr/>
          <p:nvPr/>
        </p:nvSpPr>
        <p:spPr>
          <a:xfrm>
            <a:off x="4690276" y="3988282"/>
            <a:ext cx="290138" cy="149565"/>
          </a:xfrm>
          <a:custGeom>
            <a:rect b="b" l="l" r="r" t="t"/>
            <a:pathLst>
              <a:path extrusionOk="0" h="5586" w="11705">
                <a:moveTo>
                  <a:pt x="1588" y="1999"/>
                </a:moveTo>
                <a:cubicBezTo>
                  <a:pt x="2034" y="1999"/>
                  <a:pt x="2391" y="2356"/>
                  <a:pt x="2391" y="2784"/>
                </a:cubicBezTo>
                <a:cubicBezTo>
                  <a:pt x="2391" y="3230"/>
                  <a:pt x="2034" y="3587"/>
                  <a:pt x="1588" y="3587"/>
                </a:cubicBezTo>
                <a:cubicBezTo>
                  <a:pt x="1160" y="3587"/>
                  <a:pt x="803" y="3230"/>
                  <a:pt x="803" y="2784"/>
                </a:cubicBezTo>
                <a:cubicBezTo>
                  <a:pt x="803" y="2356"/>
                  <a:pt x="1160" y="1999"/>
                  <a:pt x="1588" y="1999"/>
                </a:cubicBezTo>
                <a:close/>
                <a:moveTo>
                  <a:pt x="2784" y="0"/>
                </a:moveTo>
                <a:cubicBezTo>
                  <a:pt x="1249" y="0"/>
                  <a:pt x="0" y="1249"/>
                  <a:pt x="0" y="2784"/>
                </a:cubicBezTo>
                <a:cubicBezTo>
                  <a:pt x="0" y="4336"/>
                  <a:pt x="1249" y="5585"/>
                  <a:pt x="2784" y="5585"/>
                </a:cubicBezTo>
                <a:cubicBezTo>
                  <a:pt x="3854" y="5585"/>
                  <a:pt x="4782" y="4996"/>
                  <a:pt x="5246" y="4122"/>
                </a:cubicBezTo>
                <a:lnTo>
                  <a:pt x="6120" y="4122"/>
                </a:lnTo>
                <a:lnTo>
                  <a:pt x="6638" y="3587"/>
                </a:lnTo>
                <a:lnTo>
                  <a:pt x="7173" y="4122"/>
                </a:lnTo>
                <a:lnTo>
                  <a:pt x="8047" y="3248"/>
                </a:lnTo>
                <a:lnTo>
                  <a:pt x="8904" y="4122"/>
                </a:lnTo>
                <a:lnTo>
                  <a:pt x="9778" y="3248"/>
                </a:lnTo>
                <a:lnTo>
                  <a:pt x="10634" y="4122"/>
                </a:lnTo>
                <a:lnTo>
                  <a:pt x="11705" y="2784"/>
                </a:lnTo>
                <a:lnTo>
                  <a:pt x="10634" y="1463"/>
                </a:lnTo>
                <a:lnTo>
                  <a:pt x="5246" y="1463"/>
                </a:lnTo>
                <a:cubicBezTo>
                  <a:pt x="4782" y="589"/>
                  <a:pt x="3854" y="0"/>
                  <a:pt x="2784" y="0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480" name="Google Shape;2480;p29"/>
          <p:cNvGrpSpPr/>
          <p:nvPr/>
        </p:nvGrpSpPr>
        <p:grpSpPr>
          <a:xfrm>
            <a:off x="5142956" y="3905311"/>
            <a:ext cx="264061" cy="285234"/>
            <a:chOff x="6435300" y="1095300"/>
            <a:chExt cx="266325" cy="266325"/>
          </a:xfrm>
        </p:grpSpPr>
        <p:sp>
          <p:nvSpPr>
            <p:cNvPr id="2481" name="Google Shape;2481;p29"/>
            <p:cNvSpPr/>
            <p:nvPr/>
          </p:nvSpPr>
          <p:spPr>
            <a:xfrm>
              <a:off x="6444225" y="1095300"/>
              <a:ext cx="247150" cy="266325"/>
            </a:xfrm>
            <a:custGeom>
              <a:rect b="b" l="l" r="r" t="t"/>
              <a:pathLst>
                <a:path extrusionOk="0" h="10653" w="9886">
                  <a:moveTo>
                    <a:pt x="4961" y="1607"/>
                  </a:moveTo>
                  <a:cubicBezTo>
                    <a:pt x="5122" y="1607"/>
                    <a:pt x="5229" y="1731"/>
                    <a:pt x="5229" y="1856"/>
                  </a:cubicBezTo>
                  <a:cubicBezTo>
                    <a:pt x="5229" y="2017"/>
                    <a:pt x="5122" y="2124"/>
                    <a:pt x="4961" y="2124"/>
                  </a:cubicBezTo>
                  <a:cubicBezTo>
                    <a:pt x="4818" y="2124"/>
                    <a:pt x="4693" y="2017"/>
                    <a:pt x="4693" y="1856"/>
                  </a:cubicBezTo>
                  <a:cubicBezTo>
                    <a:pt x="4693" y="1731"/>
                    <a:pt x="4818" y="1607"/>
                    <a:pt x="4961" y="1607"/>
                  </a:cubicBezTo>
                  <a:close/>
                  <a:moveTo>
                    <a:pt x="4961" y="1"/>
                  </a:moveTo>
                  <a:cubicBezTo>
                    <a:pt x="4747" y="1"/>
                    <a:pt x="4568" y="179"/>
                    <a:pt x="4568" y="393"/>
                  </a:cubicBezTo>
                  <a:lnTo>
                    <a:pt x="4568" y="1178"/>
                  </a:lnTo>
                  <a:cubicBezTo>
                    <a:pt x="4444" y="1232"/>
                    <a:pt x="4337" y="1357"/>
                    <a:pt x="4265" y="1464"/>
                  </a:cubicBezTo>
                  <a:lnTo>
                    <a:pt x="839" y="1464"/>
                  </a:lnTo>
                  <a:cubicBezTo>
                    <a:pt x="607" y="1464"/>
                    <a:pt x="429" y="1642"/>
                    <a:pt x="429" y="1856"/>
                  </a:cubicBezTo>
                  <a:cubicBezTo>
                    <a:pt x="429" y="2053"/>
                    <a:pt x="572" y="2231"/>
                    <a:pt x="768" y="2249"/>
                  </a:cubicBezTo>
                  <a:lnTo>
                    <a:pt x="1" y="6121"/>
                  </a:lnTo>
                  <a:lnTo>
                    <a:pt x="554" y="6121"/>
                  </a:lnTo>
                  <a:lnTo>
                    <a:pt x="1143" y="3087"/>
                  </a:lnTo>
                  <a:lnTo>
                    <a:pt x="1892" y="6121"/>
                  </a:lnTo>
                  <a:lnTo>
                    <a:pt x="2427" y="6121"/>
                  </a:lnTo>
                  <a:lnTo>
                    <a:pt x="1464" y="2267"/>
                  </a:lnTo>
                  <a:lnTo>
                    <a:pt x="4265" y="2267"/>
                  </a:lnTo>
                  <a:cubicBezTo>
                    <a:pt x="4337" y="2392"/>
                    <a:pt x="4426" y="2499"/>
                    <a:pt x="4551" y="2570"/>
                  </a:cubicBezTo>
                  <a:lnTo>
                    <a:pt x="4551" y="9315"/>
                  </a:lnTo>
                  <a:lnTo>
                    <a:pt x="3623" y="9315"/>
                  </a:lnTo>
                  <a:cubicBezTo>
                    <a:pt x="3480" y="9315"/>
                    <a:pt x="3355" y="9439"/>
                    <a:pt x="3355" y="9582"/>
                  </a:cubicBezTo>
                  <a:lnTo>
                    <a:pt x="3355" y="9850"/>
                  </a:lnTo>
                  <a:lnTo>
                    <a:pt x="1767" y="9850"/>
                  </a:lnTo>
                  <a:lnTo>
                    <a:pt x="1767" y="10653"/>
                  </a:lnTo>
                  <a:lnTo>
                    <a:pt x="8155" y="10653"/>
                  </a:lnTo>
                  <a:lnTo>
                    <a:pt x="8155" y="9850"/>
                  </a:lnTo>
                  <a:lnTo>
                    <a:pt x="6567" y="9850"/>
                  </a:lnTo>
                  <a:lnTo>
                    <a:pt x="6567" y="9582"/>
                  </a:lnTo>
                  <a:cubicBezTo>
                    <a:pt x="6567" y="9439"/>
                    <a:pt x="6442" y="9315"/>
                    <a:pt x="6299" y="9315"/>
                  </a:cubicBezTo>
                  <a:lnTo>
                    <a:pt x="5354" y="9315"/>
                  </a:lnTo>
                  <a:lnTo>
                    <a:pt x="5354" y="2570"/>
                  </a:lnTo>
                  <a:cubicBezTo>
                    <a:pt x="5478" y="2499"/>
                    <a:pt x="5603" y="2392"/>
                    <a:pt x="5657" y="2267"/>
                  </a:cubicBezTo>
                  <a:lnTo>
                    <a:pt x="8208" y="2267"/>
                  </a:lnTo>
                  <a:lnTo>
                    <a:pt x="7459" y="6121"/>
                  </a:lnTo>
                  <a:lnTo>
                    <a:pt x="8012" y="6121"/>
                  </a:lnTo>
                  <a:lnTo>
                    <a:pt x="8601" y="3087"/>
                  </a:lnTo>
                  <a:lnTo>
                    <a:pt x="9350" y="6121"/>
                  </a:lnTo>
                  <a:lnTo>
                    <a:pt x="9886" y="6121"/>
                  </a:lnTo>
                  <a:lnTo>
                    <a:pt x="8922" y="2267"/>
                  </a:lnTo>
                  <a:lnTo>
                    <a:pt x="9083" y="2267"/>
                  </a:lnTo>
                  <a:cubicBezTo>
                    <a:pt x="9315" y="2267"/>
                    <a:pt x="9493" y="2088"/>
                    <a:pt x="9493" y="1856"/>
                  </a:cubicBezTo>
                  <a:cubicBezTo>
                    <a:pt x="9493" y="1642"/>
                    <a:pt x="9315" y="1464"/>
                    <a:pt x="9083" y="1464"/>
                  </a:cubicBezTo>
                  <a:lnTo>
                    <a:pt x="5657" y="1464"/>
                  </a:lnTo>
                  <a:cubicBezTo>
                    <a:pt x="5603" y="1357"/>
                    <a:pt x="5478" y="1232"/>
                    <a:pt x="5354" y="1178"/>
                  </a:cubicBezTo>
                  <a:lnTo>
                    <a:pt x="5354" y="393"/>
                  </a:lnTo>
                  <a:cubicBezTo>
                    <a:pt x="5354" y="179"/>
                    <a:pt x="5193" y="1"/>
                    <a:pt x="4961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2" name="Google Shape;2482;p29"/>
            <p:cNvSpPr/>
            <p:nvPr/>
          </p:nvSpPr>
          <p:spPr>
            <a:xfrm>
              <a:off x="6435300" y="1258125"/>
              <a:ext cx="79875" cy="20100"/>
            </a:xfrm>
            <a:custGeom>
              <a:rect b="b" l="l" r="r" t="t"/>
              <a:pathLst>
                <a:path extrusionOk="0" h="804" w="3195">
                  <a:moveTo>
                    <a:pt x="1" y="0"/>
                  </a:moveTo>
                  <a:cubicBezTo>
                    <a:pt x="1" y="446"/>
                    <a:pt x="715" y="803"/>
                    <a:pt x="1589" y="803"/>
                  </a:cubicBezTo>
                  <a:cubicBezTo>
                    <a:pt x="2481" y="803"/>
                    <a:pt x="3195" y="446"/>
                    <a:pt x="3195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3" name="Google Shape;2483;p29"/>
            <p:cNvSpPr/>
            <p:nvPr/>
          </p:nvSpPr>
          <p:spPr>
            <a:xfrm>
              <a:off x="6621325" y="1258125"/>
              <a:ext cx="80300" cy="20100"/>
            </a:xfrm>
            <a:custGeom>
              <a:rect b="b" l="l" r="r" t="t"/>
              <a:pathLst>
                <a:path extrusionOk="0" h="804" w="3212">
                  <a:moveTo>
                    <a:pt x="0" y="0"/>
                  </a:moveTo>
                  <a:cubicBezTo>
                    <a:pt x="0" y="446"/>
                    <a:pt x="732" y="803"/>
                    <a:pt x="1606" y="803"/>
                  </a:cubicBezTo>
                  <a:cubicBezTo>
                    <a:pt x="2480" y="803"/>
                    <a:pt x="3212" y="446"/>
                    <a:pt x="3212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84" name="Google Shape;2484;p29"/>
          <p:cNvSpPr/>
          <p:nvPr/>
        </p:nvSpPr>
        <p:spPr>
          <a:xfrm>
            <a:off x="5565757" y="3916524"/>
            <a:ext cx="184890" cy="260387"/>
          </a:xfrm>
          <a:custGeom>
            <a:rect b="b" l="l" r="r" t="t"/>
            <a:pathLst>
              <a:path extrusionOk="0" h="9725" w="7459">
                <a:moveTo>
                  <a:pt x="3729" y="804"/>
                </a:moveTo>
                <a:cubicBezTo>
                  <a:pt x="4835" y="804"/>
                  <a:pt x="5728" y="1696"/>
                  <a:pt x="5728" y="2802"/>
                </a:cubicBezTo>
                <a:lnTo>
                  <a:pt x="5728" y="4283"/>
                </a:lnTo>
                <a:lnTo>
                  <a:pt x="3729" y="4122"/>
                </a:lnTo>
                <a:lnTo>
                  <a:pt x="1731" y="4283"/>
                </a:lnTo>
                <a:lnTo>
                  <a:pt x="1731" y="2802"/>
                </a:lnTo>
                <a:cubicBezTo>
                  <a:pt x="1731" y="1696"/>
                  <a:pt x="2641" y="804"/>
                  <a:pt x="3729" y="804"/>
                </a:cubicBezTo>
                <a:close/>
                <a:moveTo>
                  <a:pt x="3729" y="6121"/>
                </a:moveTo>
                <a:cubicBezTo>
                  <a:pt x="4175" y="6121"/>
                  <a:pt x="4532" y="6495"/>
                  <a:pt x="4532" y="6924"/>
                </a:cubicBezTo>
                <a:cubicBezTo>
                  <a:pt x="4532" y="7263"/>
                  <a:pt x="4300" y="7566"/>
                  <a:pt x="3997" y="7691"/>
                </a:cubicBezTo>
                <a:lnTo>
                  <a:pt x="3997" y="8387"/>
                </a:lnTo>
                <a:lnTo>
                  <a:pt x="3462" y="8387"/>
                </a:lnTo>
                <a:lnTo>
                  <a:pt x="3462" y="7691"/>
                </a:lnTo>
                <a:cubicBezTo>
                  <a:pt x="3158" y="7584"/>
                  <a:pt x="2926" y="7280"/>
                  <a:pt x="2926" y="6924"/>
                </a:cubicBezTo>
                <a:cubicBezTo>
                  <a:pt x="2926" y="6495"/>
                  <a:pt x="3301" y="6121"/>
                  <a:pt x="3729" y="6121"/>
                </a:cubicBezTo>
                <a:close/>
                <a:moveTo>
                  <a:pt x="3729" y="1"/>
                </a:moveTo>
                <a:cubicBezTo>
                  <a:pt x="2195" y="1"/>
                  <a:pt x="928" y="1267"/>
                  <a:pt x="928" y="2802"/>
                </a:cubicBezTo>
                <a:lnTo>
                  <a:pt x="928" y="4336"/>
                </a:lnTo>
                <a:lnTo>
                  <a:pt x="0" y="4390"/>
                </a:lnTo>
                <a:lnTo>
                  <a:pt x="0" y="9457"/>
                </a:lnTo>
                <a:lnTo>
                  <a:pt x="3729" y="9725"/>
                </a:lnTo>
                <a:lnTo>
                  <a:pt x="7458" y="9457"/>
                </a:lnTo>
                <a:lnTo>
                  <a:pt x="7458" y="4390"/>
                </a:lnTo>
                <a:lnTo>
                  <a:pt x="6530" y="4336"/>
                </a:lnTo>
                <a:lnTo>
                  <a:pt x="6530" y="2802"/>
                </a:lnTo>
                <a:cubicBezTo>
                  <a:pt x="6530" y="1267"/>
                  <a:pt x="5281" y="1"/>
                  <a:pt x="3729" y="1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85" name="Google Shape;2485;p29"/>
          <p:cNvSpPr/>
          <p:nvPr/>
        </p:nvSpPr>
        <p:spPr>
          <a:xfrm>
            <a:off x="5911315" y="3894283"/>
            <a:ext cx="234415" cy="242715"/>
          </a:xfrm>
          <a:custGeom>
            <a:rect b="b" l="l" r="r" t="t"/>
            <a:pathLst>
              <a:path extrusionOk="0" h="9065" w="9457">
                <a:moveTo>
                  <a:pt x="9457" y="1"/>
                </a:moveTo>
                <a:cubicBezTo>
                  <a:pt x="9456" y="1"/>
                  <a:pt x="6537" y="806"/>
                  <a:pt x="4571" y="806"/>
                </a:cubicBezTo>
                <a:cubicBezTo>
                  <a:pt x="4509" y="806"/>
                  <a:pt x="4449" y="805"/>
                  <a:pt x="4389" y="804"/>
                </a:cubicBezTo>
                <a:cubicBezTo>
                  <a:pt x="2337" y="804"/>
                  <a:pt x="660" y="2463"/>
                  <a:pt x="660" y="4515"/>
                </a:cubicBezTo>
                <a:cubicBezTo>
                  <a:pt x="660" y="5175"/>
                  <a:pt x="839" y="5782"/>
                  <a:pt x="1124" y="6317"/>
                </a:cubicBezTo>
                <a:cubicBezTo>
                  <a:pt x="1410" y="6032"/>
                  <a:pt x="1731" y="5728"/>
                  <a:pt x="2052" y="5425"/>
                </a:cubicBezTo>
                <a:cubicBezTo>
                  <a:pt x="2891" y="4622"/>
                  <a:pt x="3872" y="3837"/>
                  <a:pt x="4693" y="3248"/>
                </a:cubicBezTo>
                <a:cubicBezTo>
                  <a:pt x="4764" y="3212"/>
                  <a:pt x="4818" y="3177"/>
                  <a:pt x="4871" y="3177"/>
                </a:cubicBezTo>
                <a:cubicBezTo>
                  <a:pt x="5032" y="3177"/>
                  <a:pt x="5139" y="3302"/>
                  <a:pt x="5139" y="3444"/>
                </a:cubicBezTo>
                <a:cubicBezTo>
                  <a:pt x="5139" y="3534"/>
                  <a:pt x="5103" y="3605"/>
                  <a:pt x="5032" y="3658"/>
                </a:cubicBezTo>
                <a:cubicBezTo>
                  <a:pt x="3854" y="4515"/>
                  <a:pt x="2284" y="5817"/>
                  <a:pt x="1213" y="7031"/>
                </a:cubicBezTo>
                <a:cubicBezTo>
                  <a:pt x="1213" y="7031"/>
                  <a:pt x="1071" y="7173"/>
                  <a:pt x="999" y="7263"/>
                </a:cubicBezTo>
                <a:cubicBezTo>
                  <a:pt x="393" y="7976"/>
                  <a:pt x="0" y="8619"/>
                  <a:pt x="0" y="9065"/>
                </a:cubicBezTo>
                <a:lnTo>
                  <a:pt x="803" y="9065"/>
                </a:lnTo>
                <a:cubicBezTo>
                  <a:pt x="803" y="8761"/>
                  <a:pt x="1267" y="8137"/>
                  <a:pt x="1981" y="7370"/>
                </a:cubicBezTo>
                <a:cubicBezTo>
                  <a:pt x="2623" y="7923"/>
                  <a:pt x="3462" y="8262"/>
                  <a:pt x="4389" y="8262"/>
                </a:cubicBezTo>
                <a:cubicBezTo>
                  <a:pt x="5067" y="8262"/>
                  <a:pt x="5692" y="8083"/>
                  <a:pt x="6245" y="7780"/>
                </a:cubicBezTo>
                <a:cubicBezTo>
                  <a:pt x="9100" y="6192"/>
                  <a:pt x="9457" y="3266"/>
                  <a:pt x="9457" y="1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486" name="Google Shape;2486;p29"/>
          <p:cNvGrpSpPr/>
          <p:nvPr/>
        </p:nvGrpSpPr>
        <p:grpSpPr>
          <a:xfrm>
            <a:off x="6307719" y="3901436"/>
            <a:ext cx="226012" cy="285234"/>
            <a:chOff x="4506525" y="1060950"/>
            <a:chExt cx="227950" cy="266325"/>
          </a:xfrm>
        </p:grpSpPr>
        <p:sp>
          <p:nvSpPr>
            <p:cNvPr id="2487" name="Google Shape;2487;p29"/>
            <p:cNvSpPr/>
            <p:nvPr/>
          </p:nvSpPr>
          <p:spPr>
            <a:xfrm>
              <a:off x="4603750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8" name="Google Shape;2488;p29"/>
            <p:cNvSpPr/>
            <p:nvPr/>
          </p:nvSpPr>
          <p:spPr>
            <a:xfrm>
              <a:off x="4623825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89" name="Google Shape;2489;p29"/>
            <p:cNvSpPr/>
            <p:nvPr/>
          </p:nvSpPr>
          <p:spPr>
            <a:xfrm>
              <a:off x="4613575" y="12206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0" name="Google Shape;2490;p29"/>
            <p:cNvSpPr/>
            <p:nvPr/>
          </p:nvSpPr>
          <p:spPr>
            <a:xfrm>
              <a:off x="4613575" y="1247425"/>
              <a:ext cx="13400" cy="12950"/>
            </a:xfrm>
            <a:custGeom>
              <a:rect b="b" l="l" r="r" t="t"/>
              <a:pathLst>
                <a:path extrusionOk="0" h="518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0"/>
                    <a:pt x="125" y="517"/>
                    <a:pt x="268" y="517"/>
                  </a:cubicBezTo>
                  <a:cubicBezTo>
                    <a:pt x="429" y="517"/>
                    <a:pt x="536" y="410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1" name="Google Shape;2491;p29"/>
            <p:cNvSpPr/>
            <p:nvPr/>
          </p:nvSpPr>
          <p:spPr>
            <a:xfrm>
              <a:off x="4613575" y="1270600"/>
              <a:ext cx="13400" cy="13425"/>
            </a:xfrm>
            <a:custGeom>
              <a:rect b="b" l="l" r="r" t="t"/>
              <a:pathLst>
                <a:path extrusionOk="0" h="537" w="536">
                  <a:moveTo>
                    <a:pt x="268" y="1"/>
                  </a:moveTo>
                  <a:cubicBezTo>
                    <a:pt x="125" y="1"/>
                    <a:pt x="1" y="126"/>
                    <a:pt x="1" y="269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9"/>
                  </a:cubicBezTo>
                  <a:cubicBezTo>
                    <a:pt x="536" y="126"/>
                    <a:pt x="429" y="1"/>
                    <a:pt x="268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2" name="Google Shape;2492;p29"/>
            <p:cNvSpPr/>
            <p:nvPr/>
          </p:nvSpPr>
          <p:spPr>
            <a:xfrm>
              <a:off x="4506525" y="1060950"/>
              <a:ext cx="227950" cy="266325"/>
            </a:xfrm>
            <a:custGeom>
              <a:rect b="b" l="l" r="r" t="t"/>
              <a:pathLst>
                <a:path extrusionOk="0" h="10653" w="9118">
                  <a:moveTo>
                    <a:pt x="5300" y="2927"/>
                  </a:moveTo>
                  <a:cubicBezTo>
                    <a:pt x="5567" y="3159"/>
                    <a:pt x="5746" y="3498"/>
                    <a:pt x="5746" y="3855"/>
                  </a:cubicBezTo>
                  <a:cubicBezTo>
                    <a:pt x="5746" y="4533"/>
                    <a:pt x="5228" y="5050"/>
                    <a:pt x="4550" y="5050"/>
                  </a:cubicBezTo>
                  <a:cubicBezTo>
                    <a:pt x="3890" y="5050"/>
                    <a:pt x="3355" y="4533"/>
                    <a:pt x="3355" y="3855"/>
                  </a:cubicBezTo>
                  <a:cubicBezTo>
                    <a:pt x="3355" y="3498"/>
                    <a:pt x="3533" y="3159"/>
                    <a:pt x="3819" y="2927"/>
                  </a:cubicBezTo>
                  <a:close/>
                  <a:moveTo>
                    <a:pt x="5585" y="5586"/>
                  </a:moveTo>
                  <a:cubicBezTo>
                    <a:pt x="6317" y="5960"/>
                    <a:pt x="6816" y="6710"/>
                    <a:pt x="6816" y="7584"/>
                  </a:cubicBezTo>
                  <a:cubicBezTo>
                    <a:pt x="6816" y="8833"/>
                    <a:pt x="5817" y="9850"/>
                    <a:pt x="4550" y="9850"/>
                  </a:cubicBezTo>
                  <a:cubicBezTo>
                    <a:pt x="3301" y="9850"/>
                    <a:pt x="2284" y="8833"/>
                    <a:pt x="2284" y="7584"/>
                  </a:cubicBezTo>
                  <a:cubicBezTo>
                    <a:pt x="2284" y="6710"/>
                    <a:pt x="2802" y="5960"/>
                    <a:pt x="3533" y="5586"/>
                  </a:cubicBezTo>
                  <a:cubicBezTo>
                    <a:pt x="3836" y="5764"/>
                    <a:pt x="4193" y="5853"/>
                    <a:pt x="4550" y="5853"/>
                  </a:cubicBezTo>
                  <a:cubicBezTo>
                    <a:pt x="4925" y="5853"/>
                    <a:pt x="5282" y="5764"/>
                    <a:pt x="5585" y="5586"/>
                  </a:cubicBezTo>
                  <a:close/>
                  <a:moveTo>
                    <a:pt x="3497" y="1"/>
                  </a:moveTo>
                  <a:cubicBezTo>
                    <a:pt x="3355" y="1"/>
                    <a:pt x="3230" y="126"/>
                    <a:pt x="3230" y="268"/>
                  </a:cubicBezTo>
                  <a:lnTo>
                    <a:pt x="3230" y="2124"/>
                  </a:lnTo>
                  <a:lnTo>
                    <a:pt x="2695" y="2124"/>
                  </a:lnTo>
                  <a:cubicBezTo>
                    <a:pt x="2463" y="2124"/>
                    <a:pt x="2284" y="2303"/>
                    <a:pt x="2284" y="2534"/>
                  </a:cubicBezTo>
                  <a:cubicBezTo>
                    <a:pt x="2284" y="2766"/>
                    <a:pt x="2463" y="2927"/>
                    <a:pt x="2695" y="2927"/>
                  </a:cubicBezTo>
                  <a:lnTo>
                    <a:pt x="2784" y="2927"/>
                  </a:lnTo>
                  <a:cubicBezTo>
                    <a:pt x="2641" y="3213"/>
                    <a:pt x="2552" y="3534"/>
                    <a:pt x="2552" y="3855"/>
                  </a:cubicBezTo>
                  <a:cubicBezTo>
                    <a:pt x="2552" y="4301"/>
                    <a:pt x="2695" y="4676"/>
                    <a:pt x="2926" y="5015"/>
                  </a:cubicBezTo>
                  <a:cubicBezTo>
                    <a:pt x="2677" y="5157"/>
                    <a:pt x="2463" y="5354"/>
                    <a:pt x="2266" y="5568"/>
                  </a:cubicBezTo>
                  <a:lnTo>
                    <a:pt x="1267" y="4872"/>
                  </a:lnTo>
                  <a:lnTo>
                    <a:pt x="500" y="3962"/>
                  </a:lnTo>
                  <a:cubicBezTo>
                    <a:pt x="453" y="3906"/>
                    <a:pt x="382" y="3879"/>
                    <a:pt x="310" y="3879"/>
                  </a:cubicBezTo>
                  <a:cubicBezTo>
                    <a:pt x="244" y="3879"/>
                    <a:pt x="176" y="3901"/>
                    <a:pt x="125" y="3944"/>
                  </a:cubicBezTo>
                  <a:cubicBezTo>
                    <a:pt x="18" y="4033"/>
                    <a:pt x="0" y="4212"/>
                    <a:pt x="90" y="4319"/>
                  </a:cubicBezTo>
                  <a:lnTo>
                    <a:pt x="696" y="5015"/>
                  </a:lnTo>
                  <a:lnTo>
                    <a:pt x="304" y="5247"/>
                  </a:lnTo>
                  <a:cubicBezTo>
                    <a:pt x="179" y="5318"/>
                    <a:pt x="125" y="5496"/>
                    <a:pt x="197" y="5603"/>
                  </a:cubicBezTo>
                  <a:cubicBezTo>
                    <a:pt x="268" y="5693"/>
                    <a:pt x="339" y="5746"/>
                    <a:pt x="429" y="5746"/>
                  </a:cubicBezTo>
                  <a:cubicBezTo>
                    <a:pt x="482" y="5746"/>
                    <a:pt x="536" y="5728"/>
                    <a:pt x="553" y="5693"/>
                  </a:cubicBezTo>
                  <a:lnTo>
                    <a:pt x="1089" y="5389"/>
                  </a:lnTo>
                  <a:lnTo>
                    <a:pt x="1945" y="6014"/>
                  </a:lnTo>
                  <a:cubicBezTo>
                    <a:pt x="1660" y="6460"/>
                    <a:pt x="1499" y="6995"/>
                    <a:pt x="1499" y="7584"/>
                  </a:cubicBezTo>
                  <a:cubicBezTo>
                    <a:pt x="1499" y="9279"/>
                    <a:pt x="2873" y="10653"/>
                    <a:pt x="4550" y="10653"/>
                  </a:cubicBezTo>
                  <a:cubicBezTo>
                    <a:pt x="6245" y="10653"/>
                    <a:pt x="7619" y="9279"/>
                    <a:pt x="7619" y="7584"/>
                  </a:cubicBezTo>
                  <a:cubicBezTo>
                    <a:pt x="7619" y="6995"/>
                    <a:pt x="7459" y="6460"/>
                    <a:pt x="7173" y="5978"/>
                  </a:cubicBezTo>
                  <a:lnTo>
                    <a:pt x="8029" y="5371"/>
                  </a:lnTo>
                  <a:lnTo>
                    <a:pt x="8547" y="5675"/>
                  </a:lnTo>
                  <a:cubicBezTo>
                    <a:pt x="8583" y="5693"/>
                    <a:pt x="8654" y="5710"/>
                    <a:pt x="8690" y="5710"/>
                  </a:cubicBezTo>
                  <a:cubicBezTo>
                    <a:pt x="8779" y="5710"/>
                    <a:pt x="8850" y="5675"/>
                    <a:pt x="8922" y="5586"/>
                  </a:cubicBezTo>
                  <a:cubicBezTo>
                    <a:pt x="8993" y="5461"/>
                    <a:pt x="8939" y="5282"/>
                    <a:pt x="8815" y="5229"/>
                  </a:cubicBezTo>
                  <a:lnTo>
                    <a:pt x="8422" y="4979"/>
                  </a:lnTo>
                  <a:lnTo>
                    <a:pt x="9011" y="4301"/>
                  </a:lnTo>
                  <a:cubicBezTo>
                    <a:pt x="9118" y="4194"/>
                    <a:pt x="9100" y="4033"/>
                    <a:pt x="8993" y="3926"/>
                  </a:cubicBezTo>
                  <a:cubicBezTo>
                    <a:pt x="8947" y="3888"/>
                    <a:pt x="8887" y="3869"/>
                    <a:pt x="8827" y="3869"/>
                  </a:cubicBezTo>
                  <a:cubicBezTo>
                    <a:pt x="8748" y="3869"/>
                    <a:pt x="8669" y="3901"/>
                    <a:pt x="8618" y="3962"/>
                  </a:cubicBezTo>
                  <a:lnTo>
                    <a:pt x="7851" y="4854"/>
                  </a:lnTo>
                  <a:lnTo>
                    <a:pt x="6852" y="5550"/>
                  </a:lnTo>
                  <a:cubicBezTo>
                    <a:pt x="6656" y="5336"/>
                    <a:pt x="6441" y="5157"/>
                    <a:pt x="6192" y="4997"/>
                  </a:cubicBezTo>
                  <a:cubicBezTo>
                    <a:pt x="6424" y="4676"/>
                    <a:pt x="6549" y="4301"/>
                    <a:pt x="6549" y="3855"/>
                  </a:cubicBezTo>
                  <a:cubicBezTo>
                    <a:pt x="6549" y="3534"/>
                    <a:pt x="6477" y="3213"/>
                    <a:pt x="6334" y="2927"/>
                  </a:cubicBezTo>
                  <a:lnTo>
                    <a:pt x="6424" y="2927"/>
                  </a:lnTo>
                  <a:cubicBezTo>
                    <a:pt x="6656" y="2927"/>
                    <a:pt x="6816" y="2766"/>
                    <a:pt x="6816" y="2534"/>
                  </a:cubicBezTo>
                  <a:cubicBezTo>
                    <a:pt x="6816" y="2303"/>
                    <a:pt x="6656" y="2124"/>
                    <a:pt x="6424" y="2124"/>
                  </a:cubicBezTo>
                  <a:lnTo>
                    <a:pt x="5888" y="2124"/>
                  </a:lnTo>
                  <a:lnTo>
                    <a:pt x="5888" y="268"/>
                  </a:lnTo>
                  <a:cubicBezTo>
                    <a:pt x="5888" y="126"/>
                    <a:pt x="5763" y="1"/>
                    <a:pt x="5621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3" name="Google Shape;2493;p29"/>
            <p:cNvSpPr/>
            <p:nvPr/>
          </p:nvSpPr>
          <p:spPr>
            <a:xfrm>
              <a:off x="4613575" y="1160875"/>
              <a:ext cx="20100" cy="13400"/>
            </a:xfrm>
            <a:custGeom>
              <a:rect b="b" l="l" r="r" t="t"/>
              <a:pathLst>
                <a:path extrusionOk="0" h="536" w="804">
                  <a:moveTo>
                    <a:pt x="268" y="1"/>
                  </a:moveTo>
                  <a:cubicBezTo>
                    <a:pt x="125" y="1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340" y="536"/>
                    <a:pt x="375" y="518"/>
                    <a:pt x="411" y="500"/>
                  </a:cubicBezTo>
                  <a:lnTo>
                    <a:pt x="803" y="268"/>
                  </a:lnTo>
                  <a:lnTo>
                    <a:pt x="411" y="36"/>
                  </a:lnTo>
                  <a:cubicBezTo>
                    <a:pt x="375" y="18"/>
                    <a:pt x="340" y="1"/>
                    <a:pt x="268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94" name="Google Shape;2494;p29"/>
          <p:cNvSpPr/>
          <p:nvPr/>
        </p:nvSpPr>
        <p:spPr>
          <a:xfrm>
            <a:off x="6651943" y="3998365"/>
            <a:ext cx="290162" cy="99657"/>
          </a:xfrm>
          <a:custGeom>
            <a:rect b="b" l="l" r="r" t="t"/>
            <a:pathLst>
              <a:path extrusionOk="0" h="3722" w="11706">
                <a:moveTo>
                  <a:pt x="2548" y="1"/>
                </a:moveTo>
                <a:cubicBezTo>
                  <a:pt x="1782" y="1"/>
                  <a:pt x="1045" y="94"/>
                  <a:pt x="393" y="224"/>
                </a:cubicBezTo>
                <a:cubicBezTo>
                  <a:pt x="197" y="260"/>
                  <a:pt x="1" y="403"/>
                  <a:pt x="1" y="617"/>
                </a:cubicBezTo>
                <a:cubicBezTo>
                  <a:pt x="1" y="849"/>
                  <a:pt x="179" y="1027"/>
                  <a:pt x="393" y="1027"/>
                </a:cubicBezTo>
                <a:cubicBezTo>
                  <a:pt x="393" y="1027"/>
                  <a:pt x="518" y="1562"/>
                  <a:pt x="715" y="2419"/>
                </a:cubicBezTo>
                <a:cubicBezTo>
                  <a:pt x="893" y="3275"/>
                  <a:pt x="1357" y="3721"/>
                  <a:pt x="2784" y="3721"/>
                </a:cubicBezTo>
                <a:cubicBezTo>
                  <a:pt x="3498" y="3721"/>
                  <a:pt x="4015" y="3686"/>
                  <a:pt x="4390" y="3311"/>
                </a:cubicBezTo>
                <a:cubicBezTo>
                  <a:pt x="4854" y="2847"/>
                  <a:pt x="5371" y="1580"/>
                  <a:pt x="5371" y="1580"/>
                </a:cubicBezTo>
                <a:cubicBezTo>
                  <a:pt x="5461" y="1402"/>
                  <a:pt x="5657" y="1295"/>
                  <a:pt x="5853" y="1295"/>
                </a:cubicBezTo>
                <a:cubicBezTo>
                  <a:pt x="6049" y="1295"/>
                  <a:pt x="6246" y="1402"/>
                  <a:pt x="6335" y="1580"/>
                </a:cubicBezTo>
                <a:cubicBezTo>
                  <a:pt x="6335" y="1580"/>
                  <a:pt x="6852" y="2847"/>
                  <a:pt x="7316" y="3311"/>
                </a:cubicBezTo>
                <a:cubicBezTo>
                  <a:pt x="7691" y="3686"/>
                  <a:pt x="8208" y="3721"/>
                  <a:pt x="8904" y="3721"/>
                </a:cubicBezTo>
                <a:cubicBezTo>
                  <a:pt x="10350" y="3721"/>
                  <a:pt x="10796" y="3293"/>
                  <a:pt x="10992" y="2419"/>
                </a:cubicBezTo>
                <a:cubicBezTo>
                  <a:pt x="11206" y="1545"/>
                  <a:pt x="11295" y="1027"/>
                  <a:pt x="11295" y="1027"/>
                </a:cubicBezTo>
                <a:cubicBezTo>
                  <a:pt x="11527" y="1027"/>
                  <a:pt x="11706" y="849"/>
                  <a:pt x="11706" y="635"/>
                </a:cubicBezTo>
                <a:cubicBezTo>
                  <a:pt x="11706" y="385"/>
                  <a:pt x="11509" y="260"/>
                  <a:pt x="11295" y="224"/>
                </a:cubicBezTo>
                <a:cubicBezTo>
                  <a:pt x="10652" y="94"/>
                  <a:pt x="9919" y="1"/>
                  <a:pt x="9156" y="1"/>
                </a:cubicBezTo>
                <a:cubicBezTo>
                  <a:pt x="8245" y="1"/>
                  <a:pt x="7291" y="133"/>
                  <a:pt x="6388" y="492"/>
                </a:cubicBezTo>
                <a:cubicBezTo>
                  <a:pt x="6219" y="545"/>
                  <a:pt x="6041" y="572"/>
                  <a:pt x="5860" y="572"/>
                </a:cubicBezTo>
                <a:cubicBezTo>
                  <a:pt x="5679" y="572"/>
                  <a:pt x="5496" y="545"/>
                  <a:pt x="5318" y="492"/>
                </a:cubicBezTo>
                <a:cubicBezTo>
                  <a:pt x="4416" y="133"/>
                  <a:pt x="3461" y="1"/>
                  <a:pt x="2548" y="1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495" name="Google Shape;2495;p29"/>
          <p:cNvSpPr/>
          <p:nvPr/>
        </p:nvSpPr>
        <p:spPr>
          <a:xfrm>
            <a:off x="7399472" y="3962506"/>
            <a:ext cx="230449" cy="281405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496" name="Google Shape;2496;p29"/>
          <p:cNvGrpSpPr/>
          <p:nvPr/>
        </p:nvGrpSpPr>
        <p:grpSpPr>
          <a:xfrm>
            <a:off x="7061889" y="3962454"/>
            <a:ext cx="188435" cy="279959"/>
            <a:chOff x="867500" y="3647700"/>
            <a:chExt cx="190050" cy="261400"/>
          </a:xfrm>
        </p:grpSpPr>
        <p:sp>
          <p:nvSpPr>
            <p:cNvPr id="2497" name="Google Shape;2497;p29"/>
            <p:cNvSpPr/>
            <p:nvPr/>
          </p:nvSpPr>
          <p:spPr>
            <a:xfrm>
              <a:off x="923275" y="3796225"/>
              <a:ext cx="78525" cy="78975"/>
            </a:xfrm>
            <a:custGeom>
              <a:rect b="b" l="l" r="r" t="t"/>
              <a:pathLst>
                <a:path extrusionOk="0" h="3159" w="3141">
                  <a:moveTo>
                    <a:pt x="1570" y="1"/>
                  </a:moveTo>
                  <a:cubicBezTo>
                    <a:pt x="696" y="1"/>
                    <a:pt x="0" y="715"/>
                    <a:pt x="0" y="1571"/>
                  </a:cubicBezTo>
                  <a:cubicBezTo>
                    <a:pt x="0" y="2445"/>
                    <a:pt x="696" y="3159"/>
                    <a:pt x="1570" y="3159"/>
                  </a:cubicBezTo>
                  <a:cubicBezTo>
                    <a:pt x="2427" y="3159"/>
                    <a:pt x="3141" y="2445"/>
                    <a:pt x="3141" y="1589"/>
                  </a:cubicBezTo>
                  <a:cubicBezTo>
                    <a:pt x="3141" y="715"/>
                    <a:pt x="2427" y="1"/>
                    <a:pt x="1570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8" name="Google Shape;2498;p29"/>
            <p:cNvSpPr/>
            <p:nvPr/>
          </p:nvSpPr>
          <p:spPr>
            <a:xfrm>
              <a:off x="888925" y="3762775"/>
              <a:ext cx="146775" cy="146325"/>
            </a:xfrm>
            <a:custGeom>
              <a:rect b="b" l="l" r="r" t="t"/>
              <a:pathLst>
                <a:path extrusionOk="0" h="5853" w="5871">
                  <a:moveTo>
                    <a:pt x="2944" y="786"/>
                  </a:moveTo>
                  <a:cubicBezTo>
                    <a:pt x="4104" y="786"/>
                    <a:pt x="5068" y="1749"/>
                    <a:pt x="5068" y="2927"/>
                  </a:cubicBezTo>
                  <a:cubicBezTo>
                    <a:pt x="5068" y="4087"/>
                    <a:pt x="4104" y="5050"/>
                    <a:pt x="2944" y="5050"/>
                  </a:cubicBezTo>
                  <a:cubicBezTo>
                    <a:pt x="1767" y="5050"/>
                    <a:pt x="803" y="4087"/>
                    <a:pt x="803" y="2927"/>
                  </a:cubicBezTo>
                  <a:cubicBezTo>
                    <a:pt x="803" y="1749"/>
                    <a:pt x="1767" y="786"/>
                    <a:pt x="2944" y="786"/>
                  </a:cubicBezTo>
                  <a:close/>
                  <a:moveTo>
                    <a:pt x="2944" y="1"/>
                  </a:moveTo>
                  <a:cubicBezTo>
                    <a:pt x="1339" y="1"/>
                    <a:pt x="0" y="1321"/>
                    <a:pt x="0" y="2927"/>
                  </a:cubicBezTo>
                  <a:cubicBezTo>
                    <a:pt x="0" y="4533"/>
                    <a:pt x="1339" y="5853"/>
                    <a:pt x="2944" y="5853"/>
                  </a:cubicBezTo>
                  <a:cubicBezTo>
                    <a:pt x="4550" y="5853"/>
                    <a:pt x="5871" y="4533"/>
                    <a:pt x="5871" y="2927"/>
                  </a:cubicBezTo>
                  <a:cubicBezTo>
                    <a:pt x="5871" y="1321"/>
                    <a:pt x="4550" y="1"/>
                    <a:pt x="2944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99" name="Google Shape;2499;p29"/>
            <p:cNvSpPr/>
            <p:nvPr/>
          </p:nvSpPr>
          <p:spPr>
            <a:xfrm>
              <a:off x="980375" y="3647700"/>
              <a:ext cx="77175" cy="120450"/>
            </a:xfrm>
            <a:custGeom>
              <a:rect b="b" l="l" r="r" t="t"/>
              <a:pathLst>
                <a:path extrusionOk="0" h="4818" w="3087">
                  <a:moveTo>
                    <a:pt x="1874" y="0"/>
                  </a:moveTo>
                  <a:lnTo>
                    <a:pt x="821" y="2266"/>
                  </a:lnTo>
                  <a:lnTo>
                    <a:pt x="0" y="4122"/>
                  </a:lnTo>
                  <a:cubicBezTo>
                    <a:pt x="535" y="4247"/>
                    <a:pt x="1035" y="4479"/>
                    <a:pt x="1445" y="4818"/>
                  </a:cubicBezTo>
                  <a:lnTo>
                    <a:pt x="3087" y="1106"/>
                  </a:lnTo>
                  <a:lnTo>
                    <a:pt x="2338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0" name="Google Shape;2500;p29"/>
            <p:cNvSpPr/>
            <p:nvPr/>
          </p:nvSpPr>
          <p:spPr>
            <a:xfrm>
              <a:off x="867500" y="3647700"/>
              <a:ext cx="77200" cy="120450"/>
            </a:xfrm>
            <a:custGeom>
              <a:rect b="b" l="l" r="r" t="t"/>
              <a:pathLst>
                <a:path extrusionOk="0" h="4818" w="3088">
                  <a:moveTo>
                    <a:pt x="733" y="0"/>
                  </a:moveTo>
                  <a:lnTo>
                    <a:pt x="1" y="1106"/>
                  </a:lnTo>
                  <a:lnTo>
                    <a:pt x="1643" y="4818"/>
                  </a:lnTo>
                  <a:cubicBezTo>
                    <a:pt x="2053" y="4479"/>
                    <a:pt x="2552" y="4247"/>
                    <a:pt x="3088" y="4122"/>
                  </a:cubicBezTo>
                  <a:lnTo>
                    <a:pt x="2249" y="2266"/>
                  </a:lnTo>
                  <a:lnTo>
                    <a:pt x="1214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1" name="Google Shape;2501;p29"/>
            <p:cNvSpPr/>
            <p:nvPr/>
          </p:nvSpPr>
          <p:spPr>
            <a:xfrm>
              <a:off x="912575" y="3647700"/>
              <a:ext cx="99925" cy="40175"/>
            </a:xfrm>
            <a:custGeom>
              <a:rect b="b" l="l" r="r" t="t"/>
              <a:pathLst>
                <a:path extrusionOk="0" h="1607" w="3997">
                  <a:moveTo>
                    <a:pt x="0" y="0"/>
                  </a:moveTo>
                  <a:lnTo>
                    <a:pt x="732" y="1606"/>
                  </a:lnTo>
                  <a:lnTo>
                    <a:pt x="3247" y="1606"/>
                  </a:lnTo>
                  <a:lnTo>
                    <a:pt x="3997" y="0"/>
                  </a:ln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502" name="Google Shape;2502;p29"/>
          <p:cNvSpPr/>
          <p:nvPr/>
        </p:nvSpPr>
        <p:spPr>
          <a:xfrm>
            <a:off x="7779301" y="3936462"/>
            <a:ext cx="267581" cy="242260"/>
          </a:xfrm>
          <a:custGeom>
            <a:rect b="b" l="l" r="r" t="t"/>
            <a:pathLst>
              <a:path extrusionOk="0" h="9048" w="10795">
                <a:moveTo>
                  <a:pt x="6064" y="0"/>
                </a:moveTo>
                <a:cubicBezTo>
                  <a:pt x="5646" y="0"/>
                  <a:pt x="5264" y="142"/>
                  <a:pt x="4960" y="412"/>
                </a:cubicBezTo>
                <a:cubicBezTo>
                  <a:pt x="4681" y="230"/>
                  <a:pt x="4344" y="130"/>
                  <a:pt x="4011" y="130"/>
                </a:cubicBezTo>
                <a:cubicBezTo>
                  <a:pt x="3854" y="130"/>
                  <a:pt x="3699" y="152"/>
                  <a:pt x="3551" y="198"/>
                </a:cubicBezTo>
                <a:cubicBezTo>
                  <a:pt x="3087" y="341"/>
                  <a:pt x="2712" y="715"/>
                  <a:pt x="2534" y="1179"/>
                </a:cubicBezTo>
                <a:lnTo>
                  <a:pt x="2445" y="1179"/>
                </a:lnTo>
                <a:cubicBezTo>
                  <a:pt x="1552" y="1179"/>
                  <a:pt x="857" y="1875"/>
                  <a:pt x="839" y="2749"/>
                </a:cubicBezTo>
                <a:lnTo>
                  <a:pt x="839" y="2838"/>
                </a:lnTo>
                <a:cubicBezTo>
                  <a:pt x="303" y="3124"/>
                  <a:pt x="0" y="3695"/>
                  <a:pt x="36" y="4302"/>
                </a:cubicBezTo>
                <a:cubicBezTo>
                  <a:pt x="89" y="5140"/>
                  <a:pt x="839" y="5765"/>
                  <a:pt x="1695" y="5765"/>
                </a:cubicBezTo>
                <a:lnTo>
                  <a:pt x="3747" y="5765"/>
                </a:lnTo>
                <a:cubicBezTo>
                  <a:pt x="4639" y="5765"/>
                  <a:pt x="5353" y="6478"/>
                  <a:pt x="5371" y="7353"/>
                </a:cubicBezTo>
                <a:lnTo>
                  <a:pt x="5371" y="9048"/>
                </a:lnTo>
                <a:lnTo>
                  <a:pt x="6423" y="9048"/>
                </a:lnTo>
                <a:lnTo>
                  <a:pt x="6423" y="7852"/>
                </a:lnTo>
                <a:lnTo>
                  <a:pt x="6423" y="7692"/>
                </a:lnTo>
                <a:cubicBezTo>
                  <a:pt x="6423" y="7192"/>
                  <a:pt x="6406" y="6568"/>
                  <a:pt x="6745" y="6157"/>
                </a:cubicBezTo>
                <a:cubicBezTo>
                  <a:pt x="6959" y="5943"/>
                  <a:pt x="7209" y="5747"/>
                  <a:pt x="7458" y="5568"/>
                </a:cubicBezTo>
                <a:cubicBezTo>
                  <a:pt x="7655" y="5444"/>
                  <a:pt x="7833" y="5301"/>
                  <a:pt x="7976" y="5122"/>
                </a:cubicBezTo>
                <a:cubicBezTo>
                  <a:pt x="8047" y="5033"/>
                  <a:pt x="8119" y="4926"/>
                  <a:pt x="8154" y="4819"/>
                </a:cubicBezTo>
                <a:cubicBezTo>
                  <a:pt x="7945" y="4741"/>
                  <a:pt x="7736" y="4691"/>
                  <a:pt x="7520" y="4691"/>
                </a:cubicBezTo>
                <a:cubicBezTo>
                  <a:pt x="7441" y="4691"/>
                  <a:pt x="7361" y="4698"/>
                  <a:pt x="7280" y="4712"/>
                </a:cubicBezTo>
                <a:cubicBezTo>
                  <a:pt x="7269" y="4713"/>
                  <a:pt x="7259" y="4714"/>
                  <a:pt x="7249" y="4714"/>
                </a:cubicBezTo>
                <a:cubicBezTo>
                  <a:pt x="7119" y="4714"/>
                  <a:pt x="7010" y="4612"/>
                  <a:pt x="6977" y="4480"/>
                </a:cubicBezTo>
                <a:cubicBezTo>
                  <a:pt x="6959" y="4337"/>
                  <a:pt x="7048" y="4195"/>
                  <a:pt x="7209" y="4177"/>
                </a:cubicBezTo>
                <a:cubicBezTo>
                  <a:pt x="7313" y="4161"/>
                  <a:pt x="7417" y="4153"/>
                  <a:pt x="7521" y="4153"/>
                </a:cubicBezTo>
                <a:cubicBezTo>
                  <a:pt x="7773" y="4153"/>
                  <a:pt x="8026" y="4200"/>
                  <a:pt x="8279" y="4302"/>
                </a:cubicBezTo>
                <a:cubicBezTo>
                  <a:pt x="8279" y="4248"/>
                  <a:pt x="8279" y="4230"/>
                  <a:pt x="8279" y="4195"/>
                </a:cubicBezTo>
                <a:cubicBezTo>
                  <a:pt x="8297" y="3980"/>
                  <a:pt x="8279" y="3766"/>
                  <a:pt x="8208" y="3570"/>
                </a:cubicBezTo>
                <a:cubicBezTo>
                  <a:pt x="8011" y="3088"/>
                  <a:pt x="7548" y="2874"/>
                  <a:pt x="7119" y="2696"/>
                </a:cubicBezTo>
                <a:cubicBezTo>
                  <a:pt x="7030" y="2678"/>
                  <a:pt x="6941" y="2642"/>
                  <a:pt x="6852" y="2624"/>
                </a:cubicBezTo>
                <a:lnTo>
                  <a:pt x="6762" y="2589"/>
                </a:lnTo>
                <a:lnTo>
                  <a:pt x="6745" y="2589"/>
                </a:lnTo>
                <a:cubicBezTo>
                  <a:pt x="6655" y="2607"/>
                  <a:pt x="6548" y="2642"/>
                  <a:pt x="6441" y="2678"/>
                </a:cubicBezTo>
                <a:lnTo>
                  <a:pt x="6316" y="2696"/>
                </a:lnTo>
                <a:lnTo>
                  <a:pt x="6191" y="2731"/>
                </a:lnTo>
                <a:cubicBezTo>
                  <a:pt x="5960" y="2999"/>
                  <a:pt x="5852" y="3338"/>
                  <a:pt x="5870" y="3695"/>
                </a:cubicBezTo>
                <a:cubicBezTo>
                  <a:pt x="5906" y="4052"/>
                  <a:pt x="6067" y="4373"/>
                  <a:pt x="6334" y="4605"/>
                </a:cubicBezTo>
                <a:cubicBezTo>
                  <a:pt x="6441" y="4694"/>
                  <a:pt x="6441" y="4855"/>
                  <a:pt x="6370" y="4962"/>
                </a:cubicBezTo>
                <a:cubicBezTo>
                  <a:pt x="6319" y="5023"/>
                  <a:pt x="6246" y="5055"/>
                  <a:pt x="6172" y="5055"/>
                </a:cubicBezTo>
                <a:cubicBezTo>
                  <a:pt x="6116" y="5055"/>
                  <a:pt x="6059" y="5036"/>
                  <a:pt x="6013" y="4997"/>
                </a:cubicBezTo>
                <a:cubicBezTo>
                  <a:pt x="5852" y="4855"/>
                  <a:pt x="5728" y="4694"/>
                  <a:pt x="5621" y="4498"/>
                </a:cubicBezTo>
                <a:lnTo>
                  <a:pt x="5585" y="4498"/>
                </a:lnTo>
                <a:cubicBezTo>
                  <a:pt x="5210" y="4444"/>
                  <a:pt x="4800" y="4373"/>
                  <a:pt x="4461" y="4141"/>
                </a:cubicBezTo>
                <a:cubicBezTo>
                  <a:pt x="4336" y="4070"/>
                  <a:pt x="4300" y="3909"/>
                  <a:pt x="4389" y="3784"/>
                </a:cubicBezTo>
                <a:cubicBezTo>
                  <a:pt x="4433" y="3707"/>
                  <a:pt x="4511" y="3671"/>
                  <a:pt x="4593" y="3671"/>
                </a:cubicBezTo>
                <a:cubicBezTo>
                  <a:pt x="4645" y="3671"/>
                  <a:pt x="4698" y="3685"/>
                  <a:pt x="4746" y="3713"/>
                </a:cubicBezTo>
                <a:cubicBezTo>
                  <a:pt x="4943" y="3838"/>
                  <a:pt x="5174" y="3909"/>
                  <a:pt x="5406" y="3927"/>
                </a:cubicBezTo>
                <a:cubicBezTo>
                  <a:pt x="5389" y="3873"/>
                  <a:pt x="5371" y="3802"/>
                  <a:pt x="5353" y="3731"/>
                </a:cubicBezTo>
                <a:cubicBezTo>
                  <a:pt x="5317" y="3427"/>
                  <a:pt x="5389" y="3124"/>
                  <a:pt x="5496" y="2856"/>
                </a:cubicBezTo>
                <a:lnTo>
                  <a:pt x="5496" y="2856"/>
                </a:lnTo>
                <a:cubicBezTo>
                  <a:pt x="5317" y="2892"/>
                  <a:pt x="5139" y="2910"/>
                  <a:pt x="4960" y="2910"/>
                </a:cubicBezTo>
                <a:cubicBezTo>
                  <a:pt x="4800" y="2910"/>
                  <a:pt x="4639" y="2892"/>
                  <a:pt x="4479" y="2856"/>
                </a:cubicBezTo>
                <a:cubicBezTo>
                  <a:pt x="4193" y="3213"/>
                  <a:pt x="3765" y="3481"/>
                  <a:pt x="3319" y="3588"/>
                </a:cubicBezTo>
                <a:cubicBezTo>
                  <a:pt x="2730" y="3891"/>
                  <a:pt x="2159" y="4284"/>
                  <a:pt x="2159" y="4926"/>
                </a:cubicBezTo>
                <a:cubicBezTo>
                  <a:pt x="2159" y="5087"/>
                  <a:pt x="2034" y="5194"/>
                  <a:pt x="1891" y="5194"/>
                </a:cubicBezTo>
                <a:cubicBezTo>
                  <a:pt x="1749" y="5194"/>
                  <a:pt x="1624" y="5087"/>
                  <a:pt x="1624" y="4926"/>
                </a:cubicBezTo>
                <a:cubicBezTo>
                  <a:pt x="1642" y="4426"/>
                  <a:pt x="1874" y="3963"/>
                  <a:pt x="2248" y="3641"/>
                </a:cubicBezTo>
                <a:cubicBezTo>
                  <a:pt x="1927" y="3606"/>
                  <a:pt x="1642" y="3463"/>
                  <a:pt x="1428" y="3231"/>
                </a:cubicBezTo>
                <a:cubicBezTo>
                  <a:pt x="1338" y="3106"/>
                  <a:pt x="1356" y="2946"/>
                  <a:pt x="1463" y="2856"/>
                </a:cubicBezTo>
                <a:cubicBezTo>
                  <a:pt x="1509" y="2818"/>
                  <a:pt x="1569" y="2799"/>
                  <a:pt x="1629" y="2799"/>
                </a:cubicBezTo>
                <a:cubicBezTo>
                  <a:pt x="1708" y="2799"/>
                  <a:pt x="1787" y="2831"/>
                  <a:pt x="1838" y="2892"/>
                </a:cubicBezTo>
                <a:cubicBezTo>
                  <a:pt x="1938" y="3009"/>
                  <a:pt x="2210" y="3126"/>
                  <a:pt x="2610" y="3126"/>
                </a:cubicBezTo>
                <a:cubicBezTo>
                  <a:pt x="2637" y="3126"/>
                  <a:pt x="2666" y="3125"/>
                  <a:pt x="2694" y="3124"/>
                </a:cubicBezTo>
                <a:cubicBezTo>
                  <a:pt x="3123" y="3124"/>
                  <a:pt x="3569" y="2963"/>
                  <a:pt x="3908" y="2678"/>
                </a:cubicBezTo>
                <a:cubicBezTo>
                  <a:pt x="3515" y="2517"/>
                  <a:pt x="3194" y="2214"/>
                  <a:pt x="2998" y="1839"/>
                </a:cubicBezTo>
                <a:cubicBezTo>
                  <a:pt x="2926" y="1714"/>
                  <a:pt x="2980" y="1554"/>
                  <a:pt x="3087" y="1482"/>
                </a:cubicBezTo>
                <a:cubicBezTo>
                  <a:pt x="3131" y="1461"/>
                  <a:pt x="3176" y="1450"/>
                  <a:pt x="3220" y="1450"/>
                </a:cubicBezTo>
                <a:cubicBezTo>
                  <a:pt x="3319" y="1450"/>
                  <a:pt x="3412" y="1503"/>
                  <a:pt x="3462" y="1590"/>
                </a:cubicBezTo>
                <a:cubicBezTo>
                  <a:pt x="3736" y="2088"/>
                  <a:pt x="4227" y="2334"/>
                  <a:pt x="4948" y="2334"/>
                </a:cubicBezTo>
                <a:cubicBezTo>
                  <a:pt x="5260" y="2334"/>
                  <a:pt x="5614" y="2288"/>
                  <a:pt x="6013" y="2196"/>
                </a:cubicBezTo>
                <a:cubicBezTo>
                  <a:pt x="5763" y="2000"/>
                  <a:pt x="5585" y="1679"/>
                  <a:pt x="5603" y="1179"/>
                </a:cubicBezTo>
                <a:cubicBezTo>
                  <a:pt x="5603" y="1019"/>
                  <a:pt x="5745" y="911"/>
                  <a:pt x="5888" y="911"/>
                </a:cubicBezTo>
                <a:cubicBezTo>
                  <a:pt x="6031" y="911"/>
                  <a:pt x="6156" y="1054"/>
                  <a:pt x="6138" y="1197"/>
                </a:cubicBezTo>
                <a:cubicBezTo>
                  <a:pt x="6120" y="1804"/>
                  <a:pt x="6441" y="1911"/>
                  <a:pt x="6977" y="2071"/>
                </a:cubicBezTo>
                <a:cubicBezTo>
                  <a:pt x="7048" y="2107"/>
                  <a:pt x="7137" y="2107"/>
                  <a:pt x="7209" y="2143"/>
                </a:cubicBezTo>
                <a:cubicBezTo>
                  <a:pt x="7369" y="1804"/>
                  <a:pt x="7655" y="1554"/>
                  <a:pt x="8011" y="1465"/>
                </a:cubicBezTo>
                <a:cubicBezTo>
                  <a:pt x="8033" y="1459"/>
                  <a:pt x="8054" y="1457"/>
                  <a:pt x="8076" y="1457"/>
                </a:cubicBezTo>
                <a:cubicBezTo>
                  <a:pt x="8199" y="1457"/>
                  <a:pt x="8320" y="1539"/>
                  <a:pt x="8350" y="1661"/>
                </a:cubicBezTo>
                <a:cubicBezTo>
                  <a:pt x="8386" y="1804"/>
                  <a:pt x="8297" y="1964"/>
                  <a:pt x="8154" y="2000"/>
                </a:cubicBezTo>
                <a:cubicBezTo>
                  <a:pt x="7958" y="2053"/>
                  <a:pt x="7815" y="2178"/>
                  <a:pt x="7726" y="2339"/>
                </a:cubicBezTo>
                <a:lnTo>
                  <a:pt x="7726" y="2375"/>
                </a:lnTo>
                <a:cubicBezTo>
                  <a:pt x="8136" y="2571"/>
                  <a:pt x="8493" y="2856"/>
                  <a:pt x="8672" y="3356"/>
                </a:cubicBezTo>
                <a:cubicBezTo>
                  <a:pt x="8725" y="3463"/>
                  <a:pt x="8743" y="3570"/>
                  <a:pt x="8761" y="3659"/>
                </a:cubicBezTo>
                <a:cubicBezTo>
                  <a:pt x="8814" y="3641"/>
                  <a:pt x="8850" y="3570"/>
                  <a:pt x="8886" y="3517"/>
                </a:cubicBezTo>
                <a:cubicBezTo>
                  <a:pt x="8975" y="3302"/>
                  <a:pt x="9046" y="3106"/>
                  <a:pt x="9064" y="2892"/>
                </a:cubicBezTo>
                <a:cubicBezTo>
                  <a:pt x="9082" y="2803"/>
                  <a:pt x="9153" y="2714"/>
                  <a:pt x="9243" y="2678"/>
                </a:cubicBezTo>
                <a:cubicBezTo>
                  <a:pt x="9272" y="2666"/>
                  <a:pt x="9304" y="2660"/>
                  <a:pt x="9336" y="2660"/>
                </a:cubicBezTo>
                <a:cubicBezTo>
                  <a:pt x="9399" y="2660"/>
                  <a:pt x="9463" y="2684"/>
                  <a:pt x="9510" y="2731"/>
                </a:cubicBezTo>
                <a:cubicBezTo>
                  <a:pt x="9582" y="2803"/>
                  <a:pt x="9617" y="2892"/>
                  <a:pt x="9582" y="2999"/>
                </a:cubicBezTo>
                <a:cubicBezTo>
                  <a:pt x="9546" y="3267"/>
                  <a:pt x="9475" y="3517"/>
                  <a:pt x="9332" y="3766"/>
                </a:cubicBezTo>
                <a:cubicBezTo>
                  <a:pt x="9207" y="3998"/>
                  <a:pt x="9011" y="4177"/>
                  <a:pt x="8761" y="4302"/>
                </a:cubicBezTo>
                <a:cubicBezTo>
                  <a:pt x="8743" y="4641"/>
                  <a:pt x="8636" y="4962"/>
                  <a:pt x="8475" y="5265"/>
                </a:cubicBezTo>
                <a:cubicBezTo>
                  <a:pt x="8654" y="5461"/>
                  <a:pt x="8832" y="5640"/>
                  <a:pt x="9046" y="5765"/>
                </a:cubicBezTo>
                <a:cubicBezTo>
                  <a:pt x="9136" y="5818"/>
                  <a:pt x="9189" y="5925"/>
                  <a:pt x="9189" y="6014"/>
                </a:cubicBezTo>
                <a:cubicBezTo>
                  <a:pt x="9189" y="6104"/>
                  <a:pt x="9136" y="6193"/>
                  <a:pt x="9046" y="6229"/>
                </a:cubicBezTo>
                <a:cubicBezTo>
                  <a:pt x="8993" y="6255"/>
                  <a:pt x="8944" y="6269"/>
                  <a:pt x="8899" y="6269"/>
                </a:cubicBezTo>
                <a:cubicBezTo>
                  <a:pt x="8855" y="6269"/>
                  <a:pt x="8814" y="6255"/>
                  <a:pt x="8779" y="6229"/>
                </a:cubicBezTo>
                <a:cubicBezTo>
                  <a:pt x="8547" y="6068"/>
                  <a:pt x="8333" y="5890"/>
                  <a:pt x="8154" y="5693"/>
                </a:cubicBezTo>
                <a:cubicBezTo>
                  <a:pt x="8011" y="5800"/>
                  <a:pt x="7869" y="5907"/>
                  <a:pt x="7744" y="5997"/>
                </a:cubicBezTo>
                <a:cubicBezTo>
                  <a:pt x="7512" y="6139"/>
                  <a:pt x="7316" y="6300"/>
                  <a:pt x="7137" y="6496"/>
                </a:cubicBezTo>
                <a:cubicBezTo>
                  <a:pt x="6923" y="6764"/>
                  <a:pt x="6941" y="7246"/>
                  <a:pt x="6941" y="7674"/>
                </a:cubicBezTo>
                <a:lnTo>
                  <a:pt x="6941" y="7852"/>
                </a:lnTo>
                <a:lnTo>
                  <a:pt x="6941" y="9048"/>
                </a:lnTo>
                <a:lnTo>
                  <a:pt x="8011" y="9048"/>
                </a:lnTo>
                <a:cubicBezTo>
                  <a:pt x="8011" y="7317"/>
                  <a:pt x="8832" y="7228"/>
                  <a:pt x="8939" y="7210"/>
                </a:cubicBezTo>
                <a:cubicBezTo>
                  <a:pt x="9278" y="7121"/>
                  <a:pt x="10206" y="6639"/>
                  <a:pt x="10402" y="5658"/>
                </a:cubicBezTo>
                <a:cubicBezTo>
                  <a:pt x="10420" y="5586"/>
                  <a:pt x="10402" y="5533"/>
                  <a:pt x="10402" y="5479"/>
                </a:cubicBezTo>
                <a:cubicBezTo>
                  <a:pt x="10795" y="4926"/>
                  <a:pt x="10777" y="4159"/>
                  <a:pt x="10349" y="3641"/>
                </a:cubicBezTo>
                <a:cubicBezTo>
                  <a:pt x="10402" y="3463"/>
                  <a:pt x="10420" y="3302"/>
                  <a:pt x="10420" y="3160"/>
                </a:cubicBezTo>
                <a:cubicBezTo>
                  <a:pt x="10420" y="2392"/>
                  <a:pt x="9885" y="1750"/>
                  <a:pt x="9153" y="1607"/>
                </a:cubicBezTo>
                <a:cubicBezTo>
                  <a:pt x="8921" y="965"/>
                  <a:pt x="8315" y="537"/>
                  <a:pt x="7637" y="537"/>
                </a:cubicBezTo>
                <a:cubicBezTo>
                  <a:pt x="7512" y="537"/>
                  <a:pt x="7387" y="537"/>
                  <a:pt x="7262" y="572"/>
                </a:cubicBezTo>
                <a:cubicBezTo>
                  <a:pt x="6977" y="251"/>
                  <a:pt x="6566" y="37"/>
                  <a:pt x="6138" y="2"/>
                </a:cubicBezTo>
                <a:cubicBezTo>
                  <a:pt x="6113" y="1"/>
                  <a:pt x="6088" y="0"/>
                  <a:pt x="6064" y="0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03" name="Google Shape;2503;p29"/>
          <p:cNvSpPr/>
          <p:nvPr/>
        </p:nvSpPr>
        <p:spPr>
          <a:xfrm>
            <a:off x="8230650" y="3935471"/>
            <a:ext cx="230003" cy="284511"/>
          </a:xfrm>
          <a:custGeom>
            <a:rect b="b" l="l" r="r" t="t"/>
            <a:pathLst>
              <a:path extrusionOk="0" h="10626" w="9279">
                <a:moveTo>
                  <a:pt x="3640" y="1062"/>
                </a:moveTo>
                <a:cubicBezTo>
                  <a:pt x="3890" y="1062"/>
                  <a:pt x="4140" y="1133"/>
                  <a:pt x="4318" y="1312"/>
                </a:cubicBezTo>
                <a:cubicBezTo>
                  <a:pt x="4487" y="1203"/>
                  <a:pt x="4672" y="1152"/>
                  <a:pt x="4857" y="1152"/>
                </a:cubicBezTo>
                <a:cubicBezTo>
                  <a:pt x="4946" y="1152"/>
                  <a:pt x="5034" y="1164"/>
                  <a:pt x="5121" y="1187"/>
                </a:cubicBezTo>
                <a:cubicBezTo>
                  <a:pt x="5407" y="1276"/>
                  <a:pt x="5603" y="1490"/>
                  <a:pt x="5692" y="1758"/>
                </a:cubicBezTo>
                <a:lnTo>
                  <a:pt x="5764" y="1758"/>
                </a:lnTo>
                <a:cubicBezTo>
                  <a:pt x="6263" y="1758"/>
                  <a:pt x="6674" y="2150"/>
                  <a:pt x="6674" y="2650"/>
                </a:cubicBezTo>
                <a:lnTo>
                  <a:pt x="6674" y="2686"/>
                </a:lnTo>
                <a:cubicBezTo>
                  <a:pt x="6977" y="2864"/>
                  <a:pt x="7155" y="3203"/>
                  <a:pt x="7137" y="3542"/>
                </a:cubicBezTo>
                <a:cubicBezTo>
                  <a:pt x="7033" y="3995"/>
                  <a:pt x="6623" y="4346"/>
                  <a:pt x="6172" y="4346"/>
                </a:cubicBezTo>
                <a:cubicBezTo>
                  <a:pt x="6160" y="4346"/>
                  <a:pt x="6149" y="4345"/>
                  <a:pt x="6138" y="4345"/>
                </a:cubicBezTo>
                <a:lnTo>
                  <a:pt x="4943" y="4345"/>
                </a:lnTo>
                <a:cubicBezTo>
                  <a:pt x="4443" y="4345"/>
                  <a:pt x="4033" y="4755"/>
                  <a:pt x="4033" y="5255"/>
                </a:cubicBezTo>
                <a:lnTo>
                  <a:pt x="4033" y="6236"/>
                </a:lnTo>
                <a:lnTo>
                  <a:pt x="3426" y="6236"/>
                </a:lnTo>
                <a:lnTo>
                  <a:pt x="3426" y="5451"/>
                </a:lnTo>
                <a:cubicBezTo>
                  <a:pt x="3426" y="5166"/>
                  <a:pt x="3444" y="4809"/>
                  <a:pt x="3230" y="4595"/>
                </a:cubicBezTo>
                <a:cubicBezTo>
                  <a:pt x="3123" y="4452"/>
                  <a:pt x="2980" y="4345"/>
                  <a:pt x="2837" y="4238"/>
                </a:cubicBezTo>
                <a:cubicBezTo>
                  <a:pt x="2730" y="4184"/>
                  <a:pt x="2623" y="4095"/>
                  <a:pt x="2552" y="3988"/>
                </a:cubicBezTo>
                <a:cubicBezTo>
                  <a:pt x="2498" y="3935"/>
                  <a:pt x="2480" y="3881"/>
                  <a:pt x="2463" y="3810"/>
                </a:cubicBezTo>
                <a:cubicBezTo>
                  <a:pt x="2572" y="3755"/>
                  <a:pt x="2702" y="3732"/>
                  <a:pt x="2828" y="3732"/>
                </a:cubicBezTo>
                <a:cubicBezTo>
                  <a:pt x="2868" y="3732"/>
                  <a:pt x="2906" y="3734"/>
                  <a:pt x="2944" y="3738"/>
                </a:cubicBezTo>
                <a:cubicBezTo>
                  <a:pt x="3034" y="3738"/>
                  <a:pt x="3105" y="3685"/>
                  <a:pt x="3105" y="3613"/>
                </a:cubicBezTo>
                <a:cubicBezTo>
                  <a:pt x="3105" y="3524"/>
                  <a:pt x="3051" y="3453"/>
                  <a:pt x="2980" y="3435"/>
                </a:cubicBezTo>
                <a:cubicBezTo>
                  <a:pt x="2934" y="3431"/>
                  <a:pt x="2886" y="3429"/>
                  <a:pt x="2839" y="3429"/>
                </a:cubicBezTo>
                <a:cubicBezTo>
                  <a:pt x="2684" y="3429"/>
                  <a:pt x="2523" y="3452"/>
                  <a:pt x="2373" y="3506"/>
                </a:cubicBezTo>
                <a:cubicBezTo>
                  <a:pt x="2373" y="3471"/>
                  <a:pt x="2373" y="3453"/>
                  <a:pt x="2356" y="3435"/>
                </a:cubicBezTo>
                <a:cubicBezTo>
                  <a:pt x="2356" y="3310"/>
                  <a:pt x="2373" y="3203"/>
                  <a:pt x="2409" y="3078"/>
                </a:cubicBezTo>
                <a:cubicBezTo>
                  <a:pt x="2498" y="2793"/>
                  <a:pt x="2766" y="2686"/>
                  <a:pt x="3034" y="2579"/>
                </a:cubicBezTo>
                <a:cubicBezTo>
                  <a:pt x="3069" y="2579"/>
                  <a:pt x="3123" y="2561"/>
                  <a:pt x="3194" y="2543"/>
                </a:cubicBezTo>
                <a:lnTo>
                  <a:pt x="3230" y="2525"/>
                </a:lnTo>
                <a:cubicBezTo>
                  <a:pt x="3301" y="2543"/>
                  <a:pt x="3355" y="2561"/>
                  <a:pt x="3408" y="2579"/>
                </a:cubicBezTo>
                <a:lnTo>
                  <a:pt x="3480" y="2579"/>
                </a:lnTo>
                <a:lnTo>
                  <a:pt x="3569" y="2596"/>
                </a:lnTo>
                <a:cubicBezTo>
                  <a:pt x="3694" y="2757"/>
                  <a:pt x="3765" y="2953"/>
                  <a:pt x="3747" y="3150"/>
                </a:cubicBezTo>
                <a:cubicBezTo>
                  <a:pt x="3729" y="3346"/>
                  <a:pt x="3640" y="3542"/>
                  <a:pt x="3480" y="3685"/>
                </a:cubicBezTo>
                <a:cubicBezTo>
                  <a:pt x="3426" y="3721"/>
                  <a:pt x="3408" y="3810"/>
                  <a:pt x="3480" y="3881"/>
                </a:cubicBezTo>
                <a:cubicBezTo>
                  <a:pt x="3500" y="3912"/>
                  <a:pt x="3539" y="3931"/>
                  <a:pt x="3582" y="3931"/>
                </a:cubicBezTo>
                <a:cubicBezTo>
                  <a:pt x="3613" y="3931"/>
                  <a:pt x="3646" y="3921"/>
                  <a:pt x="3676" y="3899"/>
                </a:cubicBezTo>
                <a:cubicBezTo>
                  <a:pt x="3765" y="3810"/>
                  <a:pt x="3837" y="3721"/>
                  <a:pt x="3890" y="3613"/>
                </a:cubicBezTo>
                <a:lnTo>
                  <a:pt x="3908" y="3613"/>
                </a:lnTo>
                <a:cubicBezTo>
                  <a:pt x="4140" y="3596"/>
                  <a:pt x="4354" y="3524"/>
                  <a:pt x="4568" y="3417"/>
                </a:cubicBezTo>
                <a:cubicBezTo>
                  <a:pt x="4586" y="3399"/>
                  <a:pt x="4604" y="3364"/>
                  <a:pt x="4622" y="3328"/>
                </a:cubicBezTo>
                <a:cubicBezTo>
                  <a:pt x="4639" y="3292"/>
                  <a:pt x="4622" y="3239"/>
                  <a:pt x="4604" y="3221"/>
                </a:cubicBezTo>
                <a:cubicBezTo>
                  <a:pt x="4572" y="3179"/>
                  <a:pt x="4529" y="3162"/>
                  <a:pt x="4487" y="3162"/>
                </a:cubicBezTo>
                <a:cubicBezTo>
                  <a:pt x="4458" y="3162"/>
                  <a:pt x="4430" y="3170"/>
                  <a:pt x="4408" y="3185"/>
                </a:cubicBezTo>
                <a:cubicBezTo>
                  <a:pt x="4283" y="3239"/>
                  <a:pt x="4158" y="3310"/>
                  <a:pt x="4015" y="3310"/>
                </a:cubicBezTo>
                <a:cubicBezTo>
                  <a:pt x="4033" y="3274"/>
                  <a:pt x="4033" y="3221"/>
                  <a:pt x="4033" y="3185"/>
                </a:cubicBezTo>
                <a:cubicBezTo>
                  <a:pt x="4051" y="3007"/>
                  <a:pt x="4033" y="2846"/>
                  <a:pt x="3961" y="2686"/>
                </a:cubicBezTo>
                <a:lnTo>
                  <a:pt x="3961" y="2686"/>
                </a:lnTo>
                <a:cubicBezTo>
                  <a:pt x="4068" y="2704"/>
                  <a:pt x="4176" y="2721"/>
                  <a:pt x="4283" y="2721"/>
                </a:cubicBezTo>
                <a:cubicBezTo>
                  <a:pt x="4372" y="2721"/>
                  <a:pt x="4461" y="2704"/>
                  <a:pt x="4568" y="2686"/>
                </a:cubicBezTo>
                <a:cubicBezTo>
                  <a:pt x="4729" y="2900"/>
                  <a:pt x="4961" y="3043"/>
                  <a:pt x="5228" y="3114"/>
                </a:cubicBezTo>
                <a:cubicBezTo>
                  <a:pt x="5567" y="3292"/>
                  <a:pt x="5888" y="3506"/>
                  <a:pt x="5888" y="3881"/>
                </a:cubicBezTo>
                <a:cubicBezTo>
                  <a:pt x="5888" y="3935"/>
                  <a:pt x="5924" y="4006"/>
                  <a:pt x="5960" y="4042"/>
                </a:cubicBezTo>
                <a:cubicBezTo>
                  <a:pt x="5987" y="4051"/>
                  <a:pt x="6013" y="4055"/>
                  <a:pt x="6040" y="4055"/>
                </a:cubicBezTo>
                <a:cubicBezTo>
                  <a:pt x="6067" y="4055"/>
                  <a:pt x="6094" y="4051"/>
                  <a:pt x="6120" y="4042"/>
                </a:cubicBezTo>
                <a:cubicBezTo>
                  <a:pt x="6174" y="4006"/>
                  <a:pt x="6192" y="3935"/>
                  <a:pt x="6192" y="3881"/>
                </a:cubicBezTo>
                <a:cubicBezTo>
                  <a:pt x="6192" y="3596"/>
                  <a:pt x="6049" y="3328"/>
                  <a:pt x="5817" y="3150"/>
                </a:cubicBezTo>
                <a:cubicBezTo>
                  <a:pt x="6013" y="3150"/>
                  <a:pt x="6174" y="3043"/>
                  <a:pt x="6299" y="2918"/>
                </a:cubicBezTo>
                <a:cubicBezTo>
                  <a:pt x="6335" y="2846"/>
                  <a:pt x="6335" y="2757"/>
                  <a:pt x="6281" y="2704"/>
                </a:cubicBezTo>
                <a:cubicBezTo>
                  <a:pt x="6251" y="2681"/>
                  <a:pt x="6218" y="2671"/>
                  <a:pt x="6186" y="2671"/>
                </a:cubicBezTo>
                <a:cubicBezTo>
                  <a:pt x="6141" y="2671"/>
                  <a:pt x="6098" y="2690"/>
                  <a:pt x="6067" y="2721"/>
                </a:cubicBezTo>
                <a:cubicBezTo>
                  <a:pt x="6003" y="2785"/>
                  <a:pt x="5854" y="2849"/>
                  <a:pt x="5644" y="2849"/>
                </a:cubicBezTo>
                <a:cubicBezTo>
                  <a:pt x="5619" y="2849"/>
                  <a:pt x="5594" y="2848"/>
                  <a:pt x="5567" y="2846"/>
                </a:cubicBezTo>
                <a:cubicBezTo>
                  <a:pt x="5317" y="2846"/>
                  <a:pt x="5068" y="2757"/>
                  <a:pt x="4871" y="2596"/>
                </a:cubicBezTo>
                <a:cubicBezTo>
                  <a:pt x="5086" y="2507"/>
                  <a:pt x="5282" y="2347"/>
                  <a:pt x="5407" y="2150"/>
                </a:cubicBezTo>
                <a:cubicBezTo>
                  <a:pt x="5442" y="2079"/>
                  <a:pt x="5407" y="1990"/>
                  <a:pt x="5335" y="1936"/>
                </a:cubicBezTo>
                <a:cubicBezTo>
                  <a:pt x="5317" y="1924"/>
                  <a:pt x="5296" y="1918"/>
                  <a:pt x="5273" y="1918"/>
                </a:cubicBezTo>
                <a:cubicBezTo>
                  <a:pt x="5226" y="1918"/>
                  <a:pt x="5175" y="1942"/>
                  <a:pt x="5139" y="1990"/>
                </a:cubicBezTo>
                <a:cubicBezTo>
                  <a:pt x="4991" y="2273"/>
                  <a:pt x="4716" y="2412"/>
                  <a:pt x="4307" y="2412"/>
                </a:cubicBezTo>
                <a:cubicBezTo>
                  <a:pt x="4124" y="2412"/>
                  <a:pt x="3913" y="2384"/>
                  <a:pt x="3676" y="2329"/>
                </a:cubicBezTo>
                <a:cubicBezTo>
                  <a:pt x="3854" y="2186"/>
                  <a:pt x="3944" y="1954"/>
                  <a:pt x="3908" y="1740"/>
                </a:cubicBezTo>
                <a:cubicBezTo>
                  <a:pt x="3908" y="1686"/>
                  <a:pt x="3872" y="1633"/>
                  <a:pt x="3837" y="1597"/>
                </a:cubicBezTo>
                <a:cubicBezTo>
                  <a:pt x="3807" y="1590"/>
                  <a:pt x="3784" y="1586"/>
                  <a:pt x="3762" y="1586"/>
                </a:cubicBezTo>
                <a:cubicBezTo>
                  <a:pt x="3733" y="1586"/>
                  <a:pt x="3707" y="1594"/>
                  <a:pt x="3676" y="1615"/>
                </a:cubicBezTo>
                <a:cubicBezTo>
                  <a:pt x="3605" y="1651"/>
                  <a:pt x="3605" y="1704"/>
                  <a:pt x="3605" y="1758"/>
                </a:cubicBezTo>
                <a:cubicBezTo>
                  <a:pt x="3605" y="2115"/>
                  <a:pt x="3426" y="2168"/>
                  <a:pt x="3123" y="2257"/>
                </a:cubicBezTo>
                <a:cubicBezTo>
                  <a:pt x="3087" y="2275"/>
                  <a:pt x="3034" y="2293"/>
                  <a:pt x="2980" y="2311"/>
                </a:cubicBezTo>
                <a:cubicBezTo>
                  <a:pt x="2909" y="2115"/>
                  <a:pt x="2730" y="1972"/>
                  <a:pt x="2534" y="1918"/>
                </a:cubicBezTo>
                <a:cubicBezTo>
                  <a:pt x="2520" y="1914"/>
                  <a:pt x="2505" y="1911"/>
                  <a:pt x="2491" y="1911"/>
                </a:cubicBezTo>
                <a:cubicBezTo>
                  <a:pt x="2453" y="1911"/>
                  <a:pt x="2417" y="1928"/>
                  <a:pt x="2391" y="1954"/>
                </a:cubicBezTo>
                <a:cubicBezTo>
                  <a:pt x="2356" y="2008"/>
                  <a:pt x="2338" y="2043"/>
                  <a:pt x="2356" y="2115"/>
                </a:cubicBezTo>
                <a:cubicBezTo>
                  <a:pt x="2356" y="2168"/>
                  <a:pt x="2409" y="2222"/>
                  <a:pt x="2480" y="2222"/>
                </a:cubicBezTo>
                <a:cubicBezTo>
                  <a:pt x="2570" y="2257"/>
                  <a:pt x="2659" y="2329"/>
                  <a:pt x="2712" y="2418"/>
                </a:cubicBezTo>
                <a:lnTo>
                  <a:pt x="2712" y="2436"/>
                </a:lnTo>
                <a:cubicBezTo>
                  <a:pt x="2463" y="2543"/>
                  <a:pt x="2249" y="2739"/>
                  <a:pt x="2159" y="2989"/>
                </a:cubicBezTo>
                <a:cubicBezTo>
                  <a:pt x="2141" y="3043"/>
                  <a:pt x="2124" y="3114"/>
                  <a:pt x="2124" y="3185"/>
                </a:cubicBezTo>
                <a:cubicBezTo>
                  <a:pt x="2106" y="3150"/>
                  <a:pt x="2070" y="3132"/>
                  <a:pt x="2052" y="3096"/>
                </a:cubicBezTo>
                <a:cubicBezTo>
                  <a:pt x="1999" y="2971"/>
                  <a:pt x="1963" y="2846"/>
                  <a:pt x="1945" y="2739"/>
                </a:cubicBezTo>
                <a:cubicBezTo>
                  <a:pt x="1945" y="2686"/>
                  <a:pt x="1892" y="2614"/>
                  <a:pt x="1856" y="2614"/>
                </a:cubicBezTo>
                <a:cubicBezTo>
                  <a:pt x="1836" y="2601"/>
                  <a:pt x="1815" y="2595"/>
                  <a:pt x="1796" y="2595"/>
                </a:cubicBezTo>
                <a:cubicBezTo>
                  <a:pt x="1764" y="2595"/>
                  <a:pt x="1735" y="2610"/>
                  <a:pt x="1713" y="2632"/>
                </a:cubicBezTo>
                <a:cubicBezTo>
                  <a:pt x="1678" y="2686"/>
                  <a:pt x="1642" y="2739"/>
                  <a:pt x="1678" y="2775"/>
                </a:cubicBezTo>
                <a:cubicBezTo>
                  <a:pt x="1695" y="2953"/>
                  <a:pt x="1749" y="3096"/>
                  <a:pt x="1820" y="3221"/>
                </a:cubicBezTo>
                <a:cubicBezTo>
                  <a:pt x="1892" y="3346"/>
                  <a:pt x="1999" y="3453"/>
                  <a:pt x="2141" y="3524"/>
                </a:cubicBezTo>
                <a:cubicBezTo>
                  <a:pt x="2159" y="3703"/>
                  <a:pt x="2231" y="3899"/>
                  <a:pt x="2320" y="4077"/>
                </a:cubicBezTo>
                <a:cubicBezTo>
                  <a:pt x="2231" y="4184"/>
                  <a:pt x="2106" y="4292"/>
                  <a:pt x="1981" y="4363"/>
                </a:cubicBezTo>
                <a:cubicBezTo>
                  <a:pt x="1945" y="4399"/>
                  <a:pt x="1910" y="4434"/>
                  <a:pt x="1892" y="4506"/>
                </a:cubicBezTo>
                <a:cubicBezTo>
                  <a:pt x="1892" y="4541"/>
                  <a:pt x="1927" y="4613"/>
                  <a:pt x="1981" y="4631"/>
                </a:cubicBezTo>
                <a:cubicBezTo>
                  <a:pt x="2005" y="4647"/>
                  <a:pt x="2029" y="4655"/>
                  <a:pt x="2051" y="4655"/>
                </a:cubicBezTo>
                <a:cubicBezTo>
                  <a:pt x="2079" y="4655"/>
                  <a:pt x="2104" y="4642"/>
                  <a:pt x="2124" y="4613"/>
                </a:cubicBezTo>
                <a:cubicBezTo>
                  <a:pt x="2249" y="4523"/>
                  <a:pt x="2373" y="4434"/>
                  <a:pt x="2480" y="4309"/>
                </a:cubicBezTo>
                <a:cubicBezTo>
                  <a:pt x="2570" y="4381"/>
                  <a:pt x="2641" y="4434"/>
                  <a:pt x="2730" y="4488"/>
                </a:cubicBezTo>
                <a:cubicBezTo>
                  <a:pt x="2855" y="4559"/>
                  <a:pt x="2962" y="4666"/>
                  <a:pt x="3069" y="4773"/>
                </a:cubicBezTo>
                <a:cubicBezTo>
                  <a:pt x="3194" y="4916"/>
                  <a:pt x="3194" y="5201"/>
                  <a:pt x="3194" y="5433"/>
                </a:cubicBezTo>
                <a:lnTo>
                  <a:pt x="3194" y="6236"/>
                </a:lnTo>
                <a:lnTo>
                  <a:pt x="2570" y="6236"/>
                </a:lnTo>
                <a:cubicBezTo>
                  <a:pt x="2570" y="5255"/>
                  <a:pt x="2106" y="5201"/>
                  <a:pt x="2034" y="5166"/>
                </a:cubicBezTo>
                <a:cubicBezTo>
                  <a:pt x="1838" y="5130"/>
                  <a:pt x="1321" y="4845"/>
                  <a:pt x="1214" y="4292"/>
                </a:cubicBezTo>
                <a:cubicBezTo>
                  <a:pt x="1196" y="4256"/>
                  <a:pt x="1196" y="4220"/>
                  <a:pt x="1196" y="4184"/>
                </a:cubicBezTo>
                <a:cubicBezTo>
                  <a:pt x="964" y="3881"/>
                  <a:pt x="982" y="3435"/>
                  <a:pt x="1232" y="3132"/>
                </a:cubicBezTo>
                <a:cubicBezTo>
                  <a:pt x="1214" y="3043"/>
                  <a:pt x="1196" y="2953"/>
                  <a:pt x="1196" y="2846"/>
                </a:cubicBezTo>
                <a:cubicBezTo>
                  <a:pt x="1196" y="2418"/>
                  <a:pt x="1499" y="2043"/>
                  <a:pt x="1927" y="1972"/>
                </a:cubicBezTo>
                <a:cubicBezTo>
                  <a:pt x="2048" y="1610"/>
                  <a:pt x="2385" y="1364"/>
                  <a:pt x="2746" y="1364"/>
                </a:cubicBezTo>
                <a:cubicBezTo>
                  <a:pt x="2759" y="1364"/>
                  <a:pt x="2771" y="1365"/>
                  <a:pt x="2784" y="1365"/>
                </a:cubicBezTo>
                <a:cubicBezTo>
                  <a:pt x="2855" y="1365"/>
                  <a:pt x="2944" y="1383"/>
                  <a:pt x="2998" y="1383"/>
                </a:cubicBezTo>
                <a:cubicBezTo>
                  <a:pt x="3159" y="1205"/>
                  <a:pt x="3390" y="1098"/>
                  <a:pt x="3640" y="1062"/>
                </a:cubicBezTo>
                <a:close/>
                <a:moveTo>
                  <a:pt x="4048" y="0"/>
                </a:moveTo>
                <a:cubicBezTo>
                  <a:pt x="3341" y="0"/>
                  <a:pt x="2632" y="188"/>
                  <a:pt x="1999" y="562"/>
                </a:cubicBezTo>
                <a:cubicBezTo>
                  <a:pt x="750" y="1294"/>
                  <a:pt x="0" y="2650"/>
                  <a:pt x="36" y="4113"/>
                </a:cubicBezTo>
                <a:cubicBezTo>
                  <a:pt x="36" y="5362"/>
                  <a:pt x="625" y="6540"/>
                  <a:pt x="1624" y="7307"/>
                </a:cubicBezTo>
                <a:lnTo>
                  <a:pt x="1624" y="10626"/>
                </a:lnTo>
                <a:lnTo>
                  <a:pt x="5817" y="10626"/>
                </a:lnTo>
                <a:lnTo>
                  <a:pt x="5817" y="9038"/>
                </a:lnTo>
                <a:lnTo>
                  <a:pt x="6477" y="9038"/>
                </a:lnTo>
                <a:cubicBezTo>
                  <a:pt x="6905" y="9038"/>
                  <a:pt x="7298" y="8877"/>
                  <a:pt x="7601" y="8574"/>
                </a:cubicBezTo>
                <a:cubicBezTo>
                  <a:pt x="7887" y="8288"/>
                  <a:pt x="8047" y="7878"/>
                  <a:pt x="8047" y="7468"/>
                </a:cubicBezTo>
                <a:lnTo>
                  <a:pt x="8047" y="6665"/>
                </a:lnTo>
                <a:lnTo>
                  <a:pt x="8636" y="6665"/>
                </a:lnTo>
                <a:cubicBezTo>
                  <a:pt x="8975" y="6629"/>
                  <a:pt x="9279" y="6236"/>
                  <a:pt x="8957" y="5737"/>
                </a:cubicBezTo>
                <a:lnTo>
                  <a:pt x="8047" y="4167"/>
                </a:lnTo>
                <a:lnTo>
                  <a:pt x="8047" y="4113"/>
                </a:lnTo>
                <a:cubicBezTo>
                  <a:pt x="8101" y="2650"/>
                  <a:pt x="7352" y="1294"/>
                  <a:pt x="6085" y="562"/>
                </a:cubicBezTo>
                <a:cubicBezTo>
                  <a:pt x="5460" y="188"/>
                  <a:pt x="4755" y="0"/>
                  <a:pt x="4048" y="0"/>
                </a:cubicBezTo>
                <a:close/>
              </a:path>
            </a:pathLst>
          </a:custGeom>
          <a:solidFill>
            <a:srgbClr val="FEFDD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504" name="Google Shape;2504;p29"/>
          <p:cNvGrpSpPr/>
          <p:nvPr/>
        </p:nvGrpSpPr>
        <p:grpSpPr>
          <a:xfrm>
            <a:off x="8668612" y="3927370"/>
            <a:ext cx="224699" cy="312946"/>
            <a:chOff x="3707175" y="1322350"/>
            <a:chExt cx="226625" cy="292200"/>
          </a:xfrm>
        </p:grpSpPr>
        <p:sp>
          <p:nvSpPr>
            <p:cNvPr id="2505" name="Google Shape;2505;p29"/>
            <p:cNvSpPr/>
            <p:nvPr/>
          </p:nvSpPr>
          <p:spPr>
            <a:xfrm>
              <a:off x="3707175" y="1322350"/>
              <a:ext cx="226625" cy="292200"/>
            </a:xfrm>
            <a:custGeom>
              <a:rect b="b" l="l" r="r" t="t"/>
              <a:pathLst>
                <a:path extrusionOk="0" h="11688" w="9065">
                  <a:moveTo>
                    <a:pt x="7584" y="3462"/>
                  </a:moveTo>
                  <a:cubicBezTo>
                    <a:pt x="8119" y="3462"/>
                    <a:pt x="8529" y="3872"/>
                    <a:pt x="8529" y="4390"/>
                  </a:cubicBezTo>
                  <a:cubicBezTo>
                    <a:pt x="8529" y="4907"/>
                    <a:pt x="8119" y="5318"/>
                    <a:pt x="7584" y="5318"/>
                  </a:cubicBezTo>
                  <a:cubicBezTo>
                    <a:pt x="7084" y="5318"/>
                    <a:pt x="6656" y="4907"/>
                    <a:pt x="6656" y="4390"/>
                  </a:cubicBezTo>
                  <a:cubicBezTo>
                    <a:pt x="6656" y="3872"/>
                    <a:pt x="7084" y="3462"/>
                    <a:pt x="7584" y="3462"/>
                  </a:cubicBezTo>
                  <a:close/>
                  <a:moveTo>
                    <a:pt x="1339" y="1"/>
                  </a:moveTo>
                  <a:cubicBezTo>
                    <a:pt x="1178" y="1"/>
                    <a:pt x="1018" y="126"/>
                    <a:pt x="964" y="286"/>
                  </a:cubicBezTo>
                  <a:cubicBezTo>
                    <a:pt x="572" y="340"/>
                    <a:pt x="268" y="661"/>
                    <a:pt x="268" y="1071"/>
                  </a:cubicBezTo>
                  <a:lnTo>
                    <a:pt x="268" y="4336"/>
                  </a:lnTo>
                  <a:cubicBezTo>
                    <a:pt x="108" y="4426"/>
                    <a:pt x="1" y="4604"/>
                    <a:pt x="1" y="4782"/>
                  </a:cubicBezTo>
                  <a:cubicBezTo>
                    <a:pt x="1" y="6192"/>
                    <a:pt x="1053" y="7352"/>
                    <a:pt x="2409" y="7548"/>
                  </a:cubicBezTo>
                  <a:lnTo>
                    <a:pt x="2409" y="8904"/>
                  </a:lnTo>
                  <a:cubicBezTo>
                    <a:pt x="2409" y="10456"/>
                    <a:pt x="3658" y="11688"/>
                    <a:pt x="5193" y="11688"/>
                  </a:cubicBezTo>
                  <a:cubicBezTo>
                    <a:pt x="6745" y="11688"/>
                    <a:pt x="7994" y="10456"/>
                    <a:pt x="7994" y="8904"/>
                  </a:cubicBezTo>
                  <a:lnTo>
                    <a:pt x="7994" y="5799"/>
                  </a:lnTo>
                  <a:cubicBezTo>
                    <a:pt x="8601" y="5621"/>
                    <a:pt x="9065" y="5050"/>
                    <a:pt x="9065" y="4390"/>
                  </a:cubicBezTo>
                  <a:cubicBezTo>
                    <a:pt x="9065" y="3587"/>
                    <a:pt x="8405" y="2927"/>
                    <a:pt x="7584" y="2927"/>
                  </a:cubicBezTo>
                  <a:cubicBezTo>
                    <a:pt x="6781" y="2927"/>
                    <a:pt x="6121" y="3587"/>
                    <a:pt x="6121" y="4390"/>
                  </a:cubicBezTo>
                  <a:cubicBezTo>
                    <a:pt x="6121" y="5050"/>
                    <a:pt x="6585" y="5621"/>
                    <a:pt x="7191" y="5799"/>
                  </a:cubicBezTo>
                  <a:lnTo>
                    <a:pt x="7191" y="8904"/>
                  </a:lnTo>
                  <a:cubicBezTo>
                    <a:pt x="7191" y="10010"/>
                    <a:pt x="6299" y="10902"/>
                    <a:pt x="5193" y="10902"/>
                  </a:cubicBezTo>
                  <a:cubicBezTo>
                    <a:pt x="4105" y="10902"/>
                    <a:pt x="3195" y="10010"/>
                    <a:pt x="3195" y="8904"/>
                  </a:cubicBezTo>
                  <a:lnTo>
                    <a:pt x="3195" y="7548"/>
                  </a:lnTo>
                  <a:cubicBezTo>
                    <a:pt x="4568" y="7352"/>
                    <a:pt x="5603" y="6192"/>
                    <a:pt x="5603" y="4782"/>
                  </a:cubicBezTo>
                  <a:cubicBezTo>
                    <a:pt x="5603" y="4586"/>
                    <a:pt x="5496" y="4426"/>
                    <a:pt x="5336" y="4336"/>
                  </a:cubicBezTo>
                  <a:lnTo>
                    <a:pt x="5336" y="1071"/>
                  </a:lnTo>
                  <a:cubicBezTo>
                    <a:pt x="5336" y="661"/>
                    <a:pt x="5032" y="340"/>
                    <a:pt x="4640" y="286"/>
                  </a:cubicBezTo>
                  <a:cubicBezTo>
                    <a:pt x="4586" y="126"/>
                    <a:pt x="4444" y="1"/>
                    <a:pt x="4265" y="1"/>
                  </a:cubicBezTo>
                  <a:lnTo>
                    <a:pt x="4140" y="1"/>
                  </a:lnTo>
                  <a:cubicBezTo>
                    <a:pt x="3837" y="1"/>
                    <a:pt x="3605" y="250"/>
                    <a:pt x="3605" y="536"/>
                  </a:cubicBezTo>
                  <a:cubicBezTo>
                    <a:pt x="3605" y="839"/>
                    <a:pt x="3837" y="1071"/>
                    <a:pt x="4140" y="1071"/>
                  </a:cubicBezTo>
                  <a:lnTo>
                    <a:pt x="4265" y="1071"/>
                  </a:lnTo>
                  <a:cubicBezTo>
                    <a:pt x="4426" y="1071"/>
                    <a:pt x="4568" y="964"/>
                    <a:pt x="4640" y="839"/>
                  </a:cubicBezTo>
                  <a:cubicBezTo>
                    <a:pt x="4729" y="875"/>
                    <a:pt x="4800" y="964"/>
                    <a:pt x="4800" y="1071"/>
                  </a:cubicBezTo>
                  <a:lnTo>
                    <a:pt x="4800" y="4336"/>
                  </a:lnTo>
                  <a:cubicBezTo>
                    <a:pt x="4640" y="4426"/>
                    <a:pt x="4533" y="4604"/>
                    <a:pt x="4533" y="4782"/>
                  </a:cubicBezTo>
                  <a:cubicBezTo>
                    <a:pt x="4533" y="5746"/>
                    <a:pt x="3765" y="6513"/>
                    <a:pt x="2802" y="6513"/>
                  </a:cubicBezTo>
                  <a:cubicBezTo>
                    <a:pt x="1838" y="6513"/>
                    <a:pt x="1071" y="5746"/>
                    <a:pt x="1071" y="4782"/>
                  </a:cubicBezTo>
                  <a:cubicBezTo>
                    <a:pt x="1071" y="4586"/>
                    <a:pt x="964" y="4426"/>
                    <a:pt x="804" y="4336"/>
                  </a:cubicBezTo>
                  <a:lnTo>
                    <a:pt x="804" y="1071"/>
                  </a:lnTo>
                  <a:cubicBezTo>
                    <a:pt x="804" y="964"/>
                    <a:pt x="875" y="875"/>
                    <a:pt x="964" y="839"/>
                  </a:cubicBezTo>
                  <a:cubicBezTo>
                    <a:pt x="1036" y="982"/>
                    <a:pt x="1178" y="1071"/>
                    <a:pt x="1339" y="1071"/>
                  </a:cubicBezTo>
                  <a:lnTo>
                    <a:pt x="1464" y="1071"/>
                  </a:lnTo>
                  <a:cubicBezTo>
                    <a:pt x="1767" y="1071"/>
                    <a:pt x="1999" y="839"/>
                    <a:pt x="1999" y="536"/>
                  </a:cubicBezTo>
                  <a:cubicBezTo>
                    <a:pt x="1999" y="250"/>
                    <a:pt x="1767" y="1"/>
                    <a:pt x="1464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6" name="Google Shape;2506;p29"/>
            <p:cNvSpPr/>
            <p:nvPr/>
          </p:nvSpPr>
          <p:spPr>
            <a:xfrm>
              <a:off x="3880250" y="1415575"/>
              <a:ext cx="33475" cy="33050"/>
            </a:xfrm>
            <a:custGeom>
              <a:rect b="b" l="l" r="r" t="t"/>
              <a:pathLst>
                <a:path extrusionOk="0" h="1322" w="1339">
                  <a:moveTo>
                    <a:pt x="661" y="1"/>
                  </a:moveTo>
                  <a:cubicBezTo>
                    <a:pt x="304" y="1"/>
                    <a:pt x="1" y="286"/>
                    <a:pt x="1" y="661"/>
                  </a:cubicBezTo>
                  <a:cubicBezTo>
                    <a:pt x="1" y="1036"/>
                    <a:pt x="304" y="1321"/>
                    <a:pt x="661" y="1321"/>
                  </a:cubicBezTo>
                  <a:cubicBezTo>
                    <a:pt x="1036" y="1321"/>
                    <a:pt x="1339" y="1036"/>
                    <a:pt x="1339" y="661"/>
                  </a:cubicBezTo>
                  <a:cubicBezTo>
                    <a:pt x="1339" y="286"/>
                    <a:pt x="1036" y="1"/>
                    <a:pt x="661" y="1"/>
                  </a:cubicBezTo>
                  <a:close/>
                </a:path>
              </a:pathLst>
            </a:custGeom>
            <a:solidFill>
              <a:srgbClr val="FEFDD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510" name="Shape 25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11" name="Google Shape;2511;p30"/>
          <p:cNvSpPr txBox="1"/>
          <p:nvPr>
            <p:ph type="title"/>
          </p:nvPr>
        </p:nvSpPr>
        <p:spPr>
          <a:xfrm>
            <a:off x="3043175" y="302550"/>
            <a:ext cx="4045200" cy="915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Editable Shapes!</a:t>
            </a:r>
            <a:endParaRPr/>
          </a:p>
        </p:txBody>
      </p:sp>
      <p:grpSp>
        <p:nvGrpSpPr>
          <p:cNvPr id="2512" name="Google Shape;2512;p30"/>
          <p:cNvGrpSpPr/>
          <p:nvPr/>
        </p:nvGrpSpPr>
        <p:grpSpPr>
          <a:xfrm>
            <a:off x="5538043" y="636838"/>
            <a:ext cx="4430416" cy="4506650"/>
            <a:chOff x="2803410" y="696751"/>
            <a:chExt cx="6468705" cy="6555128"/>
          </a:xfrm>
        </p:grpSpPr>
        <p:sp>
          <p:nvSpPr>
            <p:cNvPr id="2513" name="Google Shape;2513;p30"/>
            <p:cNvSpPr/>
            <p:nvPr/>
          </p:nvSpPr>
          <p:spPr>
            <a:xfrm rot="-2224232">
              <a:off x="3823970" y="1539036"/>
              <a:ext cx="4427585" cy="4870558"/>
            </a:xfrm>
            <a:custGeom>
              <a:rect b="b" l="l" r="r" t="t"/>
              <a:pathLst>
                <a:path extrusionOk="0" h="4872965" w="4429773">
                  <a:moveTo>
                    <a:pt x="559845" y="4587064"/>
                  </a:moveTo>
                  <a:lnTo>
                    <a:pt x="559845" y="4587065"/>
                  </a:lnTo>
                  <a:lnTo>
                    <a:pt x="559844" y="4587064"/>
                  </a:lnTo>
                  <a:close/>
                  <a:moveTo>
                    <a:pt x="528163" y="4563197"/>
                  </a:moveTo>
                  <a:lnTo>
                    <a:pt x="528164" y="4563197"/>
                  </a:lnTo>
                  <a:lnTo>
                    <a:pt x="528163" y="4563196"/>
                  </a:lnTo>
                  <a:close/>
                  <a:moveTo>
                    <a:pt x="3716481" y="354848"/>
                  </a:moveTo>
                  <a:lnTo>
                    <a:pt x="3720764" y="358414"/>
                  </a:lnTo>
                  <a:lnTo>
                    <a:pt x="3725373" y="361547"/>
                  </a:lnTo>
                  <a:lnTo>
                    <a:pt x="3725048" y="361979"/>
                  </a:lnTo>
                  <a:lnTo>
                    <a:pt x="3847738" y="464107"/>
                  </a:lnTo>
                  <a:cubicBezTo>
                    <a:pt x="4507872" y="1070553"/>
                    <a:pt x="4627826" y="2068353"/>
                    <a:pt x="4097598" y="2772159"/>
                  </a:cubicBezTo>
                  <a:cubicBezTo>
                    <a:pt x="3978296" y="2930516"/>
                    <a:pt x="3835609" y="3061340"/>
                    <a:pt x="3677384" y="3163682"/>
                  </a:cubicBezTo>
                  <a:lnTo>
                    <a:pt x="3537869" y="3243068"/>
                  </a:lnTo>
                  <a:lnTo>
                    <a:pt x="3548386" y="3286934"/>
                  </a:lnTo>
                  <a:cubicBezTo>
                    <a:pt x="3565065" y="3405517"/>
                    <a:pt x="3547817" y="3528872"/>
                    <a:pt x="3494416" y="3641189"/>
                  </a:cubicBezTo>
                  <a:lnTo>
                    <a:pt x="3428882" y="3749241"/>
                  </a:lnTo>
                  <a:lnTo>
                    <a:pt x="3343101" y="3842039"/>
                  </a:lnTo>
                  <a:cubicBezTo>
                    <a:pt x="3152761" y="4010094"/>
                    <a:pt x="2876624" y="4045992"/>
                    <a:pt x="2649244" y="3930806"/>
                  </a:cubicBezTo>
                  <a:lnTo>
                    <a:pt x="2574491" y="3891776"/>
                  </a:lnTo>
                  <a:cubicBezTo>
                    <a:pt x="2549388" y="3916361"/>
                    <a:pt x="2513420" y="3946898"/>
                    <a:pt x="2475853" y="3980024"/>
                  </a:cubicBezTo>
                  <a:lnTo>
                    <a:pt x="2437635" y="4014730"/>
                  </a:lnTo>
                  <a:lnTo>
                    <a:pt x="2421261" y="4039577"/>
                  </a:lnTo>
                  <a:lnTo>
                    <a:pt x="2180543" y="4359099"/>
                  </a:lnTo>
                  <a:cubicBezTo>
                    <a:pt x="1834546" y="4949946"/>
                    <a:pt x="1244044" y="4975800"/>
                    <a:pt x="759833" y="4715385"/>
                  </a:cubicBezTo>
                  <a:lnTo>
                    <a:pt x="559845" y="4587064"/>
                  </a:lnTo>
                  <a:lnTo>
                    <a:pt x="544803" y="4574070"/>
                  </a:lnTo>
                  <a:lnTo>
                    <a:pt x="528163" y="4563197"/>
                  </a:lnTo>
                  <a:lnTo>
                    <a:pt x="349653" y="4406367"/>
                  </a:lnTo>
                  <a:cubicBezTo>
                    <a:pt x="-34232" y="4012782"/>
                    <a:pt x="-172276" y="3438060"/>
                    <a:pt x="300198" y="2942498"/>
                  </a:cubicBezTo>
                  <a:lnTo>
                    <a:pt x="540918" y="2622977"/>
                  </a:lnTo>
                  <a:lnTo>
                    <a:pt x="560284" y="2600385"/>
                  </a:lnTo>
                  <a:lnTo>
                    <a:pt x="583100" y="2554075"/>
                  </a:lnTo>
                  <a:cubicBezTo>
                    <a:pt x="604578" y="2508828"/>
                    <a:pt x="624008" y="2465831"/>
                    <a:pt x="640714" y="2434921"/>
                  </a:cubicBezTo>
                  <a:lnTo>
                    <a:pt x="582577" y="2373835"/>
                  </a:lnTo>
                  <a:cubicBezTo>
                    <a:pt x="409136" y="2187053"/>
                    <a:pt x="367466" y="1911728"/>
                    <a:pt x="476493" y="1682414"/>
                  </a:cubicBezTo>
                  <a:lnTo>
                    <a:pt x="542027" y="1574362"/>
                  </a:lnTo>
                  <a:lnTo>
                    <a:pt x="627808" y="1481564"/>
                  </a:lnTo>
                  <a:cubicBezTo>
                    <a:pt x="721036" y="1399251"/>
                    <a:pt x="834846" y="1348644"/>
                    <a:pt x="953429" y="1331963"/>
                  </a:cubicBezTo>
                  <a:lnTo>
                    <a:pt x="998494" y="1329971"/>
                  </a:lnTo>
                  <a:lnTo>
                    <a:pt x="1036313" y="1173970"/>
                  </a:lnTo>
                  <a:cubicBezTo>
                    <a:pt x="1091036" y="993653"/>
                    <a:pt x="1177423" y="820413"/>
                    <a:pt x="1296724" y="662056"/>
                  </a:cubicBezTo>
                  <a:cubicBezTo>
                    <a:pt x="1826953" y="-41749"/>
                    <a:pt x="2819127" y="-201702"/>
                    <a:pt x="3584145" y="265524"/>
                  </a:cubicBezTo>
                  <a:lnTo>
                    <a:pt x="3716156" y="355280"/>
                  </a:lnTo>
                  <a:close/>
                </a:path>
              </a:pathLst>
            </a:custGeom>
            <a:solidFill>
              <a:srgbClr val="F3CC71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514" name="Google Shape;2514;p30"/>
            <p:cNvGrpSpPr/>
            <p:nvPr/>
          </p:nvGrpSpPr>
          <p:grpSpPr>
            <a:xfrm flipH="1">
              <a:off x="6051346" y="2820691"/>
              <a:ext cx="1428953" cy="1292913"/>
              <a:chOff x="988346" y="1986699"/>
              <a:chExt cx="1783516" cy="1281635"/>
            </a:xfrm>
          </p:grpSpPr>
          <p:sp>
            <p:nvSpPr>
              <p:cNvPr id="2515" name="Google Shape;2515;p30"/>
              <p:cNvSpPr/>
              <p:nvPr/>
            </p:nvSpPr>
            <p:spPr>
              <a:xfrm rot="5881026">
                <a:off x="1313793" y="2683363"/>
                <a:ext cx="218620" cy="822898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16" name="Google Shape;2516;p30"/>
              <p:cNvSpPr/>
              <p:nvPr/>
            </p:nvSpPr>
            <p:spPr>
              <a:xfrm rot="6886508">
                <a:off x="1299115" y="2527212"/>
                <a:ext cx="218279" cy="824534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17" name="Google Shape;2517;p30"/>
              <p:cNvSpPr/>
              <p:nvPr/>
            </p:nvSpPr>
            <p:spPr>
              <a:xfrm rot="7862121">
                <a:off x="1374392" y="2382759"/>
                <a:ext cx="218279" cy="822757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518" name="Google Shape;2518;p30"/>
              <p:cNvGrpSpPr/>
              <p:nvPr/>
            </p:nvGrpSpPr>
            <p:grpSpPr>
              <a:xfrm rot="3177974">
                <a:off x="1384111" y="2173917"/>
                <a:ext cx="877397" cy="819616"/>
                <a:chOff x="1140746" y="2594401"/>
                <a:chExt cx="877376" cy="819596"/>
              </a:xfrm>
            </p:grpSpPr>
            <p:sp>
              <p:nvSpPr>
                <p:cNvPr id="2519" name="Google Shape;2519;p30"/>
                <p:cNvSpPr/>
                <p:nvPr/>
              </p:nvSpPr>
              <p:spPr>
                <a:xfrm rot="5881026">
                  <a:off x="1466193" y="2835763"/>
                  <a:ext cx="218620" cy="822898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20" name="Google Shape;2520;p30"/>
                <p:cNvSpPr/>
                <p:nvPr/>
              </p:nvSpPr>
              <p:spPr>
                <a:xfrm rot="6886508">
                  <a:off x="1451515" y="2679612"/>
                  <a:ext cx="218279" cy="824534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21" name="Google Shape;2521;p30"/>
                <p:cNvSpPr/>
                <p:nvPr/>
              </p:nvSpPr>
              <p:spPr>
                <a:xfrm rot="7862121">
                  <a:off x="1526792" y="2535159"/>
                  <a:ext cx="218279" cy="822757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22" name="Google Shape;2522;p30"/>
              <p:cNvGrpSpPr/>
              <p:nvPr/>
            </p:nvGrpSpPr>
            <p:grpSpPr>
              <a:xfrm rot="6361257">
                <a:off x="1818181" y="2323748"/>
                <a:ext cx="877412" cy="819630"/>
                <a:chOff x="1140746" y="2594401"/>
                <a:chExt cx="877376" cy="819596"/>
              </a:xfrm>
            </p:grpSpPr>
            <p:sp>
              <p:nvSpPr>
                <p:cNvPr id="2523" name="Google Shape;2523;p30"/>
                <p:cNvSpPr/>
                <p:nvPr/>
              </p:nvSpPr>
              <p:spPr>
                <a:xfrm rot="5881026">
                  <a:off x="1466193" y="2835763"/>
                  <a:ext cx="218620" cy="822898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24" name="Google Shape;2524;p30"/>
                <p:cNvSpPr/>
                <p:nvPr/>
              </p:nvSpPr>
              <p:spPr>
                <a:xfrm rot="6886508">
                  <a:off x="1451515" y="2679612"/>
                  <a:ext cx="218279" cy="824534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25" name="Google Shape;2525;p30"/>
                <p:cNvSpPr/>
                <p:nvPr/>
              </p:nvSpPr>
              <p:spPr>
                <a:xfrm rot="7862121">
                  <a:off x="1526792" y="2535159"/>
                  <a:ext cx="218279" cy="822757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grpSp>
          <p:nvGrpSpPr>
            <p:cNvPr id="2526" name="Google Shape;2526;p30"/>
            <p:cNvGrpSpPr/>
            <p:nvPr/>
          </p:nvGrpSpPr>
          <p:grpSpPr>
            <a:xfrm>
              <a:off x="4479861" y="2841239"/>
              <a:ext cx="1428953" cy="1292913"/>
              <a:chOff x="988346" y="1986699"/>
              <a:chExt cx="1783516" cy="1281635"/>
            </a:xfrm>
          </p:grpSpPr>
          <p:sp>
            <p:nvSpPr>
              <p:cNvPr id="2527" name="Google Shape;2527;p30"/>
              <p:cNvSpPr/>
              <p:nvPr/>
            </p:nvSpPr>
            <p:spPr>
              <a:xfrm rot="5881026">
                <a:off x="1313793" y="2683363"/>
                <a:ext cx="218620" cy="822898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28" name="Google Shape;2528;p30"/>
              <p:cNvSpPr/>
              <p:nvPr/>
            </p:nvSpPr>
            <p:spPr>
              <a:xfrm rot="6886508">
                <a:off x="1299115" y="2527212"/>
                <a:ext cx="218279" cy="824534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29" name="Google Shape;2529;p30"/>
              <p:cNvSpPr/>
              <p:nvPr/>
            </p:nvSpPr>
            <p:spPr>
              <a:xfrm rot="7862121">
                <a:off x="1374392" y="2382759"/>
                <a:ext cx="218279" cy="822757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530" name="Google Shape;2530;p30"/>
              <p:cNvGrpSpPr/>
              <p:nvPr/>
            </p:nvGrpSpPr>
            <p:grpSpPr>
              <a:xfrm rot="3177974">
                <a:off x="1384111" y="2173917"/>
                <a:ext cx="877397" cy="819616"/>
                <a:chOff x="1140746" y="2594401"/>
                <a:chExt cx="877376" cy="819596"/>
              </a:xfrm>
            </p:grpSpPr>
            <p:sp>
              <p:nvSpPr>
                <p:cNvPr id="2531" name="Google Shape;2531;p30"/>
                <p:cNvSpPr/>
                <p:nvPr/>
              </p:nvSpPr>
              <p:spPr>
                <a:xfrm rot="5881026">
                  <a:off x="1466193" y="2835763"/>
                  <a:ext cx="218620" cy="822898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32" name="Google Shape;2532;p30"/>
                <p:cNvSpPr/>
                <p:nvPr/>
              </p:nvSpPr>
              <p:spPr>
                <a:xfrm rot="6886508">
                  <a:off x="1451515" y="2679612"/>
                  <a:ext cx="218279" cy="824534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33" name="Google Shape;2533;p30"/>
                <p:cNvSpPr/>
                <p:nvPr/>
              </p:nvSpPr>
              <p:spPr>
                <a:xfrm rot="7862121">
                  <a:off x="1526792" y="2535159"/>
                  <a:ext cx="218279" cy="822757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34" name="Google Shape;2534;p30"/>
              <p:cNvGrpSpPr/>
              <p:nvPr/>
            </p:nvGrpSpPr>
            <p:grpSpPr>
              <a:xfrm rot="6361257">
                <a:off x="1818181" y="2323748"/>
                <a:ext cx="877412" cy="819630"/>
                <a:chOff x="1140746" y="2594401"/>
                <a:chExt cx="877376" cy="819596"/>
              </a:xfrm>
            </p:grpSpPr>
            <p:sp>
              <p:nvSpPr>
                <p:cNvPr id="2535" name="Google Shape;2535;p30"/>
                <p:cNvSpPr/>
                <p:nvPr/>
              </p:nvSpPr>
              <p:spPr>
                <a:xfrm rot="5881026">
                  <a:off x="1466193" y="2835763"/>
                  <a:ext cx="218620" cy="822898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36" name="Google Shape;2536;p30"/>
                <p:cNvSpPr/>
                <p:nvPr/>
              </p:nvSpPr>
              <p:spPr>
                <a:xfrm rot="6886508">
                  <a:off x="1451515" y="2679612"/>
                  <a:ext cx="218279" cy="824534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37" name="Google Shape;2537;p30"/>
                <p:cNvSpPr/>
                <p:nvPr/>
              </p:nvSpPr>
              <p:spPr>
                <a:xfrm rot="7862121">
                  <a:off x="1526792" y="2535159"/>
                  <a:ext cx="218279" cy="822757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CB8ECA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2538" name="Google Shape;2538;p30"/>
            <p:cNvSpPr/>
            <p:nvPr/>
          </p:nvSpPr>
          <p:spPr>
            <a:xfrm rot="-7833354">
              <a:off x="5084503" y="1319384"/>
              <a:ext cx="328520" cy="866594"/>
            </a:xfrm>
            <a:prstGeom prst="heart">
              <a:avLst/>
            </a:prstGeom>
            <a:solidFill>
              <a:srgbClr val="CB0E74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9" name="Google Shape;2539;p30"/>
            <p:cNvSpPr/>
            <p:nvPr/>
          </p:nvSpPr>
          <p:spPr>
            <a:xfrm rot="-8674184">
              <a:off x="5353898" y="1466070"/>
              <a:ext cx="353452" cy="866488"/>
            </a:xfrm>
            <a:prstGeom prst="heart">
              <a:avLst/>
            </a:prstGeom>
            <a:solidFill>
              <a:srgbClr val="CB0E74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0" name="Google Shape;2540;p30"/>
            <p:cNvSpPr/>
            <p:nvPr/>
          </p:nvSpPr>
          <p:spPr>
            <a:xfrm rot="-9805342">
              <a:off x="5646619" y="1567354"/>
              <a:ext cx="433207" cy="866701"/>
            </a:xfrm>
            <a:prstGeom prst="heart">
              <a:avLst/>
            </a:prstGeom>
            <a:solidFill>
              <a:srgbClr val="CB0E74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1" name="Google Shape;2541;p30"/>
            <p:cNvSpPr/>
            <p:nvPr/>
          </p:nvSpPr>
          <p:spPr>
            <a:xfrm rot="10290980">
              <a:off x="6042508" y="1565434"/>
              <a:ext cx="433139" cy="866576"/>
            </a:xfrm>
            <a:prstGeom prst="heart">
              <a:avLst/>
            </a:prstGeom>
            <a:solidFill>
              <a:srgbClr val="CB0E74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2" name="Google Shape;2542;p30"/>
            <p:cNvSpPr/>
            <p:nvPr/>
          </p:nvSpPr>
          <p:spPr>
            <a:xfrm rot="8700222">
              <a:off x="6391100" y="1507652"/>
              <a:ext cx="328496" cy="866559"/>
            </a:xfrm>
            <a:prstGeom prst="heart">
              <a:avLst/>
            </a:prstGeom>
            <a:solidFill>
              <a:srgbClr val="CB0E74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3" name="Google Shape;2543;p30"/>
            <p:cNvSpPr/>
            <p:nvPr/>
          </p:nvSpPr>
          <p:spPr>
            <a:xfrm rot="7646081">
              <a:off x="6606810" y="1341455"/>
              <a:ext cx="328696" cy="866682"/>
            </a:xfrm>
            <a:prstGeom prst="heart">
              <a:avLst/>
            </a:prstGeom>
            <a:solidFill>
              <a:srgbClr val="CB0E74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4" name="Google Shape;2544;p30"/>
            <p:cNvSpPr/>
            <p:nvPr/>
          </p:nvSpPr>
          <p:spPr>
            <a:xfrm flipH="1" rot="10800000">
              <a:off x="5180319" y="1398105"/>
              <a:ext cx="1585800" cy="556200"/>
            </a:xfrm>
            <a:prstGeom prst="ellipse">
              <a:avLst/>
            </a:prstGeom>
            <a:solidFill>
              <a:srgbClr val="F3CC71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5" name="Google Shape;2545;p30"/>
            <p:cNvSpPr/>
            <p:nvPr/>
          </p:nvSpPr>
          <p:spPr>
            <a:xfrm flipH="1" rot="10800000">
              <a:off x="5322617" y="1405988"/>
              <a:ext cx="1276500" cy="375000"/>
            </a:xfrm>
            <a:prstGeom prst="ellipse">
              <a:avLst/>
            </a:prstGeom>
            <a:solidFill>
              <a:srgbClr val="CB8ECA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6" name="Google Shape;2546;p30"/>
            <p:cNvSpPr/>
            <p:nvPr/>
          </p:nvSpPr>
          <p:spPr>
            <a:xfrm flipH="1" rot="10800000">
              <a:off x="5471511" y="1414559"/>
              <a:ext cx="1037100" cy="246600"/>
            </a:xfrm>
            <a:prstGeom prst="ellipse">
              <a:avLst/>
            </a:prstGeom>
            <a:solidFill>
              <a:srgbClr val="CB0E74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547" name="Google Shape;2547;p30"/>
            <p:cNvGrpSpPr/>
            <p:nvPr/>
          </p:nvGrpSpPr>
          <p:grpSpPr>
            <a:xfrm>
              <a:off x="5339015" y="5193857"/>
              <a:ext cx="1422398" cy="777275"/>
              <a:chOff x="2617143" y="4571760"/>
              <a:chExt cx="1422398" cy="857068"/>
            </a:xfrm>
          </p:grpSpPr>
          <p:grpSp>
            <p:nvGrpSpPr>
              <p:cNvPr id="2548" name="Google Shape;2548;p30"/>
              <p:cNvGrpSpPr/>
              <p:nvPr/>
            </p:nvGrpSpPr>
            <p:grpSpPr>
              <a:xfrm flipH="1">
                <a:off x="2630484" y="4571760"/>
                <a:ext cx="1402137" cy="308580"/>
                <a:chOff x="6899800" y="3883638"/>
                <a:chExt cx="1505893" cy="417000"/>
              </a:xfrm>
            </p:grpSpPr>
            <p:grpSp>
              <p:nvGrpSpPr>
                <p:cNvPr id="2549" name="Google Shape;2549;p30"/>
                <p:cNvGrpSpPr/>
                <p:nvPr/>
              </p:nvGrpSpPr>
              <p:grpSpPr>
                <a:xfrm>
                  <a:off x="6899800" y="3883638"/>
                  <a:ext cx="753067" cy="417000"/>
                  <a:chOff x="7786173" y="4176485"/>
                  <a:chExt cx="753067" cy="417000"/>
                </a:xfrm>
              </p:grpSpPr>
              <p:sp>
                <p:nvSpPr>
                  <p:cNvPr id="2550" name="Google Shape;2550;p30"/>
                  <p:cNvSpPr/>
                  <p:nvPr/>
                </p:nvSpPr>
                <p:spPr>
                  <a:xfrm>
                    <a:off x="7786173" y="4300537"/>
                    <a:ext cx="186300" cy="2928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551" name="Google Shape;2551;p30"/>
                  <p:cNvSpPr/>
                  <p:nvPr/>
                </p:nvSpPr>
                <p:spPr>
                  <a:xfrm>
                    <a:off x="7981539" y="4231341"/>
                    <a:ext cx="187200" cy="3621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552" name="Google Shape;2552;p30"/>
                  <p:cNvSpPr/>
                  <p:nvPr/>
                </p:nvSpPr>
                <p:spPr>
                  <a:xfrm>
                    <a:off x="8168739" y="4197384"/>
                    <a:ext cx="187200" cy="3960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553" name="Google Shape;2553;p30"/>
                  <p:cNvSpPr/>
                  <p:nvPr/>
                </p:nvSpPr>
                <p:spPr>
                  <a:xfrm>
                    <a:off x="8352040" y="4176485"/>
                    <a:ext cx="187200" cy="4170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554" name="Google Shape;2554;p30"/>
                <p:cNvGrpSpPr/>
                <p:nvPr/>
              </p:nvGrpSpPr>
              <p:grpSpPr>
                <a:xfrm flipH="1">
                  <a:off x="7652626" y="3883638"/>
                  <a:ext cx="753067" cy="417000"/>
                  <a:chOff x="7786173" y="4176485"/>
                  <a:chExt cx="753067" cy="417000"/>
                </a:xfrm>
              </p:grpSpPr>
              <p:sp>
                <p:nvSpPr>
                  <p:cNvPr id="2555" name="Google Shape;2555;p30"/>
                  <p:cNvSpPr/>
                  <p:nvPr/>
                </p:nvSpPr>
                <p:spPr>
                  <a:xfrm>
                    <a:off x="7786173" y="4300537"/>
                    <a:ext cx="186300" cy="2928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556" name="Google Shape;2556;p30"/>
                  <p:cNvSpPr/>
                  <p:nvPr/>
                </p:nvSpPr>
                <p:spPr>
                  <a:xfrm>
                    <a:off x="7981539" y="4231341"/>
                    <a:ext cx="187200" cy="3621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557" name="Google Shape;2557;p30"/>
                  <p:cNvSpPr/>
                  <p:nvPr/>
                </p:nvSpPr>
                <p:spPr>
                  <a:xfrm>
                    <a:off x="8168739" y="4197384"/>
                    <a:ext cx="187200" cy="3960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558" name="Google Shape;2558;p30"/>
                  <p:cNvSpPr/>
                  <p:nvPr/>
                </p:nvSpPr>
                <p:spPr>
                  <a:xfrm>
                    <a:off x="8352040" y="4176485"/>
                    <a:ext cx="187200" cy="417000"/>
                  </a:xfrm>
                  <a:prstGeom prst="round2SameRect">
                    <a:avLst>
                      <a:gd fmla="val 50000" name="adj1"/>
                      <a:gd fmla="val 0" name="adj2"/>
                    </a:avLst>
                  </a:prstGeom>
                  <a:solidFill>
                    <a:srgbClr val="BD85AF"/>
                  </a:solidFill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grpSp>
            <p:nvGrpSpPr>
              <p:cNvPr id="2559" name="Google Shape;2559;p30"/>
              <p:cNvGrpSpPr/>
              <p:nvPr/>
            </p:nvGrpSpPr>
            <p:grpSpPr>
              <a:xfrm>
                <a:off x="2617143" y="4660338"/>
                <a:ext cx="1422398" cy="768491"/>
                <a:chOff x="2617143" y="4660338"/>
                <a:chExt cx="1422398" cy="768491"/>
              </a:xfrm>
            </p:grpSpPr>
            <p:grpSp>
              <p:nvGrpSpPr>
                <p:cNvPr id="2560" name="Google Shape;2560;p30"/>
                <p:cNvGrpSpPr/>
                <p:nvPr/>
              </p:nvGrpSpPr>
              <p:grpSpPr>
                <a:xfrm rot="10800000">
                  <a:off x="2633313" y="5078882"/>
                  <a:ext cx="1402137" cy="349946"/>
                  <a:chOff x="6899800" y="3883638"/>
                  <a:chExt cx="1505893" cy="417000"/>
                </a:xfrm>
              </p:grpSpPr>
              <p:grpSp>
                <p:nvGrpSpPr>
                  <p:cNvPr id="2561" name="Google Shape;2561;p30"/>
                  <p:cNvGrpSpPr/>
                  <p:nvPr/>
                </p:nvGrpSpPr>
                <p:grpSpPr>
                  <a:xfrm>
                    <a:off x="6899800" y="3883638"/>
                    <a:ext cx="753067" cy="417000"/>
                    <a:chOff x="7786173" y="4176485"/>
                    <a:chExt cx="753067" cy="417000"/>
                  </a:xfrm>
                </p:grpSpPr>
                <p:sp>
                  <p:nvSpPr>
                    <p:cNvPr id="2562" name="Google Shape;2562;p30"/>
                    <p:cNvSpPr/>
                    <p:nvPr/>
                  </p:nvSpPr>
                  <p:spPr>
                    <a:xfrm>
                      <a:off x="7786173" y="4300537"/>
                      <a:ext cx="186300" cy="2928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28575">
                      <a:solidFill>
                        <a:srgbClr val="00000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2563" name="Google Shape;2563;p30"/>
                    <p:cNvSpPr/>
                    <p:nvPr/>
                  </p:nvSpPr>
                  <p:spPr>
                    <a:xfrm>
                      <a:off x="7981539" y="4231341"/>
                      <a:ext cx="187200" cy="3621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28575">
                      <a:solidFill>
                        <a:srgbClr val="00000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2564" name="Google Shape;2564;p30"/>
                    <p:cNvSpPr/>
                    <p:nvPr/>
                  </p:nvSpPr>
                  <p:spPr>
                    <a:xfrm>
                      <a:off x="8168739" y="4197384"/>
                      <a:ext cx="187200" cy="3960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28575">
                      <a:solidFill>
                        <a:srgbClr val="00000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2565" name="Google Shape;2565;p30"/>
                    <p:cNvSpPr/>
                    <p:nvPr/>
                  </p:nvSpPr>
                  <p:spPr>
                    <a:xfrm>
                      <a:off x="8352040" y="4176485"/>
                      <a:ext cx="187200" cy="4170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28575">
                      <a:solidFill>
                        <a:srgbClr val="00000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</p:grpSp>
              <p:grpSp>
                <p:nvGrpSpPr>
                  <p:cNvPr id="2566" name="Google Shape;2566;p30"/>
                  <p:cNvGrpSpPr/>
                  <p:nvPr/>
                </p:nvGrpSpPr>
                <p:grpSpPr>
                  <a:xfrm flipH="1">
                    <a:off x="7652626" y="3883638"/>
                    <a:ext cx="753067" cy="417000"/>
                    <a:chOff x="7786173" y="4176485"/>
                    <a:chExt cx="753067" cy="417000"/>
                  </a:xfrm>
                </p:grpSpPr>
                <p:sp>
                  <p:nvSpPr>
                    <p:cNvPr id="2567" name="Google Shape;2567;p30"/>
                    <p:cNvSpPr/>
                    <p:nvPr/>
                  </p:nvSpPr>
                  <p:spPr>
                    <a:xfrm>
                      <a:off x="7786173" y="4300537"/>
                      <a:ext cx="186300" cy="2928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28575">
                      <a:solidFill>
                        <a:srgbClr val="00000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2568" name="Google Shape;2568;p30"/>
                    <p:cNvSpPr/>
                    <p:nvPr/>
                  </p:nvSpPr>
                  <p:spPr>
                    <a:xfrm>
                      <a:off x="7981539" y="4231341"/>
                      <a:ext cx="187200" cy="3621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28575">
                      <a:solidFill>
                        <a:srgbClr val="00000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2569" name="Google Shape;2569;p30"/>
                    <p:cNvSpPr/>
                    <p:nvPr/>
                  </p:nvSpPr>
                  <p:spPr>
                    <a:xfrm>
                      <a:off x="8168739" y="4197384"/>
                      <a:ext cx="187200" cy="3960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28575">
                      <a:solidFill>
                        <a:srgbClr val="00000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  <p:sp>
                  <p:nvSpPr>
                    <p:cNvPr id="2570" name="Google Shape;2570;p30"/>
                    <p:cNvSpPr/>
                    <p:nvPr/>
                  </p:nvSpPr>
                  <p:spPr>
                    <a:xfrm>
                      <a:off x="8352040" y="4176485"/>
                      <a:ext cx="187200" cy="417000"/>
                    </a:xfrm>
                    <a:prstGeom prst="round2SameRect">
                      <a:avLst>
                        <a:gd fmla="val 50000" name="adj1"/>
                        <a:gd fmla="val 0" name="adj2"/>
                      </a:avLst>
                    </a:prstGeom>
                    <a:solidFill>
                      <a:srgbClr val="BF2D7E"/>
                    </a:solidFill>
                    <a:ln cap="flat" cmpd="sng" w="28575">
                      <a:solidFill>
                        <a:srgbClr val="000000"/>
                      </a:solidFill>
                      <a:prstDash val="solid"/>
                      <a:miter lim="800000"/>
                      <a:headEnd len="sm" w="sm" type="none"/>
                      <a:tailEnd len="sm" w="sm" type="none"/>
                    </a:ln>
                  </p:spPr>
                  <p:txBody>
                    <a:bodyPr anchorCtr="0" anchor="ctr" bIns="45700" lIns="91425" spcFirstLastPara="1" rIns="91425" wrap="square" tIns="45700">
                      <a:noAutofit/>
                    </a:bodyPr>
                    <a:lstStyle/>
                    <a:p>
                      <a:pPr indent="0" lvl="0" marL="0" marR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b="0" i="0" sz="1800" u="none" cap="none" strike="noStrike">
                        <a:solidFill>
                          <a:srgbClr val="FFFFFF"/>
                        </a:solidFill>
                        <a:latin typeface="Calibri"/>
                        <a:ea typeface="Calibri"/>
                        <a:cs typeface="Calibri"/>
                        <a:sym typeface="Calibri"/>
                      </a:endParaRPr>
                    </a:p>
                  </p:txBody>
                </p:sp>
              </p:grpSp>
            </p:grpSp>
            <p:grpSp>
              <p:nvGrpSpPr>
                <p:cNvPr id="2571" name="Google Shape;2571;p30"/>
                <p:cNvGrpSpPr/>
                <p:nvPr/>
              </p:nvGrpSpPr>
              <p:grpSpPr>
                <a:xfrm>
                  <a:off x="2617143" y="4660338"/>
                  <a:ext cx="1422398" cy="327969"/>
                  <a:chOff x="5345411" y="3946224"/>
                  <a:chExt cx="5653411" cy="1536155"/>
                </a:xfrm>
              </p:grpSpPr>
              <p:sp>
                <p:nvSpPr>
                  <p:cNvPr id="2572" name="Google Shape;2572;p30"/>
                  <p:cNvSpPr/>
                  <p:nvPr/>
                </p:nvSpPr>
                <p:spPr>
                  <a:xfrm flipH="1">
                    <a:off x="5345411" y="3946224"/>
                    <a:ext cx="5653411" cy="1536035"/>
                  </a:xfrm>
                  <a:custGeom>
                    <a:rect b="b" l="l" r="r" t="t"/>
                    <a:pathLst>
                      <a:path extrusionOk="0" h="1193037" w="4299172">
                        <a:moveTo>
                          <a:pt x="2424732" y="0"/>
                        </a:moveTo>
                        <a:cubicBezTo>
                          <a:pt x="2309808" y="0"/>
                          <a:pt x="2211204" y="69873"/>
                          <a:pt x="2169084" y="169454"/>
                        </a:cubicBezTo>
                        <a:lnTo>
                          <a:pt x="2150628" y="260873"/>
                        </a:lnTo>
                        <a:lnTo>
                          <a:pt x="2132172" y="169454"/>
                        </a:lnTo>
                        <a:cubicBezTo>
                          <a:pt x="2090052" y="69873"/>
                          <a:pt x="1991448" y="0"/>
                          <a:pt x="1876524" y="0"/>
                        </a:cubicBezTo>
                        <a:cubicBezTo>
                          <a:pt x="1761600" y="0"/>
                          <a:pt x="1662996" y="69873"/>
                          <a:pt x="1620876" y="169454"/>
                        </a:cubicBezTo>
                        <a:lnTo>
                          <a:pt x="1599584" y="274919"/>
                        </a:lnTo>
                        <a:lnTo>
                          <a:pt x="1588827" y="221634"/>
                        </a:lnTo>
                        <a:cubicBezTo>
                          <a:pt x="1546707" y="122053"/>
                          <a:pt x="1448103" y="52180"/>
                          <a:pt x="1333179" y="52180"/>
                        </a:cubicBezTo>
                        <a:cubicBezTo>
                          <a:pt x="1179947" y="52180"/>
                          <a:pt x="1055728" y="176399"/>
                          <a:pt x="1055728" y="329631"/>
                        </a:cubicBezTo>
                        <a:lnTo>
                          <a:pt x="1055728" y="414410"/>
                        </a:lnTo>
                        <a:lnTo>
                          <a:pt x="1033925" y="306418"/>
                        </a:lnTo>
                        <a:cubicBezTo>
                          <a:pt x="991806" y="206837"/>
                          <a:pt x="893202" y="136964"/>
                          <a:pt x="778278" y="136964"/>
                        </a:cubicBezTo>
                        <a:cubicBezTo>
                          <a:pt x="663354" y="136964"/>
                          <a:pt x="564750" y="206837"/>
                          <a:pt x="522630" y="306419"/>
                        </a:cubicBezTo>
                        <a:lnTo>
                          <a:pt x="517439" y="332133"/>
                        </a:lnTo>
                        <a:lnTo>
                          <a:pt x="517439" y="494633"/>
                        </a:lnTo>
                        <a:lnTo>
                          <a:pt x="497110" y="393942"/>
                        </a:lnTo>
                        <a:cubicBezTo>
                          <a:pt x="457835" y="301083"/>
                          <a:pt x="365887" y="235927"/>
                          <a:pt x="258721" y="235927"/>
                        </a:cubicBezTo>
                        <a:cubicBezTo>
                          <a:pt x="115833" y="235927"/>
                          <a:pt x="0" y="351760"/>
                          <a:pt x="0" y="494648"/>
                        </a:cubicBezTo>
                        <a:lnTo>
                          <a:pt x="0" y="1040908"/>
                        </a:lnTo>
                        <a:cubicBezTo>
                          <a:pt x="358438" y="1131951"/>
                          <a:pt x="1415656" y="1193037"/>
                          <a:pt x="2132184" y="1193037"/>
                        </a:cubicBezTo>
                        <a:cubicBezTo>
                          <a:pt x="2848712" y="1193037"/>
                          <a:pt x="3941080" y="1131952"/>
                          <a:pt x="4299171" y="1040908"/>
                        </a:cubicBezTo>
                        <a:cubicBezTo>
                          <a:pt x="4299171" y="858821"/>
                          <a:pt x="4299172" y="676735"/>
                          <a:pt x="4299172" y="494648"/>
                        </a:cubicBezTo>
                        <a:cubicBezTo>
                          <a:pt x="4299172" y="351760"/>
                          <a:pt x="4183339" y="235927"/>
                          <a:pt x="4040451" y="235927"/>
                        </a:cubicBezTo>
                        <a:cubicBezTo>
                          <a:pt x="3933285" y="235927"/>
                          <a:pt x="3841338" y="301083"/>
                          <a:pt x="3802062" y="393942"/>
                        </a:cubicBezTo>
                        <a:lnTo>
                          <a:pt x="3799179" y="408222"/>
                        </a:lnTo>
                        <a:lnTo>
                          <a:pt x="3778625" y="306419"/>
                        </a:lnTo>
                        <a:cubicBezTo>
                          <a:pt x="3736506" y="206837"/>
                          <a:pt x="3637902" y="136964"/>
                          <a:pt x="3522978" y="136964"/>
                        </a:cubicBezTo>
                        <a:cubicBezTo>
                          <a:pt x="3408054" y="136964"/>
                          <a:pt x="3309450" y="206837"/>
                          <a:pt x="3267331" y="306418"/>
                        </a:cubicBezTo>
                        <a:lnTo>
                          <a:pt x="3245528" y="414410"/>
                        </a:lnTo>
                        <a:lnTo>
                          <a:pt x="3245528" y="329631"/>
                        </a:lnTo>
                        <a:cubicBezTo>
                          <a:pt x="3245528" y="176399"/>
                          <a:pt x="3121309" y="52180"/>
                          <a:pt x="2968077" y="52180"/>
                        </a:cubicBezTo>
                        <a:cubicBezTo>
                          <a:pt x="2853153" y="52180"/>
                          <a:pt x="2754549" y="122053"/>
                          <a:pt x="2712429" y="221634"/>
                        </a:cubicBezTo>
                        <a:lnTo>
                          <a:pt x="2701672" y="274919"/>
                        </a:lnTo>
                        <a:lnTo>
                          <a:pt x="2680380" y="169454"/>
                        </a:lnTo>
                        <a:cubicBezTo>
                          <a:pt x="2638260" y="69873"/>
                          <a:pt x="2539656" y="0"/>
                          <a:pt x="2424732" y="0"/>
                        </a:cubicBezTo>
                        <a:close/>
                      </a:path>
                    </a:pathLst>
                  </a:custGeom>
                  <a:solidFill>
                    <a:srgbClr val="FEFDDF"/>
                  </a:solidFill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cxnSp>
                <p:nvCxnSpPr>
                  <p:cNvPr id="2573" name="Google Shape;2573;p30"/>
                  <p:cNvCxnSpPr>
                    <a:stCxn id="2572" idx="25"/>
                  </p:cNvCxnSpPr>
                  <p:nvPr/>
                </p:nvCxnSpPr>
                <p:spPr>
                  <a:xfrm flipH="1">
                    <a:off x="5996387" y="4471805"/>
                    <a:ext cx="6900" cy="926400"/>
                  </a:xfrm>
                  <a:prstGeom prst="straightConnector1">
                    <a:avLst/>
                  </a:prstGeom>
                  <a:noFill/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2574" name="Google Shape;2574;p30"/>
                  <p:cNvCxnSpPr/>
                  <p:nvPr/>
                </p:nvCxnSpPr>
                <p:spPr>
                  <a:xfrm flipH="1">
                    <a:off x="6718821" y="4499852"/>
                    <a:ext cx="6300" cy="927000"/>
                  </a:xfrm>
                  <a:prstGeom prst="straightConnector1">
                    <a:avLst/>
                  </a:prstGeom>
                  <a:noFill/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2575" name="Google Shape;2575;p30"/>
                  <p:cNvCxnSpPr/>
                  <p:nvPr/>
                </p:nvCxnSpPr>
                <p:spPr>
                  <a:xfrm>
                    <a:off x="7444461" y="4280279"/>
                    <a:ext cx="0" cy="1202100"/>
                  </a:xfrm>
                  <a:prstGeom prst="straightConnector1">
                    <a:avLst/>
                  </a:prstGeom>
                  <a:noFill/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2576" name="Google Shape;2576;p30"/>
                  <p:cNvCxnSpPr/>
                  <p:nvPr/>
                </p:nvCxnSpPr>
                <p:spPr>
                  <a:xfrm>
                    <a:off x="8169776" y="4274303"/>
                    <a:ext cx="0" cy="1202100"/>
                  </a:xfrm>
                  <a:prstGeom prst="straightConnector1">
                    <a:avLst/>
                  </a:prstGeom>
                  <a:noFill/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2577" name="Google Shape;2577;p30"/>
                  <p:cNvCxnSpPr/>
                  <p:nvPr/>
                </p:nvCxnSpPr>
                <p:spPr>
                  <a:xfrm flipH="1">
                    <a:off x="10312379" y="4450220"/>
                    <a:ext cx="6300" cy="927000"/>
                  </a:xfrm>
                  <a:prstGeom prst="straightConnector1">
                    <a:avLst/>
                  </a:prstGeom>
                  <a:noFill/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2578" name="Google Shape;2578;p30"/>
                  <p:cNvCxnSpPr/>
                  <p:nvPr/>
                </p:nvCxnSpPr>
                <p:spPr>
                  <a:xfrm flipH="1">
                    <a:off x="9601892" y="4517706"/>
                    <a:ext cx="6300" cy="927000"/>
                  </a:xfrm>
                  <a:prstGeom prst="straightConnector1">
                    <a:avLst/>
                  </a:prstGeom>
                  <a:noFill/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2579" name="Google Shape;2579;p30"/>
                  <p:cNvCxnSpPr/>
                  <p:nvPr/>
                </p:nvCxnSpPr>
                <p:spPr>
                  <a:xfrm>
                    <a:off x="8895091" y="4274303"/>
                    <a:ext cx="0" cy="1202100"/>
                  </a:xfrm>
                  <a:prstGeom prst="straightConnector1">
                    <a:avLst/>
                  </a:prstGeom>
                  <a:noFill/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</p:grpSp>
            <p:grpSp>
              <p:nvGrpSpPr>
                <p:cNvPr id="2580" name="Google Shape;2580;p30"/>
                <p:cNvGrpSpPr/>
                <p:nvPr/>
              </p:nvGrpSpPr>
              <p:grpSpPr>
                <a:xfrm>
                  <a:off x="2617387" y="4966012"/>
                  <a:ext cx="1421390" cy="374504"/>
                  <a:chOff x="4848232" y="4776134"/>
                  <a:chExt cx="6787919" cy="1546898"/>
                </a:xfrm>
              </p:grpSpPr>
              <p:sp>
                <p:nvSpPr>
                  <p:cNvPr id="2581" name="Google Shape;2581;p30"/>
                  <p:cNvSpPr/>
                  <p:nvPr/>
                </p:nvSpPr>
                <p:spPr>
                  <a:xfrm flipH="1" rot="10800000">
                    <a:off x="4848232" y="4776134"/>
                    <a:ext cx="6787919" cy="1546898"/>
                  </a:xfrm>
                  <a:custGeom>
                    <a:rect b="b" l="l" r="r" t="t"/>
                    <a:pathLst>
                      <a:path extrusionOk="0" h="1187638" w="4330411">
                        <a:moveTo>
                          <a:pt x="2424732" y="0"/>
                        </a:moveTo>
                        <a:cubicBezTo>
                          <a:pt x="2309808" y="0"/>
                          <a:pt x="2211204" y="69873"/>
                          <a:pt x="2169084" y="169454"/>
                        </a:cubicBezTo>
                        <a:lnTo>
                          <a:pt x="2150628" y="260873"/>
                        </a:lnTo>
                        <a:lnTo>
                          <a:pt x="2132172" y="169454"/>
                        </a:lnTo>
                        <a:cubicBezTo>
                          <a:pt x="2090052" y="69873"/>
                          <a:pt x="1991448" y="0"/>
                          <a:pt x="1876524" y="0"/>
                        </a:cubicBezTo>
                        <a:cubicBezTo>
                          <a:pt x="1761600" y="0"/>
                          <a:pt x="1662996" y="69873"/>
                          <a:pt x="1620876" y="169454"/>
                        </a:cubicBezTo>
                        <a:lnTo>
                          <a:pt x="1599584" y="274919"/>
                        </a:lnTo>
                        <a:lnTo>
                          <a:pt x="1588827" y="221634"/>
                        </a:lnTo>
                        <a:cubicBezTo>
                          <a:pt x="1546707" y="122053"/>
                          <a:pt x="1448103" y="52180"/>
                          <a:pt x="1333179" y="52180"/>
                        </a:cubicBezTo>
                        <a:cubicBezTo>
                          <a:pt x="1179947" y="52180"/>
                          <a:pt x="1055728" y="176399"/>
                          <a:pt x="1055728" y="329631"/>
                        </a:cubicBezTo>
                        <a:lnTo>
                          <a:pt x="1055728" y="414410"/>
                        </a:lnTo>
                        <a:lnTo>
                          <a:pt x="1033925" y="306418"/>
                        </a:lnTo>
                        <a:cubicBezTo>
                          <a:pt x="991806" y="206837"/>
                          <a:pt x="893202" y="136964"/>
                          <a:pt x="778278" y="136964"/>
                        </a:cubicBezTo>
                        <a:cubicBezTo>
                          <a:pt x="663354" y="136964"/>
                          <a:pt x="564750" y="206837"/>
                          <a:pt x="522630" y="306419"/>
                        </a:cubicBezTo>
                        <a:lnTo>
                          <a:pt x="517439" y="332133"/>
                        </a:lnTo>
                        <a:lnTo>
                          <a:pt x="517439" y="494633"/>
                        </a:lnTo>
                        <a:lnTo>
                          <a:pt x="497110" y="393942"/>
                        </a:lnTo>
                        <a:cubicBezTo>
                          <a:pt x="457835" y="301083"/>
                          <a:pt x="365887" y="235927"/>
                          <a:pt x="258721" y="235927"/>
                        </a:cubicBezTo>
                        <a:cubicBezTo>
                          <a:pt x="115833" y="235927"/>
                          <a:pt x="0" y="351760"/>
                          <a:pt x="0" y="494648"/>
                        </a:cubicBezTo>
                        <a:lnTo>
                          <a:pt x="3810" y="1187638"/>
                        </a:lnTo>
                        <a:cubicBezTo>
                          <a:pt x="678472" y="1104439"/>
                          <a:pt x="1449945" y="1050127"/>
                          <a:pt x="2170283" y="1046306"/>
                        </a:cubicBezTo>
                        <a:cubicBezTo>
                          <a:pt x="2890621" y="1042485"/>
                          <a:pt x="3956320" y="1131951"/>
                          <a:pt x="4325840" y="1164711"/>
                        </a:cubicBezTo>
                        <a:cubicBezTo>
                          <a:pt x="4325840" y="982624"/>
                          <a:pt x="4346737" y="649445"/>
                          <a:pt x="4299172" y="494648"/>
                        </a:cubicBezTo>
                        <a:cubicBezTo>
                          <a:pt x="4251607" y="339851"/>
                          <a:pt x="4183339" y="235927"/>
                          <a:pt x="4040451" y="235927"/>
                        </a:cubicBezTo>
                        <a:cubicBezTo>
                          <a:pt x="3933285" y="235927"/>
                          <a:pt x="3841338" y="301083"/>
                          <a:pt x="3802062" y="393942"/>
                        </a:cubicBezTo>
                        <a:lnTo>
                          <a:pt x="3799179" y="408222"/>
                        </a:lnTo>
                        <a:lnTo>
                          <a:pt x="3778625" y="306419"/>
                        </a:lnTo>
                        <a:cubicBezTo>
                          <a:pt x="3736506" y="206837"/>
                          <a:pt x="3637902" y="136964"/>
                          <a:pt x="3522978" y="136964"/>
                        </a:cubicBezTo>
                        <a:cubicBezTo>
                          <a:pt x="3408054" y="136964"/>
                          <a:pt x="3309450" y="206837"/>
                          <a:pt x="3267331" y="306418"/>
                        </a:cubicBezTo>
                        <a:lnTo>
                          <a:pt x="3245528" y="414410"/>
                        </a:lnTo>
                        <a:lnTo>
                          <a:pt x="3245528" y="329631"/>
                        </a:lnTo>
                        <a:cubicBezTo>
                          <a:pt x="3245528" y="176399"/>
                          <a:pt x="3121309" y="52180"/>
                          <a:pt x="2968077" y="52180"/>
                        </a:cubicBezTo>
                        <a:cubicBezTo>
                          <a:pt x="2853153" y="52180"/>
                          <a:pt x="2754549" y="122053"/>
                          <a:pt x="2712429" y="221634"/>
                        </a:cubicBezTo>
                        <a:lnTo>
                          <a:pt x="2701672" y="274919"/>
                        </a:lnTo>
                        <a:lnTo>
                          <a:pt x="2680380" y="169454"/>
                        </a:lnTo>
                        <a:cubicBezTo>
                          <a:pt x="2638260" y="69873"/>
                          <a:pt x="2539656" y="0"/>
                          <a:pt x="2424732" y="0"/>
                        </a:cubicBezTo>
                        <a:close/>
                      </a:path>
                    </a:pathLst>
                  </a:custGeom>
                  <a:solidFill>
                    <a:srgbClr val="FEFDDF"/>
                  </a:solidFill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ctr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b="0" i="0" sz="1800" u="none" cap="none" strike="noStrike">
                      <a:solidFill>
                        <a:srgbClr val="FFFFFF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cxnSp>
                <p:nvCxnSpPr>
                  <p:cNvPr id="2582" name="Google Shape;2582;p30"/>
                  <p:cNvCxnSpPr>
                    <a:stCxn id="2581" idx="25"/>
                  </p:cNvCxnSpPr>
                  <p:nvPr/>
                </p:nvCxnSpPr>
                <p:spPr>
                  <a:xfrm flipH="1" rot="10800000">
                    <a:off x="10807846" y="4852859"/>
                    <a:ext cx="8400" cy="938100"/>
                  </a:xfrm>
                  <a:prstGeom prst="straightConnector1">
                    <a:avLst/>
                  </a:prstGeom>
                  <a:noFill/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2583" name="Google Shape;2583;p30"/>
                  <p:cNvCxnSpPr/>
                  <p:nvPr/>
                </p:nvCxnSpPr>
                <p:spPr>
                  <a:xfrm rot="10800000">
                    <a:off x="9946109" y="4880865"/>
                    <a:ext cx="600" cy="881700"/>
                  </a:xfrm>
                  <a:prstGeom prst="straightConnector1">
                    <a:avLst/>
                  </a:prstGeom>
                  <a:noFill/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2584" name="Google Shape;2584;p30"/>
                  <p:cNvCxnSpPr/>
                  <p:nvPr/>
                </p:nvCxnSpPr>
                <p:spPr>
                  <a:xfrm flipH="1" rot="10800000">
                    <a:off x="9088543" y="4959151"/>
                    <a:ext cx="11100" cy="1025700"/>
                  </a:xfrm>
                  <a:prstGeom prst="straightConnector1">
                    <a:avLst/>
                  </a:prstGeom>
                  <a:noFill/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2585" name="Google Shape;2585;p30"/>
                  <p:cNvCxnSpPr>
                    <a:endCxn id="2581" idx="20"/>
                  </p:cNvCxnSpPr>
                  <p:nvPr/>
                </p:nvCxnSpPr>
                <p:spPr>
                  <a:xfrm flipH="1" rot="10800000">
                    <a:off x="8223251" y="4957402"/>
                    <a:ext cx="29400" cy="1033500"/>
                  </a:xfrm>
                  <a:prstGeom prst="straightConnector1">
                    <a:avLst/>
                  </a:prstGeom>
                  <a:noFill/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2586" name="Google Shape;2586;p30"/>
                  <p:cNvCxnSpPr/>
                  <p:nvPr/>
                </p:nvCxnSpPr>
                <p:spPr>
                  <a:xfrm flipH="1" rot="10800000">
                    <a:off x="5659636" y="4874409"/>
                    <a:ext cx="7800" cy="938400"/>
                  </a:xfrm>
                  <a:prstGeom prst="straightConnector1">
                    <a:avLst/>
                  </a:prstGeom>
                  <a:noFill/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2587" name="Google Shape;2587;p30"/>
                  <p:cNvCxnSpPr/>
                  <p:nvPr/>
                </p:nvCxnSpPr>
                <p:spPr>
                  <a:xfrm flipH="1" rot="10800000">
                    <a:off x="6507238" y="4880789"/>
                    <a:ext cx="20400" cy="863700"/>
                  </a:xfrm>
                  <a:prstGeom prst="straightConnector1">
                    <a:avLst/>
                  </a:prstGeom>
                  <a:noFill/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  <p:cxnSp>
                <p:nvCxnSpPr>
                  <p:cNvPr id="2588" name="Google Shape;2588;p30"/>
                  <p:cNvCxnSpPr/>
                  <p:nvPr/>
                </p:nvCxnSpPr>
                <p:spPr>
                  <a:xfrm flipH="1" rot="10800000">
                    <a:off x="7357959" y="4959201"/>
                    <a:ext cx="13500" cy="1031700"/>
                  </a:xfrm>
                  <a:prstGeom prst="straightConnector1">
                    <a:avLst/>
                  </a:prstGeom>
                  <a:noFill/>
                  <a:ln cap="flat" cmpd="sng" w="28575">
                    <a:solidFill>
                      <a:srgbClr val="000000"/>
                    </a:solidFill>
                    <a:prstDash val="solid"/>
                    <a:miter lim="800000"/>
                    <a:headEnd len="sm" w="sm" type="none"/>
                    <a:tailEnd len="sm" w="sm" type="none"/>
                  </a:ln>
                </p:spPr>
              </p:cxnSp>
            </p:grpSp>
          </p:grpSp>
        </p:grpSp>
        <p:grpSp>
          <p:nvGrpSpPr>
            <p:cNvPr id="2589" name="Google Shape;2589;p30"/>
            <p:cNvGrpSpPr/>
            <p:nvPr/>
          </p:nvGrpSpPr>
          <p:grpSpPr>
            <a:xfrm flipH="1" rot="3923401">
              <a:off x="6802019" y="2248331"/>
              <a:ext cx="1085395" cy="625957"/>
              <a:chOff x="606749" y="603681"/>
              <a:chExt cx="2516709" cy="1127574"/>
            </a:xfrm>
          </p:grpSpPr>
          <p:sp>
            <p:nvSpPr>
              <p:cNvPr id="2590" name="Google Shape;2590;p30"/>
              <p:cNvSpPr/>
              <p:nvPr/>
            </p:nvSpPr>
            <p:spPr>
              <a:xfrm rot="-6875987">
                <a:off x="904736" y="520681"/>
                <a:ext cx="328627" cy="866532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91" name="Google Shape;2591;p30"/>
              <p:cNvSpPr/>
              <p:nvPr/>
            </p:nvSpPr>
            <p:spPr>
              <a:xfrm rot="-8673788">
                <a:off x="1091513" y="700161"/>
                <a:ext cx="455843" cy="866488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92" name="Google Shape;2592;p30"/>
              <p:cNvSpPr/>
              <p:nvPr/>
            </p:nvSpPr>
            <p:spPr>
              <a:xfrm rot="-9805342">
                <a:off x="1545102" y="820755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93" name="Google Shape;2593;p30"/>
              <p:cNvSpPr/>
              <p:nvPr/>
            </p:nvSpPr>
            <p:spPr>
              <a:xfrm rot="10290980">
                <a:off x="1940991" y="818835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94" name="Google Shape;2594;p30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95" name="Google Shape;2595;p30"/>
              <p:cNvSpPr/>
              <p:nvPr/>
            </p:nvSpPr>
            <p:spPr>
              <a:xfrm rot="6698759">
                <a:off x="2495823" y="482856"/>
                <a:ext cx="328571" cy="866551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96" name="Google Shape;2596;p30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97" name="Google Shape;2597;p30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98" name="Google Shape;2598;p30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599" name="Google Shape;2599;p30"/>
            <p:cNvGrpSpPr/>
            <p:nvPr/>
          </p:nvGrpSpPr>
          <p:grpSpPr>
            <a:xfrm rot="-3942655">
              <a:off x="4006847" y="2278108"/>
              <a:ext cx="1205823" cy="565234"/>
              <a:chOff x="661901" y="577391"/>
              <a:chExt cx="2461557" cy="1153865"/>
            </a:xfrm>
          </p:grpSpPr>
          <p:sp>
            <p:nvSpPr>
              <p:cNvPr id="2600" name="Google Shape;2600;p30"/>
              <p:cNvSpPr/>
              <p:nvPr/>
            </p:nvSpPr>
            <p:spPr>
              <a:xfrm rot="-7197539">
                <a:off x="955097" y="502741"/>
                <a:ext cx="328608" cy="866599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01" name="Google Shape;2601;p30"/>
              <p:cNvSpPr/>
              <p:nvPr/>
            </p:nvSpPr>
            <p:spPr>
              <a:xfrm rot="-8674184">
                <a:off x="1184408" y="723231"/>
                <a:ext cx="353452" cy="866488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02" name="Google Shape;2602;p30"/>
              <p:cNvSpPr/>
              <p:nvPr/>
            </p:nvSpPr>
            <p:spPr>
              <a:xfrm rot="-9805342">
                <a:off x="1545102" y="820755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03" name="Google Shape;2603;p30"/>
              <p:cNvSpPr/>
              <p:nvPr/>
            </p:nvSpPr>
            <p:spPr>
              <a:xfrm rot="10290980">
                <a:off x="1940991" y="818835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04" name="Google Shape;2604;p30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05" name="Google Shape;2605;p30"/>
              <p:cNvSpPr/>
              <p:nvPr/>
            </p:nvSpPr>
            <p:spPr>
              <a:xfrm rot="6698759">
                <a:off x="2495823" y="482856"/>
                <a:ext cx="328571" cy="866551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06" name="Google Shape;2606;p30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07" name="Google Shape;2607;p30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08" name="Google Shape;2608;p30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609" name="Google Shape;2609;p30"/>
            <p:cNvGrpSpPr/>
            <p:nvPr/>
          </p:nvGrpSpPr>
          <p:grpSpPr>
            <a:xfrm rot="10800000">
              <a:off x="5404412" y="6187233"/>
              <a:ext cx="1205671" cy="565163"/>
              <a:chOff x="661901" y="577391"/>
              <a:chExt cx="2461557" cy="1153865"/>
            </a:xfrm>
          </p:grpSpPr>
          <p:sp>
            <p:nvSpPr>
              <p:cNvPr id="2610" name="Google Shape;2610;p30"/>
              <p:cNvSpPr/>
              <p:nvPr/>
            </p:nvSpPr>
            <p:spPr>
              <a:xfrm rot="-7197539">
                <a:off x="955097" y="502741"/>
                <a:ext cx="328608" cy="866599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11" name="Google Shape;2611;p30"/>
              <p:cNvSpPr/>
              <p:nvPr/>
            </p:nvSpPr>
            <p:spPr>
              <a:xfrm rot="-8674184">
                <a:off x="1184408" y="723231"/>
                <a:ext cx="353452" cy="866488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12" name="Google Shape;2612;p30"/>
              <p:cNvSpPr/>
              <p:nvPr/>
            </p:nvSpPr>
            <p:spPr>
              <a:xfrm rot="-9805342">
                <a:off x="1545102" y="820755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13" name="Google Shape;2613;p30"/>
              <p:cNvSpPr/>
              <p:nvPr/>
            </p:nvSpPr>
            <p:spPr>
              <a:xfrm rot="10290980">
                <a:off x="1940991" y="818835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14" name="Google Shape;2614;p30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15" name="Google Shape;2615;p30"/>
              <p:cNvSpPr/>
              <p:nvPr/>
            </p:nvSpPr>
            <p:spPr>
              <a:xfrm rot="6698759">
                <a:off x="2495823" y="482856"/>
                <a:ext cx="328571" cy="866551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16" name="Google Shape;2616;p30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17" name="Google Shape;2617;p30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18" name="Google Shape;2618;p30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619" name="Google Shape;2619;p30"/>
            <p:cNvGrpSpPr/>
            <p:nvPr/>
          </p:nvGrpSpPr>
          <p:grpSpPr>
            <a:xfrm rot="-6364505">
              <a:off x="3995577" y="4234040"/>
              <a:ext cx="764542" cy="374844"/>
              <a:chOff x="651207" y="577722"/>
              <a:chExt cx="2470236" cy="1083196"/>
            </a:xfrm>
          </p:grpSpPr>
          <p:sp>
            <p:nvSpPr>
              <p:cNvPr id="2620" name="Google Shape;2620;p30"/>
              <p:cNvSpPr/>
              <p:nvPr/>
            </p:nvSpPr>
            <p:spPr>
              <a:xfrm rot="-7197539">
                <a:off x="944404" y="526187"/>
                <a:ext cx="328608" cy="866599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21" name="Google Shape;2621;p30"/>
              <p:cNvSpPr/>
              <p:nvPr/>
            </p:nvSpPr>
            <p:spPr>
              <a:xfrm rot="-8674184">
                <a:off x="1272151" y="663028"/>
                <a:ext cx="353452" cy="866488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22" name="Google Shape;2622;p30"/>
              <p:cNvSpPr/>
              <p:nvPr/>
            </p:nvSpPr>
            <p:spPr>
              <a:xfrm rot="-9805342">
                <a:off x="1577188" y="750417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23" name="Google Shape;2623;p30"/>
              <p:cNvSpPr/>
              <p:nvPr/>
            </p:nvSpPr>
            <p:spPr>
              <a:xfrm rot="10290980">
                <a:off x="1930621" y="753462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24" name="Google Shape;2624;p30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25" name="Google Shape;2625;p30"/>
              <p:cNvSpPr/>
              <p:nvPr/>
            </p:nvSpPr>
            <p:spPr>
              <a:xfrm rot="6970040">
                <a:off x="2495906" y="483046"/>
                <a:ext cx="328576" cy="866452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26" name="Google Shape;2626;p30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27" name="Google Shape;2627;p30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28" name="Google Shape;2628;p30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629" name="Google Shape;2629;p30"/>
            <p:cNvGrpSpPr/>
            <p:nvPr/>
          </p:nvGrpSpPr>
          <p:grpSpPr>
            <a:xfrm flipH="1" rot="6364505">
              <a:off x="7202336" y="4185616"/>
              <a:ext cx="764542" cy="437380"/>
              <a:chOff x="651207" y="577722"/>
              <a:chExt cx="2470236" cy="1083196"/>
            </a:xfrm>
          </p:grpSpPr>
          <p:sp>
            <p:nvSpPr>
              <p:cNvPr id="2630" name="Google Shape;2630;p30"/>
              <p:cNvSpPr/>
              <p:nvPr/>
            </p:nvSpPr>
            <p:spPr>
              <a:xfrm rot="-7197539">
                <a:off x="944404" y="526187"/>
                <a:ext cx="328608" cy="866599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31" name="Google Shape;2631;p30"/>
              <p:cNvSpPr/>
              <p:nvPr/>
            </p:nvSpPr>
            <p:spPr>
              <a:xfrm rot="-8674184">
                <a:off x="1272151" y="663028"/>
                <a:ext cx="353452" cy="866488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32" name="Google Shape;2632;p30"/>
              <p:cNvSpPr/>
              <p:nvPr/>
            </p:nvSpPr>
            <p:spPr>
              <a:xfrm rot="-9805342">
                <a:off x="1577188" y="750417"/>
                <a:ext cx="433207" cy="866701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33" name="Google Shape;2633;p30"/>
              <p:cNvSpPr/>
              <p:nvPr/>
            </p:nvSpPr>
            <p:spPr>
              <a:xfrm rot="10290980">
                <a:off x="1930621" y="753462"/>
                <a:ext cx="433139" cy="866576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34" name="Google Shape;2634;p30"/>
              <p:cNvSpPr/>
              <p:nvPr/>
            </p:nvSpPr>
            <p:spPr>
              <a:xfrm rot="8009029">
                <a:off x="2339417" y="741267"/>
                <a:ext cx="328708" cy="866650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35" name="Google Shape;2635;p30"/>
              <p:cNvSpPr/>
              <p:nvPr/>
            </p:nvSpPr>
            <p:spPr>
              <a:xfrm rot="6970040">
                <a:off x="2495906" y="483046"/>
                <a:ext cx="328576" cy="866452"/>
              </a:xfrm>
              <a:prstGeom prst="heart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36" name="Google Shape;2636;p30"/>
              <p:cNvSpPr/>
              <p:nvPr/>
            </p:nvSpPr>
            <p:spPr>
              <a:xfrm flipH="1" rot="10800000">
                <a:off x="1078802" y="651506"/>
                <a:ext cx="1585800" cy="556200"/>
              </a:xfrm>
              <a:prstGeom prst="ellipse">
                <a:avLst/>
              </a:prstGeom>
              <a:solidFill>
                <a:srgbClr val="CB0E74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37" name="Google Shape;2637;p30"/>
              <p:cNvSpPr/>
              <p:nvPr/>
            </p:nvSpPr>
            <p:spPr>
              <a:xfrm flipH="1" rot="10800000">
                <a:off x="1221100" y="659389"/>
                <a:ext cx="1276500" cy="375000"/>
              </a:xfrm>
              <a:prstGeom prst="ellipse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38" name="Google Shape;2638;p30"/>
              <p:cNvSpPr/>
              <p:nvPr/>
            </p:nvSpPr>
            <p:spPr>
              <a:xfrm flipH="1" rot="10800000">
                <a:off x="1369994" y="667960"/>
                <a:ext cx="1037100" cy="246600"/>
              </a:xfrm>
              <a:prstGeom prst="ellipse">
                <a:avLst/>
              </a:prstGeom>
              <a:solidFill>
                <a:srgbClr val="24CBE5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639" name="Google Shape;2639;p30"/>
            <p:cNvSpPr/>
            <p:nvPr/>
          </p:nvSpPr>
          <p:spPr>
            <a:xfrm rot="10800000">
              <a:off x="5933930" y="2573530"/>
              <a:ext cx="123487" cy="824707"/>
            </a:xfrm>
            <a:custGeom>
              <a:rect b="b" l="l" r="r" t="t"/>
              <a:pathLst>
                <a:path extrusionOk="0" h="2036314" w="609811">
                  <a:moveTo>
                    <a:pt x="7801" y="1810057"/>
                  </a:moveTo>
                  <a:cubicBezTo>
                    <a:pt x="-42850" y="1508381"/>
                    <a:pt x="164588" y="555811"/>
                    <a:pt x="299758" y="0"/>
                  </a:cubicBezTo>
                  <a:cubicBezTo>
                    <a:pt x="399069" y="519682"/>
                    <a:pt x="652325" y="1508381"/>
                    <a:pt x="603666" y="1810057"/>
                  </a:cubicBezTo>
                  <a:cubicBezTo>
                    <a:pt x="555007" y="2111733"/>
                    <a:pt x="58452" y="2111733"/>
                    <a:pt x="7801" y="1810057"/>
                  </a:cubicBezTo>
                  <a:close/>
                </a:path>
              </a:pathLst>
            </a:custGeom>
            <a:solidFill>
              <a:srgbClr val="24CBE5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0" name="Google Shape;2640;p30"/>
            <p:cNvSpPr/>
            <p:nvPr/>
          </p:nvSpPr>
          <p:spPr>
            <a:xfrm rot="9732967">
              <a:off x="5837796" y="2826575"/>
              <a:ext cx="84855" cy="513564"/>
            </a:xfrm>
            <a:custGeom>
              <a:rect b="b" l="l" r="r" t="t"/>
              <a:pathLst>
                <a:path extrusionOk="0" h="2036314" w="609811">
                  <a:moveTo>
                    <a:pt x="7801" y="1810057"/>
                  </a:moveTo>
                  <a:cubicBezTo>
                    <a:pt x="-42850" y="1508381"/>
                    <a:pt x="164588" y="555811"/>
                    <a:pt x="299758" y="0"/>
                  </a:cubicBezTo>
                  <a:cubicBezTo>
                    <a:pt x="399069" y="519682"/>
                    <a:pt x="652325" y="1508381"/>
                    <a:pt x="603666" y="1810057"/>
                  </a:cubicBezTo>
                  <a:cubicBezTo>
                    <a:pt x="555007" y="2111733"/>
                    <a:pt x="58452" y="2111733"/>
                    <a:pt x="7801" y="1810057"/>
                  </a:cubicBezTo>
                  <a:close/>
                </a:path>
              </a:pathLst>
            </a:custGeom>
            <a:solidFill>
              <a:srgbClr val="CB0E74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1" name="Google Shape;2641;p30"/>
            <p:cNvSpPr/>
            <p:nvPr/>
          </p:nvSpPr>
          <p:spPr>
            <a:xfrm flipH="1" rot="-9868553">
              <a:off x="6069917" y="2839066"/>
              <a:ext cx="85442" cy="513968"/>
            </a:xfrm>
            <a:custGeom>
              <a:rect b="b" l="l" r="r" t="t"/>
              <a:pathLst>
                <a:path extrusionOk="0" h="2036314" w="609811">
                  <a:moveTo>
                    <a:pt x="7801" y="1810057"/>
                  </a:moveTo>
                  <a:cubicBezTo>
                    <a:pt x="-42850" y="1508381"/>
                    <a:pt x="164588" y="555811"/>
                    <a:pt x="299758" y="0"/>
                  </a:cubicBezTo>
                  <a:cubicBezTo>
                    <a:pt x="399069" y="519682"/>
                    <a:pt x="652325" y="1508381"/>
                    <a:pt x="603666" y="1810057"/>
                  </a:cubicBezTo>
                  <a:cubicBezTo>
                    <a:pt x="555007" y="2111733"/>
                    <a:pt x="58452" y="2111733"/>
                    <a:pt x="7801" y="1810057"/>
                  </a:cubicBezTo>
                  <a:close/>
                </a:path>
              </a:pathLst>
            </a:custGeom>
            <a:solidFill>
              <a:srgbClr val="CB0E74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2" name="Google Shape;2642;p30"/>
            <p:cNvSpPr/>
            <p:nvPr/>
          </p:nvSpPr>
          <p:spPr>
            <a:xfrm>
              <a:off x="5959522" y="1823272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3" name="Google Shape;2643;p30"/>
            <p:cNvSpPr/>
            <p:nvPr/>
          </p:nvSpPr>
          <p:spPr>
            <a:xfrm>
              <a:off x="6125315" y="1836504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4" name="Google Shape;2644;p30"/>
            <p:cNvSpPr/>
            <p:nvPr/>
          </p:nvSpPr>
          <p:spPr>
            <a:xfrm>
              <a:off x="6270599" y="1811397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5" name="Google Shape;2645;p30"/>
            <p:cNvSpPr/>
            <p:nvPr/>
          </p:nvSpPr>
          <p:spPr>
            <a:xfrm>
              <a:off x="6399093" y="1777652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6" name="Google Shape;2646;p30"/>
            <p:cNvSpPr/>
            <p:nvPr/>
          </p:nvSpPr>
          <p:spPr>
            <a:xfrm>
              <a:off x="6539139" y="1731776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7" name="Google Shape;2647;p30"/>
            <p:cNvSpPr/>
            <p:nvPr/>
          </p:nvSpPr>
          <p:spPr>
            <a:xfrm>
              <a:off x="6646188" y="1623415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648" name="Google Shape;2648;p30"/>
            <p:cNvGrpSpPr/>
            <p:nvPr/>
          </p:nvGrpSpPr>
          <p:grpSpPr>
            <a:xfrm flipH="1">
              <a:off x="5265389" y="1632233"/>
              <a:ext cx="592873" cy="285089"/>
              <a:chOff x="1954338" y="590996"/>
              <a:chExt cx="592873" cy="285089"/>
            </a:xfrm>
          </p:grpSpPr>
          <p:sp>
            <p:nvSpPr>
              <p:cNvPr id="2649" name="Google Shape;2649;p30"/>
              <p:cNvSpPr/>
              <p:nvPr/>
            </p:nvSpPr>
            <p:spPr>
              <a:xfrm>
                <a:off x="1954338" y="804085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50" name="Google Shape;2650;p30"/>
              <p:cNvSpPr/>
              <p:nvPr/>
            </p:nvSpPr>
            <p:spPr>
              <a:xfrm>
                <a:off x="2099622" y="778978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51" name="Google Shape;2651;p30"/>
              <p:cNvSpPr/>
              <p:nvPr/>
            </p:nvSpPr>
            <p:spPr>
              <a:xfrm>
                <a:off x="2228116" y="74523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52" name="Google Shape;2652;p30"/>
              <p:cNvSpPr/>
              <p:nvPr/>
            </p:nvSpPr>
            <p:spPr>
              <a:xfrm>
                <a:off x="2368162" y="69935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53" name="Google Shape;2653;p30"/>
              <p:cNvSpPr/>
              <p:nvPr/>
            </p:nvSpPr>
            <p:spPr>
              <a:xfrm>
                <a:off x="2475211" y="590996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654" name="Google Shape;2654;p30"/>
            <p:cNvSpPr/>
            <p:nvPr/>
          </p:nvSpPr>
          <p:spPr>
            <a:xfrm>
              <a:off x="6476267" y="2369855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5" name="Google Shape;2655;p30"/>
            <p:cNvSpPr/>
            <p:nvPr/>
          </p:nvSpPr>
          <p:spPr>
            <a:xfrm>
              <a:off x="6790266" y="2277545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6" name="Google Shape;2656;p30"/>
            <p:cNvSpPr/>
            <p:nvPr/>
          </p:nvSpPr>
          <p:spPr>
            <a:xfrm>
              <a:off x="5992036" y="2393814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7" name="Google Shape;2657;p30"/>
            <p:cNvSpPr/>
            <p:nvPr/>
          </p:nvSpPr>
          <p:spPr>
            <a:xfrm>
              <a:off x="5444438" y="2361275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8" name="Google Shape;2658;p30"/>
            <p:cNvSpPr/>
            <p:nvPr/>
          </p:nvSpPr>
          <p:spPr>
            <a:xfrm>
              <a:off x="5086030" y="2206951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9" name="Google Shape;2659;p30"/>
            <p:cNvSpPr/>
            <p:nvPr/>
          </p:nvSpPr>
          <p:spPr>
            <a:xfrm>
              <a:off x="5998012" y="2387838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0" name="Google Shape;2660;p30"/>
            <p:cNvSpPr/>
            <p:nvPr/>
          </p:nvSpPr>
          <p:spPr>
            <a:xfrm>
              <a:off x="6551138" y="2518084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1" name="Google Shape;2661;p30"/>
            <p:cNvSpPr/>
            <p:nvPr/>
          </p:nvSpPr>
          <p:spPr>
            <a:xfrm>
              <a:off x="6618697" y="2648429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2" name="Google Shape;2662;p30"/>
            <p:cNvSpPr/>
            <p:nvPr/>
          </p:nvSpPr>
          <p:spPr>
            <a:xfrm>
              <a:off x="6676064" y="2786410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663" name="Google Shape;2663;p30"/>
            <p:cNvGrpSpPr/>
            <p:nvPr/>
          </p:nvGrpSpPr>
          <p:grpSpPr>
            <a:xfrm>
              <a:off x="6858462" y="2439260"/>
              <a:ext cx="196926" cy="340326"/>
              <a:chOff x="7480896" y="712197"/>
              <a:chExt cx="196926" cy="340326"/>
            </a:xfrm>
          </p:grpSpPr>
          <p:sp>
            <p:nvSpPr>
              <p:cNvPr id="2664" name="Google Shape;2664;p30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65" name="Google Shape;2665;p30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66" name="Google Shape;2666;p30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667" name="Google Shape;2667;p30"/>
            <p:cNvGrpSpPr/>
            <p:nvPr/>
          </p:nvGrpSpPr>
          <p:grpSpPr>
            <a:xfrm flipH="1">
              <a:off x="5253201" y="2508095"/>
              <a:ext cx="196926" cy="340326"/>
              <a:chOff x="7480896" y="712197"/>
              <a:chExt cx="196926" cy="340326"/>
            </a:xfrm>
          </p:grpSpPr>
          <p:sp>
            <p:nvSpPr>
              <p:cNvPr id="2668" name="Google Shape;2668;p30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69" name="Google Shape;2669;p30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70" name="Google Shape;2670;p30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671" name="Google Shape;2671;p30"/>
            <p:cNvGrpSpPr/>
            <p:nvPr/>
          </p:nvGrpSpPr>
          <p:grpSpPr>
            <a:xfrm flipH="1">
              <a:off x="4879908" y="2364037"/>
              <a:ext cx="196926" cy="340326"/>
              <a:chOff x="7480896" y="712197"/>
              <a:chExt cx="196926" cy="340326"/>
            </a:xfrm>
          </p:grpSpPr>
          <p:sp>
            <p:nvSpPr>
              <p:cNvPr id="2672" name="Google Shape;2672;p30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73" name="Google Shape;2673;p30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74" name="Google Shape;2674;p30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675" name="Google Shape;2675;p30"/>
            <p:cNvGrpSpPr/>
            <p:nvPr/>
          </p:nvGrpSpPr>
          <p:grpSpPr>
            <a:xfrm flipH="1" rot="-2546804">
              <a:off x="4924621" y="5252210"/>
              <a:ext cx="196924" cy="340324"/>
              <a:chOff x="7480896" y="712197"/>
              <a:chExt cx="196926" cy="340326"/>
            </a:xfrm>
          </p:grpSpPr>
          <p:sp>
            <p:nvSpPr>
              <p:cNvPr id="2676" name="Google Shape;2676;p30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77" name="Google Shape;2677;p30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78" name="Google Shape;2678;p30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679" name="Google Shape;2679;p30"/>
            <p:cNvGrpSpPr/>
            <p:nvPr/>
          </p:nvGrpSpPr>
          <p:grpSpPr>
            <a:xfrm flipH="1" rot="537107">
              <a:off x="6917286" y="5308528"/>
              <a:ext cx="196922" cy="340319"/>
              <a:chOff x="7480896" y="712197"/>
              <a:chExt cx="196926" cy="340326"/>
            </a:xfrm>
          </p:grpSpPr>
          <p:sp>
            <p:nvSpPr>
              <p:cNvPr id="2680" name="Google Shape;2680;p30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81" name="Google Shape;2681;p30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82" name="Google Shape;2682;p30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683" name="Google Shape;2683;p30"/>
            <p:cNvGrpSpPr/>
            <p:nvPr/>
          </p:nvGrpSpPr>
          <p:grpSpPr>
            <a:xfrm flipH="1" rot="-2546804">
              <a:off x="4287181" y="3288895"/>
              <a:ext cx="196924" cy="340324"/>
              <a:chOff x="7480896" y="712197"/>
              <a:chExt cx="196926" cy="340326"/>
            </a:xfrm>
          </p:grpSpPr>
          <p:sp>
            <p:nvSpPr>
              <p:cNvPr id="2684" name="Google Shape;2684;p30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85" name="Google Shape;2685;p30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86" name="Google Shape;2686;p30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687" name="Google Shape;2687;p30"/>
            <p:cNvGrpSpPr/>
            <p:nvPr/>
          </p:nvGrpSpPr>
          <p:grpSpPr>
            <a:xfrm rot="2546804">
              <a:off x="7497206" y="3225152"/>
              <a:ext cx="196924" cy="340324"/>
              <a:chOff x="7480896" y="712197"/>
              <a:chExt cx="196926" cy="340326"/>
            </a:xfrm>
          </p:grpSpPr>
          <p:sp>
            <p:nvSpPr>
              <p:cNvPr id="2688" name="Google Shape;2688;p30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89" name="Google Shape;2689;p30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90" name="Google Shape;2690;p30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691" name="Google Shape;2691;p30"/>
            <p:cNvGrpSpPr/>
            <p:nvPr/>
          </p:nvGrpSpPr>
          <p:grpSpPr>
            <a:xfrm>
              <a:off x="4404613" y="2891298"/>
              <a:ext cx="3172833" cy="2833827"/>
              <a:chOff x="1691128" y="2275721"/>
              <a:chExt cx="3172833" cy="2833827"/>
            </a:xfrm>
          </p:grpSpPr>
          <p:sp>
            <p:nvSpPr>
              <p:cNvPr id="2692" name="Google Shape;2692;p30"/>
              <p:cNvSpPr/>
              <p:nvPr/>
            </p:nvSpPr>
            <p:spPr>
              <a:xfrm flipH="1" rot="1846604">
                <a:off x="3451089" y="2638411"/>
                <a:ext cx="1229446" cy="1055494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93" name="Google Shape;2693;p30"/>
              <p:cNvSpPr/>
              <p:nvPr/>
            </p:nvSpPr>
            <p:spPr>
              <a:xfrm>
                <a:off x="1700213" y="2275721"/>
                <a:ext cx="214319" cy="915154"/>
              </a:xfrm>
              <a:custGeom>
                <a:rect b="b" l="l" r="r" t="t"/>
                <a:pathLst>
                  <a:path extrusionOk="0" h="915154" w="214319">
                    <a:moveTo>
                      <a:pt x="0" y="915154"/>
                    </a:moveTo>
                    <a:cubicBezTo>
                      <a:pt x="55959" y="801647"/>
                      <a:pt x="111918" y="688141"/>
                      <a:pt x="147637" y="591304"/>
                    </a:cubicBezTo>
                    <a:cubicBezTo>
                      <a:pt x="183356" y="494467"/>
                      <a:pt x="213518" y="427791"/>
                      <a:pt x="214312" y="334129"/>
                    </a:cubicBezTo>
                    <a:cubicBezTo>
                      <a:pt x="215106" y="240467"/>
                      <a:pt x="152400" y="29329"/>
                      <a:pt x="152400" y="29329"/>
                    </a:cubicBezTo>
                    <a:cubicBezTo>
                      <a:pt x="142875" y="-21471"/>
                      <a:pt x="150018" y="3929"/>
                      <a:pt x="157162" y="29329"/>
                    </a:cubicBezTo>
                  </a:path>
                </a:pathLst>
              </a:custGeom>
              <a:noFill/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94" name="Google Shape;2694;p30"/>
              <p:cNvSpPr/>
              <p:nvPr/>
            </p:nvSpPr>
            <p:spPr>
              <a:xfrm flipH="1">
                <a:off x="4633913" y="2285247"/>
                <a:ext cx="214319" cy="915154"/>
              </a:xfrm>
              <a:custGeom>
                <a:rect b="b" l="l" r="r" t="t"/>
                <a:pathLst>
                  <a:path extrusionOk="0" h="915154" w="214319">
                    <a:moveTo>
                      <a:pt x="0" y="915154"/>
                    </a:moveTo>
                    <a:cubicBezTo>
                      <a:pt x="55959" y="801647"/>
                      <a:pt x="111918" y="688141"/>
                      <a:pt x="147637" y="591304"/>
                    </a:cubicBezTo>
                    <a:cubicBezTo>
                      <a:pt x="183356" y="494467"/>
                      <a:pt x="213518" y="427791"/>
                      <a:pt x="214312" y="334129"/>
                    </a:cubicBezTo>
                    <a:cubicBezTo>
                      <a:pt x="215106" y="240467"/>
                      <a:pt x="152400" y="29329"/>
                      <a:pt x="152400" y="29329"/>
                    </a:cubicBezTo>
                    <a:cubicBezTo>
                      <a:pt x="142875" y="-21471"/>
                      <a:pt x="150018" y="3929"/>
                      <a:pt x="157162" y="29329"/>
                    </a:cubicBezTo>
                  </a:path>
                </a:pathLst>
              </a:custGeom>
              <a:noFill/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95" name="Google Shape;2695;p30"/>
              <p:cNvSpPr/>
              <p:nvPr/>
            </p:nvSpPr>
            <p:spPr>
              <a:xfrm>
                <a:off x="2019300" y="4300537"/>
                <a:ext cx="334487" cy="56970"/>
              </a:xfrm>
              <a:custGeom>
                <a:rect b="b" l="l" r="r" t="t"/>
                <a:pathLst>
                  <a:path extrusionOk="0" h="56970" w="334487">
                    <a:moveTo>
                      <a:pt x="0" y="0"/>
                    </a:moveTo>
                    <a:lnTo>
                      <a:pt x="176213" y="4763"/>
                    </a:lnTo>
                    <a:cubicBezTo>
                      <a:pt x="229394" y="13494"/>
                      <a:pt x="319088" y="52388"/>
                      <a:pt x="319088" y="52388"/>
                    </a:cubicBezTo>
                    <a:cubicBezTo>
                      <a:pt x="343694" y="60325"/>
                      <a:pt x="333772" y="56356"/>
                      <a:pt x="323850" y="52388"/>
                    </a:cubicBezTo>
                  </a:path>
                </a:pathLst>
              </a:custGeom>
              <a:noFill/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96" name="Google Shape;2696;p30"/>
              <p:cNvSpPr/>
              <p:nvPr/>
            </p:nvSpPr>
            <p:spPr>
              <a:xfrm flipH="1">
                <a:off x="4167187" y="4300537"/>
                <a:ext cx="334487" cy="56970"/>
              </a:xfrm>
              <a:custGeom>
                <a:rect b="b" l="l" r="r" t="t"/>
                <a:pathLst>
                  <a:path extrusionOk="0" h="56970" w="334487">
                    <a:moveTo>
                      <a:pt x="0" y="0"/>
                    </a:moveTo>
                    <a:lnTo>
                      <a:pt x="176213" y="4763"/>
                    </a:lnTo>
                    <a:cubicBezTo>
                      <a:pt x="229394" y="13494"/>
                      <a:pt x="319088" y="52388"/>
                      <a:pt x="319088" y="52388"/>
                    </a:cubicBezTo>
                    <a:cubicBezTo>
                      <a:pt x="343694" y="60325"/>
                      <a:pt x="333772" y="56356"/>
                      <a:pt x="323850" y="52388"/>
                    </a:cubicBezTo>
                  </a:path>
                </a:pathLst>
              </a:custGeom>
              <a:noFill/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97" name="Google Shape;2697;p30"/>
              <p:cNvSpPr/>
              <p:nvPr/>
            </p:nvSpPr>
            <p:spPr>
              <a:xfrm rot="-1846604">
                <a:off x="1874556" y="2650363"/>
                <a:ext cx="1229446" cy="1055494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98" name="Google Shape;2698;p30"/>
              <p:cNvSpPr/>
              <p:nvPr/>
            </p:nvSpPr>
            <p:spPr>
              <a:xfrm>
                <a:off x="2944422" y="3350219"/>
                <a:ext cx="676996" cy="878439"/>
              </a:xfrm>
              <a:custGeom>
                <a:rect b="b" l="l" r="r" t="t"/>
                <a:pathLst>
                  <a:path extrusionOk="0" h="2509826" w="1747086">
                    <a:moveTo>
                      <a:pt x="871002" y="0"/>
                    </a:moveTo>
                    <a:lnTo>
                      <a:pt x="873543" y="8600"/>
                    </a:lnTo>
                    <a:lnTo>
                      <a:pt x="876085" y="0"/>
                    </a:lnTo>
                    <a:lnTo>
                      <a:pt x="876192" y="17562"/>
                    </a:lnTo>
                    <a:lnTo>
                      <a:pt x="927961" y="192733"/>
                    </a:lnTo>
                    <a:cubicBezTo>
                      <a:pt x="982781" y="385175"/>
                      <a:pt x="1034391" y="577180"/>
                      <a:pt x="1111675" y="772681"/>
                    </a:cubicBezTo>
                    <a:cubicBezTo>
                      <a:pt x="1214720" y="1033350"/>
                      <a:pt x="1385828" y="1352892"/>
                      <a:pt x="1489275" y="1564007"/>
                    </a:cubicBezTo>
                    <a:cubicBezTo>
                      <a:pt x="1592722" y="1775122"/>
                      <a:pt x="1704906" y="1916928"/>
                      <a:pt x="1732352" y="2039374"/>
                    </a:cubicBezTo>
                    <a:cubicBezTo>
                      <a:pt x="1759798" y="2161822"/>
                      <a:pt x="1745020" y="2220934"/>
                      <a:pt x="1719686" y="2292712"/>
                    </a:cubicBezTo>
                    <a:cubicBezTo>
                      <a:pt x="1694353" y="2364490"/>
                      <a:pt x="1661971" y="2435276"/>
                      <a:pt x="1580349" y="2470049"/>
                    </a:cubicBezTo>
                    <a:cubicBezTo>
                      <a:pt x="1498728" y="2504822"/>
                      <a:pt x="1321146" y="2520988"/>
                      <a:pt x="1229960" y="2501359"/>
                    </a:cubicBezTo>
                    <a:cubicBezTo>
                      <a:pt x="944264" y="2439858"/>
                      <a:pt x="1008227" y="2337047"/>
                      <a:pt x="934338" y="2267378"/>
                    </a:cubicBezTo>
                    <a:lnTo>
                      <a:pt x="873543" y="2115393"/>
                    </a:lnTo>
                    <a:lnTo>
                      <a:pt x="812749" y="2267378"/>
                    </a:lnTo>
                    <a:cubicBezTo>
                      <a:pt x="738859" y="2337047"/>
                      <a:pt x="802823" y="2439858"/>
                      <a:pt x="517126" y="2501359"/>
                    </a:cubicBezTo>
                    <a:cubicBezTo>
                      <a:pt x="425940" y="2520988"/>
                      <a:pt x="248359" y="2504822"/>
                      <a:pt x="166737" y="2470049"/>
                    </a:cubicBezTo>
                    <a:cubicBezTo>
                      <a:pt x="85116" y="2435276"/>
                      <a:pt x="52734" y="2364490"/>
                      <a:pt x="27400" y="2292712"/>
                    </a:cubicBezTo>
                    <a:cubicBezTo>
                      <a:pt x="2066" y="2220934"/>
                      <a:pt x="-12712" y="2161822"/>
                      <a:pt x="14734" y="2039374"/>
                    </a:cubicBezTo>
                    <a:cubicBezTo>
                      <a:pt x="42180" y="1916928"/>
                      <a:pt x="154364" y="1775122"/>
                      <a:pt x="257812" y="1564007"/>
                    </a:cubicBezTo>
                    <a:cubicBezTo>
                      <a:pt x="361259" y="1352892"/>
                      <a:pt x="532366" y="1033350"/>
                      <a:pt x="635412" y="772681"/>
                    </a:cubicBezTo>
                    <a:cubicBezTo>
                      <a:pt x="712696" y="577180"/>
                      <a:pt x="764306" y="385175"/>
                      <a:pt x="819125" y="192733"/>
                    </a:cubicBezTo>
                    <a:lnTo>
                      <a:pt x="870895" y="17562"/>
                    </a:lnTo>
                    <a:close/>
                  </a:path>
                </a:pathLst>
              </a:cu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99" name="Google Shape;2699;p30"/>
              <p:cNvSpPr/>
              <p:nvPr/>
            </p:nvSpPr>
            <p:spPr>
              <a:xfrm flipH="1" rot="-2711125">
                <a:off x="2282017" y="4292260"/>
                <a:ext cx="416333" cy="785559"/>
              </a:xfrm>
              <a:custGeom>
                <a:rect b="b" l="l" r="r" t="t"/>
                <a:pathLst>
                  <a:path extrusionOk="0" h="1438114" w="762176">
                    <a:moveTo>
                      <a:pt x="677276" y="743278"/>
                    </a:moveTo>
                    <a:cubicBezTo>
                      <a:pt x="528983" y="264164"/>
                      <a:pt x="250324" y="129839"/>
                      <a:pt x="162482" y="5959"/>
                    </a:cubicBezTo>
                    <a:lnTo>
                      <a:pt x="150223" y="0"/>
                    </a:lnTo>
                    <a:lnTo>
                      <a:pt x="158002" y="18476"/>
                    </a:lnTo>
                    <a:lnTo>
                      <a:pt x="153654" y="30623"/>
                    </a:lnTo>
                    <a:cubicBezTo>
                      <a:pt x="91066" y="160121"/>
                      <a:pt x="-79419" y="331100"/>
                      <a:pt x="43385" y="632768"/>
                    </a:cubicBezTo>
                    <a:cubicBezTo>
                      <a:pt x="139802" y="876220"/>
                      <a:pt x="626348" y="1364481"/>
                      <a:pt x="751205" y="1438114"/>
                    </a:cubicBezTo>
                    <a:lnTo>
                      <a:pt x="744177" y="1410784"/>
                    </a:lnTo>
                    <a:cubicBezTo>
                      <a:pt x="731856" y="1294978"/>
                      <a:pt x="825569" y="1222392"/>
                      <a:pt x="677276" y="743278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00" name="Google Shape;2700;p30"/>
              <p:cNvSpPr/>
              <p:nvPr/>
            </p:nvSpPr>
            <p:spPr>
              <a:xfrm rot="2742179">
                <a:off x="3953654" y="4254802"/>
                <a:ext cx="439269" cy="727155"/>
              </a:xfrm>
              <a:custGeom>
                <a:rect b="b" l="l" r="r" t="t"/>
                <a:pathLst>
                  <a:path extrusionOk="0" h="1438114" w="762176">
                    <a:moveTo>
                      <a:pt x="677276" y="743278"/>
                    </a:moveTo>
                    <a:cubicBezTo>
                      <a:pt x="528983" y="264164"/>
                      <a:pt x="250324" y="129839"/>
                      <a:pt x="162482" y="5959"/>
                    </a:cubicBezTo>
                    <a:lnTo>
                      <a:pt x="150223" y="0"/>
                    </a:lnTo>
                    <a:lnTo>
                      <a:pt x="158002" y="18476"/>
                    </a:lnTo>
                    <a:lnTo>
                      <a:pt x="153654" y="30623"/>
                    </a:lnTo>
                    <a:cubicBezTo>
                      <a:pt x="91066" y="160121"/>
                      <a:pt x="-79419" y="331100"/>
                      <a:pt x="43385" y="632768"/>
                    </a:cubicBezTo>
                    <a:cubicBezTo>
                      <a:pt x="139802" y="876220"/>
                      <a:pt x="626348" y="1364481"/>
                      <a:pt x="751205" y="1438114"/>
                    </a:cubicBezTo>
                    <a:lnTo>
                      <a:pt x="744177" y="1410784"/>
                    </a:lnTo>
                    <a:cubicBezTo>
                      <a:pt x="731856" y="1294978"/>
                      <a:pt x="825569" y="1222392"/>
                      <a:pt x="677276" y="743278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701" name="Google Shape;2701;p30"/>
            <p:cNvSpPr/>
            <p:nvPr/>
          </p:nvSpPr>
          <p:spPr>
            <a:xfrm>
              <a:off x="5103308" y="4391513"/>
              <a:ext cx="216000" cy="216000"/>
            </a:xfrm>
            <a:prstGeom prst="ellipse">
              <a:avLst/>
            </a:prstGeom>
            <a:solidFill>
              <a:srgbClr val="CB8ECA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2" name="Google Shape;2702;p30"/>
            <p:cNvSpPr/>
            <p:nvPr/>
          </p:nvSpPr>
          <p:spPr>
            <a:xfrm>
              <a:off x="5411556" y="4338091"/>
              <a:ext cx="180000" cy="180000"/>
            </a:xfrm>
            <a:prstGeom prst="ellipse">
              <a:avLst/>
            </a:prstGeom>
            <a:solidFill>
              <a:srgbClr val="CB8ECA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3" name="Google Shape;2703;p30"/>
            <p:cNvSpPr/>
            <p:nvPr/>
          </p:nvSpPr>
          <p:spPr>
            <a:xfrm>
              <a:off x="4816842" y="4379176"/>
              <a:ext cx="180000" cy="180000"/>
            </a:xfrm>
            <a:prstGeom prst="ellipse">
              <a:avLst/>
            </a:prstGeom>
            <a:solidFill>
              <a:srgbClr val="CB8ECA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4" name="Google Shape;2704;p30"/>
            <p:cNvSpPr/>
            <p:nvPr/>
          </p:nvSpPr>
          <p:spPr>
            <a:xfrm>
              <a:off x="5639245" y="4190508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5" name="Google Shape;2705;p30"/>
            <p:cNvSpPr/>
            <p:nvPr/>
          </p:nvSpPr>
          <p:spPr>
            <a:xfrm>
              <a:off x="4656484" y="4289794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6" name="Google Shape;2706;p30"/>
            <p:cNvSpPr/>
            <p:nvPr/>
          </p:nvSpPr>
          <p:spPr>
            <a:xfrm>
              <a:off x="4556317" y="4107170"/>
              <a:ext cx="72000" cy="72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707" name="Google Shape;2707;p30"/>
            <p:cNvGrpSpPr/>
            <p:nvPr/>
          </p:nvGrpSpPr>
          <p:grpSpPr>
            <a:xfrm flipH="1">
              <a:off x="6239861" y="4101820"/>
              <a:ext cx="1190928" cy="500343"/>
              <a:chOff x="865486" y="3946632"/>
              <a:chExt cx="1190928" cy="500343"/>
            </a:xfrm>
          </p:grpSpPr>
          <p:sp>
            <p:nvSpPr>
              <p:cNvPr id="2708" name="Google Shape;2708;p30"/>
              <p:cNvSpPr/>
              <p:nvPr/>
            </p:nvSpPr>
            <p:spPr>
              <a:xfrm>
                <a:off x="1412477" y="4230975"/>
                <a:ext cx="216000" cy="216000"/>
              </a:xfrm>
              <a:prstGeom prst="ellipse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09" name="Google Shape;2709;p30"/>
              <p:cNvSpPr/>
              <p:nvPr/>
            </p:nvSpPr>
            <p:spPr>
              <a:xfrm>
                <a:off x="1720725" y="4177553"/>
                <a:ext cx="180000" cy="180000"/>
              </a:xfrm>
              <a:prstGeom prst="ellipse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10" name="Google Shape;2710;p30"/>
              <p:cNvSpPr/>
              <p:nvPr/>
            </p:nvSpPr>
            <p:spPr>
              <a:xfrm>
                <a:off x="1126011" y="4218638"/>
                <a:ext cx="180000" cy="180000"/>
              </a:xfrm>
              <a:prstGeom prst="ellipse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11" name="Google Shape;2711;p30"/>
              <p:cNvSpPr/>
              <p:nvPr/>
            </p:nvSpPr>
            <p:spPr>
              <a:xfrm>
                <a:off x="1948414" y="4029970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12" name="Google Shape;2712;p30"/>
              <p:cNvSpPr/>
              <p:nvPr/>
            </p:nvSpPr>
            <p:spPr>
              <a:xfrm>
                <a:off x="965653" y="4129256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13" name="Google Shape;2713;p30"/>
              <p:cNvSpPr/>
              <p:nvPr/>
            </p:nvSpPr>
            <p:spPr>
              <a:xfrm>
                <a:off x="865486" y="394663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714" name="Google Shape;2714;p30"/>
            <p:cNvGrpSpPr/>
            <p:nvPr/>
          </p:nvGrpSpPr>
          <p:grpSpPr>
            <a:xfrm rot="-10322695">
              <a:off x="6252692" y="2738549"/>
              <a:ext cx="1090787" cy="417015"/>
              <a:chOff x="965653" y="4029970"/>
              <a:chExt cx="1090761" cy="417005"/>
            </a:xfrm>
          </p:grpSpPr>
          <p:sp>
            <p:nvSpPr>
              <p:cNvPr id="2715" name="Google Shape;2715;p30"/>
              <p:cNvSpPr/>
              <p:nvPr/>
            </p:nvSpPr>
            <p:spPr>
              <a:xfrm>
                <a:off x="1412477" y="4230975"/>
                <a:ext cx="216000" cy="216000"/>
              </a:xfrm>
              <a:prstGeom prst="ellipse">
                <a:avLst/>
              </a:prstGeom>
              <a:solidFill>
                <a:srgbClr val="F3CC71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16" name="Google Shape;2716;p30"/>
              <p:cNvSpPr/>
              <p:nvPr/>
            </p:nvSpPr>
            <p:spPr>
              <a:xfrm>
                <a:off x="1720725" y="4177553"/>
                <a:ext cx="180000" cy="180000"/>
              </a:xfrm>
              <a:prstGeom prst="ellipse">
                <a:avLst/>
              </a:prstGeom>
              <a:solidFill>
                <a:srgbClr val="CB0E74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17" name="Google Shape;2717;p30"/>
              <p:cNvSpPr/>
              <p:nvPr/>
            </p:nvSpPr>
            <p:spPr>
              <a:xfrm>
                <a:off x="1126011" y="4218638"/>
                <a:ext cx="180000" cy="180000"/>
              </a:xfrm>
              <a:prstGeom prst="ellipse">
                <a:avLst/>
              </a:prstGeom>
              <a:solidFill>
                <a:srgbClr val="24CBE5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18" name="Google Shape;2718;p30"/>
              <p:cNvSpPr/>
              <p:nvPr/>
            </p:nvSpPr>
            <p:spPr>
              <a:xfrm>
                <a:off x="1948414" y="4029970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19" name="Google Shape;2719;p30"/>
              <p:cNvSpPr/>
              <p:nvPr/>
            </p:nvSpPr>
            <p:spPr>
              <a:xfrm>
                <a:off x="965653" y="4129256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720" name="Google Shape;2720;p30"/>
            <p:cNvGrpSpPr/>
            <p:nvPr/>
          </p:nvGrpSpPr>
          <p:grpSpPr>
            <a:xfrm flipH="1" rot="10322695">
              <a:off x="4643402" y="2788823"/>
              <a:ext cx="1090787" cy="417015"/>
              <a:chOff x="965653" y="4029970"/>
              <a:chExt cx="1090761" cy="417005"/>
            </a:xfrm>
          </p:grpSpPr>
          <p:sp>
            <p:nvSpPr>
              <p:cNvPr id="2721" name="Google Shape;2721;p30"/>
              <p:cNvSpPr/>
              <p:nvPr/>
            </p:nvSpPr>
            <p:spPr>
              <a:xfrm>
                <a:off x="1412477" y="4230975"/>
                <a:ext cx="216000" cy="216000"/>
              </a:xfrm>
              <a:prstGeom prst="ellipse">
                <a:avLst/>
              </a:prstGeom>
              <a:solidFill>
                <a:srgbClr val="F3CC71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22" name="Google Shape;2722;p30"/>
              <p:cNvSpPr/>
              <p:nvPr/>
            </p:nvSpPr>
            <p:spPr>
              <a:xfrm>
                <a:off x="1720725" y="4177553"/>
                <a:ext cx="180000" cy="180000"/>
              </a:xfrm>
              <a:prstGeom prst="ellipse">
                <a:avLst/>
              </a:prstGeom>
              <a:solidFill>
                <a:srgbClr val="CB0E74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23" name="Google Shape;2723;p30"/>
              <p:cNvSpPr/>
              <p:nvPr/>
            </p:nvSpPr>
            <p:spPr>
              <a:xfrm>
                <a:off x="1126011" y="4218638"/>
                <a:ext cx="180000" cy="180000"/>
              </a:xfrm>
              <a:prstGeom prst="ellipse">
                <a:avLst/>
              </a:prstGeom>
              <a:solidFill>
                <a:srgbClr val="24CBE5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24" name="Google Shape;2724;p30"/>
              <p:cNvSpPr/>
              <p:nvPr/>
            </p:nvSpPr>
            <p:spPr>
              <a:xfrm>
                <a:off x="1948414" y="4029970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25" name="Google Shape;2725;p30"/>
              <p:cNvSpPr/>
              <p:nvPr/>
            </p:nvSpPr>
            <p:spPr>
              <a:xfrm>
                <a:off x="965653" y="4129256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726" name="Google Shape;2726;p30"/>
            <p:cNvGrpSpPr/>
            <p:nvPr/>
          </p:nvGrpSpPr>
          <p:grpSpPr>
            <a:xfrm flipH="1" rot="4624446">
              <a:off x="6410441" y="4977060"/>
              <a:ext cx="196934" cy="340340"/>
              <a:chOff x="7480896" y="712197"/>
              <a:chExt cx="196926" cy="340326"/>
            </a:xfrm>
          </p:grpSpPr>
          <p:sp>
            <p:nvSpPr>
              <p:cNvPr id="2727" name="Google Shape;2727;p30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28" name="Google Shape;2728;p30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29" name="Google Shape;2729;p30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730" name="Google Shape;2730;p30"/>
            <p:cNvGrpSpPr/>
            <p:nvPr/>
          </p:nvGrpSpPr>
          <p:grpSpPr>
            <a:xfrm flipH="1" rot="4017474">
              <a:off x="5972083" y="4931232"/>
              <a:ext cx="196922" cy="340320"/>
              <a:chOff x="7480896" y="712197"/>
              <a:chExt cx="196926" cy="340326"/>
            </a:xfrm>
          </p:grpSpPr>
          <p:sp>
            <p:nvSpPr>
              <p:cNvPr id="2731" name="Google Shape;2731;p30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32" name="Google Shape;2732;p30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33" name="Google Shape;2733;p30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734" name="Google Shape;2734;p30"/>
            <p:cNvGrpSpPr/>
            <p:nvPr/>
          </p:nvGrpSpPr>
          <p:grpSpPr>
            <a:xfrm flipH="1" rot="3416925">
              <a:off x="5504255" y="4962609"/>
              <a:ext cx="196930" cy="340333"/>
              <a:chOff x="7480896" y="712197"/>
              <a:chExt cx="196926" cy="340326"/>
            </a:xfrm>
          </p:grpSpPr>
          <p:sp>
            <p:nvSpPr>
              <p:cNvPr id="2735" name="Google Shape;2735;p30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36" name="Google Shape;2736;p30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37" name="Google Shape;2737;p30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738" name="Google Shape;2738;p30"/>
            <p:cNvGrpSpPr/>
            <p:nvPr/>
          </p:nvGrpSpPr>
          <p:grpSpPr>
            <a:xfrm flipH="1" rot="10800000">
              <a:off x="5421848" y="5867650"/>
              <a:ext cx="1290404" cy="363929"/>
              <a:chOff x="6737602" y="5717663"/>
              <a:chExt cx="1290404" cy="363929"/>
            </a:xfrm>
          </p:grpSpPr>
          <p:grpSp>
            <p:nvGrpSpPr>
              <p:cNvPr id="2739" name="Google Shape;2739;p30"/>
              <p:cNvGrpSpPr/>
              <p:nvPr/>
            </p:nvGrpSpPr>
            <p:grpSpPr>
              <a:xfrm flipH="1" rot="4624446">
                <a:off x="7741655" y="5750538"/>
                <a:ext cx="196934" cy="340340"/>
                <a:chOff x="7480896" y="712197"/>
                <a:chExt cx="196926" cy="340326"/>
              </a:xfrm>
            </p:grpSpPr>
            <p:sp>
              <p:nvSpPr>
                <p:cNvPr id="2740" name="Google Shape;2740;p30"/>
                <p:cNvSpPr/>
                <p:nvPr/>
              </p:nvSpPr>
              <p:spPr>
                <a:xfrm>
                  <a:off x="7480896" y="712197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28575">
                  <a:solidFill>
                    <a:srgbClr val="00000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41" name="Google Shape;2741;p30"/>
                <p:cNvSpPr/>
                <p:nvPr/>
              </p:nvSpPr>
              <p:spPr>
                <a:xfrm>
                  <a:off x="7548455" y="842542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28575">
                  <a:solidFill>
                    <a:srgbClr val="00000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42" name="Google Shape;2742;p30"/>
                <p:cNvSpPr/>
                <p:nvPr/>
              </p:nvSpPr>
              <p:spPr>
                <a:xfrm>
                  <a:off x="7605822" y="980523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28575">
                  <a:solidFill>
                    <a:srgbClr val="00000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43" name="Google Shape;2743;p30"/>
              <p:cNvGrpSpPr/>
              <p:nvPr/>
            </p:nvGrpSpPr>
            <p:grpSpPr>
              <a:xfrm flipH="1" rot="4017474">
                <a:off x="7303296" y="5704710"/>
                <a:ext cx="196922" cy="340320"/>
                <a:chOff x="7480896" y="712197"/>
                <a:chExt cx="196926" cy="340326"/>
              </a:xfrm>
            </p:grpSpPr>
            <p:sp>
              <p:nvSpPr>
                <p:cNvPr id="2744" name="Google Shape;2744;p30"/>
                <p:cNvSpPr/>
                <p:nvPr/>
              </p:nvSpPr>
              <p:spPr>
                <a:xfrm>
                  <a:off x="7480896" y="712197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28575">
                  <a:solidFill>
                    <a:srgbClr val="00000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45" name="Google Shape;2745;p30"/>
                <p:cNvSpPr/>
                <p:nvPr/>
              </p:nvSpPr>
              <p:spPr>
                <a:xfrm>
                  <a:off x="7548455" y="842542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28575">
                  <a:solidFill>
                    <a:srgbClr val="00000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46" name="Google Shape;2746;p30"/>
                <p:cNvSpPr/>
                <p:nvPr/>
              </p:nvSpPr>
              <p:spPr>
                <a:xfrm>
                  <a:off x="7605822" y="980523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28575">
                  <a:solidFill>
                    <a:srgbClr val="00000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47" name="Google Shape;2747;p30"/>
              <p:cNvGrpSpPr/>
              <p:nvPr/>
            </p:nvGrpSpPr>
            <p:grpSpPr>
              <a:xfrm flipH="1" rot="3416925">
                <a:off x="6835469" y="5736087"/>
                <a:ext cx="196930" cy="340333"/>
                <a:chOff x="7480896" y="712197"/>
                <a:chExt cx="196926" cy="340326"/>
              </a:xfrm>
            </p:grpSpPr>
            <p:sp>
              <p:nvSpPr>
                <p:cNvPr id="2748" name="Google Shape;2748;p30"/>
                <p:cNvSpPr/>
                <p:nvPr/>
              </p:nvSpPr>
              <p:spPr>
                <a:xfrm>
                  <a:off x="7480896" y="712197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28575">
                  <a:solidFill>
                    <a:srgbClr val="00000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49" name="Google Shape;2749;p30"/>
                <p:cNvSpPr/>
                <p:nvPr/>
              </p:nvSpPr>
              <p:spPr>
                <a:xfrm>
                  <a:off x="7548455" y="842542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28575">
                  <a:solidFill>
                    <a:srgbClr val="00000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50" name="Google Shape;2750;p30"/>
                <p:cNvSpPr/>
                <p:nvPr/>
              </p:nvSpPr>
              <p:spPr>
                <a:xfrm>
                  <a:off x="7605822" y="980523"/>
                  <a:ext cx="72000" cy="72000"/>
                </a:xfrm>
                <a:prstGeom prst="ellipse">
                  <a:avLst/>
                </a:prstGeom>
                <a:solidFill>
                  <a:srgbClr val="000000"/>
                </a:solidFill>
                <a:ln cap="flat" cmpd="sng" w="28575">
                  <a:solidFill>
                    <a:srgbClr val="000000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2751" name="Google Shape;2751;p30"/>
            <p:cNvSpPr/>
            <p:nvPr/>
          </p:nvSpPr>
          <p:spPr>
            <a:xfrm>
              <a:off x="4370724" y="2423480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2" name="Google Shape;2752;p30"/>
            <p:cNvSpPr/>
            <p:nvPr/>
          </p:nvSpPr>
          <p:spPr>
            <a:xfrm>
              <a:off x="7481349" y="2412466"/>
              <a:ext cx="108000" cy="108000"/>
            </a:xfrm>
            <a:prstGeom prst="ellipse">
              <a:avLst/>
            </a:prstGeom>
            <a:solidFill>
              <a:srgbClr val="000000"/>
            </a:solidFill>
            <a:ln cap="flat" cmpd="sng" w="2857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753" name="Google Shape;2753;p30"/>
            <p:cNvGrpSpPr/>
            <p:nvPr/>
          </p:nvGrpSpPr>
          <p:grpSpPr>
            <a:xfrm flipH="1" rot="-6414006">
              <a:off x="4712806" y="4634508"/>
              <a:ext cx="196923" cy="340321"/>
              <a:chOff x="7480896" y="712197"/>
              <a:chExt cx="196926" cy="340326"/>
            </a:xfrm>
          </p:grpSpPr>
          <p:sp>
            <p:nvSpPr>
              <p:cNvPr id="2754" name="Google Shape;2754;p30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55" name="Google Shape;2755;p30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56" name="Google Shape;2756;p30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757" name="Google Shape;2757;p30"/>
            <p:cNvGrpSpPr/>
            <p:nvPr/>
          </p:nvGrpSpPr>
          <p:grpSpPr>
            <a:xfrm rot="6414006">
              <a:off x="7108188" y="4620036"/>
              <a:ext cx="196923" cy="340321"/>
              <a:chOff x="7480896" y="712197"/>
              <a:chExt cx="196926" cy="340326"/>
            </a:xfrm>
          </p:grpSpPr>
          <p:sp>
            <p:nvSpPr>
              <p:cNvPr id="2758" name="Google Shape;2758;p30"/>
              <p:cNvSpPr/>
              <p:nvPr/>
            </p:nvSpPr>
            <p:spPr>
              <a:xfrm>
                <a:off x="7480896" y="712197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59" name="Google Shape;2759;p30"/>
              <p:cNvSpPr/>
              <p:nvPr/>
            </p:nvSpPr>
            <p:spPr>
              <a:xfrm>
                <a:off x="7548455" y="842542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60" name="Google Shape;2760;p30"/>
              <p:cNvSpPr/>
              <p:nvPr/>
            </p:nvSpPr>
            <p:spPr>
              <a:xfrm>
                <a:off x="7605822" y="980523"/>
                <a:ext cx="72000" cy="72000"/>
              </a:xfrm>
              <a:prstGeom prst="ellipse">
                <a:avLst/>
              </a:prstGeom>
              <a:solidFill>
                <a:srgbClr val="000000"/>
              </a:solidFill>
              <a:ln cap="flat" cmpd="sng" w="2857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761" name="Google Shape;2761;p30"/>
            <p:cNvGrpSpPr/>
            <p:nvPr/>
          </p:nvGrpSpPr>
          <p:grpSpPr>
            <a:xfrm>
              <a:off x="6346988" y="3395451"/>
              <a:ext cx="772595" cy="782581"/>
              <a:chOff x="2128834" y="1476719"/>
              <a:chExt cx="926040" cy="938009"/>
            </a:xfrm>
          </p:grpSpPr>
          <p:grpSp>
            <p:nvGrpSpPr>
              <p:cNvPr id="2762" name="Google Shape;2762;p30"/>
              <p:cNvGrpSpPr/>
              <p:nvPr/>
            </p:nvGrpSpPr>
            <p:grpSpPr>
              <a:xfrm rot="-1837014">
                <a:off x="2497092" y="1496637"/>
                <a:ext cx="205907" cy="926049"/>
                <a:chOff x="2638411" y="1629119"/>
                <a:chExt cx="205905" cy="926040"/>
              </a:xfrm>
            </p:grpSpPr>
            <p:sp>
              <p:nvSpPr>
                <p:cNvPr id="2763" name="Google Shape;2763;p30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64" name="Google Shape;2764;p30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65" name="Google Shape;2765;p30"/>
              <p:cNvGrpSpPr/>
              <p:nvPr/>
            </p:nvGrpSpPr>
            <p:grpSpPr>
              <a:xfrm rot="-3661231">
                <a:off x="2488227" y="1488633"/>
                <a:ext cx="205907" cy="926047"/>
                <a:chOff x="2638411" y="1629119"/>
                <a:chExt cx="205905" cy="926040"/>
              </a:xfrm>
            </p:grpSpPr>
            <p:sp>
              <p:nvSpPr>
                <p:cNvPr id="2766" name="Google Shape;2766;p30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67" name="Google Shape;2767;p30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68" name="Google Shape;2768;p30"/>
              <p:cNvGrpSpPr/>
              <p:nvPr/>
            </p:nvGrpSpPr>
            <p:grpSpPr>
              <a:xfrm rot="1483651">
                <a:off x="2487747" y="1488085"/>
                <a:ext cx="205903" cy="926033"/>
                <a:chOff x="2638411" y="1629119"/>
                <a:chExt cx="205905" cy="926040"/>
              </a:xfrm>
            </p:grpSpPr>
            <p:sp>
              <p:nvSpPr>
                <p:cNvPr id="2769" name="Google Shape;2769;p30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70" name="Google Shape;2770;p30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71" name="Google Shape;2771;p30"/>
              <p:cNvGrpSpPr/>
              <p:nvPr/>
            </p:nvGrpSpPr>
            <p:grpSpPr>
              <a:xfrm rot="3302506">
                <a:off x="2485080" y="1492162"/>
                <a:ext cx="205913" cy="926074"/>
                <a:chOff x="2638411" y="1629119"/>
                <a:chExt cx="205905" cy="926040"/>
              </a:xfrm>
            </p:grpSpPr>
            <p:sp>
              <p:nvSpPr>
                <p:cNvPr id="2772" name="Google Shape;2772;p30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73" name="Google Shape;2773;p30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74" name="Google Shape;2774;p30"/>
              <p:cNvGrpSpPr/>
              <p:nvPr/>
            </p:nvGrpSpPr>
            <p:grpSpPr>
              <a:xfrm rot="5400000">
                <a:off x="2488902" y="1478530"/>
                <a:ext cx="205905" cy="926040"/>
                <a:chOff x="2638411" y="1629119"/>
                <a:chExt cx="205905" cy="926040"/>
              </a:xfrm>
            </p:grpSpPr>
            <p:sp>
              <p:nvSpPr>
                <p:cNvPr id="2775" name="Google Shape;2775;p30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76" name="Google Shape;2776;p30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777" name="Google Shape;2777;p30"/>
              <p:cNvSpPr/>
              <p:nvPr/>
            </p:nvSpPr>
            <p:spPr>
              <a:xfrm>
                <a:off x="2533918" y="1916512"/>
                <a:ext cx="202762" cy="493806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24CBE5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78" name="Google Shape;2778;p30"/>
              <p:cNvSpPr/>
              <p:nvPr/>
            </p:nvSpPr>
            <p:spPr>
              <a:xfrm rot="10800000">
                <a:off x="2489154" y="1476719"/>
                <a:ext cx="202762" cy="493806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24CBE5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79" name="Google Shape;2779;p30"/>
              <p:cNvSpPr/>
              <p:nvPr/>
            </p:nvSpPr>
            <p:spPr>
              <a:xfrm>
                <a:off x="2301684" y="1667940"/>
                <a:ext cx="561000" cy="561000"/>
              </a:xfrm>
              <a:prstGeom prst="ellipse">
                <a:avLst/>
              </a:prstGeom>
              <a:solidFill>
                <a:srgbClr val="CB0E74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80" name="Google Shape;2780;p30"/>
              <p:cNvSpPr/>
              <p:nvPr/>
            </p:nvSpPr>
            <p:spPr>
              <a:xfrm>
                <a:off x="2450879" y="1825101"/>
                <a:ext cx="252000" cy="252000"/>
              </a:xfrm>
              <a:prstGeom prst="ellipse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781" name="Google Shape;2781;p30"/>
            <p:cNvGrpSpPr/>
            <p:nvPr/>
          </p:nvGrpSpPr>
          <p:grpSpPr>
            <a:xfrm>
              <a:off x="4826869" y="3413819"/>
              <a:ext cx="772595" cy="782581"/>
              <a:chOff x="2128834" y="1476719"/>
              <a:chExt cx="926040" cy="938009"/>
            </a:xfrm>
          </p:grpSpPr>
          <p:grpSp>
            <p:nvGrpSpPr>
              <p:cNvPr id="2782" name="Google Shape;2782;p30"/>
              <p:cNvGrpSpPr/>
              <p:nvPr/>
            </p:nvGrpSpPr>
            <p:grpSpPr>
              <a:xfrm rot="-1837014">
                <a:off x="2497092" y="1496637"/>
                <a:ext cx="205907" cy="926049"/>
                <a:chOff x="2638411" y="1629119"/>
                <a:chExt cx="205905" cy="926040"/>
              </a:xfrm>
            </p:grpSpPr>
            <p:sp>
              <p:nvSpPr>
                <p:cNvPr id="2783" name="Google Shape;2783;p30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84" name="Google Shape;2784;p30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85" name="Google Shape;2785;p30"/>
              <p:cNvGrpSpPr/>
              <p:nvPr/>
            </p:nvGrpSpPr>
            <p:grpSpPr>
              <a:xfrm rot="-3661231">
                <a:off x="2488227" y="1488633"/>
                <a:ext cx="205907" cy="926047"/>
                <a:chOff x="2638411" y="1629119"/>
                <a:chExt cx="205905" cy="926040"/>
              </a:xfrm>
            </p:grpSpPr>
            <p:sp>
              <p:nvSpPr>
                <p:cNvPr id="2786" name="Google Shape;2786;p30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87" name="Google Shape;2787;p30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88" name="Google Shape;2788;p30"/>
              <p:cNvGrpSpPr/>
              <p:nvPr/>
            </p:nvGrpSpPr>
            <p:grpSpPr>
              <a:xfrm rot="1483651">
                <a:off x="2487747" y="1488085"/>
                <a:ext cx="205903" cy="926033"/>
                <a:chOff x="2638411" y="1629119"/>
                <a:chExt cx="205905" cy="926040"/>
              </a:xfrm>
            </p:grpSpPr>
            <p:sp>
              <p:nvSpPr>
                <p:cNvPr id="2789" name="Google Shape;2789;p30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90" name="Google Shape;2790;p30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91" name="Google Shape;2791;p30"/>
              <p:cNvGrpSpPr/>
              <p:nvPr/>
            </p:nvGrpSpPr>
            <p:grpSpPr>
              <a:xfrm rot="3302506">
                <a:off x="2485080" y="1492162"/>
                <a:ext cx="205913" cy="926074"/>
                <a:chOff x="2638411" y="1629119"/>
                <a:chExt cx="205905" cy="926040"/>
              </a:xfrm>
            </p:grpSpPr>
            <p:sp>
              <p:nvSpPr>
                <p:cNvPr id="2792" name="Google Shape;2792;p30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93" name="Google Shape;2793;p30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94" name="Google Shape;2794;p30"/>
              <p:cNvGrpSpPr/>
              <p:nvPr/>
            </p:nvGrpSpPr>
            <p:grpSpPr>
              <a:xfrm rot="5400000">
                <a:off x="2488902" y="1478530"/>
                <a:ext cx="205905" cy="926040"/>
                <a:chOff x="2638411" y="1629119"/>
                <a:chExt cx="205905" cy="926040"/>
              </a:xfrm>
            </p:grpSpPr>
            <p:sp>
              <p:nvSpPr>
                <p:cNvPr id="2795" name="Google Shape;2795;p30"/>
                <p:cNvSpPr/>
                <p:nvPr/>
              </p:nvSpPr>
              <p:spPr>
                <a:xfrm>
                  <a:off x="2638411" y="2061353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96" name="Google Shape;2796;p30"/>
                <p:cNvSpPr/>
                <p:nvPr/>
              </p:nvSpPr>
              <p:spPr>
                <a:xfrm rot="10800000">
                  <a:off x="2641554" y="1629119"/>
                  <a:ext cx="202762" cy="493806"/>
                </a:xfrm>
                <a:custGeom>
                  <a:rect b="b" l="l" r="r" t="t"/>
                  <a:pathLst>
                    <a:path extrusionOk="0" h="2036314" w="609811">
                      <a:moveTo>
                        <a:pt x="7801" y="1810057"/>
                      </a:moveTo>
                      <a:cubicBezTo>
                        <a:pt x="-42850" y="1508381"/>
                        <a:pt x="164588" y="555811"/>
                        <a:pt x="299758" y="0"/>
                      </a:cubicBezTo>
                      <a:cubicBezTo>
                        <a:pt x="399069" y="519682"/>
                        <a:pt x="652325" y="1508381"/>
                        <a:pt x="603666" y="1810057"/>
                      </a:cubicBezTo>
                      <a:cubicBezTo>
                        <a:pt x="555007" y="2111733"/>
                        <a:pt x="58452" y="2111733"/>
                        <a:pt x="7801" y="1810057"/>
                      </a:cubicBezTo>
                      <a:close/>
                    </a:path>
                  </a:pathLst>
                </a:custGeom>
                <a:solidFill>
                  <a:srgbClr val="24CBE5"/>
                </a:solidFill>
                <a:ln cap="flat" cmpd="sng" w="2857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797" name="Google Shape;2797;p30"/>
              <p:cNvSpPr/>
              <p:nvPr/>
            </p:nvSpPr>
            <p:spPr>
              <a:xfrm>
                <a:off x="2533918" y="1916512"/>
                <a:ext cx="202762" cy="493806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24CBE5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98" name="Google Shape;2798;p30"/>
              <p:cNvSpPr/>
              <p:nvPr/>
            </p:nvSpPr>
            <p:spPr>
              <a:xfrm rot="10800000">
                <a:off x="2489154" y="1476719"/>
                <a:ext cx="202762" cy="493806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24CBE5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99" name="Google Shape;2799;p30"/>
              <p:cNvSpPr/>
              <p:nvPr/>
            </p:nvSpPr>
            <p:spPr>
              <a:xfrm>
                <a:off x="2301684" y="1667940"/>
                <a:ext cx="561000" cy="561000"/>
              </a:xfrm>
              <a:prstGeom prst="ellipse">
                <a:avLst/>
              </a:prstGeom>
              <a:solidFill>
                <a:srgbClr val="CB0E74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00" name="Google Shape;2800;p30"/>
              <p:cNvSpPr/>
              <p:nvPr/>
            </p:nvSpPr>
            <p:spPr>
              <a:xfrm>
                <a:off x="2450879" y="1825101"/>
                <a:ext cx="252000" cy="252000"/>
              </a:xfrm>
              <a:prstGeom prst="ellipse">
                <a:avLst/>
              </a:prstGeom>
              <a:solidFill>
                <a:srgbClr val="CB8ECA"/>
              </a:solidFill>
              <a:ln cap="flat" cmpd="sng" w="2857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2801" name="Google Shape;2801;p30"/>
          <p:cNvSpPr/>
          <p:nvPr/>
        </p:nvSpPr>
        <p:spPr>
          <a:xfrm rot="455679">
            <a:off x="4580340" y="1967267"/>
            <a:ext cx="1669509" cy="1136764"/>
          </a:xfrm>
          <a:custGeom>
            <a:rect b="b" l="l" r="r" t="t"/>
            <a:pathLst>
              <a:path extrusionOk="0" h="8158864" w="11032429">
                <a:moveTo>
                  <a:pt x="1934636" y="7568080"/>
                </a:moveTo>
                <a:lnTo>
                  <a:pt x="1925395" y="7577978"/>
                </a:lnTo>
                <a:cubicBezTo>
                  <a:pt x="1884424" y="7626740"/>
                  <a:pt x="1863806" y="7702219"/>
                  <a:pt x="1875525" y="7782719"/>
                </a:cubicBezTo>
                <a:cubicBezTo>
                  <a:pt x="1887243" y="7863219"/>
                  <a:pt x="1928523" y="7929689"/>
                  <a:pt x="1981696" y="7964746"/>
                </a:cubicBezTo>
                <a:lnTo>
                  <a:pt x="1993375" y="7971598"/>
                </a:lnTo>
                <a:lnTo>
                  <a:pt x="2002616" y="7961701"/>
                </a:lnTo>
                <a:cubicBezTo>
                  <a:pt x="2043588" y="7912939"/>
                  <a:pt x="2064204" y="7837460"/>
                  <a:pt x="2052488" y="7756959"/>
                </a:cubicBezTo>
                <a:cubicBezTo>
                  <a:pt x="2040768" y="7676459"/>
                  <a:pt x="1999488" y="7609990"/>
                  <a:pt x="1946315" y="7574932"/>
                </a:cubicBezTo>
                <a:close/>
                <a:moveTo>
                  <a:pt x="6065660" y="6966734"/>
                </a:moveTo>
                <a:lnTo>
                  <a:pt x="6056419" y="6976631"/>
                </a:lnTo>
                <a:cubicBezTo>
                  <a:pt x="6015448" y="7025393"/>
                  <a:pt x="5994831" y="7100873"/>
                  <a:pt x="6006549" y="7181372"/>
                </a:cubicBezTo>
                <a:cubicBezTo>
                  <a:pt x="6018267" y="7261873"/>
                  <a:pt x="6059548" y="7328343"/>
                  <a:pt x="6112720" y="7363400"/>
                </a:cubicBezTo>
                <a:lnTo>
                  <a:pt x="6124399" y="7370252"/>
                </a:lnTo>
                <a:lnTo>
                  <a:pt x="6133640" y="7360354"/>
                </a:lnTo>
                <a:cubicBezTo>
                  <a:pt x="6174612" y="7311593"/>
                  <a:pt x="6195228" y="7236113"/>
                  <a:pt x="6183510" y="7155612"/>
                </a:cubicBezTo>
                <a:cubicBezTo>
                  <a:pt x="6171792" y="7075113"/>
                  <a:pt x="6130512" y="7008644"/>
                  <a:pt x="6077339" y="6973586"/>
                </a:cubicBezTo>
                <a:close/>
                <a:moveTo>
                  <a:pt x="3966140" y="7272357"/>
                </a:moveTo>
                <a:lnTo>
                  <a:pt x="3956901" y="7282254"/>
                </a:lnTo>
                <a:cubicBezTo>
                  <a:pt x="3915928" y="7331017"/>
                  <a:pt x="3895311" y="7406496"/>
                  <a:pt x="3907029" y="7486995"/>
                </a:cubicBezTo>
                <a:cubicBezTo>
                  <a:pt x="3918747" y="7567496"/>
                  <a:pt x="3960028" y="7633966"/>
                  <a:pt x="4013201" y="7669023"/>
                </a:cubicBezTo>
                <a:lnTo>
                  <a:pt x="4024880" y="7675875"/>
                </a:lnTo>
                <a:lnTo>
                  <a:pt x="4034121" y="7665978"/>
                </a:lnTo>
                <a:cubicBezTo>
                  <a:pt x="4075094" y="7617216"/>
                  <a:pt x="4095708" y="7541736"/>
                  <a:pt x="4083990" y="7461236"/>
                </a:cubicBezTo>
                <a:cubicBezTo>
                  <a:pt x="4072272" y="7380736"/>
                  <a:pt x="4030993" y="7314267"/>
                  <a:pt x="3977821" y="7279209"/>
                </a:cubicBezTo>
                <a:close/>
                <a:moveTo>
                  <a:pt x="8097166" y="6671010"/>
                </a:moveTo>
                <a:lnTo>
                  <a:pt x="8087925" y="6680907"/>
                </a:lnTo>
                <a:cubicBezTo>
                  <a:pt x="8046953" y="6729670"/>
                  <a:pt x="8026337" y="6805149"/>
                  <a:pt x="8038055" y="6885649"/>
                </a:cubicBezTo>
                <a:cubicBezTo>
                  <a:pt x="8049773" y="6966149"/>
                  <a:pt x="8091053" y="7032619"/>
                  <a:pt x="8144226" y="7067676"/>
                </a:cubicBezTo>
                <a:lnTo>
                  <a:pt x="8155905" y="7074528"/>
                </a:lnTo>
                <a:lnTo>
                  <a:pt x="8165146" y="7064631"/>
                </a:lnTo>
                <a:cubicBezTo>
                  <a:pt x="8206117" y="7015869"/>
                  <a:pt x="8226734" y="6940389"/>
                  <a:pt x="8215016" y="6859889"/>
                </a:cubicBezTo>
                <a:cubicBezTo>
                  <a:pt x="8203298" y="6779389"/>
                  <a:pt x="8162017" y="6712920"/>
                  <a:pt x="8108844" y="6677862"/>
                </a:cubicBezTo>
                <a:close/>
                <a:moveTo>
                  <a:pt x="10128671" y="6375287"/>
                </a:moveTo>
                <a:lnTo>
                  <a:pt x="10119431" y="6385184"/>
                </a:lnTo>
                <a:cubicBezTo>
                  <a:pt x="10078459" y="6433947"/>
                  <a:pt x="10057842" y="6509426"/>
                  <a:pt x="10069561" y="6589925"/>
                </a:cubicBezTo>
                <a:cubicBezTo>
                  <a:pt x="10081279" y="6670426"/>
                  <a:pt x="10122558" y="6736896"/>
                  <a:pt x="10175732" y="6771953"/>
                </a:cubicBezTo>
                <a:lnTo>
                  <a:pt x="10187411" y="6778805"/>
                </a:lnTo>
                <a:lnTo>
                  <a:pt x="10196651" y="6768907"/>
                </a:lnTo>
                <a:cubicBezTo>
                  <a:pt x="10237623" y="6720146"/>
                  <a:pt x="10258240" y="6644666"/>
                  <a:pt x="10246521" y="6564165"/>
                </a:cubicBezTo>
                <a:cubicBezTo>
                  <a:pt x="10234803" y="6483666"/>
                  <a:pt x="10193523" y="6417197"/>
                  <a:pt x="10140350" y="6382139"/>
                </a:cubicBezTo>
                <a:close/>
                <a:moveTo>
                  <a:pt x="2066911" y="7522231"/>
                </a:moveTo>
                <a:cubicBezTo>
                  <a:pt x="2058665" y="7523036"/>
                  <a:pt x="2050649" y="7524307"/>
                  <a:pt x="2042906" y="7526043"/>
                </a:cubicBezTo>
                <a:lnTo>
                  <a:pt x="2029981" y="7529669"/>
                </a:lnTo>
                <a:lnTo>
                  <a:pt x="2032038" y="7542934"/>
                </a:lnTo>
                <a:cubicBezTo>
                  <a:pt x="2045071" y="7605062"/>
                  <a:pt x="2092476" y="7670896"/>
                  <a:pt x="2164480" y="7717223"/>
                </a:cubicBezTo>
                <a:cubicBezTo>
                  <a:pt x="2236485" y="7763551"/>
                  <a:pt x="2316047" y="7779406"/>
                  <a:pt x="2377988" y="7765518"/>
                </a:cubicBezTo>
                <a:lnTo>
                  <a:pt x="2390910" y="7761892"/>
                </a:lnTo>
                <a:lnTo>
                  <a:pt x="2388857" y="7748626"/>
                </a:lnTo>
                <a:cubicBezTo>
                  <a:pt x="2375822" y="7686500"/>
                  <a:pt x="2328417" y="7620666"/>
                  <a:pt x="2256415" y="7574339"/>
                </a:cubicBezTo>
                <a:cubicBezTo>
                  <a:pt x="2193409" y="7533802"/>
                  <a:pt x="2124619" y="7516594"/>
                  <a:pt x="2066911" y="7522231"/>
                </a:cubicBezTo>
                <a:close/>
                <a:moveTo>
                  <a:pt x="4098415" y="7226508"/>
                </a:moveTo>
                <a:cubicBezTo>
                  <a:pt x="4090171" y="7227312"/>
                  <a:pt x="4082152" y="7228584"/>
                  <a:pt x="4074409" y="7230319"/>
                </a:cubicBezTo>
                <a:lnTo>
                  <a:pt x="4061485" y="7233946"/>
                </a:lnTo>
                <a:lnTo>
                  <a:pt x="4063541" y="7247211"/>
                </a:lnTo>
                <a:cubicBezTo>
                  <a:pt x="4076575" y="7309338"/>
                  <a:pt x="4123979" y="7375172"/>
                  <a:pt x="4195984" y="7421499"/>
                </a:cubicBezTo>
                <a:cubicBezTo>
                  <a:pt x="4267988" y="7467827"/>
                  <a:pt x="4347549" y="7483683"/>
                  <a:pt x="4409491" y="7469794"/>
                </a:cubicBezTo>
                <a:lnTo>
                  <a:pt x="4422415" y="7466169"/>
                </a:lnTo>
                <a:lnTo>
                  <a:pt x="4420359" y="7452903"/>
                </a:lnTo>
                <a:cubicBezTo>
                  <a:pt x="4407325" y="7390776"/>
                  <a:pt x="4359921" y="7324942"/>
                  <a:pt x="4287916" y="7278615"/>
                </a:cubicBezTo>
                <a:cubicBezTo>
                  <a:pt x="4224914" y="7238078"/>
                  <a:pt x="4156123" y="7220871"/>
                  <a:pt x="4098415" y="7226508"/>
                </a:cubicBezTo>
                <a:close/>
                <a:moveTo>
                  <a:pt x="6197935" y="6920884"/>
                </a:moveTo>
                <a:cubicBezTo>
                  <a:pt x="6189691" y="6921689"/>
                  <a:pt x="6181672" y="6922961"/>
                  <a:pt x="6173930" y="6924696"/>
                </a:cubicBezTo>
                <a:lnTo>
                  <a:pt x="6161005" y="6928323"/>
                </a:lnTo>
                <a:lnTo>
                  <a:pt x="6163061" y="6941588"/>
                </a:lnTo>
                <a:cubicBezTo>
                  <a:pt x="6176095" y="7003715"/>
                  <a:pt x="6223500" y="7069549"/>
                  <a:pt x="6295504" y="7115876"/>
                </a:cubicBezTo>
                <a:cubicBezTo>
                  <a:pt x="6367508" y="7162204"/>
                  <a:pt x="6447069" y="7178060"/>
                  <a:pt x="6509011" y="7164171"/>
                </a:cubicBezTo>
                <a:lnTo>
                  <a:pt x="6521935" y="7160546"/>
                </a:lnTo>
                <a:lnTo>
                  <a:pt x="6519879" y="7147280"/>
                </a:lnTo>
                <a:cubicBezTo>
                  <a:pt x="6506846" y="7085153"/>
                  <a:pt x="6459441" y="7019319"/>
                  <a:pt x="6387436" y="6972992"/>
                </a:cubicBezTo>
                <a:cubicBezTo>
                  <a:pt x="6324433" y="6932455"/>
                  <a:pt x="6255643" y="6915248"/>
                  <a:pt x="6197935" y="6920884"/>
                </a:cubicBezTo>
                <a:close/>
                <a:moveTo>
                  <a:pt x="8229441" y="6625161"/>
                </a:moveTo>
                <a:cubicBezTo>
                  <a:pt x="8221197" y="6625966"/>
                  <a:pt x="8213178" y="6627237"/>
                  <a:pt x="8205436" y="6628972"/>
                </a:cubicBezTo>
                <a:lnTo>
                  <a:pt x="8192511" y="6632599"/>
                </a:lnTo>
                <a:lnTo>
                  <a:pt x="8194567" y="6645864"/>
                </a:lnTo>
                <a:cubicBezTo>
                  <a:pt x="8207601" y="6707992"/>
                  <a:pt x="8255005" y="6773826"/>
                  <a:pt x="8327010" y="6820153"/>
                </a:cubicBezTo>
                <a:cubicBezTo>
                  <a:pt x="8399014" y="6866481"/>
                  <a:pt x="8478575" y="6882336"/>
                  <a:pt x="8540516" y="6868448"/>
                </a:cubicBezTo>
                <a:lnTo>
                  <a:pt x="8553441" y="6864822"/>
                </a:lnTo>
                <a:lnTo>
                  <a:pt x="8551385" y="6851556"/>
                </a:lnTo>
                <a:cubicBezTo>
                  <a:pt x="8538351" y="6789429"/>
                  <a:pt x="8490947" y="6723595"/>
                  <a:pt x="8418942" y="6677269"/>
                </a:cubicBezTo>
                <a:cubicBezTo>
                  <a:pt x="8355939" y="6636731"/>
                  <a:pt x="8287149" y="6619524"/>
                  <a:pt x="8229441" y="6625161"/>
                </a:cubicBezTo>
                <a:close/>
                <a:moveTo>
                  <a:pt x="10260946" y="6329437"/>
                </a:moveTo>
                <a:cubicBezTo>
                  <a:pt x="10252701" y="6330242"/>
                  <a:pt x="10244684" y="6331513"/>
                  <a:pt x="10236941" y="6333249"/>
                </a:cubicBezTo>
                <a:lnTo>
                  <a:pt x="10224017" y="6336876"/>
                </a:lnTo>
                <a:lnTo>
                  <a:pt x="10226073" y="6350141"/>
                </a:lnTo>
                <a:cubicBezTo>
                  <a:pt x="10239106" y="6412268"/>
                  <a:pt x="10286511" y="6478102"/>
                  <a:pt x="10358516" y="6524429"/>
                </a:cubicBezTo>
                <a:cubicBezTo>
                  <a:pt x="10430520" y="6570757"/>
                  <a:pt x="10510081" y="6586613"/>
                  <a:pt x="10572022" y="6572724"/>
                </a:cubicBezTo>
                <a:lnTo>
                  <a:pt x="10584947" y="6569099"/>
                </a:lnTo>
                <a:lnTo>
                  <a:pt x="10582890" y="6555832"/>
                </a:lnTo>
                <a:cubicBezTo>
                  <a:pt x="10569857" y="6493706"/>
                  <a:pt x="10522452" y="6427872"/>
                  <a:pt x="10450448" y="6381545"/>
                </a:cubicBezTo>
                <a:cubicBezTo>
                  <a:pt x="10387443" y="6341008"/>
                  <a:pt x="10318654" y="6323801"/>
                  <a:pt x="10260946" y="6329437"/>
                </a:cubicBezTo>
                <a:close/>
                <a:moveTo>
                  <a:pt x="1818813" y="7544191"/>
                </a:moveTo>
                <a:cubicBezTo>
                  <a:pt x="1755543" y="7549357"/>
                  <a:pt x="1684302" y="7588164"/>
                  <a:pt x="1629341" y="7653815"/>
                </a:cubicBezTo>
                <a:cubicBezTo>
                  <a:pt x="1574378" y="7719466"/>
                  <a:pt x="1548704" y="7796422"/>
                  <a:pt x="1554744" y="7859613"/>
                </a:cubicBezTo>
                <a:lnTo>
                  <a:pt x="1556728" y="7872890"/>
                </a:lnTo>
                <a:lnTo>
                  <a:pt x="1570146" y="7872507"/>
                </a:lnTo>
                <a:cubicBezTo>
                  <a:pt x="1633414" y="7867339"/>
                  <a:pt x="1704656" y="7828532"/>
                  <a:pt x="1759618" y="7762881"/>
                </a:cubicBezTo>
                <a:cubicBezTo>
                  <a:pt x="1814579" y="7697231"/>
                  <a:pt x="1840254" y="7620274"/>
                  <a:pt x="1834215" y="7557083"/>
                </a:cubicBezTo>
                <a:lnTo>
                  <a:pt x="1832231" y="7543808"/>
                </a:lnTo>
                <a:close/>
                <a:moveTo>
                  <a:pt x="5949837" y="6942844"/>
                </a:moveTo>
                <a:cubicBezTo>
                  <a:pt x="5886568" y="6948011"/>
                  <a:pt x="5815326" y="6986818"/>
                  <a:pt x="5760365" y="7052469"/>
                </a:cubicBezTo>
                <a:cubicBezTo>
                  <a:pt x="5705403" y="7118120"/>
                  <a:pt x="5679728" y="7195076"/>
                  <a:pt x="5685768" y="7258267"/>
                </a:cubicBezTo>
                <a:lnTo>
                  <a:pt x="5687751" y="7271543"/>
                </a:lnTo>
                <a:lnTo>
                  <a:pt x="5701170" y="7271160"/>
                </a:lnTo>
                <a:cubicBezTo>
                  <a:pt x="5764437" y="7265993"/>
                  <a:pt x="5835679" y="7227186"/>
                  <a:pt x="5890642" y="7161535"/>
                </a:cubicBezTo>
                <a:cubicBezTo>
                  <a:pt x="5945604" y="7095885"/>
                  <a:pt x="5971278" y="7018928"/>
                  <a:pt x="5965238" y="6955737"/>
                </a:cubicBezTo>
                <a:lnTo>
                  <a:pt x="5963255" y="6942461"/>
                </a:lnTo>
                <a:close/>
                <a:moveTo>
                  <a:pt x="3850316" y="7248467"/>
                </a:moveTo>
                <a:cubicBezTo>
                  <a:pt x="3787048" y="7253634"/>
                  <a:pt x="3715806" y="7292441"/>
                  <a:pt x="3660846" y="7358092"/>
                </a:cubicBezTo>
                <a:cubicBezTo>
                  <a:pt x="3605885" y="7423743"/>
                  <a:pt x="3580209" y="7500699"/>
                  <a:pt x="3586248" y="7563890"/>
                </a:cubicBezTo>
                <a:lnTo>
                  <a:pt x="3588231" y="7577167"/>
                </a:lnTo>
                <a:lnTo>
                  <a:pt x="3601650" y="7576784"/>
                </a:lnTo>
                <a:cubicBezTo>
                  <a:pt x="3664919" y="7571616"/>
                  <a:pt x="3736160" y="7532809"/>
                  <a:pt x="3791121" y="7467158"/>
                </a:cubicBezTo>
                <a:cubicBezTo>
                  <a:pt x="3846086" y="7401508"/>
                  <a:pt x="3871758" y="7324551"/>
                  <a:pt x="3865719" y="7261360"/>
                </a:cubicBezTo>
                <a:lnTo>
                  <a:pt x="3863735" y="7248084"/>
                </a:lnTo>
                <a:close/>
                <a:moveTo>
                  <a:pt x="7981342" y="6647120"/>
                </a:moveTo>
                <a:cubicBezTo>
                  <a:pt x="7918074" y="6652287"/>
                  <a:pt x="7846832" y="6691094"/>
                  <a:pt x="7791871" y="6756745"/>
                </a:cubicBezTo>
                <a:cubicBezTo>
                  <a:pt x="7736908" y="6822396"/>
                  <a:pt x="7711234" y="6899352"/>
                  <a:pt x="7717274" y="6962543"/>
                </a:cubicBezTo>
                <a:lnTo>
                  <a:pt x="7719257" y="6975820"/>
                </a:lnTo>
                <a:lnTo>
                  <a:pt x="7732676" y="6975437"/>
                </a:lnTo>
                <a:cubicBezTo>
                  <a:pt x="7795943" y="6970269"/>
                  <a:pt x="7867185" y="6931462"/>
                  <a:pt x="7922147" y="6865811"/>
                </a:cubicBezTo>
                <a:cubicBezTo>
                  <a:pt x="7977110" y="6800161"/>
                  <a:pt x="8002783" y="6723204"/>
                  <a:pt x="7996744" y="6660013"/>
                </a:cubicBezTo>
                <a:lnTo>
                  <a:pt x="7994761" y="6646737"/>
                </a:lnTo>
                <a:close/>
                <a:moveTo>
                  <a:pt x="10012848" y="6351397"/>
                </a:moveTo>
                <a:cubicBezTo>
                  <a:pt x="9949580" y="6356564"/>
                  <a:pt x="9878338" y="6395371"/>
                  <a:pt x="9823376" y="6461022"/>
                </a:cubicBezTo>
                <a:cubicBezTo>
                  <a:pt x="9768414" y="6526673"/>
                  <a:pt x="9742740" y="6603629"/>
                  <a:pt x="9748780" y="6666820"/>
                </a:cubicBezTo>
                <a:lnTo>
                  <a:pt x="9750763" y="6680096"/>
                </a:lnTo>
                <a:lnTo>
                  <a:pt x="9764182" y="6679713"/>
                </a:lnTo>
                <a:cubicBezTo>
                  <a:pt x="9827449" y="6674546"/>
                  <a:pt x="9898691" y="6635739"/>
                  <a:pt x="9953653" y="6570088"/>
                </a:cubicBezTo>
                <a:cubicBezTo>
                  <a:pt x="10008615" y="6504438"/>
                  <a:pt x="10034289" y="6427481"/>
                  <a:pt x="10028250" y="6364290"/>
                </a:cubicBezTo>
                <a:lnTo>
                  <a:pt x="10026267" y="6351014"/>
                </a:lnTo>
                <a:close/>
                <a:moveTo>
                  <a:pt x="1899269" y="7364356"/>
                </a:moveTo>
                <a:cubicBezTo>
                  <a:pt x="1855093" y="7373396"/>
                  <a:pt x="1821863" y="7412481"/>
                  <a:pt x="1821863" y="7459330"/>
                </a:cubicBezTo>
                <a:cubicBezTo>
                  <a:pt x="1821863" y="7512869"/>
                  <a:pt x="1865266" y="7556272"/>
                  <a:pt x="1918805" y="7556273"/>
                </a:cubicBezTo>
                <a:cubicBezTo>
                  <a:pt x="1972346" y="7556272"/>
                  <a:pt x="2015748" y="7512869"/>
                  <a:pt x="2015749" y="7459330"/>
                </a:cubicBezTo>
                <a:cubicBezTo>
                  <a:pt x="2015751" y="7405789"/>
                  <a:pt x="1972345" y="7362386"/>
                  <a:pt x="1918806" y="7362386"/>
                </a:cubicBezTo>
                <a:cubicBezTo>
                  <a:pt x="1912114" y="7362386"/>
                  <a:pt x="1905579" y="7363065"/>
                  <a:pt x="1899269" y="7364356"/>
                </a:cubicBezTo>
                <a:close/>
                <a:moveTo>
                  <a:pt x="6030293" y="6763010"/>
                </a:moveTo>
                <a:cubicBezTo>
                  <a:pt x="5986117" y="6772049"/>
                  <a:pt x="5952887" y="6811135"/>
                  <a:pt x="5952886" y="6857984"/>
                </a:cubicBezTo>
                <a:cubicBezTo>
                  <a:pt x="5952887" y="6911523"/>
                  <a:pt x="5996289" y="6954925"/>
                  <a:pt x="6049830" y="6954926"/>
                </a:cubicBezTo>
                <a:cubicBezTo>
                  <a:pt x="6103369" y="6954926"/>
                  <a:pt x="6146773" y="6911523"/>
                  <a:pt x="6146772" y="6857983"/>
                </a:cubicBezTo>
                <a:cubicBezTo>
                  <a:pt x="6146773" y="6804443"/>
                  <a:pt x="6103370" y="6761039"/>
                  <a:pt x="6049830" y="6761040"/>
                </a:cubicBezTo>
                <a:cubicBezTo>
                  <a:pt x="6043137" y="6761040"/>
                  <a:pt x="6036603" y="6761718"/>
                  <a:pt x="6030293" y="6763010"/>
                </a:cubicBezTo>
                <a:close/>
                <a:moveTo>
                  <a:pt x="3930772" y="7068633"/>
                </a:moveTo>
                <a:cubicBezTo>
                  <a:pt x="3886597" y="7077673"/>
                  <a:pt x="3853368" y="7116758"/>
                  <a:pt x="3853366" y="7163607"/>
                </a:cubicBezTo>
                <a:cubicBezTo>
                  <a:pt x="3853366" y="7217146"/>
                  <a:pt x="3896769" y="7260549"/>
                  <a:pt x="3950310" y="7260549"/>
                </a:cubicBezTo>
                <a:cubicBezTo>
                  <a:pt x="4003850" y="7260549"/>
                  <a:pt x="4047253" y="7217146"/>
                  <a:pt x="4047252" y="7163606"/>
                </a:cubicBezTo>
                <a:cubicBezTo>
                  <a:pt x="4047253" y="7110066"/>
                  <a:pt x="4003851" y="7066663"/>
                  <a:pt x="3950309" y="7066663"/>
                </a:cubicBezTo>
                <a:cubicBezTo>
                  <a:pt x="3943617" y="7066663"/>
                  <a:pt x="3937083" y="7067341"/>
                  <a:pt x="3930772" y="7068633"/>
                </a:cubicBezTo>
                <a:close/>
                <a:moveTo>
                  <a:pt x="8061797" y="6467286"/>
                </a:moveTo>
                <a:cubicBezTo>
                  <a:pt x="8017623" y="6476326"/>
                  <a:pt x="7984392" y="6515411"/>
                  <a:pt x="7984392" y="6562260"/>
                </a:cubicBezTo>
                <a:cubicBezTo>
                  <a:pt x="7984391" y="6615799"/>
                  <a:pt x="8027795" y="6659202"/>
                  <a:pt x="8081335" y="6659202"/>
                </a:cubicBezTo>
                <a:cubicBezTo>
                  <a:pt x="8134875" y="6659202"/>
                  <a:pt x="8178277" y="6615799"/>
                  <a:pt x="8178278" y="6562260"/>
                </a:cubicBezTo>
                <a:cubicBezTo>
                  <a:pt x="8178278" y="6508719"/>
                  <a:pt x="8134875" y="6465316"/>
                  <a:pt x="8081335" y="6465316"/>
                </a:cubicBezTo>
                <a:cubicBezTo>
                  <a:pt x="8074643" y="6465316"/>
                  <a:pt x="8068108" y="6465995"/>
                  <a:pt x="8061797" y="6467286"/>
                </a:cubicBezTo>
                <a:close/>
                <a:moveTo>
                  <a:pt x="10093303" y="6171563"/>
                </a:moveTo>
                <a:cubicBezTo>
                  <a:pt x="10049129" y="6180602"/>
                  <a:pt x="10015898" y="6219688"/>
                  <a:pt x="10015898" y="6266536"/>
                </a:cubicBezTo>
                <a:cubicBezTo>
                  <a:pt x="10015897" y="6320076"/>
                  <a:pt x="10059301" y="6363478"/>
                  <a:pt x="10112840" y="6363479"/>
                </a:cubicBezTo>
                <a:cubicBezTo>
                  <a:pt x="10166381" y="6363478"/>
                  <a:pt x="10209783" y="6320076"/>
                  <a:pt x="10209784" y="6266536"/>
                </a:cubicBezTo>
                <a:cubicBezTo>
                  <a:pt x="10209783" y="6212996"/>
                  <a:pt x="10166381" y="6169592"/>
                  <a:pt x="10112841" y="6169593"/>
                </a:cubicBezTo>
                <a:cubicBezTo>
                  <a:pt x="10106148" y="6169593"/>
                  <a:pt x="10099614" y="6170271"/>
                  <a:pt x="10093303" y="6171563"/>
                </a:cubicBezTo>
                <a:close/>
                <a:moveTo>
                  <a:pt x="2234651" y="7306634"/>
                </a:moveTo>
                <a:cubicBezTo>
                  <a:pt x="2149923" y="7318968"/>
                  <a:pt x="2079502" y="7359246"/>
                  <a:pt x="2041902" y="7410392"/>
                </a:cubicBezTo>
                <a:lnTo>
                  <a:pt x="2034534" y="7421613"/>
                </a:lnTo>
                <a:lnTo>
                  <a:pt x="2044797" y="7430267"/>
                </a:lnTo>
                <a:cubicBezTo>
                  <a:pt x="2095418" y="7468570"/>
                  <a:pt x="2174397" y="7487101"/>
                  <a:pt x="2259125" y="7474767"/>
                </a:cubicBezTo>
                <a:cubicBezTo>
                  <a:pt x="2343856" y="7462434"/>
                  <a:pt x="2414274" y="7422155"/>
                  <a:pt x="2451876" y="7371010"/>
                </a:cubicBezTo>
                <a:lnTo>
                  <a:pt x="2459241" y="7359790"/>
                </a:lnTo>
                <a:lnTo>
                  <a:pt x="2448981" y="7351134"/>
                </a:lnTo>
                <a:cubicBezTo>
                  <a:pt x="2398359" y="7312831"/>
                  <a:pt x="2319378" y="7294301"/>
                  <a:pt x="2234651" y="7306634"/>
                </a:cubicBezTo>
                <a:close/>
                <a:moveTo>
                  <a:pt x="6365675" y="6705288"/>
                </a:moveTo>
                <a:cubicBezTo>
                  <a:pt x="6280948" y="6717621"/>
                  <a:pt x="6210526" y="6757900"/>
                  <a:pt x="6172927" y="6809045"/>
                </a:cubicBezTo>
                <a:lnTo>
                  <a:pt x="6165558" y="6820267"/>
                </a:lnTo>
                <a:lnTo>
                  <a:pt x="6175820" y="6828921"/>
                </a:lnTo>
                <a:cubicBezTo>
                  <a:pt x="6226440" y="6867223"/>
                  <a:pt x="6305422" y="6885754"/>
                  <a:pt x="6390149" y="6873421"/>
                </a:cubicBezTo>
                <a:cubicBezTo>
                  <a:pt x="6474876" y="6861087"/>
                  <a:pt x="6545297" y="6820808"/>
                  <a:pt x="6582897" y="6769663"/>
                </a:cubicBezTo>
                <a:lnTo>
                  <a:pt x="6590265" y="6758443"/>
                </a:lnTo>
                <a:lnTo>
                  <a:pt x="6580004" y="6749788"/>
                </a:lnTo>
                <a:cubicBezTo>
                  <a:pt x="6529383" y="6711484"/>
                  <a:pt x="6450402" y="6692954"/>
                  <a:pt x="6365675" y="6705288"/>
                </a:cubicBezTo>
                <a:close/>
                <a:moveTo>
                  <a:pt x="4266154" y="7010911"/>
                </a:moveTo>
                <a:cubicBezTo>
                  <a:pt x="4181427" y="7023245"/>
                  <a:pt x="4111006" y="7063523"/>
                  <a:pt x="4073407" y="7114669"/>
                </a:cubicBezTo>
                <a:lnTo>
                  <a:pt x="4066038" y="7125890"/>
                </a:lnTo>
                <a:lnTo>
                  <a:pt x="4076300" y="7134544"/>
                </a:lnTo>
                <a:cubicBezTo>
                  <a:pt x="4126920" y="7172847"/>
                  <a:pt x="4205903" y="7191378"/>
                  <a:pt x="4290629" y="7179044"/>
                </a:cubicBezTo>
                <a:cubicBezTo>
                  <a:pt x="4375356" y="7166710"/>
                  <a:pt x="4445777" y="7126431"/>
                  <a:pt x="4483377" y="7075287"/>
                </a:cubicBezTo>
                <a:lnTo>
                  <a:pt x="4490745" y="7064066"/>
                </a:lnTo>
                <a:lnTo>
                  <a:pt x="4480484" y="7055411"/>
                </a:lnTo>
                <a:cubicBezTo>
                  <a:pt x="4429863" y="7017108"/>
                  <a:pt x="4350882" y="6998578"/>
                  <a:pt x="4266154" y="7010911"/>
                </a:cubicBezTo>
                <a:close/>
                <a:moveTo>
                  <a:pt x="8397180" y="6409564"/>
                </a:moveTo>
                <a:cubicBezTo>
                  <a:pt x="8312452" y="6421898"/>
                  <a:pt x="8242032" y="6462176"/>
                  <a:pt x="8204431" y="6513322"/>
                </a:cubicBezTo>
                <a:lnTo>
                  <a:pt x="8197064" y="6524543"/>
                </a:lnTo>
                <a:lnTo>
                  <a:pt x="8207325" y="6533197"/>
                </a:lnTo>
                <a:cubicBezTo>
                  <a:pt x="8257946" y="6571500"/>
                  <a:pt x="8336927" y="6590031"/>
                  <a:pt x="8421655" y="6577697"/>
                </a:cubicBezTo>
                <a:cubicBezTo>
                  <a:pt x="8506381" y="6565364"/>
                  <a:pt x="8576802" y="6525085"/>
                  <a:pt x="8614403" y="6473940"/>
                </a:cubicBezTo>
                <a:lnTo>
                  <a:pt x="8621771" y="6462719"/>
                </a:lnTo>
                <a:lnTo>
                  <a:pt x="8611510" y="6454064"/>
                </a:lnTo>
                <a:cubicBezTo>
                  <a:pt x="8560888" y="6415761"/>
                  <a:pt x="8481907" y="6397231"/>
                  <a:pt x="8397180" y="6409564"/>
                </a:cubicBezTo>
                <a:close/>
                <a:moveTo>
                  <a:pt x="10428686" y="6113841"/>
                </a:moveTo>
                <a:cubicBezTo>
                  <a:pt x="10343958" y="6126174"/>
                  <a:pt x="10273538" y="6166453"/>
                  <a:pt x="10235938" y="6217598"/>
                </a:cubicBezTo>
                <a:lnTo>
                  <a:pt x="10228570" y="6228820"/>
                </a:lnTo>
                <a:lnTo>
                  <a:pt x="10238831" y="6237474"/>
                </a:lnTo>
                <a:cubicBezTo>
                  <a:pt x="10289452" y="6275776"/>
                  <a:pt x="10368433" y="6294307"/>
                  <a:pt x="10453161" y="6281974"/>
                </a:cubicBezTo>
                <a:cubicBezTo>
                  <a:pt x="10537888" y="6269640"/>
                  <a:pt x="10608308" y="6229361"/>
                  <a:pt x="10645909" y="6178216"/>
                </a:cubicBezTo>
                <a:lnTo>
                  <a:pt x="10653277" y="6166996"/>
                </a:lnTo>
                <a:lnTo>
                  <a:pt x="10643016" y="6158341"/>
                </a:lnTo>
                <a:cubicBezTo>
                  <a:pt x="10592394" y="6120037"/>
                  <a:pt x="10513413" y="6101507"/>
                  <a:pt x="10428686" y="6113841"/>
                </a:cubicBezTo>
                <a:close/>
                <a:moveTo>
                  <a:pt x="1579465" y="7397672"/>
                </a:moveTo>
                <a:cubicBezTo>
                  <a:pt x="1494736" y="7410006"/>
                  <a:pt x="1424315" y="7450284"/>
                  <a:pt x="1386715" y="7501429"/>
                </a:cubicBezTo>
                <a:lnTo>
                  <a:pt x="1379349" y="7512650"/>
                </a:lnTo>
                <a:lnTo>
                  <a:pt x="1389609" y="7521306"/>
                </a:lnTo>
                <a:cubicBezTo>
                  <a:pt x="1440230" y="7559608"/>
                  <a:pt x="1519211" y="7578138"/>
                  <a:pt x="1603939" y="7565804"/>
                </a:cubicBezTo>
                <a:cubicBezTo>
                  <a:pt x="1688666" y="7553471"/>
                  <a:pt x="1759086" y="7513193"/>
                  <a:pt x="1796686" y="7462048"/>
                </a:cubicBezTo>
                <a:lnTo>
                  <a:pt x="1804055" y="7450827"/>
                </a:lnTo>
                <a:lnTo>
                  <a:pt x="1793794" y="7442171"/>
                </a:lnTo>
                <a:cubicBezTo>
                  <a:pt x="1743172" y="7403869"/>
                  <a:pt x="1664192" y="7385339"/>
                  <a:pt x="1579465" y="7397672"/>
                </a:cubicBezTo>
                <a:close/>
                <a:moveTo>
                  <a:pt x="5710488" y="6796326"/>
                </a:moveTo>
                <a:cubicBezTo>
                  <a:pt x="5625760" y="6808660"/>
                  <a:pt x="5555340" y="6848938"/>
                  <a:pt x="5517740" y="6900082"/>
                </a:cubicBezTo>
                <a:lnTo>
                  <a:pt x="5510372" y="6911304"/>
                </a:lnTo>
                <a:lnTo>
                  <a:pt x="5520634" y="6919959"/>
                </a:lnTo>
                <a:cubicBezTo>
                  <a:pt x="5571254" y="6958261"/>
                  <a:pt x="5650235" y="6976792"/>
                  <a:pt x="5734963" y="6964458"/>
                </a:cubicBezTo>
                <a:cubicBezTo>
                  <a:pt x="5819690" y="6952124"/>
                  <a:pt x="5890110" y="6911846"/>
                  <a:pt x="5927711" y="6860701"/>
                </a:cubicBezTo>
                <a:lnTo>
                  <a:pt x="5935079" y="6849480"/>
                </a:lnTo>
                <a:lnTo>
                  <a:pt x="5924818" y="6840825"/>
                </a:lnTo>
                <a:cubicBezTo>
                  <a:pt x="5874196" y="6802522"/>
                  <a:pt x="5795215" y="6783992"/>
                  <a:pt x="5710488" y="6796326"/>
                </a:cubicBezTo>
                <a:close/>
                <a:moveTo>
                  <a:pt x="3610968" y="7101949"/>
                </a:moveTo>
                <a:cubicBezTo>
                  <a:pt x="3526240" y="7114283"/>
                  <a:pt x="3455821" y="7154561"/>
                  <a:pt x="3418222" y="7205706"/>
                </a:cubicBezTo>
                <a:lnTo>
                  <a:pt x="3410852" y="7216927"/>
                </a:lnTo>
                <a:lnTo>
                  <a:pt x="3421113" y="7225582"/>
                </a:lnTo>
                <a:cubicBezTo>
                  <a:pt x="3471734" y="7263885"/>
                  <a:pt x="3550715" y="7282415"/>
                  <a:pt x="3635444" y="7270081"/>
                </a:cubicBezTo>
                <a:cubicBezTo>
                  <a:pt x="3720170" y="7257748"/>
                  <a:pt x="3790590" y="7217469"/>
                  <a:pt x="3828193" y="7166325"/>
                </a:cubicBezTo>
                <a:lnTo>
                  <a:pt x="3835558" y="7155103"/>
                </a:lnTo>
                <a:lnTo>
                  <a:pt x="3825298" y="7146448"/>
                </a:lnTo>
                <a:cubicBezTo>
                  <a:pt x="3774677" y="7108146"/>
                  <a:pt x="3695695" y="7089616"/>
                  <a:pt x="3610968" y="7101949"/>
                </a:cubicBezTo>
                <a:close/>
                <a:moveTo>
                  <a:pt x="7741993" y="6500602"/>
                </a:moveTo>
                <a:cubicBezTo>
                  <a:pt x="7657266" y="6512936"/>
                  <a:pt x="7586846" y="6553214"/>
                  <a:pt x="7549245" y="6604359"/>
                </a:cubicBezTo>
                <a:lnTo>
                  <a:pt x="7541878" y="6615580"/>
                </a:lnTo>
                <a:lnTo>
                  <a:pt x="7552138" y="6624235"/>
                </a:lnTo>
                <a:cubicBezTo>
                  <a:pt x="7602760" y="6662538"/>
                  <a:pt x="7681741" y="6681068"/>
                  <a:pt x="7766468" y="6668734"/>
                </a:cubicBezTo>
                <a:cubicBezTo>
                  <a:pt x="7851196" y="6656401"/>
                  <a:pt x="7921617" y="6616123"/>
                  <a:pt x="7959216" y="6564978"/>
                </a:cubicBezTo>
                <a:lnTo>
                  <a:pt x="7966584" y="6553756"/>
                </a:lnTo>
                <a:lnTo>
                  <a:pt x="7956323" y="6545101"/>
                </a:lnTo>
                <a:cubicBezTo>
                  <a:pt x="7905702" y="6506799"/>
                  <a:pt x="7826721" y="6488269"/>
                  <a:pt x="7741993" y="6500602"/>
                </a:cubicBezTo>
                <a:close/>
                <a:moveTo>
                  <a:pt x="9773499" y="6204879"/>
                </a:moveTo>
                <a:cubicBezTo>
                  <a:pt x="9688772" y="6217212"/>
                  <a:pt x="9618351" y="6257491"/>
                  <a:pt x="9580751" y="6308635"/>
                </a:cubicBezTo>
                <a:lnTo>
                  <a:pt x="9573383" y="6319857"/>
                </a:lnTo>
                <a:lnTo>
                  <a:pt x="9583644" y="6328512"/>
                </a:lnTo>
                <a:cubicBezTo>
                  <a:pt x="9634266" y="6366814"/>
                  <a:pt x="9713247" y="6385344"/>
                  <a:pt x="9797974" y="6373011"/>
                </a:cubicBezTo>
                <a:cubicBezTo>
                  <a:pt x="9882702" y="6360677"/>
                  <a:pt x="9953122" y="6320399"/>
                  <a:pt x="9990722" y="6269254"/>
                </a:cubicBezTo>
                <a:lnTo>
                  <a:pt x="9998090" y="6258033"/>
                </a:lnTo>
                <a:lnTo>
                  <a:pt x="9987828" y="6249378"/>
                </a:lnTo>
                <a:cubicBezTo>
                  <a:pt x="9937208" y="6211075"/>
                  <a:pt x="9858227" y="6192545"/>
                  <a:pt x="9773499" y="6204879"/>
                </a:cubicBezTo>
                <a:close/>
                <a:moveTo>
                  <a:pt x="2241992" y="7032513"/>
                </a:moveTo>
                <a:cubicBezTo>
                  <a:pt x="2178722" y="7037680"/>
                  <a:pt x="2107480" y="7076488"/>
                  <a:pt x="2052518" y="7142138"/>
                </a:cubicBezTo>
                <a:cubicBezTo>
                  <a:pt x="1997555" y="7207789"/>
                  <a:pt x="1971881" y="7284745"/>
                  <a:pt x="1977923" y="7347936"/>
                </a:cubicBezTo>
                <a:lnTo>
                  <a:pt x="1979904" y="7361213"/>
                </a:lnTo>
                <a:lnTo>
                  <a:pt x="1993323" y="7360830"/>
                </a:lnTo>
                <a:cubicBezTo>
                  <a:pt x="2056591" y="7355662"/>
                  <a:pt x="2127832" y="7316855"/>
                  <a:pt x="2182794" y="7251205"/>
                </a:cubicBezTo>
                <a:cubicBezTo>
                  <a:pt x="2237757" y="7185554"/>
                  <a:pt x="2263432" y="7108598"/>
                  <a:pt x="2257391" y="7045406"/>
                </a:cubicBezTo>
                <a:lnTo>
                  <a:pt x="2255410" y="7032130"/>
                </a:lnTo>
                <a:close/>
                <a:moveTo>
                  <a:pt x="6373014" y="6431167"/>
                </a:moveTo>
                <a:cubicBezTo>
                  <a:pt x="6309745" y="6436333"/>
                  <a:pt x="6238504" y="6475141"/>
                  <a:pt x="6183541" y="6540791"/>
                </a:cubicBezTo>
                <a:cubicBezTo>
                  <a:pt x="6128579" y="6606442"/>
                  <a:pt x="6102906" y="6683398"/>
                  <a:pt x="6108946" y="6746589"/>
                </a:cubicBezTo>
                <a:lnTo>
                  <a:pt x="6110928" y="6759866"/>
                </a:lnTo>
                <a:lnTo>
                  <a:pt x="6124347" y="6759483"/>
                </a:lnTo>
                <a:cubicBezTo>
                  <a:pt x="6187614" y="6754316"/>
                  <a:pt x="6258856" y="6715509"/>
                  <a:pt x="6313818" y="6649859"/>
                </a:cubicBezTo>
                <a:cubicBezTo>
                  <a:pt x="6368780" y="6584208"/>
                  <a:pt x="6394455" y="6507252"/>
                  <a:pt x="6388415" y="6444060"/>
                </a:cubicBezTo>
                <a:lnTo>
                  <a:pt x="6386432" y="6430784"/>
                </a:lnTo>
                <a:close/>
                <a:moveTo>
                  <a:pt x="4273494" y="6736790"/>
                </a:moveTo>
                <a:cubicBezTo>
                  <a:pt x="4210225" y="6741957"/>
                  <a:pt x="4138984" y="6780765"/>
                  <a:pt x="4084022" y="6846415"/>
                </a:cubicBezTo>
                <a:cubicBezTo>
                  <a:pt x="4029060" y="6912066"/>
                  <a:pt x="4003387" y="6989022"/>
                  <a:pt x="4009425" y="7052213"/>
                </a:cubicBezTo>
                <a:lnTo>
                  <a:pt x="4011408" y="7065490"/>
                </a:lnTo>
                <a:lnTo>
                  <a:pt x="4024827" y="7065107"/>
                </a:lnTo>
                <a:cubicBezTo>
                  <a:pt x="4088094" y="7059939"/>
                  <a:pt x="4159336" y="7021132"/>
                  <a:pt x="4214298" y="6955482"/>
                </a:cubicBezTo>
                <a:cubicBezTo>
                  <a:pt x="4269260" y="6889831"/>
                  <a:pt x="4294935" y="6812875"/>
                  <a:pt x="4288895" y="6749683"/>
                </a:cubicBezTo>
                <a:lnTo>
                  <a:pt x="4286912" y="6736407"/>
                </a:lnTo>
                <a:close/>
                <a:moveTo>
                  <a:pt x="10436025" y="5839720"/>
                </a:moveTo>
                <a:cubicBezTo>
                  <a:pt x="10372757" y="5844886"/>
                  <a:pt x="10301515" y="5883694"/>
                  <a:pt x="10246553" y="5949344"/>
                </a:cubicBezTo>
                <a:cubicBezTo>
                  <a:pt x="10191591" y="6014995"/>
                  <a:pt x="10165916" y="6091951"/>
                  <a:pt x="10171956" y="6155142"/>
                </a:cubicBezTo>
                <a:lnTo>
                  <a:pt x="10173939" y="6168419"/>
                </a:lnTo>
                <a:lnTo>
                  <a:pt x="10187358" y="6168036"/>
                </a:lnTo>
                <a:cubicBezTo>
                  <a:pt x="10250626" y="6162869"/>
                  <a:pt x="10321867" y="6124062"/>
                  <a:pt x="10376830" y="6058412"/>
                </a:cubicBezTo>
                <a:cubicBezTo>
                  <a:pt x="10431792" y="5992761"/>
                  <a:pt x="10457465" y="5915805"/>
                  <a:pt x="10451426" y="5852613"/>
                </a:cubicBezTo>
                <a:lnTo>
                  <a:pt x="10449443" y="5839337"/>
                </a:lnTo>
                <a:close/>
                <a:moveTo>
                  <a:pt x="8404519" y="6135443"/>
                </a:moveTo>
                <a:cubicBezTo>
                  <a:pt x="8341251" y="6140610"/>
                  <a:pt x="8270008" y="6179418"/>
                  <a:pt x="8215047" y="6245068"/>
                </a:cubicBezTo>
                <a:cubicBezTo>
                  <a:pt x="8160085" y="6310719"/>
                  <a:pt x="8134411" y="6387675"/>
                  <a:pt x="8140450" y="6450866"/>
                </a:cubicBezTo>
                <a:lnTo>
                  <a:pt x="8142434" y="6464143"/>
                </a:lnTo>
                <a:lnTo>
                  <a:pt x="8155852" y="6463760"/>
                </a:lnTo>
                <a:cubicBezTo>
                  <a:pt x="8219120" y="6458592"/>
                  <a:pt x="8290362" y="6419785"/>
                  <a:pt x="8345324" y="6354135"/>
                </a:cubicBezTo>
                <a:cubicBezTo>
                  <a:pt x="8400286" y="6288484"/>
                  <a:pt x="8425959" y="6211528"/>
                  <a:pt x="8419921" y="6148336"/>
                </a:cubicBezTo>
                <a:lnTo>
                  <a:pt x="8417938" y="6135060"/>
                </a:lnTo>
                <a:close/>
                <a:moveTo>
                  <a:pt x="1509004" y="7128287"/>
                </a:moveTo>
                <a:cubicBezTo>
                  <a:pt x="1500760" y="7129092"/>
                  <a:pt x="1492741" y="7130364"/>
                  <a:pt x="1485000" y="7132099"/>
                </a:cubicBezTo>
                <a:lnTo>
                  <a:pt x="1472075" y="7135726"/>
                </a:lnTo>
                <a:lnTo>
                  <a:pt x="1474132" y="7148991"/>
                </a:lnTo>
                <a:cubicBezTo>
                  <a:pt x="1487164" y="7211118"/>
                  <a:pt x="1534569" y="7276952"/>
                  <a:pt x="1606572" y="7323280"/>
                </a:cubicBezTo>
                <a:cubicBezTo>
                  <a:pt x="1678576" y="7369607"/>
                  <a:pt x="1758138" y="7385463"/>
                  <a:pt x="1820080" y="7371575"/>
                </a:cubicBezTo>
                <a:lnTo>
                  <a:pt x="1833006" y="7367948"/>
                </a:lnTo>
                <a:lnTo>
                  <a:pt x="1830948" y="7354683"/>
                </a:lnTo>
                <a:cubicBezTo>
                  <a:pt x="1817916" y="7292556"/>
                  <a:pt x="1770510" y="7226722"/>
                  <a:pt x="1698504" y="7180395"/>
                </a:cubicBezTo>
                <a:cubicBezTo>
                  <a:pt x="1635501" y="7139858"/>
                  <a:pt x="1566713" y="7122651"/>
                  <a:pt x="1509004" y="7128287"/>
                </a:cubicBezTo>
                <a:close/>
                <a:moveTo>
                  <a:pt x="7671533" y="6231217"/>
                </a:moveTo>
                <a:cubicBezTo>
                  <a:pt x="7663289" y="6232022"/>
                  <a:pt x="7655272" y="6233294"/>
                  <a:pt x="7647529" y="6235029"/>
                </a:cubicBezTo>
                <a:lnTo>
                  <a:pt x="7634604" y="6238656"/>
                </a:lnTo>
                <a:lnTo>
                  <a:pt x="7636660" y="6251921"/>
                </a:lnTo>
                <a:cubicBezTo>
                  <a:pt x="7649693" y="6314048"/>
                  <a:pt x="7697099" y="6379881"/>
                  <a:pt x="7769103" y="6426209"/>
                </a:cubicBezTo>
                <a:cubicBezTo>
                  <a:pt x="7841107" y="6472536"/>
                  <a:pt x="7920668" y="6488393"/>
                  <a:pt x="7982609" y="6474505"/>
                </a:cubicBezTo>
                <a:lnTo>
                  <a:pt x="7995535" y="6470878"/>
                </a:lnTo>
                <a:lnTo>
                  <a:pt x="7993477" y="6457613"/>
                </a:lnTo>
                <a:cubicBezTo>
                  <a:pt x="7980445" y="6395486"/>
                  <a:pt x="7933039" y="6329652"/>
                  <a:pt x="7861035" y="6283324"/>
                </a:cubicBezTo>
                <a:cubicBezTo>
                  <a:pt x="7798031" y="6242788"/>
                  <a:pt x="7729242" y="6225581"/>
                  <a:pt x="7671533" y="6231217"/>
                </a:cubicBezTo>
                <a:close/>
                <a:moveTo>
                  <a:pt x="5640027" y="6526940"/>
                </a:moveTo>
                <a:cubicBezTo>
                  <a:pt x="5631783" y="6527745"/>
                  <a:pt x="5623766" y="6529017"/>
                  <a:pt x="5616023" y="6530753"/>
                </a:cubicBezTo>
                <a:lnTo>
                  <a:pt x="5603098" y="6534379"/>
                </a:lnTo>
                <a:lnTo>
                  <a:pt x="5605155" y="6547644"/>
                </a:lnTo>
                <a:cubicBezTo>
                  <a:pt x="5618187" y="6609771"/>
                  <a:pt x="5665593" y="6675605"/>
                  <a:pt x="5737598" y="6721933"/>
                </a:cubicBezTo>
                <a:cubicBezTo>
                  <a:pt x="5809601" y="6768260"/>
                  <a:pt x="5889163" y="6784116"/>
                  <a:pt x="5951103" y="6770228"/>
                </a:cubicBezTo>
                <a:lnTo>
                  <a:pt x="5964029" y="6766601"/>
                </a:lnTo>
                <a:lnTo>
                  <a:pt x="5961973" y="6753336"/>
                </a:lnTo>
                <a:cubicBezTo>
                  <a:pt x="5948939" y="6691210"/>
                  <a:pt x="5901533" y="6625376"/>
                  <a:pt x="5829530" y="6579048"/>
                </a:cubicBezTo>
                <a:cubicBezTo>
                  <a:pt x="5766526" y="6538512"/>
                  <a:pt x="5697736" y="6521304"/>
                  <a:pt x="5640027" y="6526940"/>
                </a:cubicBezTo>
                <a:close/>
                <a:moveTo>
                  <a:pt x="3540508" y="6832563"/>
                </a:moveTo>
                <a:cubicBezTo>
                  <a:pt x="3532263" y="6833368"/>
                  <a:pt x="3524248" y="6834641"/>
                  <a:pt x="3516503" y="6836376"/>
                </a:cubicBezTo>
                <a:lnTo>
                  <a:pt x="3503579" y="6840003"/>
                </a:lnTo>
                <a:lnTo>
                  <a:pt x="3505635" y="6853268"/>
                </a:lnTo>
                <a:cubicBezTo>
                  <a:pt x="3518669" y="6915394"/>
                  <a:pt x="3566074" y="6981228"/>
                  <a:pt x="3638078" y="7027556"/>
                </a:cubicBezTo>
                <a:cubicBezTo>
                  <a:pt x="3710081" y="7073883"/>
                  <a:pt x="3789643" y="7089740"/>
                  <a:pt x="3851584" y="7075851"/>
                </a:cubicBezTo>
                <a:lnTo>
                  <a:pt x="3864510" y="7072225"/>
                </a:lnTo>
                <a:lnTo>
                  <a:pt x="3862454" y="7058959"/>
                </a:lnTo>
                <a:cubicBezTo>
                  <a:pt x="3849419" y="6996833"/>
                  <a:pt x="3802013" y="6930999"/>
                  <a:pt x="3730011" y="6884671"/>
                </a:cubicBezTo>
                <a:cubicBezTo>
                  <a:pt x="3667006" y="6844135"/>
                  <a:pt x="3598216" y="6826928"/>
                  <a:pt x="3540508" y="6832563"/>
                </a:cubicBezTo>
                <a:close/>
                <a:moveTo>
                  <a:pt x="9703039" y="5935493"/>
                </a:moveTo>
                <a:cubicBezTo>
                  <a:pt x="9694795" y="5936298"/>
                  <a:pt x="9686778" y="5937570"/>
                  <a:pt x="9679035" y="5939306"/>
                </a:cubicBezTo>
                <a:lnTo>
                  <a:pt x="9666109" y="5942932"/>
                </a:lnTo>
                <a:lnTo>
                  <a:pt x="9668166" y="5956197"/>
                </a:lnTo>
                <a:cubicBezTo>
                  <a:pt x="9681199" y="6018324"/>
                  <a:pt x="9728605" y="6084158"/>
                  <a:pt x="9800608" y="6130486"/>
                </a:cubicBezTo>
                <a:cubicBezTo>
                  <a:pt x="9872613" y="6176813"/>
                  <a:pt x="9952174" y="6192669"/>
                  <a:pt x="10014115" y="6178781"/>
                </a:cubicBezTo>
                <a:lnTo>
                  <a:pt x="10027039" y="6175154"/>
                </a:lnTo>
                <a:lnTo>
                  <a:pt x="10024983" y="6161889"/>
                </a:lnTo>
                <a:cubicBezTo>
                  <a:pt x="10011951" y="6099763"/>
                  <a:pt x="9964545" y="6033929"/>
                  <a:pt x="9892541" y="5987601"/>
                </a:cubicBezTo>
                <a:cubicBezTo>
                  <a:pt x="9829537" y="5947065"/>
                  <a:pt x="9760748" y="5929857"/>
                  <a:pt x="9703039" y="5935493"/>
                </a:cubicBezTo>
                <a:close/>
                <a:moveTo>
                  <a:pt x="1841763" y="6930073"/>
                </a:moveTo>
                <a:lnTo>
                  <a:pt x="1832522" y="6939970"/>
                </a:lnTo>
                <a:cubicBezTo>
                  <a:pt x="1791551" y="6988732"/>
                  <a:pt x="1770934" y="7064213"/>
                  <a:pt x="1782652" y="7144712"/>
                </a:cubicBezTo>
                <a:cubicBezTo>
                  <a:pt x="1794369" y="7225213"/>
                  <a:pt x="1835650" y="7291681"/>
                  <a:pt x="1888823" y="7326740"/>
                </a:cubicBezTo>
                <a:lnTo>
                  <a:pt x="1900502" y="7333592"/>
                </a:lnTo>
                <a:lnTo>
                  <a:pt x="1909742" y="7323694"/>
                </a:lnTo>
                <a:cubicBezTo>
                  <a:pt x="1950715" y="7274932"/>
                  <a:pt x="1971331" y="7199453"/>
                  <a:pt x="1959612" y="7118952"/>
                </a:cubicBezTo>
                <a:cubicBezTo>
                  <a:pt x="1947894" y="7038453"/>
                  <a:pt x="1906614" y="6971983"/>
                  <a:pt x="1853440" y="6936925"/>
                </a:cubicBezTo>
                <a:close/>
                <a:moveTo>
                  <a:pt x="5972786" y="6328726"/>
                </a:moveTo>
                <a:lnTo>
                  <a:pt x="5963546" y="6338623"/>
                </a:lnTo>
                <a:cubicBezTo>
                  <a:pt x="5922574" y="6387386"/>
                  <a:pt x="5901957" y="6462866"/>
                  <a:pt x="5913676" y="6543365"/>
                </a:cubicBezTo>
                <a:cubicBezTo>
                  <a:pt x="5925394" y="6623866"/>
                  <a:pt x="5966674" y="6690335"/>
                  <a:pt x="6019847" y="6725393"/>
                </a:cubicBezTo>
                <a:lnTo>
                  <a:pt x="6031526" y="6732245"/>
                </a:lnTo>
                <a:lnTo>
                  <a:pt x="6040766" y="6722348"/>
                </a:lnTo>
                <a:cubicBezTo>
                  <a:pt x="6081738" y="6673585"/>
                  <a:pt x="6102355" y="6598106"/>
                  <a:pt x="6090636" y="6517606"/>
                </a:cubicBezTo>
                <a:cubicBezTo>
                  <a:pt x="6078918" y="6437106"/>
                  <a:pt x="6037639" y="6370636"/>
                  <a:pt x="5984465" y="6335578"/>
                </a:cubicBezTo>
                <a:close/>
                <a:moveTo>
                  <a:pt x="3873267" y="6634349"/>
                </a:moveTo>
                <a:lnTo>
                  <a:pt x="3864025" y="6644247"/>
                </a:lnTo>
                <a:cubicBezTo>
                  <a:pt x="3823054" y="6693009"/>
                  <a:pt x="3802437" y="6768489"/>
                  <a:pt x="3814155" y="6848989"/>
                </a:cubicBezTo>
                <a:cubicBezTo>
                  <a:pt x="3825874" y="6929489"/>
                  <a:pt x="3867155" y="6995958"/>
                  <a:pt x="3920327" y="7031016"/>
                </a:cubicBezTo>
                <a:lnTo>
                  <a:pt x="3932006" y="7037868"/>
                </a:lnTo>
                <a:lnTo>
                  <a:pt x="3941247" y="7027971"/>
                </a:lnTo>
                <a:cubicBezTo>
                  <a:pt x="3982219" y="6979208"/>
                  <a:pt x="4002835" y="6903729"/>
                  <a:pt x="3991116" y="6823229"/>
                </a:cubicBezTo>
                <a:cubicBezTo>
                  <a:pt x="3979398" y="6742729"/>
                  <a:pt x="3938119" y="6676259"/>
                  <a:pt x="3884945" y="6641201"/>
                </a:cubicBezTo>
                <a:close/>
                <a:moveTo>
                  <a:pt x="8004292" y="6033002"/>
                </a:moveTo>
                <a:lnTo>
                  <a:pt x="7995051" y="6042900"/>
                </a:lnTo>
                <a:cubicBezTo>
                  <a:pt x="7954079" y="6091662"/>
                  <a:pt x="7933463" y="6167142"/>
                  <a:pt x="7945181" y="6247642"/>
                </a:cubicBezTo>
                <a:cubicBezTo>
                  <a:pt x="7956900" y="6328142"/>
                  <a:pt x="7998179" y="6394611"/>
                  <a:pt x="8051353" y="6429669"/>
                </a:cubicBezTo>
                <a:lnTo>
                  <a:pt x="8063032" y="6436522"/>
                </a:lnTo>
                <a:lnTo>
                  <a:pt x="8072272" y="6426624"/>
                </a:lnTo>
                <a:cubicBezTo>
                  <a:pt x="8113243" y="6377862"/>
                  <a:pt x="8133861" y="6302383"/>
                  <a:pt x="8122142" y="6221882"/>
                </a:cubicBezTo>
                <a:cubicBezTo>
                  <a:pt x="8110424" y="6141382"/>
                  <a:pt x="8069144" y="6074913"/>
                  <a:pt x="8015971" y="6039855"/>
                </a:cubicBezTo>
                <a:close/>
                <a:moveTo>
                  <a:pt x="10035798" y="5737279"/>
                </a:moveTo>
                <a:lnTo>
                  <a:pt x="10026557" y="5747176"/>
                </a:lnTo>
                <a:cubicBezTo>
                  <a:pt x="9985585" y="5795939"/>
                  <a:pt x="9964969" y="5871419"/>
                  <a:pt x="9976687" y="5951918"/>
                </a:cubicBezTo>
                <a:cubicBezTo>
                  <a:pt x="9988405" y="6032419"/>
                  <a:pt x="10029685" y="6098888"/>
                  <a:pt x="10082858" y="6133946"/>
                </a:cubicBezTo>
                <a:lnTo>
                  <a:pt x="10094537" y="6140798"/>
                </a:lnTo>
                <a:lnTo>
                  <a:pt x="10103778" y="6130901"/>
                </a:lnTo>
                <a:cubicBezTo>
                  <a:pt x="10144749" y="6082138"/>
                  <a:pt x="10165366" y="6006659"/>
                  <a:pt x="10153648" y="5926159"/>
                </a:cubicBezTo>
                <a:cubicBezTo>
                  <a:pt x="10141930" y="5845659"/>
                  <a:pt x="10100649" y="5779189"/>
                  <a:pt x="10047477" y="5744131"/>
                </a:cubicBezTo>
                <a:close/>
                <a:moveTo>
                  <a:pt x="6708867" y="5343561"/>
                </a:moveTo>
                <a:cubicBezTo>
                  <a:pt x="6654795" y="5351432"/>
                  <a:pt x="6617342" y="5401647"/>
                  <a:pt x="6625213" y="5455718"/>
                </a:cubicBezTo>
                <a:cubicBezTo>
                  <a:pt x="6633084" y="5509789"/>
                  <a:pt x="6683299" y="5547242"/>
                  <a:pt x="6737370" y="5539371"/>
                </a:cubicBezTo>
                <a:cubicBezTo>
                  <a:pt x="6791441" y="5531500"/>
                  <a:pt x="6828895" y="5481285"/>
                  <a:pt x="6821024" y="5427214"/>
                </a:cubicBezTo>
                <a:cubicBezTo>
                  <a:pt x="6813153" y="5373143"/>
                  <a:pt x="6762938" y="5335690"/>
                  <a:pt x="6708867" y="5343561"/>
                </a:cubicBezTo>
                <a:close/>
                <a:moveTo>
                  <a:pt x="4713990" y="5633951"/>
                </a:moveTo>
                <a:cubicBezTo>
                  <a:pt x="4659918" y="5641822"/>
                  <a:pt x="4622465" y="5692037"/>
                  <a:pt x="4630336" y="5746108"/>
                </a:cubicBezTo>
                <a:cubicBezTo>
                  <a:pt x="4638207" y="5800180"/>
                  <a:pt x="4688422" y="5837633"/>
                  <a:pt x="4742493" y="5829762"/>
                </a:cubicBezTo>
                <a:cubicBezTo>
                  <a:pt x="4796564" y="5821891"/>
                  <a:pt x="4834018" y="5771676"/>
                  <a:pt x="4826147" y="5717605"/>
                </a:cubicBezTo>
                <a:cubicBezTo>
                  <a:pt x="4818276" y="5663534"/>
                  <a:pt x="4768061" y="5626080"/>
                  <a:pt x="4713990" y="5633951"/>
                </a:cubicBezTo>
                <a:close/>
                <a:moveTo>
                  <a:pt x="6983245" y="5292199"/>
                </a:moveTo>
                <a:cubicBezTo>
                  <a:pt x="6938185" y="5298758"/>
                  <a:pt x="6906975" y="5340604"/>
                  <a:pt x="6913534" y="5385663"/>
                </a:cubicBezTo>
                <a:cubicBezTo>
                  <a:pt x="6920093" y="5430722"/>
                  <a:pt x="6961938" y="5461932"/>
                  <a:pt x="7006997" y="5455373"/>
                </a:cubicBezTo>
                <a:cubicBezTo>
                  <a:pt x="7052057" y="5448814"/>
                  <a:pt x="7083267" y="5406969"/>
                  <a:pt x="7076708" y="5361910"/>
                </a:cubicBezTo>
                <a:cubicBezTo>
                  <a:pt x="7070149" y="5316851"/>
                  <a:pt x="7028304" y="5285640"/>
                  <a:pt x="6983245" y="5292199"/>
                </a:cubicBezTo>
                <a:close/>
                <a:moveTo>
                  <a:pt x="4436355" y="5662945"/>
                </a:moveTo>
                <a:cubicBezTo>
                  <a:pt x="4391296" y="5669504"/>
                  <a:pt x="4360086" y="5711349"/>
                  <a:pt x="4366645" y="5756409"/>
                </a:cubicBezTo>
                <a:cubicBezTo>
                  <a:pt x="4373204" y="5801468"/>
                  <a:pt x="4415049" y="5832678"/>
                  <a:pt x="4460108" y="5826119"/>
                </a:cubicBezTo>
                <a:cubicBezTo>
                  <a:pt x="4505168" y="5819560"/>
                  <a:pt x="4536378" y="5777715"/>
                  <a:pt x="4529819" y="5732656"/>
                </a:cubicBezTo>
                <a:cubicBezTo>
                  <a:pt x="4523260" y="5687597"/>
                  <a:pt x="4481415" y="5656386"/>
                  <a:pt x="4436355" y="5662945"/>
                </a:cubicBezTo>
                <a:close/>
                <a:moveTo>
                  <a:pt x="6438700" y="5333434"/>
                </a:moveTo>
                <a:cubicBezTo>
                  <a:pt x="6393641" y="5339993"/>
                  <a:pt x="6362430" y="5381838"/>
                  <a:pt x="6368989" y="5426897"/>
                </a:cubicBezTo>
                <a:cubicBezTo>
                  <a:pt x="6375549" y="5471956"/>
                  <a:pt x="6417394" y="5503167"/>
                  <a:pt x="6462453" y="5496608"/>
                </a:cubicBezTo>
                <a:cubicBezTo>
                  <a:pt x="6507512" y="5490049"/>
                  <a:pt x="6538723" y="5448203"/>
                  <a:pt x="6532164" y="5403144"/>
                </a:cubicBezTo>
                <a:cubicBezTo>
                  <a:pt x="6525604" y="5358085"/>
                  <a:pt x="6483759" y="5326875"/>
                  <a:pt x="6438700" y="5333434"/>
                </a:cubicBezTo>
                <a:close/>
                <a:moveTo>
                  <a:pt x="4970057" y="5547221"/>
                </a:moveTo>
                <a:cubicBezTo>
                  <a:pt x="4924998" y="5553781"/>
                  <a:pt x="4893787" y="5595626"/>
                  <a:pt x="4900346" y="5640685"/>
                </a:cubicBezTo>
                <a:cubicBezTo>
                  <a:pt x="4906905" y="5685744"/>
                  <a:pt x="4948751" y="5716955"/>
                  <a:pt x="4993810" y="5710396"/>
                </a:cubicBezTo>
                <a:cubicBezTo>
                  <a:pt x="5038869" y="5703836"/>
                  <a:pt x="5070080" y="5661991"/>
                  <a:pt x="5063520" y="5616932"/>
                </a:cubicBezTo>
                <a:cubicBezTo>
                  <a:pt x="5056961" y="5571873"/>
                  <a:pt x="5015116" y="5540662"/>
                  <a:pt x="4970057" y="5547221"/>
                </a:cubicBezTo>
                <a:close/>
                <a:moveTo>
                  <a:pt x="7149453" y="5185261"/>
                </a:moveTo>
                <a:cubicBezTo>
                  <a:pt x="7122416" y="5189196"/>
                  <a:pt x="7103690" y="5214304"/>
                  <a:pt x="7107625" y="5241340"/>
                </a:cubicBezTo>
                <a:cubicBezTo>
                  <a:pt x="7111561" y="5268376"/>
                  <a:pt x="7136668" y="5287102"/>
                  <a:pt x="7163705" y="5283167"/>
                </a:cubicBezTo>
                <a:cubicBezTo>
                  <a:pt x="7190741" y="5279231"/>
                  <a:pt x="7209467" y="5254124"/>
                  <a:pt x="7205532" y="5227088"/>
                </a:cubicBezTo>
                <a:cubicBezTo>
                  <a:pt x="7201596" y="5200052"/>
                  <a:pt x="7176489" y="5181325"/>
                  <a:pt x="7149453" y="5185261"/>
                </a:cubicBezTo>
                <a:close/>
                <a:moveTo>
                  <a:pt x="4246558" y="5607830"/>
                </a:moveTo>
                <a:cubicBezTo>
                  <a:pt x="4219522" y="5611765"/>
                  <a:pt x="4200795" y="5636873"/>
                  <a:pt x="4204731" y="5663909"/>
                </a:cubicBezTo>
                <a:cubicBezTo>
                  <a:pt x="4208666" y="5690945"/>
                  <a:pt x="4233774" y="5709671"/>
                  <a:pt x="4260810" y="5705736"/>
                </a:cubicBezTo>
                <a:cubicBezTo>
                  <a:pt x="4287846" y="5701800"/>
                  <a:pt x="4306572" y="5676693"/>
                  <a:pt x="4302637" y="5649657"/>
                </a:cubicBezTo>
                <a:cubicBezTo>
                  <a:pt x="4298701" y="5622621"/>
                  <a:pt x="4273594" y="5603894"/>
                  <a:pt x="4246558" y="5607830"/>
                </a:cubicBezTo>
                <a:close/>
                <a:moveTo>
                  <a:pt x="6245453" y="5224942"/>
                </a:moveTo>
                <a:cubicBezTo>
                  <a:pt x="6218417" y="5228878"/>
                  <a:pt x="6199691" y="5253985"/>
                  <a:pt x="6203626" y="5281021"/>
                </a:cubicBezTo>
                <a:cubicBezTo>
                  <a:pt x="6207562" y="5308058"/>
                  <a:pt x="6232669" y="5326784"/>
                  <a:pt x="6259705" y="5322849"/>
                </a:cubicBezTo>
                <a:cubicBezTo>
                  <a:pt x="6286741" y="5318913"/>
                  <a:pt x="6305468" y="5293805"/>
                  <a:pt x="6301532" y="5266769"/>
                </a:cubicBezTo>
                <a:cubicBezTo>
                  <a:pt x="6297597" y="5239733"/>
                  <a:pt x="6272489" y="5221007"/>
                  <a:pt x="6245453" y="5224942"/>
                </a:cubicBezTo>
                <a:close/>
                <a:moveTo>
                  <a:pt x="5124353" y="5388139"/>
                </a:moveTo>
                <a:cubicBezTo>
                  <a:pt x="5097317" y="5392074"/>
                  <a:pt x="5078591" y="5417182"/>
                  <a:pt x="5082526" y="5444218"/>
                </a:cubicBezTo>
                <a:cubicBezTo>
                  <a:pt x="5086462" y="5471254"/>
                  <a:pt x="5111569" y="5489981"/>
                  <a:pt x="5138605" y="5486045"/>
                </a:cubicBezTo>
                <a:cubicBezTo>
                  <a:pt x="5165641" y="5482109"/>
                  <a:pt x="5184368" y="5457002"/>
                  <a:pt x="5180432" y="5429966"/>
                </a:cubicBezTo>
                <a:cubicBezTo>
                  <a:pt x="5176497" y="5402930"/>
                  <a:pt x="5151389" y="5384203"/>
                  <a:pt x="5124353" y="5388139"/>
                </a:cubicBezTo>
                <a:close/>
                <a:moveTo>
                  <a:pt x="1220511" y="5881010"/>
                </a:moveTo>
                <a:cubicBezTo>
                  <a:pt x="1150923" y="5881010"/>
                  <a:pt x="1094511" y="5937422"/>
                  <a:pt x="1094512" y="6007009"/>
                </a:cubicBezTo>
                <a:cubicBezTo>
                  <a:pt x="1094512" y="6076598"/>
                  <a:pt x="1150924" y="6133009"/>
                  <a:pt x="1220512" y="6133010"/>
                </a:cubicBezTo>
                <a:cubicBezTo>
                  <a:pt x="1290100" y="6133010"/>
                  <a:pt x="1346512" y="6076598"/>
                  <a:pt x="1346511" y="6007010"/>
                </a:cubicBezTo>
                <a:cubicBezTo>
                  <a:pt x="1346511" y="5937422"/>
                  <a:pt x="1290098" y="5881010"/>
                  <a:pt x="1220511" y="5881010"/>
                </a:cubicBezTo>
                <a:close/>
                <a:moveTo>
                  <a:pt x="10354896" y="4551332"/>
                </a:moveTo>
                <a:cubicBezTo>
                  <a:pt x="10285309" y="4551332"/>
                  <a:pt x="10228896" y="4607744"/>
                  <a:pt x="10228896" y="4677332"/>
                </a:cubicBezTo>
                <a:cubicBezTo>
                  <a:pt x="10228897" y="4746920"/>
                  <a:pt x="10285308" y="4803332"/>
                  <a:pt x="10354897" y="4803332"/>
                </a:cubicBezTo>
                <a:cubicBezTo>
                  <a:pt x="10424485" y="4803332"/>
                  <a:pt x="10480897" y="4746920"/>
                  <a:pt x="10480897" y="4677332"/>
                </a:cubicBezTo>
                <a:cubicBezTo>
                  <a:pt x="10480897" y="4607744"/>
                  <a:pt x="10424485" y="4551332"/>
                  <a:pt x="10354896" y="4551332"/>
                </a:cubicBezTo>
                <a:close/>
                <a:moveTo>
                  <a:pt x="7232475" y="5004114"/>
                </a:moveTo>
                <a:cubicBezTo>
                  <a:pt x="7214451" y="5006738"/>
                  <a:pt x="7201967" y="5023475"/>
                  <a:pt x="7204591" y="5041499"/>
                </a:cubicBezTo>
                <a:cubicBezTo>
                  <a:pt x="7207215" y="5059524"/>
                  <a:pt x="7223952" y="5072008"/>
                  <a:pt x="7241976" y="5069384"/>
                </a:cubicBezTo>
                <a:cubicBezTo>
                  <a:pt x="7260001" y="5066760"/>
                  <a:pt x="7272485" y="5050022"/>
                  <a:pt x="7269861" y="5031998"/>
                </a:cubicBezTo>
                <a:cubicBezTo>
                  <a:pt x="7267237" y="5013974"/>
                  <a:pt x="7250499" y="5001490"/>
                  <a:pt x="7232475" y="5004114"/>
                </a:cubicBezTo>
                <a:close/>
                <a:moveTo>
                  <a:pt x="4115336" y="5457870"/>
                </a:moveTo>
                <a:cubicBezTo>
                  <a:pt x="4097312" y="5460494"/>
                  <a:pt x="4084828" y="5477232"/>
                  <a:pt x="4087452" y="5495256"/>
                </a:cubicBezTo>
                <a:cubicBezTo>
                  <a:pt x="4090076" y="5513280"/>
                  <a:pt x="4106814" y="5525764"/>
                  <a:pt x="4124838" y="5523140"/>
                </a:cubicBezTo>
                <a:cubicBezTo>
                  <a:pt x="4142862" y="5520516"/>
                  <a:pt x="4155346" y="5503778"/>
                  <a:pt x="4152722" y="5485754"/>
                </a:cubicBezTo>
                <a:cubicBezTo>
                  <a:pt x="4150098" y="5467730"/>
                  <a:pt x="4133360" y="5455246"/>
                  <a:pt x="4115336" y="5457870"/>
                </a:cubicBezTo>
                <a:close/>
                <a:moveTo>
                  <a:pt x="2569803" y="5642733"/>
                </a:moveTo>
                <a:cubicBezTo>
                  <a:pt x="2454627" y="5868949"/>
                  <a:pt x="2267720" y="6259123"/>
                  <a:pt x="2258907" y="6394580"/>
                </a:cubicBezTo>
                <a:cubicBezTo>
                  <a:pt x="2250093" y="6530036"/>
                  <a:pt x="2465101" y="6580778"/>
                  <a:pt x="2516919" y="6455471"/>
                </a:cubicBezTo>
                <a:cubicBezTo>
                  <a:pt x="2568732" y="6330163"/>
                  <a:pt x="2559839" y="5877308"/>
                  <a:pt x="2569803" y="5642733"/>
                </a:cubicBezTo>
                <a:close/>
                <a:moveTo>
                  <a:pt x="2643367" y="5625151"/>
                </a:moveTo>
                <a:cubicBezTo>
                  <a:pt x="2619382" y="5877865"/>
                  <a:pt x="2588942" y="6309424"/>
                  <a:pt x="2630524" y="6438641"/>
                </a:cubicBezTo>
                <a:cubicBezTo>
                  <a:pt x="2672106" y="6567858"/>
                  <a:pt x="2890718" y="6536035"/>
                  <a:pt x="2892858" y="6400453"/>
                </a:cubicBezTo>
                <a:cubicBezTo>
                  <a:pt x="2894998" y="6264871"/>
                  <a:pt x="2720304" y="5846974"/>
                  <a:pt x="2643367" y="5625151"/>
                </a:cubicBezTo>
                <a:close/>
                <a:moveTo>
                  <a:pt x="8864721" y="4703663"/>
                </a:moveTo>
                <a:cubicBezTo>
                  <a:pt x="8749545" y="4929880"/>
                  <a:pt x="8562638" y="5320054"/>
                  <a:pt x="8553825" y="5455510"/>
                </a:cubicBezTo>
                <a:cubicBezTo>
                  <a:pt x="8545010" y="5590966"/>
                  <a:pt x="8760020" y="5641708"/>
                  <a:pt x="8811835" y="5516401"/>
                </a:cubicBezTo>
                <a:cubicBezTo>
                  <a:pt x="8863651" y="5391093"/>
                  <a:pt x="8854758" y="4938239"/>
                  <a:pt x="8864721" y="4703663"/>
                </a:cubicBezTo>
                <a:close/>
                <a:moveTo>
                  <a:pt x="2684385" y="5600822"/>
                </a:moveTo>
                <a:cubicBezTo>
                  <a:pt x="2751894" y="5845530"/>
                  <a:pt x="2877008" y="6259674"/>
                  <a:pt x="2961848" y="6365637"/>
                </a:cubicBezTo>
                <a:cubicBezTo>
                  <a:pt x="3046688" y="6471601"/>
                  <a:pt x="3239669" y="6364072"/>
                  <a:pt x="3193425" y="6236603"/>
                </a:cubicBezTo>
                <a:cubicBezTo>
                  <a:pt x="3147179" y="6109134"/>
                  <a:pt x="2835219" y="5780749"/>
                  <a:pt x="2684385" y="5600822"/>
                </a:cubicBezTo>
                <a:close/>
                <a:moveTo>
                  <a:pt x="8938285" y="4686082"/>
                </a:moveTo>
                <a:cubicBezTo>
                  <a:pt x="8914301" y="4938796"/>
                  <a:pt x="8883860" y="5370354"/>
                  <a:pt x="8925443" y="5499571"/>
                </a:cubicBezTo>
                <a:cubicBezTo>
                  <a:pt x="8967024" y="5628788"/>
                  <a:pt x="9185636" y="5596965"/>
                  <a:pt x="9187777" y="5461383"/>
                </a:cubicBezTo>
                <a:cubicBezTo>
                  <a:pt x="9189917" y="5325802"/>
                  <a:pt x="9015224" y="4907905"/>
                  <a:pt x="8938285" y="4686082"/>
                </a:cubicBezTo>
                <a:close/>
                <a:moveTo>
                  <a:pt x="2500625" y="5609374"/>
                </a:moveTo>
                <a:cubicBezTo>
                  <a:pt x="2307324" y="5773916"/>
                  <a:pt x="1984767" y="6062232"/>
                  <a:pt x="1924548" y="6183886"/>
                </a:cubicBezTo>
                <a:cubicBezTo>
                  <a:pt x="1864331" y="6305540"/>
                  <a:pt x="2043300" y="6435052"/>
                  <a:pt x="2139313" y="6339300"/>
                </a:cubicBezTo>
                <a:cubicBezTo>
                  <a:pt x="2235325" y="6243548"/>
                  <a:pt x="2401237" y="5822086"/>
                  <a:pt x="2500625" y="5609374"/>
                </a:cubicBezTo>
                <a:close/>
                <a:moveTo>
                  <a:pt x="8979303" y="4661752"/>
                </a:moveTo>
                <a:cubicBezTo>
                  <a:pt x="9046812" y="4906460"/>
                  <a:pt x="9171926" y="5320604"/>
                  <a:pt x="9256766" y="5426568"/>
                </a:cubicBezTo>
                <a:cubicBezTo>
                  <a:pt x="9341606" y="5532532"/>
                  <a:pt x="9534587" y="5425002"/>
                  <a:pt x="9488343" y="5297533"/>
                </a:cubicBezTo>
                <a:cubicBezTo>
                  <a:pt x="9442098" y="5170064"/>
                  <a:pt x="9130137" y="4841679"/>
                  <a:pt x="8979303" y="4661752"/>
                </a:cubicBezTo>
                <a:close/>
                <a:moveTo>
                  <a:pt x="8795544" y="4670304"/>
                </a:moveTo>
                <a:cubicBezTo>
                  <a:pt x="8602243" y="4834846"/>
                  <a:pt x="8279686" y="5123162"/>
                  <a:pt x="8219467" y="5244816"/>
                </a:cubicBezTo>
                <a:cubicBezTo>
                  <a:pt x="8159247" y="5366470"/>
                  <a:pt x="8338219" y="5495982"/>
                  <a:pt x="8434232" y="5400230"/>
                </a:cubicBezTo>
                <a:cubicBezTo>
                  <a:pt x="8530244" y="5304478"/>
                  <a:pt x="8696155" y="4883016"/>
                  <a:pt x="8795544" y="4670304"/>
                </a:cubicBezTo>
                <a:close/>
                <a:moveTo>
                  <a:pt x="2725293" y="5547446"/>
                </a:moveTo>
                <a:cubicBezTo>
                  <a:pt x="2880279" y="5748491"/>
                  <a:pt x="3152634" y="6084636"/>
                  <a:pt x="3271226" y="6150677"/>
                </a:cubicBezTo>
                <a:cubicBezTo>
                  <a:pt x="3389820" y="6216718"/>
                  <a:pt x="3527849" y="6044230"/>
                  <a:pt x="3436860" y="5943692"/>
                </a:cubicBezTo>
                <a:cubicBezTo>
                  <a:pt x="3345873" y="5843154"/>
                  <a:pt x="2932942" y="5657023"/>
                  <a:pt x="2725293" y="5547446"/>
                </a:cubicBezTo>
                <a:close/>
                <a:moveTo>
                  <a:pt x="9020213" y="4608376"/>
                </a:moveTo>
                <a:cubicBezTo>
                  <a:pt x="9175198" y="4809421"/>
                  <a:pt x="9447551" y="5145566"/>
                  <a:pt x="9566145" y="5211607"/>
                </a:cubicBezTo>
                <a:cubicBezTo>
                  <a:pt x="9684740" y="5277648"/>
                  <a:pt x="9822769" y="5105160"/>
                  <a:pt x="9731779" y="5004623"/>
                </a:cubicBezTo>
                <a:cubicBezTo>
                  <a:pt x="9640792" y="4904084"/>
                  <a:pt x="9227861" y="4717954"/>
                  <a:pt x="9020213" y="4608376"/>
                </a:cubicBezTo>
                <a:close/>
                <a:moveTo>
                  <a:pt x="2445300" y="5563616"/>
                </a:moveTo>
                <a:cubicBezTo>
                  <a:pt x="2202264" y="5636919"/>
                  <a:pt x="1791208" y="5771836"/>
                  <a:pt x="1687289" y="5859168"/>
                </a:cubicBezTo>
                <a:cubicBezTo>
                  <a:pt x="1583372" y="5946501"/>
                  <a:pt x="1695453" y="6136873"/>
                  <a:pt x="1821789" y="6087614"/>
                </a:cubicBezTo>
                <a:cubicBezTo>
                  <a:pt x="1948124" y="6038355"/>
                  <a:pt x="2269007" y="5718682"/>
                  <a:pt x="2445300" y="5563616"/>
                </a:cubicBezTo>
                <a:close/>
                <a:moveTo>
                  <a:pt x="8740218" y="4624546"/>
                </a:moveTo>
                <a:cubicBezTo>
                  <a:pt x="8497182" y="4697850"/>
                  <a:pt x="8086127" y="4832766"/>
                  <a:pt x="7982208" y="4920099"/>
                </a:cubicBezTo>
                <a:cubicBezTo>
                  <a:pt x="7878290" y="5007431"/>
                  <a:pt x="7990372" y="5197803"/>
                  <a:pt x="8116708" y="5148544"/>
                </a:cubicBezTo>
                <a:cubicBezTo>
                  <a:pt x="8243042" y="5099285"/>
                  <a:pt x="8563923" y="4779612"/>
                  <a:pt x="8740218" y="4624546"/>
                </a:cubicBezTo>
                <a:close/>
                <a:moveTo>
                  <a:pt x="2755794" y="5494499"/>
                </a:moveTo>
                <a:cubicBezTo>
                  <a:pt x="2978350" y="5616599"/>
                  <a:pt x="3362572" y="5815453"/>
                  <a:pt x="3497690" y="5828442"/>
                </a:cubicBezTo>
                <a:cubicBezTo>
                  <a:pt x="3632812" y="5841432"/>
                  <a:pt x="3690163" y="5628090"/>
                  <a:pt x="3566514" y="5572433"/>
                </a:cubicBezTo>
                <a:cubicBezTo>
                  <a:pt x="3442864" y="5516776"/>
                  <a:pt x="2989951" y="5511694"/>
                  <a:pt x="2755794" y="5494499"/>
                </a:cubicBezTo>
                <a:close/>
                <a:moveTo>
                  <a:pt x="9050713" y="4555429"/>
                </a:moveTo>
                <a:cubicBezTo>
                  <a:pt x="9273268" y="4677530"/>
                  <a:pt x="9657490" y="4876383"/>
                  <a:pt x="9792610" y="4889372"/>
                </a:cubicBezTo>
                <a:cubicBezTo>
                  <a:pt x="9927730" y="4902362"/>
                  <a:pt x="9985080" y="4689020"/>
                  <a:pt x="9861433" y="4633363"/>
                </a:cubicBezTo>
                <a:cubicBezTo>
                  <a:pt x="9737783" y="4577706"/>
                  <a:pt x="9284870" y="4572625"/>
                  <a:pt x="9050713" y="4555429"/>
                </a:cubicBezTo>
                <a:close/>
                <a:moveTo>
                  <a:pt x="3521783" y="5175694"/>
                </a:moveTo>
                <a:cubicBezTo>
                  <a:pt x="3363344" y="5193405"/>
                  <a:pt x="2983057" y="5351452"/>
                  <a:pt x="2775096" y="5423582"/>
                </a:cubicBezTo>
                <a:cubicBezTo>
                  <a:pt x="3027810" y="5447566"/>
                  <a:pt x="3459368" y="5478007"/>
                  <a:pt x="3588585" y="5436425"/>
                </a:cubicBezTo>
                <a:cubicBezTo>
                  <a:pt x="3717801" y="5394843"/>
                  <a:pt x="3685978" y="5176231"/>
                  <a:pt x="3550397" y="5174091"/>
                </a:cubicBezTo>
                <a:cubicBezTo>
                  <a:pt x="3541923" y="5173957"/>
                  <a:pt x="3532348" y="5174514"/>
                  <a:pt x="3521783" y="5175694"/>
                </a:cubicBezTo>
                <a:close/>
                <a:moveTo>
                  <a:pt x="2531693" y="5298807"/>
                </a:moveTo>
                <a:cubicBezTo>
                  <a:pt x="2459808" y="5313517"/>
                  <a:pt x="2405729" y="5377124"/>
                  <a:pt x="2405729" y="5453360"/>
                </a:cubicBezTo>
                <a:cubicBezTo>
                  <a:pt x="2405729" y="5464251"/>
                  <a:pt x="2406833" y="5474884"/>
                  <a:pt x="2408935" y="5485153"/>
                </a:cubicBezTo>
                <a:lnTo>
                  <a:pt x="2410062" y="5488783"/>
                </a:lnTo>
                <a:lnTo>
                  <a:pt x="2316069" y="5480374"/>
                </a:lnTo>
                <a:cubicBezTo>
                  <a:pt x="2062400" y="5459050"/>
                  <a:pt x="1717856" y="5440292"/>
                  <a:pt x="1604790" y="5476676"/>
                </a:cubicBezTo>
                <a:cubicBezTo>
                  <a:pt x="1475574" y="5518258"/>
                  <a:pt x="1507396" y="5736869"/>
                  <a:pt x="1642978" y="5739010"/>
                </a:cubicBezTo>
                <a:cubicBezTo>
                  <a:pt x="1770086" y="5741017"/>
                  <a:pt x="2145323" y="5587603"/>
                  <a:pt x="2374508" y="5505022"/>
                </a:cubicBezTo>
                <a:lnTo>
                  <a:pt x="2411081" y="5492068"/>
                </a:lnTo>
                <a:lnTo>
                  <a:pt x="2418127" y="5514766"/>
                </a:lnTo>
                <a:cubicBezTo>
                  <a:pt x="2442076" y="5571387"/>
                  <a:pt x="2498142" y="5611117"/>
                  <a:pt x="2563487" y="5611117"/>
                </a:cubicBezTo>
                <a:cubicBezTo>
                  <a:pt x="2650616" y="5611117"/>
                  <a:pt x="2721245" y="5540487"/>
                  <a:pt x="2721245" y="5453360"/>
                </a:cubicBezTo>
                <a:cubicBezTo>
                  <a:pt x="2721244" y="5366233"/>
                  <a:pt x="2650614" y="5295602"/>
                  <a:pt x="2563487" y="5295602"/>
                </a:cubicBezTo>
                <a:cubicBezTo>
                  <a:pt x="2552596" y="5295602"/>
                  <a:pt x="2541964" y="5296706"/>
                  <a:pt x="2531693" y="5298807"/>
                </a:cubicBezTo>
                <a:close/>
                <a:moveTo>
                  <a:pt x="9816703" y="4236625"/>
                </a:moveTo>
                <a:cubicBezTo>
                  <a:pt x="9658264" y="4254336"/>
                  <a:pt x="9277973" y="4412382"/>
                  <a:pt x="9070013" y="4484513"/>
                </a:cubicBezTo>
                <a:cubicBezTo>
                  <a:pt x="9322728" y="4508496"/>
                  <a:pt x="9754287" y="4538937"/>
                  <a:pt x="9883504" y="4497355"/>
                </a:cubicBezTo>
                <a:cubicBezTo>
                  <a:pt x="10012721" y="4455773"/>
                  <a:pt x="9980898" y="4237161"/>
                  <a:pt x="9845316" y="4235021"/>
                </a:cubicBezTo>
                <a:cubicBezTo>
                  <a:pt x="9836843" y="4234887"/>
                  <a:pt x="9827266" y="4235444"/>
                  <a:pt x="9816703" y="4236625"/>
                </a:cubicBezTo>
                <a:close/>
                <a:moveTo>
                  <a:pt x="8826612" y="4359737"/>
                </a:moveTo>
                <a:cubicBezTo>
                  <a:pt x="8754725" y="4374448"/>
                  <a:pt x="8700648" y="4438054"/>
                  <a:pt x="8700649" y="4514290"/>
                </a:cubicBezTo>
                <a:cubicBezTo>
                  <a:pt x="8700648" y="4525181"/>
                  <a:pt x="8701752" y="4535814"/>
                  <a:pt x="8703853" y="4546083"/>
                </a:cubicBezTo>
                <a:lnTo>
                  <a:pt x="8704980" y="4549713"/>
                </a:lnTo>
                <a:lnTo>
                  <a:pt x="8610988" y="4541305"/>
                </a:lnTo>
                <a:cubicBezTo>
                  <a:pt x="8357319" y="4519980"/>
                  <a:pt x="8012775" y="4501222"/>
                  <a:pt x="7899710" y="4537606"/>
                </a:cubicBezTo>
                <a:cubicBezTo>
                  <a:pt x="7770493" y="4579188"/>
                  <a:pt x="7802316" y="4797800"/>
                  <a:pt x="7937897" y="4799940"/>
                </a:cubicBezTo>
                <a:cubicBezTo>
                  <a:pt x="8065005" y="4801947"/>
                  <a:pt x="8440242" y="4648533"/>
                  <a:pt x="8669427" y="4565953"/>
                </a:cubicBezTo>
                <a:lnTo>
                  <a:pt x="8705999" y="4552998"/>
                </a:lnTo>
                <a:lnTo>
                  <a:pt x="8713045" y="4575697"/>
                </a:lnTo>
                <a:cubicBezTo>
                  <a:pt x="8736995" y="4632318"/>
                  <a:pt x="8793061" y="4672047"/>
                  <a:pt x="8858406" y="4672048"/>
                </a:cubicBezTo>
                <a:cubicBezTo>
                  <a:pt x="8945533" y="4672048"/>
                  <a:pt x="9016164" y="4601417"/>
                  <a:pt x="9016163" y="4514290"/>
                </a:cubicBezTo>
                <a:cubicBezTo>
                  <a:pt x="9016164" y="4427163"/>
                  <a:pt x="8945533" y="4356532"/>
                  <a:pt x="8858406" y="4356532"/>
                </a:cubicBezTo>
                <a:cubicBezTo>
                  <a:pt x="8847515" y="4356532"/>
                  <a:pt x="8836881" y="4357636"/>
                  <a:pt x="8826612" y="4359737"/>
                </a:cubicBezTo>
                <a:close/>
                <a:moveTo>
                  <a:pt x="3397713" y="4837210"/>
                </a:moveTo>
                <a:cubicBezTo>
                  <a:pt x="3389977" y="4838500"/>
                  <a:pt x="3382136" y="4840642"/>
                  <a:pt x="3374240" y="4843721"/>
                </a:cubicBezTo>
                <a:cubicBezTo>
                  <a:pt x="3247907" y="4892980"/>
                  <a:pt x="2927024" y="5212653"/>
                  <a:pt x="2750733" y="5367719"/>
                </a:cubicBezTo>
                <a:cubicBezTo>
                  <a:pt x="2993769" y="5294416"/>
                  <a:pt x="3404822" y="5159500"/>
                  <a:pt x="3508741" y="5072167"/>
                </a:cubicBezTo>
                <a:cubicBezTo>
                  <a:pt x="3606163" y="4990292"/>
                  <a:pt x="3513743" y="4817856"/>
                  <a:pt x="3397713" y="4837210"/>
                </a:cubicBezTo>
                <a:close/>
                <a:moveTo>
                  <a:pt x="1635743" y="5079921"/>
                </a:moveTo>
                <a:cubicBezTo>
                  <a:pt x="1518560" y="5092860"/>
                  <a:pt x="1475398" y="5283629"/>
                  <a:pt x="1591320" y="5335807"/>
                </a:cubicBezTo>
                <a:cubicBezTo>
                  <a:pt x="1714970" y="5391464"/>
                  <a:pt x="2167882" y="5396546"/>
                  <a:pt x="2402042" y="5413741"/>
                </a:cubicBezTo>
                <a:cubicBezTo>
                  <a:pt x="2179483" y="5291640"/>
                  <a:pt x="1795262" y="5092786"/>
                  <a:pt x="1660143" y="5079797"/>
                </a:cubicBezTo>
                <a:cubicBezTo>
                  <a:pt x="1651699" y="5078985"/>
                  <a:pt x="1643556" y="5079058"/>
                  <a:pt x="1635743" y="5079921"/>
                </a:cubicBezTo>
                <a:close/>
                <a:moveTo>
                  <a:pt x="9692631" y="3898140"/>
                </a:moveTo>
                <a:cubicBezTo>
                  <a:pt x="9684896" y="3899430"/>
                  <a:pt x="9677055" y="3901573"/>
                  <a:pt x="9669160" y="3904652"/>
                </a:cubicBezTo>
                <a:cubicBezTo>
                  <a:pt x="9542826" y="3953911"/>
                  <a:pt x="9221944" y="4273583"/>
                  <a:pt x="9045650" y="4428650"/>
                </a:cubicBezTo>
                <a:cubicBezTo>
                  <a:pt x="9288685" y="4355346"/>
                  <a:pt x="9699740" y="4220430"/>
                  <a:pt x="9803659" y="4133097"/>
                </a:cubicBezTo>
                <a:cubicBezTo>
                  <a:pt x="9901083" y="4051222"/>
                  <a:pt x="9808661" y="3878786"/>
                  <a:pt x="9692631" y="3898140"/>
                </a:cubicBezTo>
                <a:close/>
                <a:moveTo>
                  <a:pt x="7707487" y="4178019"/>
                </a:moveTo>
                <a:cubicBezTo>
                  <a:pt x="7700474" y="4177883"/>
                  <a:pt x="7693318" y="4179120"/>
                  <a:pt x="7686397" y="4181890"/>
                </a:cubicBezTo>
                <a:cubicBezTo>
                  <a:pt x="7658709" y="4192972"/>
                  <a:pt x="7645247" y="4224402"/>
                  <a:pt x="7656329" y="4252089"/>
                </a:cubicBezTo>
                <a:cubicBezTo>
                  <a:pt x="7667411" y="4279777"/>
                  <a:pt x="7698840" y="4293239"/>
                  <a:pt x="7726528" y="4282157"/>
                </a:cubicBezTo>
                <a:cubicBezTo>
                  <a:pt x="7754216" y="4271075"/>
                  <a:pt x="7767678" y="4239646"/>
                  <a:pt x="7756596" y="4211958"/>
                </a:cubicBezTo>
                <a:cubicBezTo>
                  <a:pt x="7748285" y="4191193"/>
                  <a:pt x="7728527" y="4178428"/>
                  <a:pt x="7707487" y="4178019"/>
                </a:cubicBezTo>
                <a:close/>
                <a:moveTo>
                  <a:pt x="3637756" y="4770441"/>
                </a:moveTo>
                <a:cubicBezTo>
                  <a:pt x="3617707" y="4776832"/>
                  <a:pt x="3602408" y="4794699"/>
                  <a:pt x="3600363" y="4816972"/>
                </a:cubicBezTo>
                <a:cubicBezTo>
                  <a:pt x="3597633" y="4846670"/>
                  <a:pt x="3619497" y="4872958"/>
                  <a:pt x="3649195" y="4875686"/>
                </a:cubicBezTo>
                <a:cubicBezTo>
                  <a:pt x="3678894" y="4878414"/>
                  <a:pt x="3705180" y="4856551"/>
                  <a:pt x="3707908" y="4826853"/>
                </a:cubicBezTo>
                <a:cubicBezTo>
                  <a:pt x="3710636" y="4797155"/>
                  <a:pt x="3688773" y="4770867"/>
                  <a:pt x="3659076" y="4768139"/>
                </a:cubicBezTo>
                <a:cubicBezTo>
                  <a:pt x="3651651" y="4767457"/>
                  <a:pt x="3644441" y="4768312"/>
                  <a:pt x="3637756" y="4770441"/>
                </a:cubicBezTo>
                <a:close/>
                <a:moveTo>
                  <a:pt x="7930662" y="4140851"/>
                </a:moveTo>
                <a:cubicBezTo>
                  <a:pt x="7813479" y="4153790"/>
                  <a:pt x="7770318" y="4344559"/>
                  <a:pt x="7886239" y="4396737"/>
                </a:cubicBezTo>
                <a:cubicBezTo>
                  <a:pt x="8009889" y="4452395"/>
                  <a:pt x="8462801" y="4457476"/>
                  <a:pt x="8696958" y="4474671"/>
                </a:cubicBezTo>
                <a:cubicBezTo>
                  <a:pt x="8474402" y="4352570"/>
                  <a:pt x="8090181" y="4153717"/>
                  <a:pt x="7955061" y="4140728"/>
                </a:cubicBezTo>
                <a:cubicBezTo>
                  <a:pt x="7946616" y="4139916"/>
                  <a:pt x="7938474" y="4139988"/>
                  <a:pt x="7930662" y="4140851"/>
                </a:cubicBezTo>
                <a:close/>
                <a:moveTo>
                  <a:pt x="7781335" y="4032133"/>
                </a:moveTo>
                <a:cubicBezTo>
                  <a:pt x="7774322" y="4031997"/>
                  <a:pt x="7767167" y="4033233"/>
                  <a:pt x="7760244" y="4036003"/>
                </a:cubicBezTo>
                <a:cubicBezTo>
                  <a:pt x="7732557" y="4047085"/>
                  <a:pt x="7719095" y="4078515"/>
                  <a:pt x="7730177" y="4106203"/>
                </a:cubicBezTo>
                <a:cubicBezTo>
                  <a:pt x="7741258" y="4133890"/>
                  <a:pt x="7772688" y="4147352"/>
                  <a:pt x="7800376" y="4136271"/>
                </a:cubicBezTo>
                <a:cubicBezTo>
                  <a:pt x="7828063" y="4125189"/>
                  <a:pt x="7841526" y="4093759"/>
                  <a:pt x="7830444" y="4066071"/>
                </a:cubicBezTo>
                <a:cubicBezTo>
                  <a:pt x="7822132" y="4045306"/>
                  <a:pt x="7802375" y="4032542"/>
                  <a:pt x="7781335" y="4032133"/>
                </a:cubicBezTo>
                <a:close/>
                <a:moveTo>
                  <a:pt x="3525381" y="4651664"/>
                </a:moveTo>
                <a:cubicBezTo>
                  <a:pt x="3505331" y="4658053"/>
                  <a:pt x="3490034" y="4675920"/>
                  <a:pt x="3487986" y="4698194"/>
                </a:cubicBezTo>
                <a:cubicBezTo>
                  <a:pt x="3485258" y="4727892"/>
                  <a:pt x="3507122" y="4754179"/>
                  <a:pt x="3536820" y="4756907"/>
                </a:cubicBezTo>
                <a:cubicBezTo>
                  <a:pt x="3566518" y="4759636"/>
                  <a:pt x="3592805" y="4737772"/>
                  <a:pt x="3595534" y="4708074"/>
                </a:cubicBezTo>
                <a:cubicBezTo>
                  <a:pt x="3598262" y="4678376"/>
                  <a:pt x="3576398" y="4652089"/>
                  <a:pt x="3546700" y="4649360"/>
                </a:cubicBezTo>
                <a:cubicBezTo>
                  <a:pt x="3539275" y="4648678"/>
                  <a:pt x="3532065" y="4649533"/>
                  <a:pt x="3525381" y="4651664"/>
                </a:cubicBezTo>
                <a:close/>
                <a:moveTo>
                  <a:pt x="7469054" y="3948819"/>
                </a:moveTo>
                <a:cubicBezTo>
                  <a:pt x="7439542" y="3953114"/>
                  <a:pt x="7419100" y="3980522"/>
                  <a:pt x="7423396" y="4010034"/>
                </a:cubicBezTo>
                <a:cubicBezTo>
                  <a:pt x="7427693" y="4039546"/>
                  <a:pt x="7455100" y="4059988"/>
                  <a:pt x="7484612" y="4055692"/>
                </a:cubicBezTo>
                <a:cubicBezTo>
                  <a:pt x="7514124" y="4051396"/>
                  <a:pt x="7534566" y="4023988"/>
                  <a:pt x="7530270" y="3994477"/>
                </a:cubicBezTo>
                <a:cubicBezTo>
                  <a:pt x="7525973" y="3964965"/>
                  <a:pt x="7498566" y="3944523"/>
                  <a:pt x="7469054" y="3948819"/>
                </a:cubicBezTo>
                <a:close/>
                <a:moveTo>
                  <a:pt x="3800950" y="4482777"/>
                </a:moveTo>
                <a:cubicBezTo>
                  <a:pt x="3771439" y="4487073"/>
                  <a:pt x="3750996" y="4514481"/>
                  <a:pt x="3755291" y="4543992"/>
                </a:cubicBezTo>
                <a:cubicBezTo>
                  <a:pt x="3759587" y="4573504"/>
                  <a:pt x="3786995" y="4593946"/>
                  <a:pt x="3816507" y="4589650"/>
                </a:cubicBezTo>
                <a:cubicBezTo>
                  <a:pt x="3846020" y="4585354"/>
                  <a:pt x="3866460" y="4557947"/>
                  <a:pt x="3862165" y="4528434"/>
                </a:cubicBezTo>
                <a:cubicBezTo>
                  <a:pt x="3857869" y="4498923"/>
                  <a:pt x="3830462" y="4478480"/>
                  <a:pt x="3800950" y="4482777"/>
                </a:cubicBezTo>
                <a:close/>
                <a:moveTo>
                  <a:pt x="7855183" y="3886246"/>
                </a:moveTo>
                <a:cubicBezTo>
                  <a:pt x="7848170" y="3886110"/>
                  <a:pt x="7841015" y="3887346"/>
                  <a:pt x="7834093" y="3890117"/>
                </a:cubicBezTo>
                <a:cubicBezTo>
                  <a:pt x="7806405" y="3901199"/>
                  <a:pt x="7792943" y="3932628"/>
                  <a:pt x="7804025" y="3960316"/>
                </a:cubicBezTo>
                <a:cubicBezTo>
                  <a:pt x="7815106" y="3988003"/>
                  <a:pt x="7846536" y="4001466"/>
                  <a:pt x="7874224" y="3990383"/>
                </a:cubicBezTo>
                <a:cubicBezTo>
                  <a:pt x="7901912" y="3979302"/>
                  <a:pt x="7915374" y="3947872"/>
                  <a:pt x="7904292" y="3920184"/>
                </a:cubicBezTo>
                <a:cubicBezTo>
                  <a:pt x="7895980" y="3899418"/>
                  <a:pt x="7876223" y="3886655"/>
                  <a:pt x="7855183" y="3886246"/>
                </a:cubicBezTo>
                <a:close/>
                <a:moveTo>
                  <a:pt x="3413006" y="4532884"/>
                </a:moveTo>
                <a:cubicBezTo>
                  <a:pt x="3392956" y="4539275"/>
                  <a:pt x="3377658" y="4557141"/>
                  <a:pt x="3375612" y="4579414"/>
                </a:cubicBezTo>
                <a:cubicBezTo>
                  <a:pt x="3372883" y="4609113"/>
                  <a:pt x="3394747" y="4635400"/>
                  <a:pt x="3424446" y="4638128"/>
                </a:cubicBezTo>
                <a:cubicBezTo>
                  <a:pt x="3454143" y="4640857"/>
                  <a:pt x="3480430" y="4618992"/>
                  <a:pt x="3483160" y="4589295"/>
                </a:cubicBezTo>
                <a:cubicBezTo>
                  <a:pt x="3485887" y="4559597"/>
                  <a:pt x="3464024" y="4533310"/>
                  <a:pt x="3434325" y="4530582"/>
                </a:cubicBezTo>
                <a:cubicBezTo>
                  <a:pt x="3426900" y="4529900"/>
                  <a:pt x="3419689" y="4530754"/>
                  <a:pt x="3413006" y="4532884"/>
                </a:cubicBezTo>
                <a:close/>
                <a:moveTo>
                  <a:pt x="3123922" y="4545943"/>
                </a:moveTo>
                <a:cubicBezTo>
                  <a:pt x="3102209" y="4549594"/>
                  <a:pt x="3081292" y="4559629"/>
                  <a:pt x="3063288" y="4577582"/>
                </a:cubicBezTo>
                <a:cubicBezTo>
                  <a:pt x="2967276" y="4673334"/>
                  <a:pt x="2801366" y="5094796"/>
                  <a:pt x="2701975" y="5307508"/>
                </a:cubicBezTo>
                <a:cubicBezTo>
                  <a:pt x="2895277" y="5142966"/>
                  <a:pt x="3217834" y="4854650"/>
                  <a:pt x="3278053" y="4732996"/>
                </a:cubicBezTo>
                <a:cubicBezTo>
                  <a:pt x="3326982" y="4634152"/>
                  <a:pt x="3218006" y="4530120"/>
                  <a:pt x="3123922" y="4545943"/>
                </a:cubicBezTo>
                <a:close/>
                <a:moveTo>
                  <a:pt x="1812061" y="4728484"/>
                </a:moveTo>
                <a:cubicBezTo>
                  <a:pt x="1716878" y="4738633"/>
                  <a:pt x="1639622" y="4867819"/>
                  <a:pt x="1713548" y="4949506"/>
                </a:cubicBezTo>
                <a:cubicBezTo>
                  <a:pt x="1804539" y="5050044"/>
                  <a:pt x="2217470" y="5236174"/>
                  <a:pt x="2425115" y="5345752"/>
                </a:cubicBezTo>
                <a:cubicBezTo>
                  <a:pt x="2270131" y="5144707"/>
                  <a:pt x="1997778" y="4808562"/>
                  <a:pt x="1879182" y="4742521"/>
                </a:cubicBezTo>
                <a:cubicBezTo>
                  <a:pt x="1856946" y="4730139"/>
                  <a:pt x="1834026" y="4726141"/>
                  <a:pt x="1812061" y="4728484"/>
                </a:cubicBezTo>
                <a:close/>
                <a:moveTo>
                  <a:pt x="9418841" y="3606873"/>
                </a:moveTo>
                <a:cubicBezTo>
                  <a:pt x="9397129" y="3610524"/>
                  <a:pt x="9376210" y="3620559"/>
                  <a:pt x="9358208" y="3638512"/>
                </a:cubicBezTo>
                <a:cubicBezTo>
                  <a:pt x="9262195" y="3734264"/>
                  <a:pt x="9096286" y="4155726"/>
                  <a:pt x="8996894" y="4368439"/>
                </a:cubicBezTo>
                <a:cubicBezTo>
                  <a:pt x="9190196" y="4203896"/>
                  <a:pt x="9512753" y="3915580"/>
                  <a:pt x="9572972" y="3793926"/>
                </a:cubicBezTo>
                <a:cubicBezTo>
                  <a:pt x="9621900" y="3695082"/>
                  <a:pt x="9512926" y="3591051"/>
                  <a:pt x="9418841" y="3606873"/>
                </a:cubicBezTo>
                <a:close/>
                <a:moveTo>
                  <a:pt x="8106980" y="3789414"/>
                </a:moveTo>
                <a:cubicBezTo>
                  <a:pt x="8011798" y="3799563"/>
                  <a:pt x="7934538" y="3928749"/>
                  <a:pt x="8008466" y="4010436"/>
                </a:cubicBezTo>
                <a:cubicBezTo>
                  <a:pt x="8099456" y="4110974"/>
                  <a:pt x="8512386" y="4297105"/>
                  <a:pt x="8720034" y="4406682"/>
                </a:cubicBezTo>
                <a:cubicBezTo>
                  <a:pt x="8565049" y="4205637"/>
                  <a:pt x="8292696" y="3869492"/>
                  <a:pt x="8174101" y="3803452"/>
                </a:cubicBezTo>
                <a:cubicBezTo>
                  <a:pt x="8151865" y="3791069"/>
                  <a:pt x="8128945" y="3787072"/>
                  <a:pt x="8106980" y="3789414"/>
                </a:cubicBezTo>
                <a:close/>
                <a:moveTo>
                  <a:pt x="7945245" y="3733869"/>
                </a:moveTo>
                <a:cubicBezTo>
                  <a:pt x="7938233" y="3733732"/>
                  <a:pt x="7931077" y="3734969"/>
                  <a:pt x="7924155" y="3737739"/>
                </a:cubicBezTo>
                <a:cubicBezTo>
                  <a:pt x="7896468" y="3748821"/>
                  <a:pt x="7883006" y="3780251"/>
                  <a:pt x="7894087" y="3807939"/>
                </a:cubicBezTo>
                <a:cubicBezTo>
                  <a:pt x="7905169" y="3835626"/>
                  <a:pt x="7936599" y="3849088"/>
                  <a:pt x="7964286" y="3838006"/>
                </a:cubicBezTo>
                <a:cubicBezTo>
                  <a:pt x="7991973" y="3826925"/>
                  <a:pt x="8005435" y="3795495"/>
                  <a:pt x="7994354" y="3767807"/>
                </a:cubicBezTo>
                <a:cubicBezTo>
                  <a:pt x="7986042" y="3747042"/>
                  <a:pt x="7966287" y="3734278"/>
                  <a:pt x="7945245" y="3733869"/>
                </a:cubicBezTo>
                <a:close/>
                <a:moveTo>
                  <a:pt x="3283240" y="4412508"/>
                </a:moveTo>
                <a:cubicBezTo>
                  <a:pt x="3263189" y="4418898"/>
                  <a:pt x="3247891" y="4436765"/>
                  <a:pt x="3245845" y="4459038"/>
                </a:cubicBezTo>
                <a:cubicBezTo>
                  <a:pt x="3243117" y="4488736"/>
                  <a:pt x="3264981" y="4515023"/>
                  <a:pt x="3294679" y="4517752"/>
                </a:cubicBezTo>
                <a:cubicBezTo>
                  <a:pt x="3324376" y="4520480"/>
                  <a:pt x="3350664" y="4498616"/>
                  <a:pt x="3353393" y="4468918"/>
                </a:cubicBezTo>
                <a:cubicBezTo>
                  <a:pt x="3356120" y="4439220"/>
                  <a:pt x="3334256" y="4412933"/>
                  <a:pt x="3304559" y="4410204"/>
                </a:cubicBezTo>
                <a:cubicBezTo>
                  <a:pt x="3297134" y="4409522"/>
                  <a:pt x="3289924" y="4410377"/>
                  <a:pt x="3283240" y="4412508"/>
                </a:cubicBezTo>
                <a:close/>
                <a:moveTo>
                  <a:pt x="7548111" y="3783654"/>
                </a:moveTo>
                <a:cubicBezTo>
                  <a:pt x="7518599" y="3787950"/>
                  <a:pt x="7498156" y="3815358"/>
                  <a:pt x="7502452" y="3844869"/>
                </a:cubicBezTo>
                <a:cubicBezTo>
                  <a:pt x="7506749" y="3874381"/>
                  <a:pt x="7534156" y="3894823"/>
                  <a:pt x="7563668" y="3890527"/>
                </a:cubicBezTo>
                <a:cubicBezTo>
                  <a:pt x="7593180" y="3886231"/>
                  <a:pt x="7613623" y="3858824"/>
                  <a:pt x="7609327" y="3829312"/>
                </a:cubicBezTo>
                <a:cubicBezTo>
                  <a:pt x="7605029" y="3799800"/>
                  <a:pt x="7577623" y="3779358"/>
                  <a:pt x="7548111" y="3783654"/>
                </a:cubicBezTo>
                <a:close/>
                <a:moveTo>
                  <a:pt x="3678087" y="4347005"/>
                </a:moveTo>
                <a:cubicBezTo>
                  <a:pt x="3648575" y="4351302"/>
                  <a:pt x="3628133" y="4378709"/>
                  <a:pt x="3632428" y="4408221"/>
                </a:cubicBezTo>
                <a:cubicBezTo>
                  <a:pt x="3636724" y="4437733"/>
                  <a:pt x="3664131" y="4458175"/>
                  <a:pt x="3693643" y="4453879"/>
                </a:cubicBezTo>
                <a:cubicBezTo>
                  <a:pt x="3723156" y="4449583"/>
                  <a:pt x="3743597" y="4422175"/>
                  <a:pt x="3739302" y="4392663"/>
                </a:cubicBezTo>
                <a:cubicBezTo>
                  <a:pt x="3735007" y="4363152"/>
                  <a:pt x="3707598" y="4342709"/>
                  <a:pt x="3678087" y="4347005"/>
                </a:cubicBezTo>
                <a:close/>
                <a:moveTo>
                  <a:pt x="2799226" y="4402402"/>
                </a:moveTo>
                <a:cubicBezTo>
                  <a:pt x="2754306" y="4404694"/>
                  <a:pt x="2711928" y="4426927"/>
                  <a:pt x="2692496" y="4473918"/>
                </a:cubicBezTo>
                <a:cubicBezTo>
                  <a:pt x="2640680" y="4599226"/>
                  <a:pt x="2649574" y="5052079"/>
                  <a:pt x="2639611" y="5286655"/>
                </a:cubicBezTo>
                <a:cubicBezTo>
                  <a:pt x="2754787" y="5060439"/>
                  <a:pt x="2941693" y="4670265"/>
                  <a:pt x="2950507" y="4534809"/>
                </a:cubicBezTo>
                <a:cubicBezTo>
                  <a:pt x="2956015" y="4450149"/>
                  <a:pt x="2874095" y="4398580"/>
                  <a:pt x="2799226" y="4402402"/>
                </a:cubicBezTo>
                <a:close/>
                <a:moveTo>
                  <a:pt x="2084536" y="4489971"/>
                </a:moveTo>
                <a:cubicBezTo>
                  <a:pt x="2011353" y="4506807"/>
                  <a:pt x="1946807" y="4578686"/>
                  <a:pt x="1975710" y="4658354"/>
                </a:cubicBezTo>
                <a:cubicBezTo>
                  <a:pt x="2021954" y="4785823"/>
                  <a:pt x="2333916" y="5114208"/>
                  <a:pt x="2484750" y="5294136"/>
                </a:cubicBezTo>
                <a:cubicBezTo>
                  <a:pt x="2417241" y="5049428"/>
                  <a:pt x="2292125" y="4635283"/>
                  <a:pt x="2207285" y="4529319"/>
                </a:cubicBezTo>
                <a:cubicBezTo>
                  <a:pt x="2175470" y="4489583"/>
                  <a:pt x="2128448" y="4479869"/>
                  <a:pt x="2084536" y="4489971"/>
                </a:cubicBezTo>
                <a:close/>
                <a:moveTo>
                  <a:pt x="9094145" y="3463332"/>
                </a:moveTo>
                <a:cubicBezTo>
                  <a:pt x="9049225" y="3465624"/>
                  <a:pt x="9006846" y="3487857"/>
                  <a:pt x="8987414" y="3534848"/>
                </a:cubicBezTo>
                <a:cubicBezTo>
                  <a:pt x="8935599" y="3660156"/>
                  <a:pt x="8944491" y="4113010"/>
                  <a:pt x="8934529" y="4347585"/>
                </a:cubicBezTo>
                <a:cubicBezTo>
                  <a:pt x="9049705" y="4121369"/>
                  <a:pt x="9236611" y="3731195"/>
                  <a:pt x="9245425" y="3595740"/>
                </a:cubicBezTo>
                <a:cubicBezTo>
                  <a:pt x="9250934" y="3511079"/>
                  <a:pt x="9169012" y="3459510"/>
                  <a:pt x="9094145" y="3463332"/>
                </a:cubicBezTo>
                <a:close/>
                <a:moveTo>
                  <a:pt x="8379456" y="3550901"/>
                </a:moveTo>
                <a:cubicBezTo>
                  <a:pt x="8306271" y="3567738"/>
                  <a:pt x="8241726" y="3639616"/>
                  <a:pt x="8270628" y="3719285"/>
                </a:cubicBezTo>
                <a:cubicBezTo>
                  <a:pt x="8316872" y="3846754"/>
                  <a:pt x="8628834" y="4175138"/>
                  <a:pt x="8779668" y="4355066"/>
                </a:cubicBezTo>
                <a:cubicBezTo>
                  <a:pt x="8712158" y="4110358"/>
                  <a:pt x="8587044" y="3696214"/>
                  <a:pt x="8502204" y="3590249"/>
                </a:cubicBezTo>
                <a:cubicBezTo>
                  <a:pt x="8470389" y="3550513"/>
                  <a:pt x="8423366" y="3540800"/>
                  <a:pt x="8379456" y="3550901"/>
                </a:cubicBezTo>
                <a:close/>
                <a:moveTo>
                  <a:pt x="5547362" y="3958780"/>
                </a:moveTo>
                <a:lnTo>
                  <a:pt x="5511874" y="3996790"/>
                </a:lnTo>
                <a:cubicBezTo>
                  <a:pt x="5354531" y="4184051"/>
                  <a:pt x="5275354" y="4473917"/>
                  <a:pt x="5320357" y="4783063"/>
                </a:cubicBezTo>
                <a:cubicBezTo>
                  <a:pt x="5365359" y="5092210"/>
                  <a:pt x="5523888" y="5347473"/>
                  <a:pt x="5728088" y="5482107"/>
                </a:cubicBezTo>
                <a:lnTo>
                  <a:pt x="5772941" y="5508421"/>
                </a:lnTo>
                <a:lnTo>
                  <a:pt x="5808430" y="5470411"/>
                </a:lnTo>
                <a:cubicBezTo>
                  <a:pt x="5965771" y="5283149"/>
                  <a:pt x="6044948" y="4993284"/>
                  <a:pt x="5999944" y="4684136"/>
                </a:cubicBezTo>
                <a:cubicBezTo>
                  <a:pt x="5954944" y="4374991"/>
                  <a:pt x="5796415" y="4119727"/>
                  <a:pt x="5592215" y="3985095"/>
                </a:cubicBezTo>
                <a:close/>
                <a:moveTo>
                  <a:pt x="8088858" y="3586040"/>
                </a:moveTo>
                <a:cubicBezTo>
                  <a:pt x="8081843" y="3585905"/>
                  <a:pt x="8074687" y="3587142"/>
                  <a:pt x="8067765" y="3589912"/>
                </a:cubicBezTo>
                <a:cubicBezTo>
                  <a:pt x="8040078" y="3600994"/>
                  <a:pt x="8026616" y="3632423"/>
                  <a:pt x="8037698" y="3660111"/>
                </a:cubicBezTo>
                <a:cubicBezTo>
                  <a:pt x="8048780" y="3687799"/>
                  <a:pt x="8080210" y="3701260"/>
                  <a:pt x="8107897" y="3690179"/>
                </a:cubicBezTo>
                <a:cubicBezTo>
                  <a:pt x="8135584" y="3679097"/>
                  <a:pt x="8149047" y="3647667"/>
                  <a:pt x="8137964" y="3619980"/>
                </a:cubicBezTo>
                <a:cubicBezTo>
                  <a:pt x="8129654" y="3599214"/>
                  <a:pt x="8109896" y="3586450"/>
                  <a:pt x="8088858" y="3586040"/>
                </a:cubicBezTo>
                <a:close/>
                <a:moveTo>
                  <a:pt x="3103444" y="4311757"/>
                </a:moveTo>
                <a:cubicBezTo>
                  <a:pt x="3083395" y="4318148"/>
                  <a:pt x="3068095" y="4336015"/>
                  <a:pt x="3066050" y="4358288"/>
                </a:cubicBezTo>
                <a:cubicBezTo>
                  <a:pt x="3063321" y="4387986"/>
                  <a:pt x="3085186" y="4414274"/>
                  <a:pt x="3114882" y="4417002"/>
                </a:cubicBezTo>
                <a:cubicBezTo>
                  <a:pt x="3144580" y="4419730"/>
                  <a:pt x="3170868" y="4397866"/>
                  <a:pt x="3173596" y="4368168"/>
                </a:cubicBezTo>
                <a:cubicBezTo>
                  <a:pt x="3176326" y="4338470"/>
                  <a:pt x="3154461" y="4312183"/>
                  <a:pt x="3124764" y="4309455"/>
                </a:cubicBezTo>
                <a:cubicBezTo>
                  <a:pt x="3117339" y="4308773"/>
                  <a:pt x="3110127" y="4309627"/>
                  <a:pt x="3103444" y="4311757"/>
                </a:cubicBezTo>
                <a:close/>
                <a:moveTo>
                  <a:pt x="971799" y="4597593"/>
                </a:moveTo>
                <a:cubicBezTo>
                  <a:pt x="902210" y="4597593"/>
                  <a:pt x="845799" y="4654005"/>
                  <a:pt x="845799" y="4723593"/>
                </a:cubicBezTo>
                <a:cubicBezTo>
                  <a:pt x="845799" y="4793181"/>
                  <a:pt x="902210" y="4849593"/>
                  <a:pt x="971799" y="4849593"/>
                </a:cubicBezTo>
                <a:cubicBezTo>
                  <a:pt x="1041387" y="4849593"/>
                  <a:pt x="1097799" y="4793181"/>
                  <a:pt x="1097799" y="4723593"/>
                </a:cubicBezTo>
                <a:cubicBezTo>
                  <a:pt x="1097797" y="4654007"/>
                  <a:pt x="1041387" y="4597593"/>
                  <a:pt x="971799" y="4597593"/>
                </a:cubicBezTo>
                <a:close/>
                <a:moveTo>
                  <a:pt x="10106183" y="3267917"/>
                </a:moveTo>
                <a:cubicBezTo>
                  <a:pt x="10036596" y="3267916"/>
                  <a:pt x="9980183" y="3324329"/>
                  <a:pt x="9980183" y="3393916"/>
                </a:cubicBezTo>
                <a:cubicBezTo>
                  <a:pt x="9980184" y="3463504"/>
                  <a:pt x="10036595" y="3519916"/>
                  <a:pt x="10106184" y="3519915"/>
                </a:cubicBezTo>
                <a:cubicBezTo>
                  <a:pt x="10175772" y="3519916"/>
                  <a:pt x="10232184" y="3463503"/>
                  <a:pt x="10232184" y="3393916"/>
                </a:cubicBezTo>
                <a:cubicBezTo>
                  <a:pt x="10232184" y="3324327"/>
                  <a:pt x="10175772" y="3267915"/>
                  <a:pt x="10106183" y="3267917"/>
                </a:cubicBezTo>
                <a:close/>
                <a:moveTo>
                  <a:pt x="7633942" y="3623542"/>
                </a:moveTo>
                <a:cubicBezTo>
                  <a:pt x="7604430" y="3627838"/>
                  <a:pt x="7583987" y="3655245"/>
                  <a:pt x="7588283" y="3684757"/>
                </a:cubicBezTo>
                <a:cubicBezTo>
                  <a:pt x="7592579" y="3714269"/>
                  <a:pt x="7619987" y="3734711"/>
                  <a:pt x="7649499" y="3730415"/>
                </a:cubicBezTo>
                <a:cubicBezTo>
                  <a:pt x="7679011" y="3726119"/>
                  <a:pt x="7699454" y="3698712"/>
                  <a:pt x="7695158" y="3669200"/>
                </a:cubicBezTo>
                <a:cubicBezTo>
                  <a:pt x="7690861" y="3639688"/>
                  <a:pt x="7663454" y="3619246"/>
                  <a:pt x="7633942" y="3623542"/>
                </a:cubicBezTo>
                <a:close/>
                <a:moveTo>
                  <a:pt x="3550171" y="4218008"/>
                </a:moveTo>
                <a:cubicBezTo>
                  <a:pt x="3520659" y="4222304"/>
                  <a:pt x="3500217" y="4249711"/>
                  <a:pt x="3504513" y="4279224"/>
                </a:cubicBezTo>
                <a:cubicBezTo>
                  <a:pt x="3508808" y="4308735"/>
                  <a:pt x="3536216" y="4329178"/>
                  <a:pt x="3565728" y="4324882"/>
                </a:cubicBezTo>
                <a:cubicBezTo>
                  <a:pt x="3595239" y="4320586"/>
                  <a:pt x="3615684" y="4293178"/>
                  <a:pt x="3611386" y="4263666"/>
                </a:cubicBezTo>
                <a:cubicBezTo>
                  <a:pt x="3607090" y="4234154"/>
                  <a:pt x="3579683" y="4213712"/>
                  <a:pt x="3550171" y="4218008"/>
                </a:cubicBezTo>
                <a:close/>
                <a:moveTo>
                  <a:pt x="2406878" y="4382363"/>
                </a:moveTo>
                <a:cubicBezTo>
                  <a:pt x="2346758" y="4391114"/>
                  <a:pt x="2291570" y="4432965"/>
                  <a:pt x="2290501" y="4500756"/>
                </a:cubicBezTo>
                <a:cubicBezTo>
                  <a:pt x="2288359" y="4636337"/>
                  <a:pt x="2463053" y="5054234"/>
                  <a:pt x="2539991" y="5276057"/>
                </a:cubicBezTo>
                <a:cubicBezTo>
                  <a:pt x="2563976" y="5023343"/>
                  <a:pt x="2594418" y="4591785"/>
                  <a:pt x="2552833" y="4462569"/>
                </a:cubicBezTo>
                <a:cubicBezTo>
                  <a:pt x="2532044" y="4397960"/>
                  <a:pt x="2466994" y="4373611"/>
                  <a:pt x="2406878" y="4382363"/>
                </a:cubicBezTo>
                <a:close/>
                <a:moveTo>
                  <a:pt x="8701797" y="3443293"/>
                </a:moveTo>
                <a:cubicBezTo>
                  <a:pt x="8641676" y="3452044"/>
                  <a:pt x="8586489" y="3493896"/>
                  <a:pt x="8585418" y="3561686"/>
                </a:cubicBezTo>
                <a:cubicBezTo>
                  <a:pt x="8583278" y="3697267"/>
                  <a:pt x="8757971" y="4115165"/>
                  <a:pt x="8834910" y="4336988"/>
                </a:cubicBezTo>
                <a:cubicBezTo>
                  <a:pt x="8858894" y="4084274"/>
                  <a:pt x="8889335" y="3652715"/>
                  <a:pt x="8847752" y="3523499"/>
                </a:cubicBezTo>
                <a:cubicBezTo>
                  <a:pt x="8826962" y="3458890"/>
                  <a:pt x="8761913" y="3434542"/>
                  <a:pt x="8701797" y="3443293"/>
                </a:cubicBezTo>
                <a:close/>
                <a:moveTo>
                  <a:pt x="9534012" y="3292383"/>
                </a:moveTo>
                <a:cubicBezTo>
                  <a:pt x="9504501" y="3296679"/>
                  <a:pt x="9484058" y="3324086"/>
                  <a:pt x="9488354" y="3353598"/>
                </a:cubicBezTo>
                <a:cubicBezTo>
                  <a:pt x="9492650" y="3383110"/>
                  <a:pt x="9520058" y="3403552"/>
                  <a:pt x="9549570" y="3399256"/>
                </a:cubicBezTo>
                <a:cubicBezTo>
                  <a:pt x="9579082" y="3394961"/>
                  <a:pt x="9599524" y="3367553"/>
                  <a:pt x="9595228" y="3338042"/>
                </a:cubicBezTo>
                <a:cubicBezTo>
                  <a:pt x="9590932" y="3308529"/>
                  <a:pt x="9563525" y="3288087"/>
                  <a:pt x="9534012" y="3292383"/>
                </a:cubicBezTo>
                <a:close/>
                <a:moveTo>
                  <a:pt x="1634543" y="4442293"/>
                </a:moveTo>
                <a:cubicBezTo>
                  <a:pt x="1605030" y="4446589"/>
                  <a:pt x="1584588" y="4473996"/>
                  <a:pt x="1588884" y="4503509"/>
                </a:cubicBezTo>
                <a:cubicBezTo>
                  <a:pt x="1593181" y="4533021"/>
                  <a:pt x="1620588" y="4553463"/>
                  <a:pt x="1650100" y="4549167"/>
                </a:cubicBezTo>
                <a:cubicBezTo>
                  <a:pt x="1679612" y="4544871"/>
                  <a:pt x="1700054" y="4517463"/>
                  <a:pt x="1695758" y="4487951"/>
                </a:cubicBezTo>
                <a:cubicBezTo>
                  <a:pt x="1691462" y="4458440"/>
                  <a:pt x="1664055" y="4437997"/>
                  <a:pt x="1634543" y="4442293"/>
                </a:cubicBezTo>
                <a:close/>
                <a:moveTo>
                  <a:pt x="8227974" y="3478632"/>
                </a:moveTo>
                <a:cubicBezTo>
                  <a:pt x="8220961" y="3478496"/>
                  <a:pt x="8213805" y="3479733"/>
                  <a:pt x="8206883" y="3482503"/>
                </a:cubicBezTo>
                <a:cubicBezTo>
                  <a:pt x="8179195" y="3493585"/>
                  <a:pt x="8165735" y="3525014"/>
                  <a:pt x="8176816" y="3552702"/>
                </a:cubicBezTo>
                <a:cubicBezTo>
                  <a:pt x="8187898" y="3580390"/>
                  <a:pt x="8219327" y="3593852"/>
                  <a:pt x="8247015" y="3582770"/>
                </a:cubicBezTo>
                <a:cubicBezTo>
                  <a:pt x="8274702" y="3571688"/>
                  <a:pt x="8288164" y="3540258"/>
                  <a:pt x="8277082" y="3512571"/>
                </a:cubicBezTo>
                <a:cubicBezTo>
                  <a:pt x="8268771" y="3491805"/>
                  <a:pt x="8249014" y="3479041"/>
                  <a:pt x="8227974" y="3478632"/>
                </a:cubicBezTo>
                <a:close/>
                <a:moveTo>
                  <a:pt x="2939478" y="4248467"/>
                </a:moveTo>
                <a:cubicBezTo>
                  <a:pt x="2919428" y="4254858"/>
                  <a:pt x="2904129" y="4272725"/>
                  <a:pt x="2902083" y="4294998"/>
                </a:cubicBezTo>
                <a:cubicBezTo>
                  <a:pt x="2899356" y="4324696"/>
                  <a:pt x="2921220" y="4350984"/>
                  <a:pt x="2950917" y="4353712"/>
                </a:cubicBezTo>
                <a:cubicBezTo>
                  <a:pt x="2980615" y="4356441"/>
                  <a:pt x="3006903" y="4334577"/>
                  <a:pt x="3009631" y="4304879"/>
                </a:cubicBezTo>
                <a:cubicBezTo>
                  <a:pt x="3012359" y="4275181"/>
                  <a:pt x="2990495" y="4248893"/>
                  <a:pt x="2960797" y="4246165"/>
                </a:cubicBezTo>
                <a:cubicBezTo>
                  <a:pt x="2953372" y="4245483"/>
                  <a:pt x="2946162" y="4246338"/>
                  <a:pt x="2939478" y="4248467"/>
                </a:cubicBezTo>
                <a:close/>
                <a:moveTo>
                  <a:pt x="6055341" y="3782702"/>
                </a:moveTo>
                <a:cubicBezTo>
                  <a:pt x="6023681" y="3785795"/>
                  <a:pt x="5992890" y="3790677"/>
                  <a:pt x="5963154" y="3797344"/>
                </a:cubicBezTo>
                <a:lnTo>
                  <a:pt x="5913520" y="3811270"/>
                </a:lnTo>
                <a:lnTo>
                  <a:pt x="5921418" y="3862214"/>
                </a:lnTo>
                <a:cubicBezTo>
                  <a:pt x="5971467" y="4100800"/>
                  <a:pt x="6153519" y="4353624"/>
                  <a:pt x="6430039" y="4531536"/>
                </a:cubicBezTo>
                <a:cubicBezTo>
                  <a:pt x="6706559" y="4709450"/>
                  <a:pt x="7012100" y="4770342"/>
                  <a:pt x="7249974" y="4717006"/>
                </a:cubicBezTo>
                <a:lnTo>
                  <a:pt x="7299609" y="4703080"/>
                </a:lnTo>
                <a:lnTo>
                  <a:pt x="7291710" y="4652136"/>
                </a:lnTo>
                <a:cubicBezTo>
                  <a:pt x="7241660" y="4413548"/>
                  <a:pt x="7059607" y="4160724"/>
                  <a:pt x="6783090" y="3982812"/>
                </a:cubicBezTo>
                <a:cubicBezTo>
                  <a:pt x="6541133" y="3827139"/>
                  <a:pt x="6276960" y="3761058"/>
                  <a:pt x="6055341" y="3782702"/>
                </a:cubicBezTo>
                <a:close/>
                <a:moveTo>
                  <a:pt x="9341497" y="3284920"/>
                </a:moveTo>
                <a:cubicBezTo>
                  <a:pt x="9334483" y="3284784"/>
                  <a:pt x="9327327" y="3286020"/>
                  <a:pt x="9320405" y="3288791"/>
                </a:cubicBezTo>
                <a:cubicBezTo>
                  <a:pt x="9292718" y="3299872"/>
                  <a:pt x="9279256" y="3331302"/>
                  <a:pt x="9290338" y="3358991"/>
                </a:cubicBezTo>
                <a:cubicBezTo>
                  <a:pt x="9301420" y="3386678"/>
                  <a:pt x="9332849" y="3400140"/>
                  <a:pt x="9360536" y="3389057"/>
                </a:cubicBezTo>
                <a:cubicBezTo>
                  <a:pt x="9388225" y="3377976"/>
                  <a:pt x="9401687" y="3346546"/>
                  <a:pt x="9390605" y="3318858"/>
                </a:cubicBezTo>
                <a:cubicBezTo>
                  <a:pt x="9382294" y="3298093"/>
                  <a:pt x="9362536" y="3285328"/>
                  <a:pt x="9341497" y="3284920"/>
                </a:cubicBezTo>
                <a:close/>
                <a:moveTo>
                  <a:pt x="1816941" y="4380255"/>
                </a:moveTo>
                <a:cubicBezTo>
                  <a:pt x="1796892" y="4386644"/>
                  <a:pt x="1781593" y="4404512"/>
                  <a:pt x="1779547" y="4426785"/>
                </a:cubicBezTo>
                <a:cubicBezTo>
                  <a:pt x="1776819" y="4456483"/>
                  <a:pt x="1798683" y="4482770"/>
                  <a:pt x="1828380" y="4485498"/>
                </a:cubicBezTo>
                <a:cubicBezTo>
                  <a:pt x="1858079" y="4488227"/>
                  <a:pt x="1884367" y="4466363"/>
                  <a:pt x="1887094" y="4436665"/>
                </a:cubicBezTo>
                <a:cubicBezTo>
                  <a:pt x="1889822" y="4406968"/>
                  <a:pt x="1867958" y="4380680"/>
                  <a:pt x="1838262" y="4377952"/>
                </a:cubicBezTo>
                <a:cubicBezTo>
                  <a:pt x="1830836" y="4377269"/>
                  <a:pt x="1823625" y="4378124"/>
                  <a:pt x="1816941" y="4380255"/>
                </a:cubicBezTo>
                <a:close/>
                <a:moveTo>
                  <a:pt x="7739874" y="3498983"/>
                </a:moveTo>
                <a:cubicBezTo>
                  <a:pt x="7710363" y="3503279"/>
                  <a:pt x="7689920" y="3530687"/>
                  <a:pt x="7694216" y="3560198"/>
                </a:cubicBezTo>
                <a:cubicBezTo>
                  <a:pt x="7698512" y="3589710"/>
                  <a:pt x="7725919" y="3610153"/>
                  <a:pt x="7755431" y="3605857"/>
                </a:cubicBezTo>
                <a:cubicBezTo>
                  <a:pt x="7784944" y="3601561"/>
                  <a:pt x="7805386" y="3574153"/>
                  <a:pt x="7801090" y="3544642"/>
                </a:cubicBezTo>
                <a:cubicBezTo>
                  <a:pt x="7796794" y="3515129"/>
                  <a:pt x="7769386" y="3494688"/>
                  <a:pt x="7739874" y="3498983"/>
                </a:cubicBezTo>
                <a:close/>
                <a:moveTo>
                  <a:pt x="3413123" y="4128819"/>
                </a:moveTo>
                <a:cubicBezTo>
                  <a:pt x="3383612" y="4133116"/>
                  <a:pt x="3363170" y="4160523"/>
                  <a:pt x="3367466" y="4190035"/>
                </a:cubicBezTo>
                <a:cubicBezTo>
                  <a:pt x="3371762" y="4219547"/>
                  <a:pt x="3399169" y="4239989"/>
                  <a:pt x="3428681" y="4235693"/>
                </a:cubicBezTo>
                <a:cubicBezTo>
                  <a:pt x="3458193" y="4231397"/>
                  <a:pt x="3478635" y="4203989"/>
                  <a:pt x="3474339" y="4174477"/>
                </a:cubicBezTo>
                <a:cubicBezTo>
                  <a:pt x="3470043" y="4144966"/>
                  <a:pt x="3442635" y="4124524"/>
                  <a:pt x="3413123" y="4128819"/>
                </a:cubicBezTo>
                <a:close/>
                <a:moveTo>
                  <a:pt x="5102565" y="3867033"/>
                </a:moveTo>
                <a:cubicBezTo>
                  <a:pt x="4859593" y="3886879"/>
                  <a:pt x="4586001" y="4035910"/>
                  <a:pt x="4374929" y="4288033"/>
                </a:cubicBezTo>
                <a:cubicBezTo>
                  <a:pt x="4163857" y="4540150"/>
                  <a:pt x="4065261" y="4835688"/>
                  <a:pt x="4088454" y="5078361"/>
                </a:cubicBezTo>
                <a:lnTo>
                  <a:pt x="4096070" y="5129348"/>
                </a:lnTo>
                <a:lnTo>
                  <a:pt x="4147601" y="5127877"/>
                </a:lnTo>
                <a:cubicBezTo>
                  <a:pt x="4390572" y="5108033"/>
                  <a:pt x="4664163" y="4959000"/>
                  <a:pt x="4875236" y="4706881"/>
                </a:cubicBezTo>
                <a:cubicBezTo>
                  <a:pt x="5086307" y="4454761"/>
                  <a:pt x="5184904" y="4159223"/>
                  <a:pt x="5161711" y="3916549"/>
                </a:cubicBezTo>
                <a:lnTo>
                  <a:pt x="5154095" y="3865562"/>
                </a:lnTo>
                <a:close/>
                <a:moveTo>
                  <a:pt x="8393660" y="3379901"/>
                </a:moveTo>
                <a:cubicBezTo>
                  <a:pt x="8386646" y="3379764"/>
                  <a:pt x="8379490" y="3381001"/>
                  <a:pt x="8372569" y="3383771"/>
                </a:cubicBezTo>
                <a:cubicBezTo>
                  <a:pt x="8344881" y="3394853"/>
                  <a:pt x="8331419" y="3426282"/>
                  <a:pt x="8342501" y="3453970"/>
                </a:cubicBezTo>
                <a:cubicBezTo>
                  <a:pt x="8353583" y="3481657"/>
                  <a:pt x="8385013" y="3495120"/>
                  <a:pt x="8412701" y="3484038"/>
                </a:cubicBezTo>
                <a:cubicBezTo>
                  <a:pt x="8440388" y="3472956"/>
                  <a:pt x="8453850" y="3441526"/>
                  <a:pt x="8442768" y="3413839"/>
                </a:cubicBezTo>
                <a:cubicBezTo>
                  <a:pt x="8434457" y="3393073"/>
                  <a:pt x="8414699" y="3380309"/>
                  <a:pt x="8393660" y="3379901"/>
                </a:cubicBezTo>
                <a:close/>
                <a:moveTo>
                  <a:pt x="2752520" y="4201070"/>
                </a:moveTo>
                <a:cubicBezTo>
                  <a:pt x="2732471" y="4207459"/>
                  <a:pt x="2717172" y="4225327"/>
                  <a:pt x="2715126" y="4247600"/>
                </a:cubicBezTo>
                <a:cubicBezTo>
                  <a:pt x="2712397" y="4277298"/>
                  <a:pt x="2734262" y="4303586"/>
                  <a:pt x="2763960" y="4306314"/>
                </a:cubicBezTo>
                <a:cubicBezTo>
                  <a:pt x="2793657" y="4309042"/>
                  <a:pt x="2819944" y="4287178"/>
                  <a:pt x="2822673" y="4257481"/>
                </a:cubicBezTo>
                <a:cubicBezTo>
                  <a:pt x="2825401" y="4227782"/>
                  <a:pt x="2803538" y="4201495"/>
                  <a:pt x="2773839" y="4198767"/>
                </a:cubicBezTo>
                <a:cubicBezTo>
                  <a:pt x="2766415" y="4198085"/>
                  <a:pt x="2759204" y="4198940"/>
                  <a:pt x="2752520" y="4201070"/>
                </a:cubicBezTo>
                <a:close/>
                <a:moveTo>
                  <a:pt x="9152844" y="3244097"/>
                </a:moveTo>
                <a:cubicBezTo>
                  <a:pt x="9145830" y="3243962"/>
                  <a:pt x="9138674" y="3245198"/>
                  <a:pt x="9131752" y="3247969"/>
                </a:cubicBezTo>
                <a:cubicBezTo>
                  <a:pt x="9104065" y="3259050"/>
                  <a:pt x="9090603" y="3290480"/>
                  <a:pt x="9101685" y="3318168"/>
                </a:cubicBezTo>
                <a:cubicBezTo>
                  <a:pt x="9112767" y="3345855"/>
                  <a:pt x="9144196" y="3359317"/>
                  <a:pt x="9171884" y="3348235"/>
                </a:cubicBezTo>
                <a:cubicBezTo>
                  <a:pt x="9199572" y="3337153"/>
                  <a:pt x="9213034" y="3305724"/>
                  <a:pt x="9201952" y="3278036"/>
                </a:cubicBezTo>
                <a:cubicBezTo>
                  <a:pt x="9193640" y="3257270"/>
                  <a:pt x="9173883" y="3244506"/>
                  <a:pt x="9152844" y="3244097"/>
                </a:cubicBezTo>
                <a:close/>
                <a:moveTo>
                  <a:pt x="1986127" y="4287342"/>
                </a:moveTo>
                <a:cubicBezTo>
                  <a:pt x="1966077" y="4293733"/>
                  <a:pt x="1950779" y="4311599"/>
                  <a:pt x="1948733" y="4333873"/>
                </a:cubicBezTo>
                <a:cubicBezTo>
                  <a:pt x="1946004" y="4363571"/>
                  <a:pt x="1967869" y="4389858"/>
                  <a:pt x="1997566" y="4392587"/>
                </a:cubicBezTo>
                <a:cubicBezTo>
                  <a:pt x="2027264" y="4395315"/>
                  <a:pt x="2053551" y="4373451"/>
                  <a:pt x="2056280" y="4343753"/>
                </a:cubicBezTo>
                <a:cubicBezTo>
                  <a:pt x="2059008" y="4314055"/>
                  <a:pt x="2037144" y="4287768"/>
                  <a:pt x="2007446" y="4285040"/>
                </a:cubicBezTo>
                <a:cubicBezTo>
                  <a:pt x="2000021" y="4284358"/>
                  <a:pt x="1992811" y="4285212"/>
                  <a:pt x="1986127" y="4287342"/>
                </a:cubicBezTo>
                <a:close/>
                <a:moveTo>
                  <a:pt x="8570529" y="3309109"/>
                </a:moveTo>
                <a:cubicBezTo>
                  <a:pt x="8563516" y="3308973"/>
                  <a:pt x="8556360" y="3310209"/>
                  <a:pt x="8549438" y="3312980"/>
                </a:cubicBezTo>
                <a:cubicBezTo>
                  <a:pt x="8521750" y="3324062"/>
                  <a:pt x="8508289" y="3355492"/>
                  <a:pt x="8519370" y="3383179"/>
                </a:cubicBezTo>
                <a:cubicBezTo>
                  <a:pt x="8530453" y="3410867"/>
                  <a:pt x="8561881" y="3424329"/>
                  <a:pt x="8589570" y="3413247"/>
                </a:cubicBezTo>
                <a:cubicBezTo>
                  <a:pt x="8617257" y="3402165"/>
                  <a:pt x="8630719" y="3370735"/>
                  <a:pt x="8619637" y="3343047"/>
                </a:cubicBezTo>
                <a:cubicBezTo>
                  <a:pt x="8611326" y="3322282"/>
                  <a:pt x="8591569" y="3309518"/>
                  <a:pt x="8570529" y="3309109"/>
                </a:cubicBezTo>
                <a:close/>
                <a:moveTo>
                  <a:pt x="2562809" y="4183640"/>
                </a:moveTo>
                <a:cubicBezTo>
                  <a:pt x="2542759" y="4190031"/>
                  <a:pt x="2527461" y="4207898"/>
                  <a:pt x="2525415" y="4230171"/>
                </a:cubicBezTo>
                <a:cubicBezTo>
                  <a:pt x="2522686" y="4259869"/>
                  <a:pt x="2544551" y="4286157"/>
                  <a:pt x="2574248" y="4288885"/>
                </a:cubicBezTo>
                <a:cubicBezTo>
                  <a:pt x="2603946" y="4291614"/>
                  <a:pt x="2630233" y="4269750"/>
                  <a:pt x="2632962" y="4240052"/>
                </a:cubicBezTo>
                <a:cubicBezTo>
                  <a:pt x="2635690" y="4210354"/>
                  <a:pt x="2613826" y="4184066"/>
                  <a:pt x="2584129" y="4181338"/>
                </a:cubicBezTo>
                <a:cubicBezTo>
                  <a:pt x="2576704" y="4180656"/>
                  <a:pt x="2569493" y="4181511"/>
                  <a:pt x="2562809" y="4183640"/>
                </a:cubicBezTo>
                <a:close/>
                <a:moveTo>
                  <a:pt x="8940152" y="3219333"/>
                </a:moveTo>
                <a:cubicBezTo>
                  <a:pt x="8933139" y="3219197"/>
                  <a:pt x="8925984" y="3220434"/>
                  <a:pt x="8919062" y="3223204"/>
                </a:cubicBezTo>
                <a:cubicBezTo>
                  <a:pt x="8891375" y="3234286"/>
                  <a:pt x="8877912" y="3265716"/>
                  <a:pt x="8888994" y="3293404"/>
                </a:cubicBezTo>
                <a:cubicBezTo>
                  <a:pt x="8900075" y="3321090"/>
                  <a:pt x="8931505" y="3334554"/>
                  <a:pt x="8959194" y="3323471"/>
                </a:cubicBezTo>
                <a:cubicBezTo>
                  <a:pt x="8986880" y="3312390"/>
                  <a:pt x="9000342" y="3280960"/>
                  <a:pt x="8989261" y="3253272"/>
                </a:cubicBezTo>
                <a:cubicBezTo>
                  <a:pt x="8980949" y="3232506"/>
                  <a:pt x="8961192" y="3219742"/>
                  <a:pt x="8940152" y="3219333"/>
                </a:cubicBezTo>
                <a:close/>
                <a:moveTo>
                  <a:pt x="2182931" y="4202968"/>
                </a:moveTo>
                <a:cubicBezTo>
                  <a:pt x="2162881" y="4209359"/>
                  <a:pt x="2147583" y="4227225"/>
                  <a:pt x="2145536" y="4249500"/>
                </a:cubicBezTo>
                <a:cubicBezTo>
                  <a:pt x="2142808" y="4279198"/>
                  <a:pt x="2164672" y="4305485"/>
                  <a:pt x="2194368" y="4308213"/>
                </a:cubicBezTo>
                <a:cubicBezTo>
                  <a:pt x="2224068" y="4310942"/>
                  <a:pt x="2250355" y="4289077"/>
                  <a:pt x="2253082" y="4259380"/>
                </a:cubicBezTo>
                <a:cubicBezTo>
                  <a:pt x="2255812" y="4229682"/>
                  <a:pt x="2233947" y="4203395"/>
                  <a:pt x="2204250" y="4200666"/>
                </a:cubicBezTo>
                <a:cubicBezTo>
                  <a:pt x="2196825" y="4199984"/>
                  <a:pt x="2189614" y="4200839"/>
                  <a:pt x="2182931" y="4202968"/>
                </a:cubicBezTo>
                <a:close/>
                <a:moveTo>
                  <a:pt x="7845806" y="3374425"/>
                </a:moveTo>
                <a:cubicBezTo>
                  <a:pt x="7816294" y="3378721"/>
                  <a:pt x="7795851" y="3406128"/>
                  <a:pt x="7800147" y="3435640"/>
                </a:cubicBezTo>
                <a:cubicBezTo>
                  <a:pt x="7804444" y="3465151"/>
                  <a:pt x="7831852" y="3485594"/>
                  <a:pt x="7861364" y="3481298"/>
                </a:cubicBezTo>
                <a:cubicBezTo>
                  <a:pt x="7890876" y="3477002"/>
                  <a:pt x="7911318" y="3449595"/>
                  <a:pt x="7907022" y="3420083"/>
                </a:cubicBezTo>
                <a:cubicBezTo>
                  <a:pt x="7902726" y="3390570"/>
                  <a:pt x="7875317" y="3370129"/>
                  <a:pt x="7845806" y="3374425"/>
                </a:cubicBezTo>
                <a:close/>
                <a:moveTo>
                  <a:pt x="3276077" y="4039631"/>
                </a:moveTo>
                <a:cubicBezTo>
                  <a:pt x="3246565" y="4043927"/>
                  <a:pt x="3226122" y="4071334"/>
                  <a:pt x="3230418" y="4100846"/>
                </a:cubicBezTo>
                <a:cubicBezTo>
                  <a:pt x="3234714" y="4130359"/>
                  <a:pt x="3262123" y="4150800"/>
                  <a:pt x="3291634" y="4146504"/>
                </a:cubicBezTo>
                <a:cubicBezTo>
                  <a:pt x="3321146" y="4142208"/>
                  <a:pt x="3341589" y="4114800"/>
                  <a:pt x="3337293" y="4085289"/>
                </a:cubicBezTo>
                <a:cubicBezTo>
                  <a:pt x="3332996" y="4055777"/>
                  <a:pt x="3305588" y="4035335"/>
                  <a:pt x="3276077" y="4039631"/>
                </a:cubicBezTo>
                <a:close/>
                <a:moveTo>
                  <a:pt x="8745307" y="3239154"/>
                </a:moveTo>
                <a:cubicBezTo>
                  <a:pt x="8738294" y="3239018"/>
                  <a:pt x="8731139" y="3240255"/>
                  <a:pt x="8724217" y="3243026"/>
                </a:cubicBezTo>
                <a:cubicBezTo>
                  <a:pt x="8696529" y="3254107"/>
                  <a:pt x="8683066" y="3285537"/>
                  <a:pt x="8694149" y="3313225"/>
                </a:cubicBezTo>
                <a:cubicBezTo>
                  <a:pt x="8705231" y="3340912"/>
                  <a:pt x="8736662" y="3354375"/>
                  <a:pt x="8764349" y="3343292"/>
                </a:cubicBezTo>
                <a:cubicBezTo>
                  <a:pt x="8792035" y="3332211"/>
                  <a:pt x="8805498" y="3300781"/>
                  <a:pt x="8794415" y="3273093"/>
                </a:cubicBezTo>
                <a:cubicBezTo>
                  <a:pt x="8786105" y="3252328"/>
                  <a:pt x="8766347" y="3239563"/>
                  <a:pt x="8745307" y="3239154"/>
                </a:cubicBezTo>
                <a:close/>
                <a:moveTo>
                  <a:pt x="2375342" y="4166418"/>
                </a:moveTo>
                <a:cubicBezTo>
                  <a:pt x="2355290" y="4172808"/>
                  <a:pt x="2339991" y="4190675"/>
                  <a:pt x="2337947" y="4212949"/>
                </a:cubicBezTo>
                <a:cubicBezTo>
                  <a:pt x="2335217" y="4242647"/>
                  <a:pt x="2357083" y="4268934"/>
                  <a:pt x="2386778" y="4271662"/>
                </a:cubicBezTo>
                <a:cubicBezTo>
                  <a:pt x="2416478" y="4274391"/>
                  <a:pt x="2442764" y="4252527"/>
                  <a:pt x="2445492" y="4222829"/>
                </a:cubicBezTo>
                <a:cubicBezTo>
                  <a:pt x="2448221" y="4193132"/>
                  <a:pt x="2426356" y="4166844"/>
                  <a:pt x="2396660" y="4164116"/>
                </a:cubicBezTo>
                <a:cubicBezTo>
                  <a:pt x="2389235" y="4163433"/>
                  <a:pt x="2382023" y="4164288"/>
                  <a:pt x="2375342" y="4166418"/>
                </a:cubicBezTo>
                <a:close/>
                <a:moveTo>
                  <a:pt x="9431559" y="3137551"/>
                </a:moveTo>
                <a:cubicBezTo>
                  <a:pt x="9402046" y="3141847"/>
                  <a:pt x="9381604" y="3169254"/>
                  <a:pt x="9385901" y="3198767"/>
                </a:cubicBezTo>
                <a:cubicBezTo>
                  <a:pt x="9390197" y="3228279"/>
                  <a:pt x="9417603" y="3248721"/>
                  <a:pt x="9447115" y="3244425"/>
                </a:cubicBezTo>
                <a:cubicBezTo>
                  <a:pt x="9476628" y="3240128"/>
                  <a:pt x="9497069" y="3212721"/>
                  <a:pt x="9492774" y="3183209"/>
                </a:cubicBezTo>
                <a:cubicBezTo>
                  <a:pt x="9488478" y="3153697"/>
                  <a:pt x="9461070" y="3133255"/>
                  <a:pt x="9431559" y="3137551"/>
                </a:cubicBezTo>
                <a:close/>
                <a:moveTo>
                  <a:pt x="1688603" y="4264677"/>
                </a:moveTo>
                <a:cubicBezTo>
                  <a:pt x="1659091" y="4268973"/>
                  <a:pt x="1638649" y="4296381"/>
                  <a:pt x="1642945" y="4325893"/>
                </a:cubicBezTo>
                <a:cubicBezTo>
                  <a:pt x="1647241" y="4355405"/>
                  <a:pt x="1674648" y="4375847"/>
                  <a:pt x="1704161" y="4371550"/>
                </a:cubicBezTo>
                <a:cubicBezTo>
                  <a:pt x="1733673" y="4367255"/>
                  <a:pt x="1754116" y="4339848"/>
                  <a:pt x="1749820" y="4310336"/>
                </a:cubicBezTo>
                <a:cubicBezTo>
                  <a:pt x="1745523" y="4280823"/>
                  <a:pt x="1718116" y="4260381"/>
                  <a:pt x="1688603" y="4264677"/>
                </a:cubicBezTo>
                <a:close/>
                <a:moveTo>
                  <a:pt x="7969021" y="3247350"/>
                </a:moveTo>
                <a:cubicBezTo>
                  <a:pt x="7939509" y="3251646"/>
                  <a:pt x="7919067" y="3279054"/>
                  <a:pt x="7923363" y="3308566"/>
                </a:cubicBezTo>
                <a:cubicBezTo>
                  <a:pt x="7927658" y="3338078"/>
                  <a:pt x="7955067" y="3358520"/>
                  <a:pt x="7984579" y="3354223"/>
                </a:cubicBezTo>
                <a:cubicBezTo>
                  <a:pt x="8014091" y="3349927"/>
                  <a:pt x="8034533" y="3322520"/>
                  <a:pt x="8030236" y="3293009"/>
                </a:cubicBezTo>
                <a:cubicBezTo>
                  <a:pt x="8025941" y="3263496"/>
                  <a:pt x="7998533" y="3243054"/>
                  <a:pt x="7969021" y="3247350"/>
                </a:cubicBezTo>
                <a:close/>
                <a:moveTo>
                  <a:pt x="3121747" y="3952958"/>
                </a:moveTo>
                <a:cubicBezTo>
                  <a:pt x="3092235" y="3957254"/>
                  <a:pt x="3071794" y="3984662"/>
                  <a:pt x="3076090" y="4014174"/>
                </a:cubicBezTo>
                <a:cubicBezTo>
                  <a:pt x="3080384" y="4043685"/>
                  <a:pt x="3107792" y="4064127"/>
                  <a:pt x="3137304" y="4059831"/>
                </a:cubicBezTo>
                <a:cubicBezTo>
                  <a:pt x="3166816" y="4055536"/>
                  <a:pt x="3187258" y="4028128"/>
                  <a:pt x="3182962" y="3998617"/>
                </a:cubicBezTo>
                <a:cubicBezTo>
                  <a:pt x="3178666" y="3969105"/>
                  <a:pt x="3151259" y="3948661"/>
                  <a:pt x="3121747" y="3952958"/>
                </a:cubicBezTo>
                <a:close/>
                <a:moveTo>
                  <a:pt x="9257693" y="3053721"/>
                </a:moveTo>
                <a:cubicBezTo>
                  <a:pt x="9228182" y="3058018"/>
                  <a:pt x="9207739" y="3085425"/>
                  <a:pt x="9212035" y="3114937"/>
                </a:cubicBezTo>
                <a:cubicBezTo>
                  <a:pt x="9216331" y="3144449"/>
                  <a:pt x="9243739" y="3164891"/>
                  <a:pt x="9273250" y="3160596"/>
                </a:cubicBezTo>
                <a:cubicBezTo>
                  <a:pt x="9302763" y="3156300"/>
                  <a:pt x="9323204" y="3128891"/>
                  <a:pt x="9318909" y="3099379"/>
                </a:cubicBezTo>
                <a:cubicBezTo>
                  <a:pt x="9314613" y="3069868"/>
                  <a:pt x="9287205" y="3049425"/>
                  <a:pt x="9257693" y="3053721"/>
                </a:cubicBezTo>
                <a:close/>
                <a:moveTo>
                  <a:pt x="1831354" y="4134759"/>
                </a:moveTo>
                <a:cubicBezTo>
                  <a:pt x="1801841" y="4139055"/>
                  <a:pt x="1781400" y="4166463"/>
                  <a:pt x="1785696" y="4195975"/>
                </a:cubicBezTo>
                <a:cubicBezTo>
                  <a:pt x="1789991" y="4225486"/>
                  <a:pt x="1817399" y="4245929"/>
                  <a:pt x="1846911" y="4241633"/>
                </a:cubicBezTo>
                <a:cubicBezTo>
                  <a:pt x="1876422" y="4237337"/>
                  <a:pt x="1896865" y="4209929"/>
                  <a:pt x="1892569" y="4180417"/>
                </a:cubicBezTo>
                <a:cubicBezTo>
                  <a:pt x="1888272" y="4150906"/>
                  <a:pt x="1860864" y="4130463"/>
                  <a:pt x="1831354" y="4134759"/>
                </a:cubicBezTo>
                <a:close/>
                <a:moveTo>
                  <a:pt x="8648462" y="3134421"/>
                </a:moveTo>
                <a:cubicBezTo>
                  <a:pt x="8279797" y="3188895"/>
                  <a:pt x="7932045" y="3403264"/>
                  <a:pt x="7714001" y="3750624"/>
                </a:cubicBezTo>
                <a:cubicBezTo>
                  <a:pt x="7326369" y="4368154"/>
                  <a:pt x="7495468" y="5172161"/>
                  <a:pt x="8091696" y="5546423"/>
                </a:cubicBezTo>
                <a:cubicBezTo>
                  <a:pt x="7563290" y="5144513"/>
                  <a:pt x="7438224" y="4389142"/>
                  <a:pt x="7803692" y="3806924"/>
                </a:cubicBezTo>
                <a:cubicBezTo>
                  <a:pt x="8169158" y="3224707"/>
                  <a:pt x="8903795" y="3008983"/>
                  <a:pt x="9495440" y="3310147"/>
                </a:cubicBezTo>
                <a:cubicBezTo>
                  <a:pt x="9234591" y="3146408"/>
                  <a:pt x="8935201" y="3092051"/>
                  <a:pt x="8648462" y="3134421"/>
                </a:cubicBezTo>
                <a:close/>
                <a:moveTo>
                  <a:pt x="2449039" y="4036859"/>
                </a:moveTo>
                <a:cubicBezTo>
                  <a:pt x="2162122" y="4077996"/>
                  <a:pt x="1890655" y="4215452"/>
                  <a:pt x="1687310" y="4446763"/>
                </a:cubicBezTo>
                <a:cubicBezTo>
                  <a:pt x="2168541" y="3989421"/>
                  <a:pt x="2934192" y="3986751"/>
                  <a:pt x="3450480" y="4440614"/>
                </a:cubicBezTo>
                <a:cubicBezTo>
                  <a:pt x="3966766" y="4894476"/>
                  <a:pt x="4062244" y="5654154"/>
                  <a:pt x="3670349" y="6190030"/>
                </a:cubicBezTo>
                <a:cubicBezTo>
                  <a:pt x="4135133" y="5661319"/>
                  <a:pt x="4067996" y="4842470"/>
                  <a:pt x="3520397" y="4361080"/>
                </a:cubicBezTo>
                <a:cubicBezTo>
                  <a:pt x="3212371" y="4090298"/>
                  <a:pt x="2817934" y="3983969"/>
                  <a:pt x="2449039" y="4036859"/>
                </a:cubicBezTo>
                <a:close/>
                <a:moveTo>
                  <a:pt x="8143234" y="3137227"/>
                </a:moveTo>
                <a:cubicBezTo>
                  <a:pt x="8113722" y="3141522"/>
                  <a:pt x="8093279" y="3168930"/>
                  <a:pt x="8097576" y="3198442"/>
                </a:cubicBezTo>
                <a:cubicBezTo>
                  <a:pt x="8101872" y="3227954"/>
                  <a:pt x="8129279" y="3248396"/>
                  <a:pt x="8158791" y="3244100"/>
                </a:cubicBezTo>
                <a:cubicBezTo>
                  <a:pt x="8188303" y="3239804"/>
                  <a:pt x="8208746" y="3212397"/>
                  <a:pt x="8204449" y="3182884"/>
                </a:cubicBezTo>
                <a:cubicBezTo>
                  <a:pt x="8200156" y="3153372"/>
                  <a:pt x="8172746" y="3132930"/>
                  <a:pt x="8143234" y="3137227"/>
                </a:cubicBezTo>
                <a:close/>
                <a:moveTo>
                  <a:pt x="2923369" y="3897072"/>
                </a:moveTo>
                <a:cubicBezTo>
                  <a:pt x="2893856" y="3901367"/>
                  <a:pt x="2873414" y="3928775"/>
                  <a:pt x="2877710" y="3958287"/>
                </a:cubicBezTo>
                <a:cubicBezTo>
                  <a:pt x="2882006" y="3987799"/>
                  <a:pt x="2909414" y="4008242"/>
                  <a:pt x="2938926" y="4003946"/>
                </a:cubicBezTo>
                <a:cubicBezTo>
                  <a:pt x="2968437" y="3999649"/>
                  <a:pt x="2988881" y="3972241"/>
                  <a:pt x="2984583" y="3942730"/>
                </a:cubicBezTo>
                <a:cubicBezTo>
                  <a:pt x="2980288" y="3913218"/>
                  <a:pt x="2952880" y="3892776"/>
                  <a:pt x="2923369" y="3897072"/>
                </a:cubicBezTo>
                <a:close/>
                <a:moveTo>
                  <a:pt x="9056701" y="2979880"/>
                </a:moveTo>
                <a:cubicBezTo>
                  <a:pt x="9027190" y="2984177"/>
                  <a:pt x="9006747" y="3011584"/>
                  <a:pt x="9011043" y="3041096"/>
                </a:cubicBezTo>
                <a:cubicBezTo>
                  <a:pt x="9015339" y="3070608"/>
                  <a:pt x="9042747" y="3091050"/>
                  <a:pt x="9072259" y="3086754"/>
                </a:cubicBezTo>
                <a:cubicBezTo>
                  <a:pt x="9101770" y="3082458"/>
                  <a:pt x="9122213" y="3055050"/>
                  <a:pt x="9117917" y="3025538"/>
                </a:cubicBezTo>
                <a:cubicBezTo>
                  <a:pt x="9113621" y="2996026"/>
                  <a:pt x="9086213" y="2975584"/>
                  <a:pt x="9056701" y="2979880"/>
                </a:cubicBezTo>
                <a:close/>
                <a:moveTo>
                  <a:pt x="2002951" y="4006680"/>
                </a:moveTo>
                <a:cubicBezTo>
                  <a:pt x="1973440" y="4010977"/>
                  <a:pt x="1952998" y="4038384"/>
                  <a:pt x="1957294" y="4067896"/>
                </a:cubicBezTo>
                <a:cubicBezTo>
                  <a:pt x="1961590" y="4097408"/>
                  <a:pt x="1988998" y="4117850"/>
                  <a:pt x="2018510" y="4113555"/>
                </a:cubicBezTo>
                <a:cubicBezTo>
                  <a:pt x="2048021" y="4109259"/>
                  <a:pt x="2068464" y="4081851"/>
                  <a:pt x="2064168" y="4052339"/>
                </a:cubicBezTo>
                <a:cubicBezTo>
                  <a:pt x="2059872" y="4022827"/>
                  <a:pt x="2032465" y="4002385"/>
                  <a:pt x="2002951" y="4006680"/>
                </a:cubicBezTo>
                <a:close/>
                <a:moveTo>
                  <a:pt x="8303621" y="3065349"/>
                </a:moveTo>
                <a:cubicBezTo>
                  <a:pt x="8274109" y="3069645"/>
                  <a:pt x="8253667" y="3097053"/>
                  <a:pt x="8257963" y="3126565"/>
                </a:cubicBezTo>
                <a:cubicBezTo>
                  <a:pt x="8262259" y="3156077"/>
                  <a:pt x="8289666" y="3176519"/>
                  <a:pt x="8319178" y="3172223"/>
                </a:cubicBezTo>
                <a:cubicBezTo>
                  <a:pt x="8348690" y="3167926"/>
                  <a:pt x="8369131" y="3140519"/>
                  <a:pt x="8364835" y="3111007"/>
                </a:cubicBezTo>
                <a:cubicBezTo>
                  <a:pt x="8360540" y="3081495"/>
                  <a:pt x="8333133" y="3061053"/>
                  <a:pt x="8303621" y="3065349"/>
                </a:cubicBezTo>
                <a:close/>
                <a:moveTo>
                  <a:pt x="2749146" y="3873902"/>
                </a:moveTo>
                <a:cubicBezTo>
                  <a:pt x="2719634" y="3878198"/>
                  <a:pt x="2699192" y="3905607"/>
                  <a:pt x="2703489" y="3935118"/>
                </a:cubicBezTo>
                <a:cubicBezTo>
                  <a:pt x="2707785" y="3964630"/>
                  <a:pt x="2735192" y="3985072"/>
                  <a:pt x="2764703" y="3980777"/>
                </a:cubicBezTo>
                <a:cubicBezTo>
                  <a:pt x="2794216" y="3976481"/>
                  <a:pt x="2814657" y="3949073"/>
                  <a:pt x="2810361" y="3919561"/>
                </a:cubicBezTo>
                <a:cubicBezTo>
                  <a:pt x="2806065" y="3890049"/>
                  <a:pt x="2778657" y="3869607"/>
                  <a:pt x="2749146" y="3873902"/>
                </a:cubicBezTo>
                <a:close/>
                <a:moveTo>
                  <a:pt x="8487809" y="3008124"/>
                </a:moveTo>
                <a:cubicBezTo>
                  <a:pt x="8458297" y="3012420"/>
                  <a:pt x="8437855" y="3039828"/>
                  <a:pt x="8442150" y="3069339"/>
                </a:cubicBezTo>
                <a:cubicBezTo>
                  <a:pt x="8446446" y="3098851"/>
                  <a:pt x="8473854" y="3119294"/>
                  <a:pt x="8503366" y="3114998"/>
                </a:cubicBezTo>
                <a:cubicBezTo>
                  <a:pt x="8532878" y="3110702"/>
                  <a:pt x="8553320" y="3083295"/>
                  <a:pt x="8549024" y="3053782"/>
                </a:cubicBezTo>
                <a:cubicBezTo>
                  <a:pt x="8544728" y="3024270"/>
                  <a:pt x="8517321" y="3003828"/>
                  <a:pt x="8487809" y="3008124"/>
                </a:cubicBezTo>
                <a:close/>
                <a:moveTo>
                  <a:pt x="8676331" y="2980681"/>
                </a:moveTo>
                <a:cubicBezTo>
                  <a:pt x="8646819" y="2984977"/>
                  <a:pt x="8626377" y="3012384"/>
                  <a:pt x="8630674" y="3041897"/>
                </a:cubicBezTo>
                <a:cubicBezTo>
                  <a:pt x="8634970" y="3071409"/>
                  <a:pt x="8662377" y="3091851"/>
                  <a:pt x="8691889" y="3087554"/>
                </a:cubicBezTo>
                <a:cubicBezTo>
                  <a:pt x="8721400" y="3083259"/>
                  <a:pt x="8741843" y="3055851"/>
                  <a:pt x="8737547" y="3026339"/>
                </a:cubicBezTo>
                <a:cubicBezTo>
                  <a:pt x="8733251" y="2996827"/>
                  <a:pt x="8705844" y="2976385"/>
                  <a:pt x="8676331" y="2980681"/>
                </a:cubicBezTo>
                <a:close/>
                <a:moveTo>
                  <a:pt x="8862627" y="2953562"/>
                </a:moveTo>
                <a:cubicBezTo>
                  <a:pt x="8833115" y="2957858"/>
                  <a:pt x="8812673" y="2985265"/>
                  <a:pt x="8816969" y="3014778"/>
                </a:cubicBezTo>
                <a:cubicBezTo>
                  <a:pt x="8821265" y="3044290"/>
                  <a:pt x="8848673" y="3064732"/>
                  <a:pt x="8878184" y="3060436"/>
                </a:cubicBezTo>
                <a:cubicBezTo>
                  <a:pt x="8907697" y="3056140"/>
                  <a:pt x="8928138" y="3028732"/>
                  <a:pt x="8923843" y="2999220"/>
                </a:cubicBezTo>
                <a:cubicBezTo>
                  <a:pt x="8919547" y="2969709"/>
                  <a:pt x="8892139" y="2949266"/>
                  <a:pt x="8862627" y="2953562"/>
                </a:cubicBezTo>
                <a:close/>
                <a:moveTo>
                  <a:pt x="2556287" y="3871564"/>
                </a:moveTo>
                <a:cubicBezTo>
                  <a:pt x="2526776" y="3875859"/>
                  <a:pt x="2506333" y="3903267"/>
                  <a:pt x="2510629" y="3932779"/>
                </a:cubicBezTo>
                <a:cubicBezTo>
                  <a:pt x="2514925" y="3962291"/>
                  <a:pt x="2542333" y="3982733"/>
                  <a:pt x="2571845" y="3978437"/>
                </a:cubicBezTo>
                <a:cubicBezTo>
                  <a:pt x="2601357" y="3974141"/>
                  <a:pt x="2621798" y="3946733"/>
                  <a:pt x="2617502" y="3917221"/>
                </a:cubicBezTo>
                <a:cubicBezTo>
                  <a:pt x="2613208" y="3887710"/>
                  <a:pt x="2585801" y="3867268"/>
                  <a:pt x="2556287" y="3871564"/>
                </a:cubicBezTo>
                <a:close/>
                <a:moveTo>
                  <a:pt x="2181468" y="3926125"/>
                </a:moveTo>
                <a:cubicBezTo>
                  <a:pt x="2151957" y="3930421"/>
                  <a:pt x="2131515" y="3957829"/>
                  <a:pt x="2135811" y="3987340"/>
                </a:cubicBezTo>
                <a:cubicBezTo>
                  <a:pt x="2140107" y="4016852"/>
                  <a:pt x="2167514" y="4037295"/>
                  <a:pt x="2197028" y="4032999"/>
                </a:cubicBezTo>
                <a:cubicBezTo>
                  <a:pt x="2226538" y="4028703"/>
                  <a:pt x="2246981" y="4001296"/>
                  <a:pt x="2242685" y="3971784"/>
                </a:cubicBezTo>
                <a:cubicBezTo>
                  <a:pt x="2238388" y="3942271"/>
                  <a:pt x="2210981" y="3921829"/>
                  <a:pt x="2181468" y="3926125"/>
                </a:cubicBezTo>
                <a:close/>
                <a:moveTo>
                  <a:pt x="2367765" y="3899006"/>
                </a:moveTo>
                <a:cubicBezTo>
                  <a:pt x="2338252" y="3903302"/>
                  <a:pt x="2317810" y="3930710"/>
                  <a:pt x="2322106" y="3960222"/>
                </a:cubicBezTo>
                <a:cubicBezTo>
                  <a:pt x="2326402" y="3989734"/>
                  <a:pt x="2353810" y="4010176"/>
                  <a:pt x="2383323" y="4005880"/>
                </a:cubicBezTo>
                <a:cubicBezTo>
                  <a:pt x="2412833" y="4001584"/>
                  <a:pt x="2433276" y="3974177"/>
                  <a:pt x="2428980" y="3944665"/>
                </a:cubicBezTo>
                <a:cubicBezTo>
                  <a:pt x="2424683" y="3915152"/>
                  <a:pt x="2397278" y="3894710"/>
                  <a:pt x="2367765" y="3899006"/>
                </a:cubicBezTo>
                <a:close/>
                <a:moveTo>
                  <a:pt x="5411538" y="3176414"/>
                </a:moveTo>
                <a:cubicBezTo>
                  <a:pt x="5241891" y="3211129"/>
                  <a:pt x="5114275" y="3361232"/>
                  <a:pt x="5114276" y="3541142"/>
                </a:cubicBezTo>
                <a:cubicBezTo>
                  <a:pt x="5114275" y="3746753"/>
                  <a:pt x="5280956" y="3913433"/>
                  <a:pt x="5486567" y="3913434"/>
                </a:cubicBezTo>
                <a:cubicBezTo>
                  <a:pt x="5692180" y="3913435"/>
                  <a:pt x="5858860" y="3746754"/>
                  <a:pt x="5858860" y="3541142"/>
                </a:cubicBezTo>
                <a:cubicBezTo>
                  <a:pt x="5858860" y="3335530"/>
                  <a:pt x="5692180" y="3168851"/>
                  <a:pt x="5486568" y="3168851"/>
                </a:cubicBezTo>
                <a:cubicBezTo>
                  <a:pt x="5460867" y="3168850"/>
                  <a:pt x="5435774" y="3171455"/>
                  <a:pt x="5411538" y="3176414"/>
                </a:cubicBezTo>
                <a:close/>
                <a:moveTo>
                  <a:pt x="6699517" y="2954742"/>
                </a:moveTo>
                <a:cubicBezTo>
                  <a:pt x="6374135" y="3002111"/>
                  <a:pt x="6103698" y="3156791"/>
                  <a:pt x="5959299" y="3353203"/>
                </a:cubicBezTo>
                <a:lnTo>
                  <a:pt x="5931004" y="3396297"/>
                </a:lnTo>
                <a:lnTo>
                  <a:pt x="5970411" y="3429537"/>
                </a:lnTo>
                <a:cubicBezTo>
                  <a:pt x="6164813" y="3576628"/>
                  <a:pt x="6468125" y="3647792"/>
                  <a:pt x="6793507" y="3600429"/>
                </a:cubicBezTo>
                <a:cubicBezTo>
                  <a:pt x="7118887" y="3553064"/>
                  <a:pt x="7389324" y="3398380"/>
                  <a:pt x="7533723" y="3201967"/>
                </a:cubicBezTo>
                <a:lnTo>
                  <a:pt x="7562017" y="3158873"/>
                </a:lnTo>
                <a:lnTo>
                  <a:pt x="7522612" y="3125635"/>
                </a:lnTo>
                <a:cubicBezTo>
                  <a:pt x="7328210" y="2978541"/>
                  <a:pt x="7024895" y="2907378"/>
                  <a:pt x="6699517" y="2954742"/>
                </a:cubicBezTo>
                <a:close/>
                <a:moveTo>
                  <a:pt x="4183387" y="3304359"/>
                </a:moveTo>
                <a:cubicBezTo>
                  <a:pt x="3858006" y="3351724"/>
                  <a:pt x="3587568" y="3506406"/>
                  <a:pt x="3443170" y="3702819"/>
                </a:cubicBezTo>
                <a:lnTo>
                  <a:pt x="3414877" y="3745910"/>
                </a:lnTo>
                <a:lnTo>
                  <a:pt x="3454282" y="3779151"/>
                </a:lnTo>
                <a:cubicBezTo>
                  <a:pt x="3648684" y="3926245"/>
                  <a:pt x="3951997" y="3997408"/>
                  <a:pt x="4277378" y="3950044"/>
                </a:cubicBezTo>
                <a:cubicBezTo>
                  <a:pt x="4602757" y="3902678"/>
                  <a:pt x="4873196" y="3747995"/>
                  <a:pt x="5017594" y="3551583"/>
                </a:cubicBezTo>
                <a:lnTo>
                  <a:pt x="5045889" y="3508487"/>
                </a:lnTo>
                <a:lnTo>
                  <a:pt x="5006482" y="3475251"/>
                </a:lnTo>
                <a:cubicBezTo>
                  <a:pt x="4812081" y="3328156"/>
                  <a:pt x="4508767" y="3256994"/>
                  <a:pt x="4183387" y="3304359"/>
                </a:cubicBezTo>
                <a:close/>
                <a:moveTo>
                  <a:pt x="832672" y="3216691"/>
                </a:moveTo>
                <a:cubicBezTo>
                  <a:pt x="763085" y="3216690"/>
                  <a:pt x="706673" y="3273102"/>
                  <a:pt x="706674" y="3342690"/>
                </a:cubicBezTo>
                <a:cubicBezTo>
                  <a:pt x="706673" y="3412278"/>
                  <a:pt x="763085" y="3468690"/>
                  <a:pt x="832673" y="3468690"/>
                </a:cubicBezTo>
                <a:cubicBezTo>
                  <a:pt x="902261" y="3468690"/>
                  <a:pt x="958673" y="3412278"/>
                  <a:pt x="958672" y="3342690"/>
                </a:cubicBezTo>
                <a:cubicBezTo>
                  <a:pt x="958673" y="3273103"/>
                  <a:pt x="902261" y="3216691"/>
                  <a:pt x="832672" y="3216691"/>
                </a:cubicBezTo>
                <a:close/>
                <a:moveTo>
                  <a:pt x="9967057" y="1887013"/>
                </a:moveTo>
                <a:cubicBezTo>
                  <a:pt x="9897470" y="1887013"/>
                  <a:pt x="9841057" y="1943426"/>
                  <a:pt x="9841057" y="2013014"/>
                </a:cubicBezTo>
                <a:cubicBezTo>
                  <a:pt x="9841058" y="2082601"/>
                  <a:pt x="9897469" y="2139013"/>
                  <a:pt x="9967058" y="2139014"/>
                </a:cubicBezTo>
                <a:cubicBezTo>
                  <a:pt x="10036646" y="2139014"/>
                  <a:pt x="10093058" y="2082601"/>
                  <a:pt x="10093058" y="2013013"/>
                </a:cubicBezTo>
                <a:cubicBezTo>
                  <a:pt x="10093058" y="1943425"/>
                  <a:pt x="10036646" y="1887013"/>
                  <a:pt x="9967057" y="1887013"/>
                </a:cubicBezTo>
                <a:close/>
                <a:moveTo>
                  <a:pt x="2155995" y="2800034"/>
                </a:moveTo>
                <a:cubicBezTo>
                  <a:pt x="2040819" y="3026251"/>
                  <a:pt x="1853913" y="3416424"/>
                  <a:pt x="1845100" y="3551881"/>
                </a:cubicBezTo>
                <a:cubicBezTo>
                  <a:pt x="1836284" y="3687336"/>
                  <a:pt x="2051294" y="3738079"/>
                  <a:pt x="2103110" y="3612772"/>
                </a:cubicBezTo>
                <a:cubicBezTo>
                  <a:pt x="2154925" y="3487464"/>
                  <a:pt x="2146032" y="3034610"/>
                  <a:pt x="2155995" y="2800034"/>
                </a:cubicBezTo>
                <a:close/>
                <a:moveTo>
                  <a:pt x="2229559" y="2782452"/>
                </a:moveTo>
                <a:cubicBezTo>
                  <a:pt x="2205575" y="3035167"/>
                  <a:pt x="2175135" y="3466725"/>
                  <a:pt x="2216717" y="3595942"/>
                </a:cubicBezTo>
                <a:cubicBezTo>
                  <a:pt x="2258299" y="3725159"/>
                  <a:pt x="2476910" y="3693336"/>
                  <a:pt x="2479050" y="3557755"/>
                </a:cubicBezTo>
                <a:cubicBezTo>
                  <a:pt x="2481192" y="3422173"/>
                  <a:pt x="2306497" y="3004275"/>
                  <a:pt x="2229559" y="2782452"/>
                </a:cubicBezTo>
                <a:close/>
                <a:moveTo>
                  <a:pt x="8450914" y="1860964"/>
                </a:moveTo>
                <a:cubicBezTo>
                  <a:pt x="8335738" y="2087181"/>
                  <a:pt x="8148831" y="2477354"/>
                  <a:pt x="8140017" y="2612811"/>
                </a:cubicBezTo>
                <a:cubicBezTo>
                  <a:pt x="8131203" y="2748267"/>
                  <a:pt x="8346213" y="2799009"/>
                  <a:pt x="8398028" y="2673702"/>
                </a:cubicBezTo>
                <a:cubicBezTo>
                  <a:pt x="8449844" y="2548394"/>
                  <a:pt x="8440950" y="2095540"/>
                  <a:pt x="8450914" y="1860964"/>
                </a:cubicBezTo>
                <a:close/>
                <a:moveTo>
                  <a:pt x="2270576" y="2758123"/>
                </a:moveTo>
                <a:cubicBezTo>
                  <a:pt x="2338086" y="3002831"/>
                  <a:pt x="2463203" y="3416976"/>
                  <a:pt x="2548040" y="3522939"/>
                </a:cubicBezTo>
                <a:cubicBezTo>
                  <a:pt x="2632881" y="3628902"/>
                  <a:pt x="2825861" y="3521373"/>
                  <a:pt x="2779617" y="3393904"/>
                </a:cubicBezTo>
                <a:cubicBezTo>
                  <a:pt x="2733373" y="3266435"/>
                  <a:pt x="2421412" y="2938050"/>
                  <a:pt x="2270576" y="2758123"/>
                </a:cubicBezTo>
                <a:close/>
                <a:moveTo>
                  <a:pt x="8524477" y="1843383"/>
                </a:moveTo>
                <a:cubicBezTo>
                  <a:pt x="8500494" y="2096097"/>
                  <a:pt x="8470053" y="2527655"/>
                  <a:pt x="8511635" y="2656872"/>
                </a:cubicBezTo>
                <a:cubicBezTo>
                  <a:pt x="8553217" y="2786089"/>
                  <a:pt x="8771829" y="2754266"/>
                  <a:pt x="8773969" y="2618684"/>
                </a:cubicBezTo>
                <a:cubicBezTo>
                  <a:pt x="8776109" y="2483103"/>
                  <a:pt x="8601416" y="2065205"/>
                  <a:pt x="8524477" y="1843383"/>
                </a:cubicBezTo>
                <a:close/>
                <a:moveTo>
                  <a:pt x="2086820" y="2766675"/>
                </a:moveTo>
                <a:cubicBezTo>
                  <a:pt x="1893518" y="2931217"/>
                  <a:pt x="1570961" y="3219533"/>
                  <a:pt x="1510741" y="3341187"/>
                </a:cubicBezTo>
                <a:cubicBezTo>
                  <a:pt x="1450521" y="3462842"/>
                  <a:pt x="1629493" y="3592354"/>
                  <a:pt x="1725506" y="3496601"/>
                </a:cubicBezTo>
                <a:cubicBezTo>
                  <a:pt x="1821520" y="3400849"/>
                  <a:pt x="1987428" y="2979387"/>
                  <a:pt x="2086820" y="2766675"/>
                </a:cubicBezTo>
                <a:close/>
                <a:moveTo>
                  <a:pt x="8565495" y="1819053"/>
                </a:moveTo>
                <a:cubicBezTo>
                  <a:pt x="8633005" y="2063761"/>
                  <a:pt x="8758119" y="2477906"/>
                  <a:pt x="8842959" y="2583869"/>
                </a:cubicBezTo>
                <a:cubicBezTo>
                  <a:pt x="8927799" y="2689832"/>
                  <a:pt x="9120780" y="2582303"/>
                  <a:pt x="9074536" y="2454834"/>
                </a:cubicBezTo>
                <a:cubicBezTo>
                  <a:pt x="9028290" y="2327365"/>
                  <a:pt x="8716330" y="1998980"/>
                  <a:pt x="8565495" y="1819053"/>
                </a:cubicBezTo>
                <a:close/>
                <a:moveTo>
                  <a:pt x="8381737" y="1827605"/>
                </a:moveTo>
                <a:cubicBezTo>
                  <a:pt x="8188436" y="1992147"/>
                  <a:pt x="7865879" y="2280463"/>
                  <a:pt x="7805660" y="2402117"/>
                </a:cubicBezTo>
                <a:cubicBezTo>
                  <a:pt x="7745440" y="2523771"/>
                  <a:pt x="7924412" y="2653283"/>
                  <a:pt x="8020424" y="2557531"/>
                </a:cubicBezTo>
                <a:cubicBezTo>
                  <a:pt x="8116436" y="2461779"/>
                  <a:pt x="8282347" y="2040317"/>
                  <a:pt x="8381737" y="1827605"/>
                </a:cubicBezTo>
                <a:close/>
                <a:moveTo>
                  <a:pt x="2311486" y="2704747"/>
                </a:moveTo>
                <a:cubicBezTo>
                  <a:pt x="2466472" y="2905792"/>
                  <a:pt x="2738825" y="3241937"/>
                  <a:pt x="2857418" y="3307978"/>
                </a:cubicBezTo>
                <a:cubicBezTo>
                  <a:pt x="2976013" y="3374019"/>
                  <a:pt x="3114043" y="3201531"/>
                  <a:pt x="3023053" y="3100993"/>
                </a:cubicBezTo>
                <a:cubicBezTo>
                  <a:pt x="2932065" y="3000455"/>
                  <a:pt x="2519134" y="2814325"/>
                  <a:pt x="2311486" y="2704747"/>
                </a:cubicBezTo>
                <a:close/>
                <a:moveTo>
                  <a:pt x="8606405" y="1765677"/>
                </a:moveTo>
                <a:cubicBezTo>
                  <a:pt x="8761390" y="1966722"/>
                  <a:pt x="9033743" y="2302867"/>
                  <a:pt x="9152337" y="2368908"/>
                </a:cubicBezTo>
                <a:cubicBezTo>
                  <a:pt x="9270932" y="2434949"/>
                  <a:pt x="9408961" y="2262461"/>
                  <a:pt x="9317972" y="2161923"/>
                </a:cubicBezTo>
                <a:cubicBezTo>
                  <a:pt x="9226984" y="2061385"/>
                  <a:pt x="8814053" y="1875255"/>
                  <a:pt x="8606405" y="1765677"/>
                </a:cubicBezTo>
                <a:close/>
                <a:moveTo>
                  <a:pt x="2031492" y="2720917"/>
                </a:moveTo>
                <a:cubicBezTo>
                  <a:pt x="1788458" y="2794220"/>
                  <a:pt x="1377400" y="2929137"/>
                  <a:pt x="1273482" y="3016470"/>
                </a:cubicBezTo>
                <a:cubicBezTo>
                  <a:pt x="1169564" y="3103802"/>
                  <a:pt x="1281646" y="3294174"/>
                  <a:pt x="1407983" y="3244915"/>
                </a:cubicBezTo>
                <a:cubicBezTo>
                  <a:pt x="1534318" y="3195656"/>
                  <a:pt x="1855198" y="2875983"/>
                  <a:pt x="2031492" y="2720917"/>
                </a:cubicBezTo>
                <a:close/>
                <a:moveTo>
                  <a:pt x="8326410" y="1781847"/>
                </a:moveTo>
                <a:cubicBezTo>
                  <a:pt x="8083375" y="1855151"/>
                  <a:pt x="7672319" y="1990067"/>
                  <a:pt x="7568401" y="2077400"/>
                </a:cubicBezTo>
                <a:cubicBezTo>
                  <a:pt x="7464482" y="2164732"/>
                  <a:pt x="7576564" y="2355104"/>
                  <a:pt x="7702900" y="2305845"/>
                </a:cubicBezTo>
                <a:cubicBezTo>
                  <a:pt x="7829235" y="2256586"/>
                  <a:pt x="8150116" y="1936913"/>
                  <a:pt x="8326410" y="1781847"/>
                </a:cubicBezTo>
                <a:close/>
                <a:moveTo>
                  <a:pt x="2341988" y="2651800"/>
                </a:moveTo>
                <a:cubicBezTo>
                  <a:pt x="2564544" y="2773900"/>
                  <a:pt x="2948765" y="2972755"/>
                  <a:pt x="3083884" y="2985744"/>
                </a:cubicBezTo>
                <a:cubicBezTo>
                  <a:pt x="3219003" y="2998733"/>
                  <a:pt x="3276355" y="2785391"/>
                  <a:pt x="3152705" y="2729734"/>
                </a:cubicBezTo>
                <a:cubicBezTo>
                  <a:pt x="3029056" y="2674077"/>
                  <a:pt x="2576144" y="2668995"/>
                  <a:pt x="2341988" y="2651800"/>
                </a:cubicBezTo>
                <a:close/>
                <a:moveTo>
                  <a:pt x="8636905" y="1712730"/>
                </a:moveTo>
                <a:cubicBezTo>
                  <a:pt x="8859461" y="1834831"/>
                  <a:pt x="9243683" y="2033684"/>
                  <a:pt x="9378802" y="2046674"/>
                </a:cubicBezTo>
                <a:cubicBezTo>
                  <a:pt x="9513923" y="2059663"/>
                  <a:pt x="9571274" y="1846321"/>
                  <a:pt x="9447625" y="1790664"/>
                </a:cubicBezTo>
                <a:cubicBezTo>
                  <a:pt x="9323975" y="1735007"/>
                  <a:pt x="8871062" y="1729925"/>
                  <a:pt x="8636905" y="1712730"/>
                </a:cubicBezTo>
                <a:close/>
                <a:moveTo>
                  <a:pt x="6727701" y="1902030"/>
                </a:moveTo>
                <a:cubicBezTo>
                  <a:pt x="6484729" y="1921873"/>
                  <a:pt x="6211137" y="2070905"/>
                  <a:pt x="6000065" y="2323027"/>
                </a:cubicBezTo>
                <a:cubicBezTo>
                  <a:pt x="5788993" y="2575146"/>
                  <a:pt x="5690397" y="2870682"/>
                  <a:pt x="5713590" y="3113357"/>
                </a:cubicBezTo>
                <a:lnTo>
                  <a:pt x="5721206" y="3164344"/>
                </a:lnTo>
                <a:lnTo>
                  <a:pt x="5772738" y="3162873"/>
                </a:lnTo>
                <a:cubicBezTo>
                  <a:pt x="6015707" y="3143029"/>
                  <a:pt x="6289300" y="2993997"/>
                  <a:pt x="6500372" y="2741876"/>
                </a:cubicBezTo>
                <a:cubicBezTo>
                  <a:pt x="6711444" y="2489756"/>
                  <a:pt x="6810040" y="2194219"/>
                  <a:pt x="6786847" y="1951545"/>
                </a:cubicBezTo>
                <a:lnTo>
                  <a:pt x="6779232" y="1900558"/>
                </a:lnTo>
                <a:close/>
                <a:moveTo>
                  <a:pt x="3912797" y="2269832"/>
                </a:moveTo>
                <a:cubicBezTo>
                  <a:pt x="3881135" y="2272923"/>
                  <a:pt x="3850345" y="2277805"/>
                  <a:pt x="3820611" y="2284474"/>
                </a:cubicBezTo>
                <a:lnTo>
                  <a:pt x="3770974" y="2298399"/>
                </a:lnTo>
                <a:lnTo>
                  <a:pt x="3778873" y="2349343"/>
                </a:lnTo>
                <a:cubicBezTo>
                  <a:pt x="3828923" y="2587929"/>
                  <a:pt x="4010975" y="2840754"/>
                  <a:pt x="4287496" y="3018667"/>
                </a:cubicBezTo>
                <a:cubicBezTo>
                  <a:pt x="4564015" y="3196580"/>
                  <a:pt x="4869556" y="3257472"/>
                  <a:pt x="5107429" y="3204137"/>
                </a:cubicBezTo>
                <a:lnTo>
                  <a:pt x="5157066" y="3190210"/>
                </a:lnTo>
                <a:lnTo>
                  <a:pt x="5149167" y="3139267"/>
                </a:lnTo>
                <a:cubicBezTo>
                  <a:pt x="5099115" y="2900679"/>
                  <a:pt x="4917063" y="2647854"/>
                  <a:pt x="4640545" y="2469942"/>
                </a:cubicBezTo>
                <a:cubicBezTo>
                  <a:pt x="4398590" y="2314268"/>
                  <a:pt x="4134416" y="2248189"/>
                  <a:pt x="3912797" y="2269832"/>
                </a:cubicBezTo>
                <a:close/>
                <a:moveTo>
                  <a:pt x="3107976" y="2332995"/>
                </a:moveTo>
                <a:cubicBezTo>
                  <a:pt x="2949537" y="2350707"/>
                  <a:pt x="2569247" y="2508753"/>
                  <a:pt x="2361288" y="2580884"/>
                </a:cubicBezTo>
                <a:cubicBezTo>
                  <a:pt x="2614002" y="2604867"/>
                  <a:pt x="3045560" y="2635308"/>
                  <a:pt x="3174777" y="2593726"/>
                </a:cubicBezTo>
                <a:cubicBezTo>
                  <a:pt x="3303994" y="2552144"/>
                  <a:pt x="3272171" y="2333532"/>
                  <a:pt x="3136589" y="2331392"/>
                </a:cubicBezTo>
                <a:cubicBezTo>
                  <a:pt x="3128116" y="2331258"/>
                  <a:pt x="3118539" y="2331815"/>
                  <a:pt x="3107976" y="2332995"/>
                </a:cubicBezTo>
                <a:close/>
                <a:moveTo>
                  <a:pt x="2117886" y="2456108"/>
                </a:moveTo>
                <a:cubicBezTo>
                  <a:pt x="2046000" y="2470819"/>
                  <a:pt x="1991922" y="2534425"/>
                  <a:pt x="1991923" y="2610661"/>
                </a:cubicBezTo>
                <a:cubicBezTo>
                  <a:pt x="1991925" y="2621552"/>
                  <a:pt x="1993028" y="2632185"/>
                  <a:pt x="1995127" y="2642455"/>
                </a:cubicBezTo>
                <a:lnTo>
                  <a:pt x="1996255" y="2646084"/>
                </a:lnTo>
                <a:lnTo>
                  <a:pt x="1902262" y="2637676"/>
                </a:lnTo>
                <a:cubicBezTo>
                  <a:pt x="1648594" y="2616351"/>
                  <a:pt x="1304051" y="2597593"/>
                  <a:pt x="1190984" y="2633977"/>
                </a:cubicBezTo>
                <a:cubicBezTo>
                  <a:pt x="1061767" y="2675559"/>
                  <a:pt x="1093590" y="2894171"/>
                  <a:pt x="1229171" y="2896311"/>
                </a:cubicBezTo>
                <a:cubicBezTo>
                  <a:pt x="1356280" y="2898318"/>
                  <a:pt x="1731517" y="2744904"/>
                  <a:pt x="1960701" y="2662324"/>
                </a:cubicBezTo>
                <a:lnTo>
                  <a:pt x="1997273" y="2649369"/>
                </a:lnTo>
                <a:lnTo>
                  <a:pt x="2004321" y="2672067"/>
                </a:lnTo>
                <a:cubicBezTo>
                  <a:pt x="2028269" y="2728689"/>
                  <a:pt x="2084337" y="2768418"/>
                  <a:pt x="2149680" y="2768419"/>
                </a:cubicBezTo>
                <a:cubicBezTo>
                  <a:pt x="2236806" y="2768418"/>
                  <a:pt x="2307440" y="2697788"/>
                  <a:pt x="2307437" y="2610661"/>
                </a:cubicBezTo>
                <a:cubicBezTo>
                  <a:pt x="2307437" y="2523534"/>
                  <a:pt x="2236810" y="2452903"/>
                  <a:pt x="2149680" y="2452903"/>
                </a:cubicBezTo>
                <a:cubicBezTo>
                  <a:pt x="2138790" y="2452903"/>
                  <a:pt x="2128157" y="2454007"/>
                  <a:pt x="2117886" y="2456108"/>
                </a:cubicBezTo>
                <a:close/>
                <a:moveTo>
                  <a:pt x="9402895" y="1393925"/>
                </a:moveTo>
                <a:cubicBezTo>
                  <a:pt x="9244456" y="1411637"/>
                  <a:pt x="8864166" y="1569683"/>
                  <a:pt x="8656207" y="1641814"/>
                </a:cubicBezTo>
                <a:cubicBezTo>
                  <a:pt x="8908921" y="1665797"/>
                  <a:pt x="9340480" y="1696238"/>
                  <a:pt x="9469696" y="1654656"/>
                </a:cubicBezTo>
                <a:cubicBezTo>
                  <a:pt x="9598913" y="1613074"/>
                  <a:pt x="9567090" y="1394462"/>
                  <a:pt x="9431509" y="1392322"/>
                </a:cubicBezTo>
                <a:cubicBezTo>
                  <a:pt x="9423035" y="1392188"/>
                  <a:pt x="9413458" y="1392745"/>
                  <a:pt x="9402895" y="1393925"/>
                </a:cubicBezTo>
                <a:close/>
                <a:moveTo>
                  <a:pt x="8412805" y="1517038"/>
                </a:moveTo>
                <a:cubicBezTo>
                  <a:pt x="8340918" y="1531749"/>
                  <a:pt x="8286840" y="1595355"/>
                  <a:pt x="8286841" y="1671591"/>
                </a:cubicBezTo>
                <a:cubicBezTo>
                  <a:pt x="8286841" y="1682482"/>
                  <a:pt x="8287944" y="1693115"/>
                  <a:pt x="8290045" y="1703384"/>
                </a:cubicBezTo>
                <a:lnTo>
                  <a:pt x="8291173" y="1707014"/>
                </a:lnTo>
                <a:lnTo>
                  <a:pt x="8197180" y="1698606"/>
                </a:lnTo>
                <a:cubicBezTo>
                  <a:pt x="7943512" y="1677281"/>
                  <a:pt x="7598967" y="1658523"/>
                  <a:pt x="7485902" y="1694907"/>
                </a:cubicBezTo>
                <a:cubicBezTo>
                  <a:pt x="7356686" y="1736489"/>
                  <a:pt x="7388508" y="1955101"/>
                  <a:pt x="7524090" y="1957241"/>
                </a:cubicBezTo>
                <a:cubicBezTo>
                  <a:pt x="7651198" y="1959248"/>
                  <a:pt x="8026435" y="1805834"/>
                  <a:pt x="8255619" y="1723253"/>
                </a:cubicBezTo>
                <a:lnTo>
                  <a:pt x="8292192" y="1710299"/>
                </a:lnTo>
                <a:lnTo>
                  <a:pt x="8299238" y="1732997"/>
                </a:lnTo>
                <a:cubicBezTo>
                  <a:pt x="8323187" y="1789619"/>
                  <a:pt x="8379254" y="1829348"/>
                  <a:pt x="8444598" y="1829349"/>
                </a:cubicBezTo>
                <a:cubicBezTo>
                  <a:pt x="8531725" y="1829348"/>
                  <a:pt x="8602356" y="1758718"/>
                  <a:pt x="8602356" y="1671591"/>
                </a:cubicBezTo>
                <a:cubicBezTo>
                  <a:pt x="8602356" y="1584464"/>
                  <a:pt x="8531725" y="1513833"/>
                  <a:pt x="8444598" y="1513833"/>
                </a:cubicBezTo>
                <a:cubicBezTo>
                  <a:pt x="8433708" y="1513833"/>
                  <a:pt x="8423074" y="1514937"/>
                  <a:pt x="8412805" y="1517038"/>
                </a:cubicBezTo>
                <a:close/>
                <a:moveTo>
                  <a:pt x="2983906" y="1994511"/>
                </a:moveTo>
                <a:cubicBezTo>
                  <a:pt x="2976171" y="1995801"/>
                  <a:pt x="2968329" y="1997944"/>
                  <a:pt x="2960434" y="2001023"/>
                </a:cubicBezTo>
                <a:cubicBezTo>
                  <a:pt x="2834099" y="2050282"/>
                  <a:pt x="2513220" y="2369954"/>
                  <a:pt x="2336925" y="2525021"/>
                </a:cubicBezTo>
                <a:cubicBezTo>
                  <a:pt x="2579960" y="2451717"/>
                  <a:pt x="2991013" y="2316801"/>
                  <a:pt x="3094932" y="2229468"/>
                </a:cubicBezTo>
                <a:cubicBezTo>
                  <a:pt x="3192357" y="2147593"/>
                  <a:pt x="3099935" y="1975157"/>
                  <a:pt x="2983906" y="1994511"/>
                </a:cubicBezTo>
                <a:close/>
                <a:moveTo>
                  <a:pt x="1221938" y="2237222"/>
                </a:moveTo>
                <a:cubicBezTo>
                  <a:pt x="1104753" y="2250161"/>
                  <a:pt x="1061592" y="2440930"/>
                  <a:pt x="1177513" y="2493108"/>
                </a:cubicBezTo>
                <a:cubicBezTo>
                  <a:pt x="1301162" y="2548766"/>
                  <a:pt x="1754078" y="2553847"/>
                  <a:pt x="1988232" y="2571042"/>
                </a:cubicBezTo>
                <a:cubicBezTo>
                  <a:pt x="1765677" y="2448941"/>
                  <a:pt x="1381455" y="2250087"/>
                  <a:pt x="1246335" y="2237098"/>
                </a:cubicBezTo>
                <a:cubicBezTo>
                  <a:pt x="1237891" y="2236286"/>
                  <a:pt x="1229749" y="2236359"/>
                  <a:pt x="1221938" y="2237222"/>
                </a:cubicBezTo>
                <a:close/>
                <a:moveTo>
                  <a:pt x="9278824" y="1055441"/>
                </a:moveTo>
                <a:cubicBezTo>
                  <a:pt x="9271089" y="1056731"/>
                  <a:pt x="9263248" y="1058874"/>
                  <a:pt x="9255353" y="1061952"/>
                </a:cubicBezTo>
                <a:cubicBezTo>
                  <a:pt x="9129018" y="1111211"/>
                  <a:pt x="8808136" y="1430884"/>
                  <a:pt x="8631843" y="1585951"/>
                </a:cubicBezTo>
                <a:cubicBezTo>
                  <a:pt x="8874877" y="1512647"/>
                  <a:pt x="9285933" y="1377731"/>
                  <a:pt x="9389851" y="1290398"/>
                </a:cubicBezTo>
                <a:cubicBezTo>
                  <a:pt x="9487275" y="1208523"/>
                  <a:pt x="9394854" y="1036087"/>
                  <a:pt x="9278824" y="1055441"/>
                </a:cubicBezTo>
                <a:close/>
                <a:moveTo>
                  <a:pt x="7516855" y="1298152"/>
                </a:moveTo>
                <a:cubicBezTo>
                  <a:pt x="7399671" y="1311091"/>
                  <a:pt x="7356510" y="1501860"/>
                  <a:pt x="7472432" y="1554038"/>
                </a:cubicBezTo>
                <a:cubicBezTo>
                  <a:pt x="7596082" y="1609695"/>
                  <a:pt x="8048993" y="1614777"/>
                  <a:pt x="8283151" y="1631972"/>
                </a:cubicBezTo>
                <a:cubicBezTo>
                  <a:pt x="8060595" y="1509871"/>
                  <a:pt x="7676374" y="1311017"/>
                  <a:pt x="7541253" y="1298028"/>
                </a:cubicBezTo>
                <a:cubicBezTo>
                  <a:pt x="7532808" y="1297217"/>
                  <a:pt x="7524667" y="1297289"/>
                  <a:pt x="7516855" y="1298152"/>
                </a:cubicBezTo>
                <a:close/>
                <a:moveTo>
                  <a:pt x="5190698" y="1508625"/>
                </a:moveTo>
                <a:lnTo>
                  <a:pt x="5155209" y="1546634"/>
                </a:lnTo>
                <a:cubicBezTo>
                  <a:pt x="4997865" y="1733897"/>
                  <a:pt x="4918691" y="2023764"/>
                  <a:pt x="4963692" y="2332910"/>
                </a:cubicBezTo>
                <a:cubicBezTo>
                  <a:pt x="5008694" y="2642058"/>
                  <a:pt x="5167223" y="2897321"/>
                  <a:pt x="5371424" y="3031952"/>
                </a:cubicBezTo>
                <a:lnTo>
                  <a:pt x="5416277" y="3058268"/>
                </a:lnTo>
                <a:lnTo>
                  <a:pt x="5451766" y="3020258"/>
                </a:lnTo>
                <a:cubicBezTo>
                  <a:pt x="5609108" y="2832996"/>
                  <a:pt x="5688283" y="2543131"/>
                  <a:pt x="5643281" y="2233984"/>
                </a:cubicBezTo>
                <a:cubicBezTo>
                  <a:pt x="5598279" y="1924836"/>
                  <a:pt x="5439750" y="1669573"/>
                  <a:pt x="5235550" y="1534939"/>
                </a:cubicBezTo>
                <a:close/>
                <a:moveTo>
                  <a:pt x="2710116" y="1703244"/>
                </a:moveTo>
                <a:cubicBezTo>
                  <a:pt x="2688402" y="1706896"/>
                  <a:pt x="2667484" y="1716930"/>
                  <a:pt x="2649481" y="1734883"/>
                </a:cubicBezTo>
                <a:cubicBezTo>
                  <a:pt x="2553470" y="1830635"/>
                  <a:pt x="2387559" y="2252097"/>
                  <a:pt x="2288172" y="2464809"/>
                </a:cubicBezTo>
                <a:cubicBezTo>
                  <a:pt x="2481471" y="2300267"/>
                  <a:pt x="2804027" y="2011951"/>
                  <a:pt x="2864247" y="1890297"/>
                </a:cubicBezTo>
                <a:cubicBezTo>
                  <a:pt x="2913173" y="1791453"/>
                  <a:pt x="2804199" y="1687422"/>
                  <a:pt x="2710116" y="1703244"/>
                </a:cubicBezTo>
                <a:close/>
                <a:moveTo>
                  <a:pt x="1398254" y="1885785"/>
                </a:moveTo>
                <a:cubicBezTo>
                  <a:pt x="1303072" y="1895934"/>
                  <a:pt x="1225813" y="2025120"/>
                  <a:pt x="1299741" y="2106807"/>
                </a:cubicBezTo>
                <a:cubicBezTo>
                  <a:pt x="1390729" y="2207345"/>
                  <a:pt x="1803660" y="2393475"/>
                  <a:pt x="2011310" y="2503053"/>
                </a:cubicBezTo>
                <a:cubicBezTo>
                  <a:pt x="1856324" y="2302008"/>
                  <a:pt x="1583970" y="1965863"/>
                  <a:pt x="1465376" y="1899822"/>
                </a:cubicBezTo>
                <a:cubicBezTo>
                  <a:pt x="1443142" y="1887440"/>
                  <a:pt x="1420219" y="1883443"/>
                  <a:pt x="1398254" y="1885785"/>
                </a:cubicBezTo>
                <a:close/>
                <a:moveTo>
                  <a:pt x="9005033" y="764174"/>
                </a:moveTo>
                <a:cubicBezTo>
                  <a:pt x="8983322" y="767825"/>
                  <a:pt x="8962403" y="777860"/>
                  <a:pt x="8944400" y="795813"/>
                </a:cubicBezTo>
                <a:cubicBezTo>
                  <a:pt x="8848387" y="891565"/>
                  <a:pt x="8682478" y="1313027"/>
                  <a:pt x="8583087" y="1525739"/>
                </a:cubicBezTo>
                <a:cubicBezTo>
                  <a:pt x="8776389" y="1361197"/>
                  <a:pt x="9098946" y="1072881"/>
                  <a:pt x="9159165" y="951227"/>
                </a:cubicBezTo>
                <a:cubicBezTo>
                  <a:pt x="9208093" y="852383"/>
                  <a:pt x="9099118" y="748352"/>
                  <a:pt x="9005033" y="764174"/>
                </a:cubicBezTo>
                <a:close/>
                <a:moveTo>
                  <a:pt x="7693172" y="946715"/>
                </a:moveTo>
                <a:cubicBezTo>
                  <a:pt x="7597990" y="956864"/>
                  <a:pt x="7520731" y="1086050"/>
                  <a:pt x="7594659" y="1167737"/>
                </a:cubicBezTo>
                <a:cubicBezTo>
                  <a:pt x="7685648" y="1268275"/>
                  <a:pt x="8098578" y="1454405"/>
                  <a:pt x="8306226" y="1563983"/>
                </a:cubicBezTo>
                <a:cubicBezTo>
                  <a:pt x="8151241" y="1362938"/>
                  <a:pt x="7878888" y="1026793"/>
                  <a:pt x="7760293" y="960752"/>
                </a:cubicBezTo>
                <a:cubicBezTo>
                  <a:pt x="7738058" y="948370"/>
                  <a:pt x="7715138" y="944373"/>
                  <a:pt x="7693172" y="946715"/>
                </a:cubicBezTo>
                <a:close/>
                <a:moveTo>
                  <a:pt x="644562" y="1924452"/>
                </a:moveTo>
                <a:cubicBezTo>
                  <a:pt x="574973" y="1924452"/>
                  <a:pt x="518562" y="1980864"/>
                  <a:pt x="518562" y="2050452"/>
                </a:cubicBezTo>
                <a:cubicBezTo>
                  <a:pt x="518562" y="2120040"/>
                  <a:pt x="574975" y="2176452"/>
                  <a:pt x="644562" y="2176452"/>
                </a:cubicBezTo>
                <a:cubicBezTo>
                  <a:pt x="714150" y="2176452"/>
                  <a:pt x="770562" y="2120040"/>
                  <a:pt x="770561" y="2050452"/>
                </a:cubicBezTo>
                <a:cubicBezTo>
                  <a:pt x="770562" y="1980864"/>
                  <a:pt x="714150" y="1924452"/>
                  <a:pt x="644562" y="1924452"/>
                </a:cubicBezTo>
                <a:close/>
                <a:moveTo>
                  <a:pt x="9778947" y="594775"/>
                </a:moveTo>
                <a:cubicBezTo>
                  <a:pt x="9709359" y="594775"/>
                  <a:pt x="9652947" y="651187"/>
                  <a:pt x="9652947" y="720775"/>
                </a:cubicBezTo>
                <a:cubicBezTo>
                  <a:pt x="9652947" y="790363"/>
                  <a:pt x="9709358" y="846775"/>
                  <a:pt x="9778949" y="846775"/>
                </a:cubicBezTo>
                <a:cubicBezTo>
                  <a:pt x="9848535" y="846775"/>
                  <a:pt x="9904950" y="790363"/>
                  <a:pt x="9904947" y="720775"/>
                </a:cubicBezTo>
                <a:cubicBezTo>
                  <a:pt x="9904947" y="651187"/>
                  <a:pt x="9848535" y="594776"/>
                  <a:pt x="9778947" y="594775"/>
                </a:cubicBezTo>
                <a:close/>
                <a:moveTo>
                  <a:pt x="3849035" y="1385499"/>
                </a:moveTo>
                <a:cubicBezTo>
                  <a:pt x="3875478" y="1377456"/>
                  <a:pt x="3904990" y="1379500"/>
                  <a:pt x="3931303" y="1393538"/>
                </a:cubicBezTo>
                <a:cubicBezTo>
                  <a:pt x="3983928" y="1421615"/>
                  <a:pt x="4003829" y="1487037"/>
                  <a:pt x="3975751" y="1539662"/>
                </a:cubicBezTo>
                <a:cubicBezTo>
                  <a:pt x="3947675" y="1592288"/>
                  <a:pt x="3882253" y="1612188"/>
                  <a:pt x="3829627" y="1584112"/>
                </a:cubicBezTo>
                <a:cubicBezTo>
                  <a:pt x="3777002" y="1556035"/>
                  <a:pt x="3757101" y="1490613"/>
                  <a:pt x="3785179" y="1437987"/>
                </a:cubicBezTo>
                <a:cubicBezTo>
                  <a:pt x="3799217" y="1411675"/>
                  <a:pt x="3822592" y="1393543"/>
                  <a:pt x="3849035" y="1385499"/>
                </a:cubicBezTo>
                <a:close/>
                <a:moveTo>
                  <a:pt x="6229475" y="1038982"/>
                </a:moveTo>
                <a:cubicBezTo>
                  <a:pt x="6255918" y="1030938"/>
                  <a:pt x="6285430" y="1032982"/>
                  <a:pt x="6311743" y="1047021"/>
                </a:cubicBezTo>
                <a:cubicBezTo>
                  <a:pt x="6364368" y="1075098"/>
                  <a:pt x="6384269" y="1140519"/>
                  <a:pt x="6356192" y="1193145"/>
                </a:cubicBezTo>
                <a:cubicBezTo>
                  <a:pt x="6328115" y="1245771"/>
                  <a:pt x="6262693" y="1265671"/>
                  <a:pt x="6210068" y="1237594"/>
                </a:cubicBezTo>
                <a:cubicBezTo>
                  <a:pt x="6157442" y="1209517"/>
                  <a:pt x="6137542" y="1144095"/>
                  <a:pt x="6165619" y="1091470"/>
                </a:cubicBezTo>
                <a:cubicBezTo>
                  <a:pt x="6179657" y="1065157"/>
                  <a:pt x="6203032" y="1047026"/>
                  <a:pt x="6229475" y="1038982"/>
                </a:cubicBezTo>
                <a:close/>
                <a:moveTo>
                  <a:pt x="2385419" y="1559702"/>
                </a:moveTo>
                <a:cubicBezTo>
                  <a:pt x="2340499" y="1561995"/>
                  <a:pt x="2298120" y="1584228"/>
                  <a:pt x="2278691" y="1631219"/>
                </a:cubicBezTo>
                <a:cubicBezTo>
                  <a:pt x="2226873" y="1756527"/>
                  <a:pt x="2235766" y="2209380"/>
                  <a:pt x="2225803" y="2443956"/>
                </a:cubicBezTo>
                <a:cubicBezTo>
                  <a:pt x="2340981" y="2217740"/>
                  <a:pt x="2527887" y="1827566"/>
                  <a:pt x="2536701" y="1692110"/>
                </a:cubicBezTo>
                <a:cubicBezTo>
                  <a:pt x="2542209" y="1607450"/>
                  <a:pt x="2460286" y="1555881"/>
                  <a:pt x="2385419" y="1559702"/>
                </a:cubicBezTo>
                <a:close/>
                <a:moveTo>
                  <a:pt x="1670730" y="1647272"/>
                </a:moveTo>
                <a:cubicBezTo>
                  <a:pt x="1597544" y="1664108"/>
                  <a:pt x="1533000" y="1735987"/>
                  <a:pt x="1561902" y="1815656"/>
                </a:cubicBezTo>
                <a:cubicBezTo>
                  <a:pt x="1608147" y="1943124"/>
                  <a:pt x="1920107" y="2271509"/>
                  <a:pt x="2070942" y="2451437"/>
                </a:cubicBezTo>
                <a:cubicBezTo>
                  <a:pt x="2003432" y="2206729"/>
                  <a:pt x="1878318" y="1792584"/>
                  <a:pt x="1793479" y="1686620"/>
                </a:cubicBezTo>
                <a:cubicBezTo>
                  <a:pt x="1761663" y="1646884"/>
                  <a:pt x="1714643" y="1637170"/>
                  <a:pt x="1670730" y="1647272"/>
                </a:cubicBezTo>
                <a:close/>
                <a:moveTo>
                  <a:pt x="8680338" y="620633"/>
                </a:moveTo>
                <a:cubicBezTo>
                  <a:pt x="8635417" y="622925"/>
                  <a:pt x="8593038" y="645158"/>
                  <a:pt x="8573606" y="692149"/>
                </a:cubicBezTo>
                <a:cubicBezTo>
                  <a:pt x="8521792" y="817457"/>
                  <a:pt x="8530684" y="1270310"/>
                  <a:pt x="8520722" y="1504886"/>
                </a:cubicBezTo>
                <a:cubicBezTo>
                  <a:pt x="8635897" y="1278670"/>
                  <a:pt x="8822803" y="888496"/>
                  <a:pt x="8831618" y="753040"/>
                </a:cubicBezTo>
                <a:cubicBezTo>
                  <a:pt x="8837127" y="668380"/>
                  <a:pt x="8755205" y="616811"/>
                  <a:pt x="8680338" y="620633"/>
                </a:cubicBezTo>
                <a:close/>
                <a:moveTo>
                  <a:pt x="7965648" y="708202"/>
                </a:moveTo>
                <a:cubicBezTo>
                  <a:pt x="7892463" y="725038"/>
                  <a:pt x="7827918" y="796917"/>
                  <a:pt x="7856821" y="876586"/>
                </a:cubicBezTo>
                <a:cubicBezTo>
                  <a:pt x="7903065" y="1004055"/>
                  <a:pt x="8215026" y="1332439"/>
                  <a:pt x="8365861" y="1512367"/>
                </a:cubicBezTo>
                <a:cubicBezTo>
                  <a:pt x="8298351" y="1267659"/>
                  <a:pt x="8173236" y="853514"/>
                  <a:pt x="8088396" y="747550"/>
                </a:cubicBezTo>
                <a:cubicBezTo>
                  <a:pt x="8056582" y="707814"/>
                  <a:pt x="8009559" y="698100"/>
                  <a:pt x="7965648" y="708202"/>
                </a:cubicBezTo>
                <a:close/>
                <a:moveTo>
                  <a:pt x="1993069" y="1539664"/>
                </a:moveTo>
                <a:cubicBezTo>
                  <a:pt x="1932953" y="1548415"/>
                  <a:pt x="1877766" y="1590266"/>
                  <a:pt x="1876692" y="1658057"/>
                </a:cubicBezTo>
                <a:cubicBezTo>
                  <a:pt x="1874554" y="1793638"/>
                  <a:pt x="2049245" y="2211536"/>
                  <a:pt x="2126187" y="2433358"/>
                </a:cubicBezTo>
                <a:cubicBezTo>
                  <a:pt x="2150168" y="2180645"/>
                  <a:pt x="2180609" y="1749086"/>
                  <a:pt x="2139028" y="1619870"/>
                </a:cubicBezTo>
                <a:cubicBezTo>
                  <a:pt x="2118235" y="1555261"/>
                  <a:pt x="2053187" y="1530912"/>
                  <a:pt x="1993069" y="1539664"/>
                </a:cubicBezTo>
                <a:close/>
                <a:moveTo>
                  <a:pt x="8287987" y="600594"/>
                </a:moveTo>
                <a:cubicBezTo>
                  <a:pt x="8227869" y="609345"/>
                  <a:pt x="8172682" y="651196"/>
                  <a:pt x="8171611" y="718987"/>
                </a:cubicBezTo>
                <a:cubicBezTo>
                  <a:pt x="8169471" y="854568"/>
                  <a:pt x="8344164" y="1272466"/>
                  <a:pt x="8421103" y="1494288"/>
                </a:cubicBezTo>
                <a:cubicBezTo>
                  <a:pt x="8445087" y="1241575"/>
                  <a:pt x="8475527" y="810016"/>
                  <a:pt x="8433945" y="680799"/>
                </a:cubicBezTo>
                <a:cubicBezTo>
                  <a:pt x="8413154" y="616191"/>
                  <a:pt x="8348105" y="591842"/>
                  <a:pt x="8287987" y="600594"/>
                </a:cubicBezTo>
                <a:close/>
                <a:moveTo>
                  <a:pt x="6205762" y="745054"/>
                </a:moveTo>
                <a:cubicBezTo>
                  <a:pt x="6168310" y="750505"/>
                  <a:pt x="6133124" y="771034"/>
                  <a:pt x="6130843" y="802179"/>
                </a:cubicBezTo>
                <a:cubicBezTo>
                  <a:pt x="6130274" y="809965"/>
                  <a:pt x="6131309" y="819710"/>
                  <a:pt x="6133643" y="830998"/>
                </a:cubicBezTo>
                <a:lnTo>
                  <a:pt x="6135508" y="837713"/>
                </a:lnTo>
                <a:lnTo>
                  <a:pt x="6123450" y="824818"/>
                </a:lnTo>
                <a:cubicBezTo>
                  <a:pt x="6111145" y="815156"/>
                  <a:pt x="6095222" y="813313"/>
                  <a:pt x="6078693" y="816854"/>
                </a:cubicBezTo>
                <a:cubicBezTo>
                  <a:pt x="6029110" y="827479"/>
                  <a:pt x="5974077" y="886578"/>
                  <a:pt x="5994928" y="928524"/>
                </a:cubicBezTo>
                <a:lnTo>
                  <a:pt x="6010983" y="950490"/>
                </a:lnTo>
                <a:lnTo>
                  <a:pt x="6002604" y="946410"/>
                </a:lnTo>
                <a:cubicBezTo>
                  <a:pt x="5992121" y="942125"/>
                  <a:pt x="5982841" y="939300"/>
                  <a:pt x="5975090" y="938247"/>
                </a:cubicBezTo>
                <a:cubicBezTo>
                  <a:pt x="5913082" y="929823"/>
                  <a:pt x="5864436" y="1058559"/>
                  <a:pt x="5916715" y="1092731"/>
                </a:cubicBezTo>
                <a:lnTo>
                  <a:pt x="5918466" y="1093490"/>
                </a:lnTo>
                <a:lnTo>
                  <a:pt x="5914294" y="1094411"/>
                </a:lnTo>
                <a:cubicBezTo>
                  <a:pt x="5855969" y="1117088"/>
                  <a:pt x="5875793" y="1253273"/>
                  <a:pt x="5938083" y="1257834"/>
                </a:cubicBezTo>
                <a:cubicBezTo>
                  <a:pt x="5953655" y="1258974"/>
                  <a:pt x="5977063" y="1253689"/>
                  <a:pt x="6004979" y="1244457"/>
                </a:cubicBezTo>
                <a:lnTo>
                  <a:pt x="6020135" y="1238480"/>
                </a:lnTo>
                <a:lnTo>
                  <a:pt x="6003601" y="1249306"/>
                </a:lnTo>
                <a:cubicBezTo>
                  <a:pt x="5980183" y="1265836"/>
                  <a:pt x="5962427" y="1281214"/>
                  <a:pt x="5953725" y="1294215"/>
                </a:cubicBezTo>
                <a:cubicBezTo>
                  <a:pt x="5918917" y="1346219"/>
                  <a:pt x="6013196" y="1446473"/>
                  <a:pt x="6066860" y="1414520"/>
                </a:cubicBezTo>
                <a:cubicBezTo>
                  <a:pt x="6073568" y="1410526"/>
                  <a:pt x="6080961" y="1404093"/>
                  <a:pt x="6088875" y="1395713"/>
                </a:cubicBezTo>
                <a:lnTo>
                  <a:pt x="6108876" y="1371465"/>
                </a:lnTo>
                <a:lnTo>
                  <a:pt x="6107037" y="1374929"/>
                </a:lnTo>
                <a:cubicBezTo>
                  <a:pt x="6095164" y="1401019"/>
                  <a:pt x="6087598" y="1423257"/>
                  <a:pt x="6086649" y="1438872"/>
                </a:cubicBezTo>
                <a:cubicBezTo>
                  <a:pt x="6082849" y="1501334"/>
                  <a:pt x="6214842" y="1540293"/>
                  <a:pt x="6245039" y="1485622"/>
                </a:cubicBezTo>
                <a:cubicBezTo>
                  <a:pt x="6248814" y="1478788"/>
                  <a:pt x="6251948" y="1469502"/>
                  <a:pt x="6254552" y="1458273"/>
                </a:cubicBezTo>
                <a:lnTo>
                  <a:pt x="6259686" y="1426575"/>
                </a:lnTo>
                <a:lnTo>
                  <a:pt x="6260833" y="1448301"/>
                </a:lnTo>
                <a:cubicBezTo>
                  <a:pt x="6262165" y="1459548"/>
                  <a:pt x="6264190" y="1469034"/>
                  <a:pt x="6267024" y="1476325"/>
                </a:cubicBezTo>
                <a:cubicBezTo>
                  <a:pt x="6286867" y="1527359"/>
                  <a:pt x="6393613" y="1518560"/>
                  <a:pt x="6423046" y="1473834"/>
                </a:cubicBezTo>
                <a:lnTo>
                  <a:pt x="6427034" y="1462358"/>
                </a:lnTo>
                <a:lnTo>
                  <a:pt x="6441204" y="1468445"/>
                </a:lnTo>
                <a:cubicBezTo>
                  <a:pt x="6494298" y="1477027"/>
                  <a:pt x="6573258" y="1404743"/>
                  <a:pt x="6548932" y="1355806"/>
                </a:cubicBezTo>
                <a:cubicBezTo>
                  <a:pt x="6545456" y="1348816"/>
                  <a:pt x="6539601" y="1340956"/>
                  <a:pt x="6531845" y="1332431"/>
                </a:cubicBezTo>
                <a:lnTo>
                  <a:pt x="6527163" y="1327932"/>
                </a:lnTo>
                <a:lnTo>
                  <a:pt x="6552393" y="1335417"/>
                </a:lnTo>
                <a:cubicBezTo>
                  <a:pt x="6614401" y="1343840"/>
                  <a:pt x="6663047" y="1215104"/>
                  <a:pt x="6610768" y="1180933"/>
                </a:cubicBezTo>
                <a:cubicBezTo>
                  <a:pt x="6604234" y="1176661"/>
                  <a:pt x="6595207" y="1172846"/>
                  <a:pt x="6584202" y="1169417"/>
                </a:cubicBezTo>
                <a:lnTo>
                  <a:pt x="6580307" y="1168486"/>
                </a:lnTo>
                <a:lnTo>
                  <a:pt x="6583722" y="1168305"/>
                </a:lnTo>
                <a:cubicBezTo>
                  <a:pt x="6594968" y="1166973"/>
                  <a:pt x="6604454" y="1164948"/>
                  <a:pt x="6611744" y="1162114"/>
                </a:cubicBezTo>
                <a:cubicBezTo>
                  <a:pt x="6670069" y="1139437"/>
                  <a:pt x="6650245" y="1003252"/>
                  <a:pt x="6587955" y="998691"/>
                </a:cubicBezTo>
                <a:cubicBezTo>
                  <a:pt x="6580169" y="998121"/>
                  <a:pt x="6570425" y="999157"/>
                  <a:pt x="6559136" y="1001490"/>
                </a:cubicBezTo>
                <a:lnTo>
                  <a:pt x="6543834" y="1005741"/>
                </a:lnTo>
                <a:lnTo>
                  <a:pt x="6559976" y="993138"/>
                </a:lnTo>
                <a:cubicBezTo>
                  <a:pt x="6568430" y="985602"/>
                  <a:pt x="6575045" y="978507"/>
                  <a:pt x="6579396" y="972007"/>
                </a:cubicBezTo>
                <a:cubicBezTo>
                  <a:pt x="6614203" y="920003"/>
                  <a:pt x="6519925" y="819750"/>
                  <a:pt x="6466261" y="851702"/>
                </a:cubicBezTo>
                <a:cubicBezTo>
                  <a:pt x="6459554" y="855697"/>
                  <a:pt x="6452160" y="862130"/>
                  <a:pt x="6444246" y="870510"/>
                </a:cubicBezTo>
                <a:lnTo>
                  <a:pt x="6438801" y="877111"/>
                </a:lnTo>
                <a:lnTo>
                  <a:pt x="6445609" y="860007"/>
                </a:lnTo>
                <a:cubicBezTo>
                  <a:pt x="6449104" y="849234"/>
                  <a:pt x="6451233" y="839771"/>
                  <a:pt x="6451707" y="831964"/>
                </a:cubicBezTo>
                <a:cubicBezTo>
                  <a:pt x="6454558" y="785116"/>
                  <a:pt x="6381024" y="751490"/>
                  <a:pt x="6331340" y="760670"/>
                </a:cubicBezTo>
                <a:cubicBezTo>
                  <a:pt x="6323059" y="762200"/>
                  <a:pt x="6315441" y="764919"/>
                  <a:pt x="6308949" y="768964"/>
                </a:cubicBezTo>
                <a:lnTo>
                  <a:pt x="6295315" y="783138"/>
                </a:lnTo>
                <a:lnTo>
                  <a:pt x="6294266" y="778389"/>
                </a:lnTo>
                <a:cubicBezTo>
                  <a:pt x="6282928" y="749227"/>
                  <a:pt x="6243213" y="739602"/>
                  <a:pt x="6205762" y="745054"/>
                </a:cubicBezTo>
                <a:close/>
                <a:moveTo>
                  <a:pt x="3807578" y="1094153"/>
                </a:moveTo>
                <a:cubicBezTo>
                  <a:pt x="3770127" y="1099605"/>
                  <a:pt x="3734940" y="1120133"/>
                  <a:pt x="3732660" y="1151278"/>
                </a:cubicBezTo>
                <a:cubicBezTo>
                  <a:pt x="3732091" y="1159064"/>
                  <a:pt x="3733126" y="1168809"/>
                  <a:pt x="3735459" y="1180097"/>
                </a:cubicBezTo>
                <a:lnTo>
                  <a:pt x="3737324" y="1186812"/>
                </a:lnTo>
                <a:lnTo>
                  <a:pt x="3725267" y="1173917"/>
                </a:lnTo>
                <a:cubicBezTo>
                  <a:pt x="3712962" y="1164256"/>
                  <a:pt x="3697038" y="1162412"/>
                  <a:pt x="3680510" y="1165953"/>
                </a:cubicBezTo>
                <a:cubicBezTo>
                  <a:pt x="3630926" y="1176578"/>
                  <a:pt x="3575894" y="1235677"/>
                  <a:pt x="3596744" y="1277623"/>
                </a:cubicBezTo>
                <a:lnTo>
                  <a:pt x="3612800" y="1299589"/>
                </a:lnTo>
                <a:lnTo>
                  <a:pt x="3604421" y="1295509"/>
                </a:lnTo>
                <a:cubicBezTo>
                  <a:pt x="3593937" y="1291224"/>
                  <a:pt x="3584658" y="1288400"/>
                  <a:pt x="3576907" y="1287346"/>
                </a:cubicBezTo>
                <a:cubicBezTo>
                  <a:pt x="3514899" y="1278922"/>
                  <a:pt x="3466253" y="1407659"/>
                  <a:pt x="3518532" y="1441830"/>
                </a:cubicBezTo>
                <a:lnTo>
                  <a:pt x="3520282" y="1442589"/>
                </a:lnTo>
                <a:lnTo>
                  <a:pt x="3516110" y="1443510"/>
                </a:lnTo>
                <a:cubicBezTo>
                  <a:pt x="3457786" y="1466187"/>
                  <a:pt x="3477610" y="1602372"/>
                  <a:pt x="3539900" y="1606933"/>
                </a:cubicBezTo>
                <a:cubicBezTo>
                  <a:pt x="3555472" y="1608073"/>
                  <a:pt x="3578880" y="1602788"/>
                  <a:pt x="3606795" y="1593556"/>
                </a:cubicBezTo>
                <a:lnTo>
                  <a:pt x="3621951" y="1587579"/>
                </a:lnTo>
                <a:lnTo>
                  <a:pt x="3605417" y="1598405"/>
                </a:lnTo>
                <a:cubicBezTo>
                  <a:pt x="3581999" y="1614935"/>
                  <a:pt x="3564243" y="1630313"/>
                  <a:pt x="3555541" y="1643314"/>
                </a:cubicBezTo>
                <a:cubicBezTo>
                  <a:pt x="3520733" y="1695318"/>
                  <a:pt x="3615012" y="1795573"/>
                  <a:pt x="3668676" y="1763619"/>
                </a:cubicBezTo>
                <a:cubicBezTo>
                  <a:pt x="3675385" y="1759625"/>
                  <a:pt x="3682777" y="1753192"/>
                  <a:pt x="3690692" y="1744813"/>
                </a:cubicBezTo>
                <a:lnTo>
                  <a:pt x="3710692" y="1720564"/>
                </a:lnTo>
                <a:lnTo>
                  <a:pt x="3708853" y="1724029"/>
                </a:lnTo>
                <a:cubicBezTo>
                  <a:pt x="3696981" y="1750118"/>
                  <a:pt x="3689415" y="1772356"/>
                  <a:pt x="3688466" y="1787971"/>
                </a:cubicBezTo>
                <a:cubicBezTo>
                  <a:pt x="3684666" y="1850433"/>
                  <a:pt x="3816658" y="1889392"/>
                  <a:pt x="3846856" y="1834721"/>
                </a:cubicBezTo>
                <a:cubicBezTo>
                  <a:pt x="3850631" y="1827887"/>
                  <a:pt x="3853765" y="1818601"/>
                  <a:pt x="3856368" y="1807372"/>
                </a:cubicBezTo>
                <a:lnTo>
                  <a:pt x="3861503" y="1775674"/>
                </a:lnTo>
                <a:lnTo>
                  <a:pt x="3862650" y="1797400"/>
                </a:lnTo>
                <a:cubicBezTo>
                  <a:pt x="3863981" y="1808647"/>
                  <a:pt x="3866007" y="1818133"/>
                  <a:pt x="3868841" y="1825424"/>
                </a:cubicBezTo>
                <a:cubicBezTo>
                  <a:pt x="3888683" y="1876458"/>
                  <a:pt x="3995430" y="1867659"/>
                  <a:pt x="4024862" y="1822933"/>
                </a:cubicBezTo>
                <a:lnTo>
                  <a:pt x="4028851" y="1811457"/>
                </a:lnTo>
                <a:lnTo>
                  <a:pt x="4043020" y="1817544"/>
                </a:lnTo>
                <a:cubicBezTo>
                  <a:pt x="4096114" y="1826127"/>
                  <a:pt x="4175074" y="1753842"/>
                  <a:pt x="4150748" y="1704905"/>
                </a:cubicBezTo>
                <a:cubicBezTo>
                  <a:pt x="4147273" y="1697915"/>
                  <a:pt x="4141418" y="1690055"/>
                  <a:pt x="4133662" y="1681530"/>
                </a:cubicBezTo>
                <a:lnTo>
                  <a:pt x="4128980" y="1677031"/>
                </a:lnTo>
                <a:lnTo>
                  <a:pt x="4154209" y="1684516"/>
                </a:lnTo>
                <a:cubicBezTo>
                  <a:pt x="4216218" y="1692940"/>
                  <a:pt x="4264863" y="1564203"/>
                  <a:pt x="4212585" y="1530032"/>
                </a:cubicBezTo>
                <a:cubicBezTo>
                  <a:pt x="4206050" y="1525761"/>
                  <a:pt x="4197024" y="1521945"/>
                  <a:pt x="4186019" y="1518516"/>
                </a:cubicBezTo>
                <a:lnTo>
                  <a:pt x="4182124" y="1517585"/>
                </a:lnTo>
                <a:lnTo>
                  <a:pt x="4185539" y="1517404"/>
                </a:lnTo>
                <a:cubicBezTo>
                  <a:pt x="4196785" y="1516072"/>
                  <a:pt x="4206270" y="1514048"/>
                  <a:pt x="4213561" y="1511213"/>
                </a:cubicBezTo>
                <a:cubicBezTo>
                  <a:pt x="4271886" y="1488537"/>
                  <a:pt x="4252062" y="1352351"/>
                  <a:pt x="4189772" y="1347790"/>
                </a:cubicBezTo>
                <a:cubicBezTo>
                  <a:pt x="4181986" y="1347220"/>
                  <a:pt x="4172241" y="1348256"/>
                  <a:pt x="4160953" y="1350589"/>
                </a:cubicBezTo>
                <a:lnTo>
                  <a:pt x="4145650" y="1354841"/>
                </a:lnTo>
                <a:lnTo>
                  <a:pt x="4161793" y="1342237"/>
                </a:lnTo>
                <a:cubicBezTo>
                  <a:pt x="4170247" y="1334701"/>
                  <a:pt x="4176862" y="1327607"/>
                  <a:pt x="4181213" y="1321106"/>
                </a:cubicBezTo>
                <a:cubicBezTo>
                  <a:pt x="4216020" y="1269103"/>
                  <a:pt x="4121742" y="1168849"/>
                  <a:pt x="4068078" y="1200801"/>
                </a:cubicBezTo>
                <a:cubicBezTo>
                  <a:pt x="4061370" y="1204796"/>
                  <a:pt x="4053977" y="1211229"/>
                  <a:pt x="4046063" y="1219609"/>
                </a:cubicBezTo>
                <a:lnTo>
                  <a:pt x="4040618" y="1226210"/>
                </a:lnTo>
                <a:lnTo>
                  <a:pt x="4047426" y="1209106"/>
                </a:lnTo>
                <a:cubicBezTo>
                  <a:pt x="4050920" y="1198333"/>
                  <a:pt x="4053050" y="1188871"/>
                  <a:pt x="4053524" y="1181063"/>
                </a:cubicBezTo>
                <a:cubicBezTo>
                  <a:pt x="4056374" y="1134216"/>
                  <a:pt x="3982841" y="1100590"/>
                  <a:pt x="3933157" y="1109769"/>
                </a:cubicBezTo>
                <a:cubicBezTo>
                  <a:pt x="3924876" y="1111299"/>
                  <a:pt x="3917258" y="1114018"/>
                  <a:pt x="3910766" y="1118063"/>
                </a:cubicBezTo>
                <a:lnTo>
                  <a:pt x="3897131" y="1132237"/>
                </a:lnTo>
                <a:lnTo>
                  <a:pt x="3896082" y="1127489"/>
                </a:lnTo>
                <a:cubicBezTo>
                  <a:pt x="3884744" y="1098327"/>
                  <a:pt x="3845030" y="1088701"/>
                  <a:pt x="3807578" y="1094153"/>
                </a:cubicBezTo>
                <a:close/>
                <a:moveTo>
                  <a:pt x="9852877" y="8830"/>
                </a:moveTo>
                <a:lnTo>
                  <a:pt x="9852878" y="8830"/>
                </a:lnTo>
                <a:lnTo>
                  <a:pt x="9852879" y="8830"/>
                </a:lnTo>
                <a:lnTo>
                  <a:pt x="9913539" y="0"/>
                </a:lnTo>
                <a:lnTo>
                  <a:pt x="9914429" y="6116"/>
                </a:lnTo>
                <a:lnTo>
                  <a:pt x="9922085" y="5777"/>
                </a:lnTo>
                <a:cubicBezTo>
                  <a:pt x="10080897" y="14885"/>
                  <a:pt x="10216769" y="134452"/>
                  <a:pt x="10240577" y="297998"/>
                </a:cubicBezTo>
                <a:cubicBezTo>
                  <a:pt x="10264384" y="461546"/>
                  <a:pt x="10168238" y="614886"/>
                  <a:pt x="10018614" y="668892"/>
                </a:cubicBezTo>
                <a:lnTo>
                  <a:pt x="10011182" y="670752"/>
                </a:lnTo>
                <a:lnTo>
                  <a:pt x="10012959" y="682982"/>
                </a:lnTo>
                <a:lnTo>
                  <a:pt x="10020616" y="682643"/>
                </a:lnTo>
                <a:cubicBezTo>
                  <a:pt x="10179427" y="691752"/>
                  <a:pt x="10315300" y="811318"/>
                  <a:pt x="10339107" y="974864"/>
                </a:cubicBezTo>
                <a:cubicBezTo>
                  <a:pt x="10362917" y="1138413"/>
                  <a:pt x="10266768" y="1291752"/>
                  <a:pt x="10117144" y="1345759"/>
                </a:cubicBezTo>
                <a:lnTo>
                  <a:pt x="10109709" y="1347619"/>
                </a:lnTo>
                <a:lnTo>
                  <a:pt x="10111490" y="1359849"/>
                </a:lnTo>
                <a:lnTo>
                  <a:pt x="10119146" y="1359511"/>
                </a:lnTo>
                <a:cubicBezTo>
                  <a:pt x="10277957" y="1368619"/>
                  <a:pt x="10413830" y="1488184"/>
                  <a:pt x="10437637" y="1651731"/>
                </a:cubicBezTo>
                <a:cubicBezTo>
                  <a:pt x="10461444" y="1815280"/>
                  <a:pt x="10365298" y="1968618"/>
                  <a:pt x="10215676" y="2022625"/>
                </a:cubicBezTo>
                <a:lnTo>
                  <a:pt x="10208239" y="2024484"/>
                </a:lnTo>
                <a:lnTo>
                  <a:pt x="10210020" y="2036714"/>
                </a:lnTo>
                <a:lnTo>
                  <a:pt x="10217676" y="2036377"/>
                </a:lnTo>
                <a:cubicBezTo>
                  <a:pt x="10376487" y="2045486"/>
                  <a:pt x="10512360" y="2165051"/>
                  <a:pt x="10536168" y="2328598"/>
                </a:cubicBezTo>
                <a:cubicBezTo>
                  <a:pt x="10559974" y="2492146"/>
                  <a:pt x="10463828" y="2645484"/>
                  <a:pt x="10314204" y="2699490"/>
                </a:cubicBezTo>
                <a:lnTo>
                  <a:pt x="10306770" y="2701350"/>
                </a:lnTo>
                <a:lnTo>
                  <a:pt x="10308550" y="2713579"/>
                </a:lnTo>
                <a:lnTo>
                  <a:pt x="10316206" y="2713242"/>
                </a:lnTo>
                <a:cubicBezTo>
                  <a:pt x="10475018" y="2722351"/>
                  <a:pt x="10610890" y="2841917"/>
                  <a:pt x="10634697" y="3005463"/>
                </a:cubicBezTo>
                <a:cubicBezTo>
                  <a:pt x="10658505" y="3169012"/>
                  <a:pt x="10562358" y="3322349"/>
                  <a:pt x="10412734" y="3376357"/>
                </a:cubicBezTo>
                <a:lnTo>
                  <a:pt x="10405300" y="3378216"/>
                </a:lnTo>
                <a:lnTo>
                  <a:pt x="10407080" y="3390445"/>
                </a:lnTo>
                <a:lnTo>
                  <a:pt x="10414736" y="3390108"/>
                </a:lnTo>
                <a:cubicBezTo>
                  <a:pt x="10573548" y="3399217"/>
                  <a:pt x="10709420" y="3518781"/>
                  <a:pt x="10733227" y="3682328"/>
                </a:cubicBezTo>
                <a:cubicBezTo>
                  <a:pt x="10757034" y="3845875"/>
                  <a:pt x="10660888" y="3999215"/>
                  <a:pt x="10511264" y="4053222"/>
                </a:cubicBezTo>
                <a:lnTo>
                  <a:pt x="10503830" y="4055081"/>
                </a:lnTo>
                <a:lnTo>
                  <a:pt x="10505610" y="4067311"/>
                </a:lnTo>
                <a:lnTo>
                  <a:pt x="10513266" y="4066973"/>
                </a:lnTo>
                <a:cubicBezTo>
                  <a:pt x="10672078" y="4076082"/>
                  <a:pt x="10807950" y="4195647"/>
                  <a:pt x="10831757" y="4359194"/>
                </a:cubicBezTo>
                <a:cubicBezTo>
                  <a:pt x="10855565" y="4522741"/>
                  <a:pt x="10759418" y="4676082"/>
                  <a:pt x="10609795" y="4730088"/>
                </a:cubicBezTo>
                <a:lnTo>
                  <a:pt x="10602360" y="4731947"/>
                </a:lnTo>
                <a:lnTo>
                  <a:pt x="10604140" y="4744178"/>
                </a:lnTo>
                <a:lnTo>
                  <a:pt x="10611796" y="4743839"/>
                </a:lnTo>
                <a:cubicBezTo>
                  <a:pt x="10770608" y="4752948"/>
                  <a:pt x="10906480" y="4872513"/>
                  <a:pt x="10930287" y="5036060"/>
                </a:cubicBezTo>
                <a:cubicBezTo>
                  <a:pt x="10954095" y="5199608"/>
                  <a:pt x="10857949" y="5352948"/>
                  <a:pt x="10708325" y="5406954"/>
                </a:cubicBezTo>
                <a:lnTo>
                  <a:pt x="10700890" y="5408814"/>
                </a:lnTo>
                <a:lnTo>
                  <a:pt x="10702670" y="5421044"/>
                </a:lnTo>
                <a:lnTo>
                  <a:pt x="10710326" y="5420705"/>
                </a:lnTo>
                <a:cubicBezTo>
                  <a:pt x="10869138" y="5429815"/>
                  <a:pt x="11005010" y="5549379"/>
                  <a:pt x="11028818" y="5712926"/>
                </a:cubicBezTo>
                <a:cubicBezTo>
                  <a:pt x="11052625" y="5876474"/>
                  <a:pt x="10956479" y="6029814"/>
                  <a:pt x="10806855" y="6083820"/>
                </a:cubicBezTo>
                <a:lnTo>
                  <a:pt x="10799420" y="6085680"/>
                </a:lnTo>
                <a:lnTo>
                  <a:pt x="10807636" y="6142112"/>
                </a:lnTo>
                <a:cubicBezTo>
                  <a:pt x="10864907" y="6535544"/>
                  <a:pt x="10592395" y="6900911"/>
                  <a:pt x="10198963" y="6958183"/>
                </a:cubicBezTo>
                <a:lnTo>
                  <a:pt x="10197105" y="6958453"/>
                </a:lnTo>
                <a:cubicBezTo>
                  <a:pt x="9803672" y="7015724"/>
                  <a:pt x="9438305" y="6743212"/>
                  <a:pt x="9381034" y="6349780"/>
                </a:cubicBezTo>
                <a:lnTo>
                  <a:pt x="9359790" y="6203843"/>
                </a:lnTo>
                <a:lnTo>
                  <a:pt x="8758133" y="6291425"/>
                </a:lnTo>
                <a:lnTo>
                  <a:pt x="8777754" y="6426211"/>
                </a:lnTo>
                <a:cubicBezTo>
                  <a:pt x="8835025" y="6819644"/>
                  <a:pt x="8562513" y="7185011"/>
                  <a:pt x="8169080" y="7242282"/>
                </a:cubicBezTo>
                <a:lnTo>
                  <a:pt x="8167222" y="7242552"/>
                </a:lnTo>
                <a:cubicBezTo>
                  <a:pt x="7773789" y="7299824"/>
                  <a:pt x="7408423" y="7027312"/>
                  <a:pt x="7351151" y="6633879"/>
                </a:cubicBezTo>
                <a:lnTo>
                  <a:pt x="7331531" y="6499093"/>
                </a:lnTo>
                <a:lnTo>
                  <a:pt x="6702472" y="6590664"/>
                </a:lnTo>
                <a:lnTo>
                  <a:pt x="6719759" y="6709422"/>
                </a:lnTo>
                <a:cubicBezTo>
                  <a:pt x="6777030" y="7102855"/>
                  <a:pt x="6504518" y="7468221"/>
                  <a:pt x="6111086" y="7525493"/>
                </a:cubicBezTo>
                <a:lnTo>
                  <a:pt x="6109227" y="7525763"/>
                </a:lnTo>
                <a:cubicBezTo>
                  <a:pt x="5715795" y="7583034"/>
                  <a:pt x="5350428" y="7310522"/>
                  <a:pt x="5293157" y="6917090"/>
                </a:cubicBezTo>
                <a:lnTo>
                  <a:pt x="5275869" y="6798332"/>
                </a:lnTo>
                <a:lnTo>
                  <a:pt x="4647351" y="6889824"/>
                </a:lnTo>
                <a:lnTo>
                  <a:pt x="4666002" y="7017952"/>
                </a:lnTo>
                <a:cubicBezTo>
                  <a:pt x="4723273" y="7411384"/>
                  <a:pt x="4450761" y="7776751"/>
                  <a:pt x="4057332" y="7834022"/>
                </a:cubicBezTo>
                <a:lnTo>
                  <a:pt x="4055473" y="7834292"/>
                </a:lnTo>
                <a:cubicBezTo>
                  <a:pt x="3662042" y="7891564"/>
                  <a:pt x="3296674" y="7619051"/>
                  <a:pt x="3239405" y="7225619"/>
                </a:cubicBezTo>
                <a:lnTo>
                  <a:pt x="3220751" y="7097491"/>
                </a:lnTo>
                <a:lnTo>
                  <a:pt x="2592236" y="7188984"/>
                </a:lnTo>
                <a:lnTo>
                  <a:pt x="2613478" y="7334920"/>
                </a:lnTo>
                <a:cubicBezTo>
                  <a:pt x="2670751" y="7728353"/>
                  <a:pt x="2398237" y="8093720"/>
                  <a:pt x="2004803" y="8150991"/>
                </a:cubicBezTo>
                <a:lnTo>
                  <a:pt x="2002944" y="8151262"/>
                </a:lnTo>
                <a:cubicBezTo>
                  <a:pt x="1609513" y="8208533"/>
                  <a:pt x="1244146" y="7936021"/>
                  <a:pt x="1186875" y="7542588"/>
                </a:cubicBezTo>
                <a:lnTo>
                  <a:pt x="1179551" y="7492271"/>
                </a:lnTo>
                <a:cubicBezTo>
                  <a:pt x="992639" y="7519479"/>
                  <a:pt x="819060" y="7390014"/>
                  <a:pt x="791851" y="7203103"/>
                </a:cubicBezTo>
                <a:cubicBezTo>
                  <a:pt x="764644" y="7016192"/>
                  <a:pt x="894109" y="6842613"/>
                  <a:pt x="1081020" y="6815405"/>
                </a:cubicBezTo>
                <a:cubicBezTo>
                  <a:pt x="894109" y="6842613"/>
                  <a:pt x="720530" y="6713148"/>
                  <a:pt x="693321" y="6526237"/>
                </a:cubicBezTo>
                <a:cubicBezTo>
                  <a:pt x="666114" y="6339325"/>
                  <a:pt x="795579" y="6165747"/>
                  <a:pt x="982489" y="6138538"/>
                </a:cubicBezTo>
                <a:cubicBezTo>
                  <a:pt x="795579" y="6165747"/>
                  <a:pt x="621999" y="6036281"/>
                  <a:pt x="594792" y="5849370"/>
                </a:cubicBezTo>
                <a:cubicBezTo>
                  <a:pt x="567584" y="5662459"/>
                  <a:pt x="697049" y="5488880"/>
                  <a:pt x="883959" y="5461672"/>
                </a:cubicBezTo>
                <a:cubicBezTo>
                  <a:pt x="697049" y="5488880"/>
                  <a:pt x="523469" y="5359415"/>
                  <a:pt x="496262" y="5172504"/>
                </a:cubicBezTo>
                <a:cubicBezTo>
                  <a:pt x="469054" y="4985593"/>
                  <a:pt x="598520" y="4812015"/>
                  <a:pt x="785429" y="4784807"/>
                </a:cubicBezTo>
                <a:cubicBezTo>
                  <a:pt x="598520" y="4812015"/>
                  <a:pt x="424940" y="4682551"/>
                  <a:pt x="397732" y="4495639"/>
                </a:cubicBezTo>
                <a:cubicBezTo>
                  <a:pt x="370523" y="4308729"/>
                  <a:pt x="499989" y="4135149"/>
                  <a:pt x="686900" y="4107941"/>
                </a:cubicBezTo>
                <a:cubicBezTo>
                  <a:pt x="499989" y="4135149"/>
                  <a:pt x="326410" y="4005685"/>
                  <a:pt x="299202" y="3818776"/>
                </a:cubicBezTo>
                <a:cubicBezTo>
                  <a:pt x="271994" y="3631865"/>
                  <a:pt x="401459" y="3458285"/>
                  <a:pt x="588370" y="3431077"/>
                </a:cubicBezTo>
                <a:cubicBezTo>
                  <a:pt x="401459" y="3458285"/>
                  <a:pt x="227880" y="3328819"/>
                  <a:pt x="200672" y="3141908"/>
                </a:cubicBezTo>
                <a:cubicBezTo>
                  <a:pt x="173463" y="2954997"/>
                  <a:pt x="302929" y="2781417"/>
                  <a:pt x="489840" y="2754209"/>
                </a:cubicBezTo>
                <a:cubicBezTo>
                  <a:pt x="302929" y="2781417"/>
                  <a:pt x="129350" y="2651953"/>
                  <a:pt x="102142" y="2465043"/>
                </a:cubicBezTo>
                <a:cubicBezTo>
                  <a:pt x="74933" y="2278131"/>
                  <a:pt x="204398" y="2104551"/>
                  <a:pt x="391310" y="2077342"/>
                </a:cubicBezTo>
                <a:cubicBezTo>
                  <a:pt x="204398" y="2104551"/>
                  <a:pt x="30820" y="1975086"/>
                  <a:pt x="3612" y="1788176"/>
                </a:cubicBezTo>
                <a:cubicBezTo>
                  <a:pt x="-23597" y="1601264"/>
                  <a:pt x="105869" y="1427687"/>
                  <a:pt x="292780" y="1400478"/>
                </a:cubicBezTo>
                <a:lnTo>
                  <a:pt x="292779" y="1400476"/>
                </a:lnTo>
                <a:close/>
              </a:path>
            </a:pathLst>
          </a:custGeom>
          <a:solidFill>
            <a:srgbClr val="8BBD1D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02" name="Google Shape;2802;p30"/>
          <p:cNvSpPr/>
          <p:nvPr/>
        </p:nvSpPr>
        <p:spPr>
          <a:xfrm rot="384650">
            <a:off x="4585231" y="3638665"/>
            <a:ext cx="1767938" cy="1197618"/>
          </a:xfrm>
          <a:custGeom>
            <a:rect b="b" l="l" r="r" t="t"/>
            <a:pathLst>
              <a:path extrusionOk="0" h="5839436" w="7896101">
                <a:moveTo>
                  <a:pt x="7249265" y="4562900"/>
                </a:moveTo>
                <a:lnTo>
                  <a:pt x="7242653" y="4569984"/>
                </a:lnTo>
                <a:cubicBezTo>
                  <a:pt x="7213329" y="4604885"/>
                  <a:pt x="7198572" y="4658906"/>
                  <a:pt x="7206959" y="4716520"/>
                </a:cubicBezTo>
                <a:cubicBezTo>
                  <a:pt x="7215345" y="4774136"/>
                  <a:pt x="7244890" y="4821710"/>
                  <a:pt x="7282947" y="4846801"/>
                </a:cubicBezTo>
                <a:lnTo>
                  <a:pt x="7291307" y="4851706"/>
                </a:lnTo>
                <a:lnTo>
                  <a:pt x="7297920" y="4844621"/>
                </a:lnTo>
                <a:cubicBezTo>
                  <a:pt x="7327244" y="4809722"/>
                  <a:pt x="7342001" y="4755700"/>
                  <a:pt x="7333613" y="4698085"/>
                </a:cubicBezTo>
                <a:cubicBezTo>
                  <a:pt x="7325226" y="4640469"/>
                  <a:pt x="7295681" y="4592896"/>
                  <a:pt x="7257625" y="4567803"/>
                </a:cubicBezTo>
                <a:close/>
                <a:moveTo>
                  <a:pt x="7326757" y="4532814"/>
                </a:moveTo>
                <a:lnTo>
                  <a:pt x="7317505" y="4535409"/>
                </a:lnTo>
                <a:lnTo>
                  <a:pt x="7318978" y="4544902"/>
                </a:lnTo>
                <a:cubicBezTo>
                  <a:pt x="7328306" y="4589369"/>
                  <a:pt x="7362235" y="4636488"/>
                  <a:pt x="7413769" y="4669643"/>
                </a:cubicBezTo>
                <a:cubicBezTo>
                  <a:pt x="7465304" y="4702801"/>
                  <a:pt x="7522248" y="4714151"/>
                  <a:pt x="7566580" y="4704210"/>
                </a:cubicBezTo>
                <a:lnTo>
                  <a:pt x="7575830" y="4701616"/>
                </a:lnTo>
                <a:lnTo>
                  <a:pt x="7574357" y="4692120"/>
                </a:lnTo>
                <a:cubicBezTo>
                  <a:pt x="7565031" y="4647654"/>
                  <a:pt x="7531101" y="4600536"/>
                  <a:pt x="7479567" y="4567381"/>
                </a:cubicBezTo>
                <a:cubicBezTo>
                  <a:pt x="7434474" y="4538367"/>
                  <a:pt x="7385240" y="4526051"/>
                  <a:pt x="7343937" y="4530084"/>
                </a:cubicBezTo>
                <a:cubicBezTo>
                  <a:pt x="7338036" y="4530662"/>
                  <a:pt x="7332298" y="4531570"/>
                  <a:pt x="7326757" y="4532814"/>
                </a:cubicBezTo>
                <a:close/>
                <a:moveTo>
                  <a:pt x="7131609" y="4553014"/>
                </a:moveTo>
                <a:cubicBezTo>
                  <a:pt x="7096320" y="4564588"/>
                  <a:pt x="7060263" y="4589023"/>
                  <a:pt x="7030761" y="4624264"/>
                </a:cubicBezTo>
                <a:cubicBezTo>
                  <a:pt x="6991423" y="4671251"/>
                  <a:pt x="6973048" y="4726329"/>
                  <a:pt x="6977371" y="4771555"/>
                </a:cubicBezTo>
                <a:lnTo>
                  <a:pt x="6978789" y="4781057"/>
                </a:lnTo>
                <a:lnTo>
                  <a:pt x="6988394" y="4780784"/>
                </a:lnTo>
                <a:cubicBezTo>
                  <a:pt x="7033676" y="4777086"/>
                  <a:pt x="7084665" y="4749311"/>
                  <a:pt x="7124004" y="4702324"/>
                </a:cubicBezTo>
                <a:cubicBezTo>
                  <a:pt x="7163340" y="4655336"/>
                  <a:pt x="7181715" y="4600257"/>
                  <a:pt x="7177394" y="4555029"/>
                </a:cubicBezTo>
                <a:lnTo>
                  <a:pt x="7175974" y="4545528"/>
                </a:lnTo>
                <a:lnTo>
                  <a:pt x="7166369" y="4545803"/>
                </a:lnTo>
                <a:cubicBezTo>
                  <a:pt x="7155049" y="4546727"/>
                  <a:pt x="7143372" y="4549156"/>
                  <a:pt x="7131609" y="4553014"/>
                </a:cubicBezTo>
                <a:close/>
                <a:moveTo>
                  <a:pt x="5795282" y="4774554"/>
                </a:moveTo>
                <a:lnTo>
                  <a:pt x="5788668" y="4781639"/>
                </a:lnTo>
                <a:cubicBezTo>
                  <a:pt x="5759345" y="4816537"/>
                  <a:pt x="5744589" y="4870561"/>
                  <a:pt x="5752975" y="4928174"/>
                </a:cubicBezTo>
                <a:cubicBezTo>
                  <a:pt x="5761361" y="4985790"/>
                  <a:pt x="5790907" y="5033365"/>
                  <a:pt x="5828964" y="5058455"/>
                </a:cubicBezTo>
                <a:lnTo>
                  <a:pt x="5837323" y="5063359"/>
                </a:lnTo>
                <a:lnTo>
                  <a:pt x="5843936" y="5056276"/>
                </a:lnTo>
                <a:cubicBezTo>
                  <a:pt x="5873260" y="5021377"/>
                  <a:pt x="5888017" y="4967353"/>
                  <a:pt x="5879629" y="4909737"/>
                </a:cubicBezTo>
                <a:cubicBezTo>
                  <a:pt x="5871242" y="4852124"/>
                  <a:pt x="5841697" y="4804550"/>
                  <a:pt x="5803640" y="4779458"/>
                </a:cubicBezTo>
                <a:close/>
                <a:moveTo>
                  <a:pt x="5872772" y="4744467"/>
                </a:moveTo>
                <a:lnTo>
                  <a:pt x="5863522" y="4747062"/>
                </a:lnTo>
                <a:lnTo>
                  <a:pt x="5864993" y="4756556"/>
                </a:lnTo>
                <a:cubicBezTo>
                  <a:pt x="5874322" y="4801024"/>
                  <a:pt x="5908251" y="4848141"/>
                  <a:pt x="5959786" y="4881299"/>
                </a:cubicBezTo>
                <a:cubicBezTo>
                  <a:pt x="6011321" y="4914457"/>
                  <a:pt x="6068262" y="4925804"/>
                  <a:pt x="6112596" y="4915864"/>
                </a:cubicBezTo>
                <a:lnTo>
                  <a:pt x="6121846" y="4913270"/>
                </a:lnTo>
                <a:lnTo>
                  <a:pt x="6120375" y="4903774"/>
                </a:lnTo>
                <a:cubicBezTo>
                  <a:pt x="6111046" y="4859308"/>
                  <a:pt x="6077119" y="4812190"/>
                  <a:pt x="6025583" y="4779036"/>
                </a:cubicBezTo>
                <a:cubicBezTo>
                  <a:pt x="5980491" y="4750021"/>
                  <a:pt x="5931256" y="4737704"/>
                  <a:pt x="5889954" y="4741741"/>
                </a:cubicBezTo>
                <a:cubicBezTo>
                  <a:pt x="5884053" y="4742315"/>
                  <a:pt x="5878313" y="4743226"/>
                  <a:pt x="5872772" y="4744467"/>
                </a:cubicBezTo>
                <a:close/>
                <a:moveTo>
                  <a:pt x="5677624" y="4764668"/>
                </a:moveTo>
                <a:cubicBezTo>
                  <a:pt x="5642336" y="4776242"/>
                  <a:pt x="5606280" y="4800675"/>
                  <a:pt x="5576777" y="4835916"/>
                </a:cubicBezTo>
                <a:cubicBezTo>
                  <a:pt x="5537440" y="4882903"/>
                  <a:pt x="5519064" y="4937982"/>
                  <a:pt x="5523387" y="4983211"/>
                </a:cubicBezTo>
                <a:lnTo>
                  <a:pt x="5524806" y="4992712"/>
                </a:lnTo>
                <a:lnTo>
                  <a:pt x="5534409" y="4992439"/>
                </a:lnTo>
                <a:cubicBezTo>
                  <a:pt x="5579693" y="4988740"/>
                  <a:pt x="5630680" y="4960964"/>
                  <a:pt x="5670018" y="4913977"/>
                </a:cubicBezTo>
                <a:cubicBezTo>
                  <a:pt x="5709356" y="4866990"/>
                  <a:pt x="5727730" y="4811911"/>
                  <a:pt x="5723408" y="4766684"/>
                </a:cubicBezTo>
                <a:lnTo>
                  <a:pt x="5721989" y="4757182"/>
                </a:lnTo>
                <a:lnTo>
                  <a:pt x="5712385" y="4757455"/>
                </a:lnTo>
                <a:cubicBezTo>
                  <a:pt x="5701064" y="4758380"/>
                  <a:pt x="5689387" y="4760809"/>
                  <a:pt x="5677624" y="4764668"/>
                </a:cubicBezTo>
                <a:close/>
                <a:moveTo>
                  <a:pt x="7463993" y="4375779"/>
                </a:moveTo>
                <a:cubicBezTo>
                  <a:pt x="7403352" y="4384605"/>
                  <a:pt x="7352950" y="4413435"/>
                  <a:pt x="7326038" y="4450039"/>
                </a:cubicBezTo>
                <a:lnTo>
                  <a:pt x="7320764" y="4458072"/>
                </a:lnTo>
                <a:lnTo>
                  <a:pt x="7328109" y="4464266"/>
                </a:lnTo>
                <a:cubicBezTo>
                  <a:pt x="7364340" y="4491678"/>
                  <a:pt x="7420867" y="4504943"/>
                  <a:pt x="7481508" y="4496116"/>
                </a:cubicBezTo>
                <a:cubicBezTo>
                  <a:pt x="7542150" y="4487288"/>
                  <a:pt x="7592550" y="4458459"/>
                  <a:pt x="7619462" y="4421853"/>
                </a:cubicBezTo>
                <a:lnTo>
                  <a:pt x="7624736" y="4413824"/>
                </a:lnTo>
                <a:lnTo>
                  <a:pt x="7617391" y="4407629"/>
                </a:lnTo>
                <a:cubicBezTo>
                  <a:pt x="7581160" y="4380214"/>
                  <a:pt x="7524632" y="4366952"/>
                  <a:pt x="7463993" y="4375779"/>
                </a:cubicBezTo>
                <a:close/>
                <a:moveTo>
                  <a:pt x="7223952" y="4417092"/>
                </a:moveTo>
                <a:cubicBezTo>
                  <a:pt x="7192337" y="4423562"/>
                  <a:pt x="7168552" y="4451535"/>
                  <a:pt x="7168553" y="4485065"/>
                </a:cubicBezTo>
                <a:cubicBezTo>
                  <a:pt x="7168552" y="4523386"/>
                  <a:pt x="7199616" y="4554450"/>
                  <a:pt x="7237935" y="4554450"/>
                </a:cubicBezTo>
                <a:cubicBezTo>
                  <a:pt x="7276255" y="4554450"/>
                  <a:pt x="7307318" y="4523385"/>
                  <a:pt x="7307321" y="4485065"/>
                </a:cubicBezTo>
                <a:cubicBezTo>
                  <a:pt x="7307318" y="4446746"/>
                  <a:pt x="7276255" y="4415681"/>
                  <a:pt x="7237936" y="4415682"/>
                </a:cubicBezTo>
                <a:cubicBezTo>
                  <a:pt x="7233146" y="4415681"/>
                  <a:pt x="7228469" y="4416167"/>
                  <a:pt x="7223952" y="4417092"/>
                </a:cubicBezTo>
                <a:close/>
                <a:moveTo>
                  <a:pt x="6995064" y="4440938"/>
                </a:moveTo>
                <a:cubicBezTo>
                  <a:pt x="6934423" y="4449763"/>
                  <a:pt x="6884020" y="4478592"/>
                  <a:pt x="6857110" y="4515196"/>
                </a:cubicBezTo>
                <a:lnTo>
                  <a:pt x="6851836" y="4523229"/>
                </a:lnTo>
                <a:lnTo>
                  <a:pt x="6859180" y="4529424"/>
                </a:lnTo>
                <a:cubicBezTo>
                  <a:pt x="6895412" y="4556835"/>
                  <a:pt x="6951939" y="4570098"/>
                  <a:pt x="7012581" y="4561272"/>
                </a:cubicBezTo>
                <a:cubicBezTo>
                  <a:pt x="7073222" y="4552444"/>
                  <a:pt x="7123622" y="4523616"/>
                  <a:pt x="7150532" y="4487011"/>
                </a:cubicBezTo>
                <a:lnTo>
                  <a:pt x="7155806" y="4478979"/>
                </a:lnTo>
                <a:lnTo>
                  <a:pt x="7148461" y="4472786"/>
                </a:lnTo>
                <a:cubicBezTo>
                  <a:pt x="7112232" y="4445372"/>
                  <a:pt x="7055704" y="4432109"/>
                  <a:pt x="6995064" y="4440938"/>
                </a:cubicBezTo>
                <a:close/>
                <a:moveTo>
                  <a:pt x="4341298" y="4986209"/>
                </a:moveTo>
                <a:lnTo>
                  <a:pt x="4334684" y="4993291"/>
                </a:lnTo>
                <a:cubicBezTo>
                  <a:pt x="4305359" y="5028192"/>
                  <a:pt x="4290604" y="5082215"/>
                  <a:pt x="4298991" y="5139828"/>
                </a:cubicBezTo>
                <a:cubicBezTo>
                  <a:pt x="4307377" y="5197445"/>
                  <a:pt x="4336923" y="5245018"/>
                  <a:pt x="4374979" y="5270109"/>
                </a:cubicBezTo>
                <a:lnTo>
                  <a:pt x="4383338" y="5275013"/>
                </a:lnTo>
                <a:lnTo>
                  <a:pt x="4389951" y="5267929"/>
                </a:lnTo>
                <a:cubicBezTo>
                  <a:pt x="4419276" y="5233030"/>
                  <a:pt x="4434032" y="5179008"/>
                  <a:pt x="4425646" y="5121392"/>
                </a:cubicBezTo>
                <a:cubicBezTo>
                  <a:pt x="4417258" y="5063779"/>
                  <a:pt x="4387713" y="5016206"/>
                  <a:pt x="4349656" y="4991113"/>
                </a:cubicBezTo>
                <a:close/>
                <a:moveTo>
                  <a:pt x="4418789" y="4956122"/>
                </a:moveTo>
                <a:lnTo>
                  <a:pt x="4409538" y="4958716"/>
                </a:lnTo>
                <a:lnTo>
                  <a:pt x="4411010" y="4968213"/>
                </a:lnTo>
                <a:cubicBezTo>
                  <a:pt x="4420338" y="5012677"/>
                  <a:pt x="4454266" y="5059795"/>
                  <a:pt x="4505802" y="5092951"/>
                </a:cubicBezTo>
                <a:cubicBezTo>
                  <a:pt x="4557336" y="5126112"/>
                  <a:pt x="4614280" y="5137460"/>
                  <a:pt x="4658612" y="5127519"/>
                </a:cubicBezTo>
                <a:lnTo>
                  <a:pt x="4667862" y="5124924"/>
                </a:lnTo>
                <a:lnTo>
                  <a:pt x="4666391" y="5115429"/>
                </a:lnTo>
                <a:cubicBezTo>
                  <a:pt x="4657062" y="5070964"/>
                  <a:pt x="4623134" y="5023845"/>
                  <a:pt x="4571599" y="4990689"/>
                </a:cubicBezTo>
                <a:cubicBezTo>
                  <a:pt x="4526506" y="4961675"/>
                  <a:pt x="4477271" y="4949361"/>
                  <a:pt x="4435969" y="4953394"/>
                </a:cubicBezTo>
                <a:cubicBezTo>
                  <a:pt x="4430070" y="4953969"/>
                  <a:pt x="4424331" y="4954881"/>
                  <a:pt x="4418789" y="4956122"/>
                </a:cubicBezTo>
                <a:close/>
                <a:moveTo>
                  <a:pt x="4223641" y="4976323"/>
                </a:moveTo>
                <a:cubicBezTo>
                  <a:pt x="4188352" y="4987897"/>
                  <a:pt x="4152296" y="5012330"/>
                  <a:pt x="4122793" y="5047571"/>
                </a:cubicBezTo>
                <a:cubicBezTo>
                  <a:pt x="4083456" y="5094559"/>
                  <a:pt x="4065079" y="5149637"/>
                  <a:pt x="4069403" y="5194865"/>
                </a:cubicBezTo>
                <a:lnTo>
                  <a:pt x="4070823" y="5204367"/>
                </a:lnTo>
                <a:lnTo>
                  <a:pt x="4080426" y="5204093"/>
                </a:lnTo>
                <a:cubicBezTo>
                  <a:pt x="4125708" y="5200394"/>
                  <a:pt x="4176697" y="5172621"/>
                  <a:pt x="4216035" y="5125632"/>
                </a:cubicBezTo>
                <a:cubicBezTo>
                  <a:pt x="4255371" y="5078645"/>
                  <a:pt x="4273747" y="5023567"/>
                  <a:pt x="4269424" y="4978339"/>
                </a:cubicBezTo>
                <a:lnTo>
                  <a:pt x="4268004" y="4968836"/>
                </a:lnTo>
                <a:lnTo>
                  <a:pt x="4258401" y="4969110"/>
                </a:lnTo>
                <a:cubicBezTo>
                  <a:pt x="4247081" y="4970035"/>
                  <a:pt x="4235404" y="4972464"/>
                  <a:pt x="4223641" y="4976323"/>
                </a:cubicBezTo>
                <a:close/>
                <a:moveTo>
                  <a:pt x="6010006" y="4587433"/>
                </a:moveTo>
                <a:cubicBezTo>
                  <a:pt x="5949365" y="4596262"/>
                  <a:pt x="5898966" y="4625088"/>
                  <a:pt x="5872053" y="4661694"/>
                </a:cubicBezTo>
                <a:lnTo>
                  <a:pt x="5866781" y="4669726"/>
                </a:lnTo>
                <a:lnTo>
                  <a:pt x="5874124" y="4675918"/>
                </a:lnTo>
                <a:cubicBezTo>
                  <a:pt x="5910356" y="4703333"/>
                  <a:pt x="5966883" y="4716596"/>
                  <a:pt x="6027525" y="4707769"/>
                </a:cubicBezTo>
                <a:cubicBezTo>
                  <a:pt x="6088165" y="4698942"/>
                  <a:pt x="6138567" y="4670114"/>
                  <a:pt x="6165477" y="4633510"/>
                </a:cubicBezTo>
                <a:lnTo>
                  <a:pt x="6170751" y="4625477"/>
                </a:lnTo>
                <a:lnTo>
                  <a:pt x="6163407" y="4619283"/>
                </a:lnTo>
                <a:cubicBezTo>
                  <a:pt x="6127177" y="4591869"/>
                  <a:pt x="6070647" y="4578606"/>
                  <a:pt x="6010006" y="4587433"/>
                </a:cubicBezTo>
                <a:close/>
                <a:moveTo>
                  <a:pt x="5769969" y="4628745"/>
                </a:moveTo>
                <a:cubicBezTo>
                  <a:pt x="5738351" y="4635217"/>
                  <a:pt x="5714568" y="4663189"/>
                  <a:pt x="5714568" y="4696719"/>
                </a:cubicBezTo>
                <a:cubicBezTo>
                  <a:pt x="5714566" y="4735040"/>
                  <a:pt x="5745633" y="4766103"/>
                  <a:pt x="5783952" y="4766104"/>
                </a:cubicBezTo>
                <a:cubicBezTo>
                  <a:pt x="5822271" y="4766104"/>
                  <a:pt x="5853335" y="4735039"/>
                  <a:pt x="5853335" y="4696720"/>
                </a:cubicBezTo>
                <a:cubicBezTo>
                  <a:pt x="5853335" y="4658401"/>
                  <a:pt x="5822271" y="4627336"/>
                  <a:pt x="5783952" y="4627336"/>
                </a:cubicBezTo>
                <a:cubicBezTo>
                  <a:pt x="5779162" y="4627336"/>
                  <a:pt x="5774484" y="4627823"/>
                  <a:pt x="5769969" y="4628745"/>
                </a:cubicBezTo>
                <a:close/>
                <a:moveTo>
                  <a:pt x="5541078" y="4652591"/>
                </a:moveTo>
                <a:cubicBezTo>
                  <a:pt x="5480438" y="4661417"/>
                  <a:pt x="5430037" y="4690245"/>
                  <a:pt x="5403125" y="4726851"/>
                </a:cubicBezTo>
                <a:lnTo>
                  <a:pt x="5397853" y="4734883"/>
                </a:lnTo>
                <a:lnTo>
                  <a:pt x="5405196" y="4741077"/>
                </a:lnTo>
                <a:cubicBezTo>
                  <a:pt x="5441427" y="4768491"/>
                  <a:pt x="5497955" y="4781754"/>
                  <a:pt x="5558595" y="4772926"/>
                </a:cubicBezTo>
                <a:cubicBezTo>
                  <a:pt x="5619237" y="4764099"/>
                  <a:pt x="5669639" y="4735271"/>
                  <a:pt x="5696550" y="4698666"/>
                </a:cubicBezTo>
                <a:lnTo>
                  <a:pt x="5701821" y="4690633"/>
                </a:lnTo>
                <a:lnTo>
                  <a:pt x="5694478" y="4684440"/>
                </a:lnTo>
                <a:cubicBezTo>
                  <a:pt x="5658248" y="4657025"/>
                  <a:pt x="5601721" y="4643764"/>
                  <a:pt x="5541078" y="4652591"/>
                </a:cubicBezTo>
                <a:close/>
                <a:moveTo>
                  <a:pt x="2838635" y="5204949"/>
                </a:moveTo>
                <a:lnTo>
                  <a:pt x="2832022" y="5212031"/>
                </a:lnTo>
                <a:cubicBezTo>
                  <a:pt x="2802697" y="5246933"/>
                  <a:pt x="2787942" y="5300955"/>
                  <a:pt x="2796328" y="5358570"/>
                </a:cubicBezTo>
                <a:cubicBezTo>
                  <a:pt x="2804715" y="5416184"/>
                  <a:pt x="2834260" y="5463758"/>
                  <a:pt x="2872317" y="5488850"/>
                </a:cubicBezTo>
                <a:lnTo>
                  <a:pt x="2880676" y="5493753"/>
                </a:lnTo>
                <a:lnTo>
                  <a:pt x="2887290" y="5486670"/>
                </a:lnTo>
                <a:cubicBezTo>
                  <a:pt x="2916615" y="5451770"/>
                  <a:pt x="2931369" y="5397747"/>
                  <a:pt x="2922982" y="5340133"/>
                </a:cubicBezTo>
                <a:cubicBezTo>
                  <a:pt x="2914596" y="5282518"/>
                  <a:pt x="2885051" y="5234945"/>
                  <a:pt x="2846996" y="5209853"/>
                </a:cubicBezTo>
                <a:close/>
                <a:moveTo>
                  <a:pt x="2916124" y="5174861"/>
                </a:moveTo>
                <a:lnTo>
                  <a:pt x="2906875" y="5177457"/>
                </a:lnTo>
                <a:lnTo>
                  <a:pt x="2908346" y="5186951"/>
                </a:lnTo>
                <a:cubicBezTo>
                  <a:pt x="2917675" y="5231416"/>
                  <a:pt x="2951604" y="5278535"/>
                  <a:pt x="3003139" y="5311691"/>
                </a:cubicBezTo>
                <a:cubicBezTo>
                  <a:pt x="3054672" y="5344852"/>
                  <a:pt x="3111615" y="5356198"/>
                  <a:pt x="3155949" y="5346257"/>
                </a:cubicBezTo>
                <a:lnTo>
                  <a:pt x="3165199" y="5343662"/>
                </a:lnTo>
                <a:lnTo>
                  <a:pt x="3163728" y="5334168"/>
                </a:lnTo>
                <a:cubicBezTo>
                  <a:pt x="3154398" y="5289703"/>
                  <a:pt x="3120472" y="5242585"/>
                  <a:pt x="3068937" y="5209428"/>
                </a:cubicBezTo>
                <a:cubicBezTo>
                  <a:pt x="3023843" y="5180414"/>
                  <a:pt x="2974609" y="5168099"/>
                  <a:pt x="2933306" y="5172134"/>
                </a:cubicBezTo>
                <a:cubicBezTo>
                  <a:pt x="2927406" y="5172710"/>
                  <a:pt x="2921668" y="5173618"/>
                  <a:pt x="2916124" y="5174861"/>
                </a:cubicBezTo>
                <a:close/>
                <a:moveTo>
                  <a:pt x="7434484" y="4186798"/>
                </a:moveTo>
                <a:cubicBezTo>
                  <a:pt x="7399197" y="4198372"/>
                  <a:pt x="7363140" y="4222807"/>
                  <a:pt x="7333635" y="4258046"/>
                </a:cubicBezTo>
                <a:cubicBezTo>
                  <a:pt x="7294298" y="4305034"/>
                  <a:pt x="7275922" y="4360113"/>
                  <a:pt x="7280245" y="4405340"/>
                </a:cubicBezTo>
                <a:lnTo>
                  <a:pt x="7281663" y="4414842"/>
                </a:lnTo>
                <a:lnTo>
                  <a:pt x="7291269" y="4414567"/>
                </a:lnTo>
                <a:cubicBezTo>
                  <a:pt x="7336550" y="4410869"/>
                  <a:pt x="7387539" y="4383095"/>
                  <a:pt x="7426878" y="4336107"/>
                </a:cubicBezTo>
                <a:cubicBezTo>
                  <a:pt x="7466214" y="4289119"/>
                  <a:pt x="7484589" y="4234041"/>
                  <a:pt x="7480268" y="4188813"/>
                </a:cubicBezTo>
                <a:lnTo>
                  <a:pt x="7478847" y="4179312"/>
                </a:lnTo>
                <a:lnTo>
                  <a:pt x="7469245" y="4179586"/>
                </a:lnTo>
                <a:cubicBezTo>
                  <a:pt x="7457925" y="4180510"/>
                  <a:pt x="7446247" y="4182940"/>
                  <a:pt x="7434484" y="4186798"/>
                </a:cubicBezTo>
                <a:close/>
                <a:moveTo>
                  <a:pt x="2720978" y="5195063"/>
                </a:moveTo>
                <a:cubicBezTo>
                  <a:pt x="2685690" y="5206637"/>
                  <a:pt x="2649633" y="5231071"/>
                  <a:pt x="2620130" y="5266309"/>
                </a:cubicBezTo>
                <a:cubicBezTo>
                  <a:pt x="2580795" y="5313299"/>
                  <a:pt x="2562417" y="5368377"/>
                  <a:pt x="2566740" y="5413604"/>
                </a:cubicBezTo>
                <a:lnTo>
                  <a:pt x="2568159" y="5423105"/>
                </a:lnTo>
                <a:lnTo>
                  <a:pt x="2577764" y="5422832"/>
                </a:lnTo>
                <a:cubicBezTo>
                  <a:pt x="2623045" y="5419134"/>
                  <a:pt x="2674034" y="5391359"/>
                  <a:pt x="2713371" y="5344371"/>
                </a:cubicBezTo>
                <a:cubicBezTo>
                  <a:pt x="2752710" y="5297384"/>
                  <a:pt x="2771085" y="5242304"/>
                  <a:pt x="2766763" y="5197078"/>
                </a:cubicBezTo>
                <a:lnTo>
                  <a:pt x="2765343" y="5187576"/>
                </a:lnTo>
                <a:lnTo>
                  <a:pt x="2755737" y="5187851"/>
                </a:lnTo>
                <a:cubicBezTo>
                  <a:pt x="2744417" y="5188776"/>
                  <a:pt x="2732740" y="5191205"/>
                  <a:pt x="2720978" y="5195063"/>
                </a:cubicBezTo>
                <a:close/>
                <a:moveTo>
                  <a:pt x="4556025" y="4799088"/>
                </a:moveTo>
                <a:cubicBezTo>
                  <a:pt x="4495383" y="4807916"/>
                  <a:pt x="4444980" y="4836742"/>
                  <a:pt x="4418070" y="4873349"/>
                </a:cubicBezTo>
                <a:lnTo>
                  <a:pt x="4412796" y="4881380"/>
                </a:lnTo>
                <a:lnTo>
                  <a:pt x="4420142" y="4887576"/>
                </a:lnTo>
                <a:cubicBezTo>
                  <a:pt x="4456371" y="4914987"/>
                  <a:pt x="4512900" y="4928250"/>
                  <a:pt x="4573540" y="4919424"/>
                </a:cubicBezTo>
                <a:cubicBezTo>
                  <a:pt x="4634181" y="4910595"/>
                  <a:pt x="4684582" y="4881767"/>
                  <a:pt x="4711493" y="4845163"/>
                </a:cubicBezTo>
                <a:lnTo>
                  <a:pt x="4716766" y="4837133"/>
                </a:lnTo>
                <a:lnTo>
                  <a:pt x="4709423" y="4830937"/>
                </a:lnTo>
                <a:cubicBezTo>
                  <a:pt x="4673192" y="4803522"/>
                  <a:pt x="4616664" y="4790260"/>
                  <a:pt x="4556025" y="4799088"/>
                </a:cubicBezTo>
                <a:close/>
                <a:moveTo>
                  <a:pt x="4315985" y="4840401"/>
                </a:moveTo>
                <a:cubicBezTo>
                  <a:pt x="4284368" y="4846869"/>
                  <a:pt x="4260584" y="4874844"/>
                  <a:pt x="4260583" y="4908374"/>
                </a:cubicBezTo>
                <a:cubicBezTo>
                  <a:pt x="4260585" y="4946694"/>
                  <a:pt x="4291649" y="4977757"/>
                  <a:pt x="4329969" y="4977759"/>
                </a:cubicBezTo>
                <a:cubicBezTo>
                  <a:pt x="4368286" y="4977759"/>
                  <a:pt x="4399352" y="4946694"/>
                  <a:pt x="4399351" y="4908374"/>
                </a:cubicBezTo>
                <a:cubicBezTo>
                  <a:pt x="4399352" y="4870054"/>
                  <a:pt x="4368288" y="4838989"/>
                  <a:pt x="4329968" y="4838991"/>
                </a:cubicBezTo>
                <a:cubicBezTo>
                  <a:pt x="4325177" y="4838992"/>
                  <a:pt x="4320501" y="4839475"/>
                  <a:pt x="4315985" y="4840401"/>
                </a:cubicBezTo>
                <a:close/>
                <a:moveTo>
                  <a:pt x="4087094" y="4864244"/>
                </a:moveTo>
                <a:cubicBezTo>
                  <a:pt x="4026453" y="4873073"/>
                  <a:pt x="3976054" y="4901901"/>
                  <a:pt x="3949142" y="4938506"/>
                </a:cubicBezTo>
                <a:lnTo>
                  <a:pt x="3943868" y="4946538"/>
                </a:lnTo>
                <a:lnTo>
                  <a:pt x="3951213" y="4952732"/>
                </a:lnTo>
                <a:cubicBezTo>
                  <a:pt x="3987443" y="4980145"/>
                  <a:pt x="4043972" y="4993408"/>
                  <a:pt x="4104613" y="4984581"/>
                </a:cubicBezTo>
                <a:cubicBezTo>
                  <a:pt x="4165253" y="4975752"/>
                  <a:pt x="4215654" y="4946925"/>
                  <a:pt x="4242565" y="4910320"/>
                </a:cubicBezTo>
                <a:lnTo>
                  <a:pt x="4247840" y="4902288"/>
                </a:lnTo>
                <a:lnTo>
                  <a:pt x="4240494" y="4896094"/>
                </a:lnTo>
                <a:cubicBezTo>
                  <a:pt x="4204263" y="4868680"/>
                  <a:pt x="4147736" y="4855417"/>
                  <a:pt x="4087094" y="4864244"/>
                </a:cubicBezTo>
                <a:close/>
                <a:moveTo>
                  <a:pt x="6927452" y="4250861"/>
                </a:moveTo>
                <a:lnTo>
                  <a:pt x="6918203" y="4253456"/>
                </a:lnTo>
                <a:lnTo>
                  <a:pt x="6919673" y="4262950"/>
                </a:lnTo>
                <a:cubicBezTo>
                  <a:pt x="6929003" y="4307416"/>
                  <a:pt x="6962932" y="4354536"/>
                  <a:pt x="7014465" y="4387694"/>
                </a:cubicBezTo>
                <a:cubicBezTo>
                  <a:pt x="7066000" y="4420850"/>
                  <a:pt x="7122943" y="4432198"/>
                  <a:pt x="7167277" y="4422258"/>
                </a:cubicBezTo>
                <a:lnTo>
                  <a:pt x="7176526" y="4419662"/>
                </a:lnTo>
                <a:lnTo>
                  <a:pt x="7175054" y="4410168"/>
                </a:lnTo>
                <a:cubicBezTo>
                  <a:pt x="7165726" y="4365703"/>
                  <a:pt x="7131797" y="4318585"/>
                  <a:pt x="7080262" y="4285427"/>
                </a:cubicBezTo>
                <a:cubicBezTo>
                  <a:pt x="7035170" y="4256416"/>
                  <a:pt x="6985936" y="4244098"/>
                  <a:pt x="6944634" y="4248133"/>
                </a:cubicBezTo>
                <a:cubicBezTo>
                  <a:pt x="6938733" y="4248709"/>
                  <a:pt x="6932996" y="4249619"/>
                  <a:pt x="6927452" y="4250861"/>
                </a:cubicBezTo>
                <a:close/>
                <a:moveTo>
                  <a:pt x="1384652" y="5416602"/>
                </a:moveTo>
                <a:lnTo>
                  <a:pt x="1378038" y="5423688"/>
                </a:lnTo>
                <a:cubicBezTo>
                  <a:pt x="1348714" y="5458587"/>
                  <a:pt x="1333958" y="5512608"/>
                  <a:pt x="1342346" y="5570224"/>
                </a:cubicBezTo>
                <a:cubicBezTo>
                  <a:pt x="1350732" y="5627838"/>
                  <a:pt x="1380277" y="5675412"/>
                  <a:pt x="1418334" y="5700503"/>
                </a:cubicBezTo>
                <a:lnTo>
                  <a:pt x="1426693" y="5705408"/>
                </a:lnTo>
                <a:lnTo>
                  <a:pt x="1433307" y="5698324"/>
                </a:lnTo>
                <a:cubicBezTo>
                  <a:pt x="1462630" y="5663424"/>
                  <a:pt x="1477386" y="5609403"/>
                  <a:pt x="1469001" y="5551786"/>
                </a:cubicBezTo>
                <a:cubicBezTo>
                  <a:pt x="1460613" y="5494171"/>
                  <a:pt x="1431069" y="5446598"/>
                  <a:pt x="1393011" y="5421508"/>
                </a:cubicBezTo>
                <a:close/>
                <a:moveTo>
                  <a:pt x="1462143" y="5386515"/>
                </a:moveTo>
                <a:lnTo>
                  <a:pt x="1452893" y="5389111"/>
                </a:lnTo>
                <a:lnTo>
                  <a:pt x="1454364" y="5398606"/>
                </a:lnTo>
                <a:cubicBezTo>
                  <a:pt x="1463692" y="5443072"/>
                  <a:pt x="1497620" y="5490190"/>
                  <a:pt x="1549156" y="5523347"/>
                </a:cubicBezTo>
                <a:cubicBezTo>
                  <a:pt x="1600690" y="5556504"/>
                  <a:pt x="1657635" y="5567852"/>
                  <a:pt x="1701967" y="5557913"/>
                </a:cubicBezTo>
                <a:lnTo>
                  <a:pt x="1711216" y="5555318"/>
                </a:lnTo>
                <a:lnTo>
                  <a:pt x="1709745" y="5545823"/>
                </a:lnTo>
                <a:cubicBezTo>
                  <a:pt x="1700417" y="5501358"/>
                  <a:pt x="1666488" y="5454239"/>
                  <a:pt x="1614956" y="5421082"/>
                </a:cubicBezTo>
                <a:cubicBezTo>
                  <a:pt x="1569861" y="5392070"/>
                  <a:pt x="1520626" y="5379754"/>
                  <a:pt x="1479323" y="5383789"/>
                </a:cubicBezTo>
                <a:cubicBezTo>
                  <a:pt x="1473422" y="5384363"/>
                  <a:pt x="1467686" y="5385273"/>
                  <a:pt x="1462143" y="5386515"/>
                </a:cubicBezTo>
                <a:close/>
                <a:moveTo>
                  <a:pt x="5980500" y="4398453"/>
                </a:moveTo>
                <a:cubicBezTo>
                  <a:pt x="5945212" y="4410027"/>
                  <a:pt x="5909155" y="4434461"/>
                  <a:pt x="5879652" y="4469701"/>
                </a:cubicBezTo>
                <a:cubicBezTo>
                  <a:pt x="5840315" y="4516688"/>
                  <a:pt x="5821940" y="4571767"/>
                  <a:pt x="5826262" y="4616993"/>
                </a:cubicBezTo>
                <a:lnTo>
                  <a:pt x="5827682" y="4626497"/>
                </a:lnTo>
                <a:lnTo>
                  <a:pt x="5837283" y="4626221"/>
                </a:lnTo>
                <a:cubicBezTo>
                  <a:pt x="5882567" y="4622525"/>
                  <a:pt x="5933556" y="4594748"/>
                  <a:pt x="5972893" y="4547763"/>
                </a:cubicBezTo>
                <a:cubicBezTo>
                  <a:pt x="6012231" y="4500774"/>
                  <a:pt x="6030604" y="4445695"/>
                  <a:pt x="6026282" y="4400468"/>
                </a:cubicBezTo>
                <a:lnTo>
                  <a:pt x="6024865" y="4390967"/>
                </a:lnTo>
                <a:lnTo>
                  <a:pt x="6015259" y="4391241"/>
                </a:lnTo>
                <a:cubicBezTo>
                  <a:pt x="6003939" y="4392166"/>
                  <a:pt x="5992262" y="4394595"/>
                  <a:pt x="5980500" y="4398453"/>
                </a:cubicBezTo>
                <a:close/>
                <a:moveTo>
                  <a:pt x="1266995" y="5406717"/>
                </a:moveTo>
                <a:cubicBezTo>
                  <a:pt x="1231706" y="5418291"/>
                  <a:pt x="1195649" y="5442724"/>
                  <a:pt x="1166146" y="5477966"/>
                </a:cubicBezTo>
                <a:cubicBezTo>
                  <a:pt x="1126810" y="5524953"/>
                  <a:pt x="1108433" y="5580031"/>
                  <a:pt x="1112756" y="5625259"/>
                </a:cubicBezTo>
                <a:lnTo>
                  <a:pt x="1114177" y="5634759"/>
                </a:lnTo>
                <a:lnTo>
                  <a:pt x="1123780" y="5634486"/>
                </a:lnTo>
                <a:cubicBezTo>
                  <a:pt x="1169063" y="5630788"/>
                  <a:pt x="1220052" y="5603014"/>
                  <a:pt x="1259389" y="5556024"/>
                </a:cubicBezTo>
                <a:cubicBezTo>
                  <a:pt x="1298726" y="5509038"/>
                  <a:pt x="1317101" y="5453958"/>
                  <a:pt x="1312779" y="5408731"/>
                </a:cubicBezTo>
                <a:lnTo>
                  <a:pt x="1311359" y="5399232"/>
                </a:lnTo>
                <a:lnTo>
                  <a:pt x="1301755" y="5399506"/>
                </a:lnTo>
                <a:cubicBezTo>
                  <a:pt x="1290434" y="5400430"/>
                  <a:pt x="1278757" y="5402860"/>
                  <a:pt x="1266995" y="5406717"/>
                </a:cubicBezTo>
                <a:close/>
                <a:moveTo>
                  <a:pt x="3053361" y="5017828"/>
                </a:moveTo>
                <a:cubicBezTo>
                  <a:pt x="2992720" y="5026655"/>
                  <a:pt x="2942318" y="5055482"/>
                  <a:pt x="2915408" y="5092090"/>
                </a:cubicBezTo>
                <a:lnTo>
                  <a:pt x="2910134" y="5100120"/>
                </a:lnTo>
                <a:lnTo>
                  <a:pt x="2917479" y="5106312"/>
                </a:lnTo>
                <a:cubicBezTo>
                  <a:pt x="2953708" y="5133727"/>
                  <a:pt x="3010238" y="5146990"/>
                  <a:pt x="3070878" y="5138163"/>
                </a:cubicBezTo>
                <a:cubicBezTo>
                  <a:pt x="3131517" y="5129336"/>
                  <a:pt x="3181920" y="5100507"/>
                  <a:pt x="3208830" y="5063902"/>
                </a:cubicBezTo>
                <a:lnTo>
                  <a:pt x="3214104" y="5055872"/>
                </a:lnTo>
                <a:lnTo>
                  <a:pt x="3206760" y="5049675"/>
                </a:lnTo>
                <a:cubicBezTo>
                  <a:pt x="3170530" y="5022263"/>
                  <a:pt x="3114003" y="5008999"/>
                  <a:pt x="3053361" y="5017828"/>
                </a:cubicBezTo>
                <a:close/>
                <a:moveTo>
                  <a:pt x="2813321" y="5059139"/>
                </a:moveTo>
                <a:cubicBezTo>
                  <a:pt x="2781706" y="5065609"/>
                  <a:pt x="2757922" y="5093585"/>
                  <a:pt x="2757921" y="5127114"/>
                </a:cubicBezTo>
                <a:cubicBezTo>
                  <a:pt x="2757921" y="5165434"/>
                  <a:pt x="2788986" y="5196498"/>
                  <a:pt x="2827305" y="5196498"/>
                </a:cubicBezTo>
                <a:cubicBezTo>
                  <a:pt x="2865625" y="5196499"/>
                  <a:pt x="2896689" y="5165433"/>
                  <a:pt x="2896689" y="5127114"/>
                </a:cubicBezTo>
                <a:cubicBezTo>
                  <a:pt x="2896689" y="5088794"/>
                  <a:pt x="2865625" y="5057731"/>
                  <a:pt x="2827305" y="5057731"/>
                </a:cubicBezTo>
                <a:cubicBezTo>
                  <a:pt x="2822515" y="5057730"/>
                  <a:pt x="2817838" y="5058215"/>
                  <a:pt x="2813321" y="5059139"/>
                </a:cubicBezTo>
                <a:close/>
                <a:moveTo>
                  <a:pt x="7182794" y="4106268"/>
                </a:moveTo>
                <a:lnTo>
                  <a:pt x="7176181" y="4113350"/>
                </a:lnTo>
                <a:cubicBezTo>
                  <a:pt x="7146857" y="4148252"/>
                  <a:pt x="7132102" y="4202273"/>
                  <a:pt x="7140487" y="4259889"/>
                </a:cubicBezTo>
                <a:cubicBezTo>
                  <a:pt x="7148874" y="4317504"/>
                  <a:pt x="7178420" y="4365077"/>
                  <a:pt x="7216477" y="4390168"/>
                </a:cubicBezTo>
                <a:lnTo>
                  <a:pt x="7224835" y="4395073"/>
                </a:lnTo>
                <a:lnTo>
                  <a:pt x="7231450" y="4387990"/>
                </a:lnTo>
                <a:cubicBezTo>
                  <a:pt x="7260772" y="4353090"/>
                  <a:pt x="7275529" y="4299067"/>
                  <a:pt x="7267141" y="4241452"/>
                </a:cubicBezTo>
                <a:cubicBezTo>
                  <a:pt x="7258754" y="4183837"/>
                  <a:pt x="7229211" y="4136264"/>
                  <a:pt x="7191154" y="4111171"/>
                </a:cubicBezTo>
                <a:close/>
                <a:moveTo>
                  <a:pt x="5473469" y="4462515"/>
                </a:moveTo>
                <a:lnTo>
                  <a:pt x="5464219" y="4465111"/>
                </a:lnTo>
                <a:lnTo>
                  <a:pt x="5465690" y="4474604"/>
                </a:lnTo>
                <a:cubicBezTo>
                  <a:pt x="5475018" y="4519071"/>
                  <a:pt x="5508948" y="4566188"/>
                  <a:pt x="5560481" y="4599348"/>
                </a:cubicBezTo>
                <a:cubicBezTo>
                  <a:pt x="5612016" y="4632502"/>
                  <a:pt x="5668959" y="4643852"/>
                  <a:pt x="5713292" y="4633913"/>
                </a:cubicBezTo>
                <a:lnTo>
                  <a:pt x="5722544" y="4631316"/>
                </a:lnTo>
                <a:lnTo>
                  <a:pt x="5721070" y="4621823"/>
                </a:lnTo>
                <a:cubicBezTo>
                  <a:pt x="5711742" y="4577357"/>
                  <a:pt x="5677814" y="4530239"/>
                  <a:pt x="5626279" y="4497082"/>
                </a:cubicBezTo>
                <a:cubicBezTo>
                  <a:pt x="5581186" y="4468069"/>
                  <a:pt x="5531952" y="4455754"/>
                  <a:pt x="5490650" y="4459786"/>
                </a:cubicBezTo>
                <a:cubicBezTo>
                  <a:pt x="5484749" y="4460362"/>
                  <a:pt x="5479011" y="4461274"/>
                  <a:pt x="5473469" y="4462515"/>
                </a:cubicBezTo>
                <a:close/>
                <a:moveTo>
                  <a:pt x="2584432" y="5082985"/>
                </a:moveTo>
                <a:cubicBezTo>
                  <a:pt x="2523791" y="5091813"/>
                  <a:pt x="2473391" y="5120642"/>
                  <a:pt x="2446481" y="5157246"/>
                </a:cubicBezTo>
                <a:lnTo>
                  <a:pt x="2441207" y="5165277"/>
                </a:lnTo>
                <a:lnTo>
                  <a:pt x="2448549" y="5171472"/>
                </a:lnTo>
                <a:cubicBezTo>
                  <a:pt x="2484780" y="5198886"/>
                  <a:pt x="2541308" y="5212149"/>
                  <a:pt x="2601950" y="5203320"/>
                </a:cubicBezTo>
                <a:cubicBezTo>
                  <a:pt x="2662590" y="5194493"/>
                  <a:pt x="2712992" y="5165666"/>
                  <a:pt x="2739904" y="5129060"/>
                </a:cubicBezTo>
                <a:lnTo>
                  <a:pt x="2745176" y="5121028"/>
                </a:lnTo>
                <a:lnTo>
                  <a:pt x="2737832" y="5114833"/>
                </a:lnTo>
                <a:cubicBezTo>
                  <a:pt x="2701602" y="5087421"/>
                  <a:pt x="2645073" y="5074158"/>
                  <a:pt x="2584432" y="5082985"/>
                </a:cubicBezTo>
                <a:close/>
                <a:moveTo>
                  <a:pt x="4526516" y="4610107"/>
                </a:moveTo>
                <a:cubicBezTo>
                  <a:pt x="4491228" y="4621681"/>
                  <a:pt x="4455171" y="4646114"/>
                  <a:pt x="4425667" y="4681355"/>
                </a:cubicBezTo>
                <a:cubicBezTo>
                  <a:pt x="4386330" y="4728342"/>
                  <a:pt x="4367955" y="4783421"/>
                  <a:pt x="4372278" y="4828648"/>
                </a:cubicBezTo>
                <a:lnTo>
                  <a:pt x="4373697" y="4838151"/>
                </a:lnTo>
                <a:lnTo>
                  <a:pt x="4383302" y="4837876"/>
                </a:lnTo>
                <a:cubicBezTo>
                  <a:pt x="4428582" y="4834178"/>
                  <a:pt x="4479572" y="4806403"/>
                  <a:pt x="4518909" y="4759417"/>
                </a:cubicBezTo>
                <a:cubicBezTo>
                  <a:pt x="4558246" y="4712430"/>
                  <a:pt x="4576622" y="4657351"/>
                  <a:pt x="4572299" y="4612123"/>
                </a:cubicBezTo>
                <a:lnTo>
                  <a:pt x="4570880" y="4602621"/>
                </a:lnTo>
                <a:lnTo>
                  <a:pt x="4561277" y="4602896"/>
                </a:lnTo>
                <a:cubicBezTo>
                  <a:pt x="4549956" y="4603820"/>
                  <a:pt x="4538279" y="4606249"/>
                  <a:pt x="4526516" y="4610107"/>
                </a:cubicBezTo>
                <a:close/>
                <a:moveTo>
                  <a:pt x="1599378" y="5229481"/>
                </a:moveTo>
                <a:cubicBezTo>
                  <a:pt x="1538737" y="5238309"/>
                  <a:pt x="1488336" y="5267137"/>
                  <a:pt x="1461424" y="5303743"/>
                </a:cubicBezTo>
                <a:lnTo>
                  <a:pt x="1456150" y="5311773"/>
                </a:lnTo>
                <a:lnTo>
                  <a:pt x="1463497" y="5317968"/>
                </a:lnTo>
                <a:cubicBezTo>
                  <a:pt x="1499728" y="5345381"/>
                  <a:pt x="1556254" y="5358647"/>
                  <a:pt x="1616895" y="5349817"/>
                </a:cubicBezTo>
                <a:cubicBezTo>
                  <a:pt x="1677538" y="5340990"/>
                  <a:pt x="1727938" y="5312163"/>
                  <a:pt x="1754849" y="5275557"/>
                </a:cubicBezTo>
                <a:lnTo>
                  <a:pt x="1760120" y="5267526"/>
                </a:lnTo>
                <a:lnTo>
                  <a:pt x="1752778" y="5261330"/>
                </a:lnTo>
                <a:cubicBezTo>
                  <a:pt x="1716547" y="5233916"/>
                  <a:pt x="1660018" y="5220655"/>
                  <a:pt x="1599378" y="5229481"/>
                </a:cubicBezTo>
                <a:close/>
                <a:moveTo>
                  <a:pt x="1359339" y="5270794"/>
                </a:moveTo>
                <a:cubicBezTo>
                  <a:pt x="1327722" y="5277264"/>
                  <a:pt x="1303939" y="5305237"/>
                  <a:pt x="1303939" y="5338769"/>
                </a:cubicBezTo>
                <a:cubicBezTo>
                  <a:pt x="1303939" y="5377088"/>
                  <a:pt x="1335002" y="5408151"/>
                  <a:pt x="1373321" y="5408153"/>
                </a:cubicBezTo>
                <a:cubicBezTo>
                  <a:pt x="1411642" y="5408151"/>
                  <a:pt x="1442705" y="5377088"/>
                  <a:pt x="1442706" y="5338768"/>
                </a:cubicBezTo>
                <a:cubicBezTo>
                  <a:pt x="1442708" y="5300449"/>
                  <a:pt x="1411642" y="5269384"/>
                  <a:pt x="1373322" y="5269385"/>
                </a:cubicBezTo>
                <a:cubicBezTo>
                  <a:pt x="1368533" y="5269383"/>
                  <a:pt x="1363855" y="5269870"/>
                  <a:pt x="1359339" y="5270794"/>
                </a:cubicBezTo>
                <a:close/>
                <a:moveTo>
                  <a:pt x="5728811" y="4317922"/>
                </a:moveTo>
                <a:lnTo>
                  <a:pt x="5722197" y="4325005"/>
                </a:lnTo>
                <a:cubicBezTo>
                  <a:pt x="5692872" y="4359905"/>
                  <a:pt x="5678117" y="4413927"/>
                  <a:pt x="5686504" y="4471543"/>
                </a:cubicBezTo>
                <a:cubicBezTo>
                  <a:pt x="5694891" y="4529158"/>
                  <a:pt x="5724435" y="4576731"/>
                  <a:pt x="5762493" y="4601824"/>
                </a:cubicBezTo>
                <a:lnTo>
                  <a:pt x="5770851" y="4606729"/>
                </a:lnTo>
                <a:lnTo>
                  <a:pt x="5777466" y="4599645"/>
                </a:lnTo>
                <a:cubicBezTo>
                  <a:pt x="5806788" y="4564743"/>
                  <a:pt x="5821546" y="4510722"/>
                  <a:pt x="5813158" y="4453106"/>
                </a:cubicBezTo>
                <a:cubicBezTo>
                  <a:pt x="5804771" y="4395490"/>
                  <a:pt x="5775227" y="4347918"/>
                  <a:pt x="5737171" y="4322828"/>
                </a:cubicBezTo>
                <a:close/>
                <a:moveTo>
                  <a:pt x="4019485" y="4674170"/>
                </a:moveTo>
                <a:lnTo>
                  <a:pt x="4010234" y="4676765"/>
                </a:lnTo>
                <a:lnTo>
                  <a:pt x="4011707" y="4686260"/>
                </a:lnTo>
                <a:cubicBezTo>
                  <a:pt x="4021034" y="4730725"/>
                  <a:pt x="4054964" y="4777842"/>
                  <a:pt x="4106498" y="4811000"/>
                </a:cubicBezTo>
                <a:cubicBezTo>
                  <a:pt x="4158032" y="4844157"/>
                  <a:pt x="4214977" y="4855507"/>
                  <a:pt x="4259307" y="4845568"/>
                </a:cubicBezTo>
                <a:lnTo>
                  <a:pt x="4268559" y="4842970"/>
                </a:lnTo>
                <a:lnTo>
                  <a:pt x="4267087" y="4833478"/>
                </a:lnTo>
                <a:cubicBezTo>
                  <a:pt x="4257758" y="4789012"/>
                  <a:pt x="4223829" y="4741894"/>
                  <a:pt x="4172296" y="4708736"/>
                </a:cubicBezTo>
                <a:cubicBezTo>
                  <a:pt x="4127203" y="4679725"/>
                  <a:pt x="4077968" y="4667406"/>
                  <a:pt x="4036664" y="4671441"/>
                </a:cubicBezTo>
                <a:cubicBezTo>
                  <a:pt x="4030765" y="4672018"/>
                  <a:pt x="4025027" y="4672927"/>
                  <a:pt x="4019485" y="4674170"/>
                </a:cubicBezTo>
                <a:close/>
                <a:moveTo>
                  <a:pt x="1130450" y="5294640"/>
                </a:moveTo>
                <a:cubicBezTo>
                  <a:pt x="1069809" y="5303467"/>
                  <a:pt x="1019407" y="5332293"/>
                  <a:pt x="992496" y="5368900"/>
                </a:cubicBezTo>
                <a:lnTo>
                  <a:pt x="987224" y="5376931"/>
                </a:lnTo>
                <a:lnTo>
                  <a:pt x="994567" y="5383127"/>
                </a:lnTo>
                <a:cubicBezTo>
                  <a:pt x="1030798" y="5410540"/>
                  <a:pt x="1087325" y="5423801"/>
                  <a:pt x="1147967" y="5414975"/>
                </a:cubicBezTo>
                <a:cubicBezTo>
                  <a:pt x="1208607" y="5406147"/>
                  <a:pt x="1259008" y="5377319"/>
                  <a:pt x="1285919" y="5340713"/>
                </a:cubicBezTo>
                <a:lnTo>
                  <a:pt x="1291193" y="5332683"/>
                </a:lnTo>
                <a:lnTo>
                  <a:pt x="1283850" y="5326487"/>
                </a:lnTo>
                <a:cubicBezTo>
                  <a:pt x="1247618" y="5299075"/>
                  <a:pt x="1191090" y="5285811"/>
                  <a:pt x="1130450" y="5294640"/>
                </a:cubicBezTo>
                <a:close/>
                <a:moveTo>
                  <a:pt x="3023853" y="4828846"/>
                </a:moveTo>
                <a:cubicBezTo>
                  <a:pt x="2988564" y="4840421"/>
                  <a:pt x="2952508" y="4864855"/>
                  <a:pt x="2923004" y="4900095"/>
                </a:cubicBezTo>
                <a:cubicBezTo>
                  <a:pt x="2883667" y="4947082"/>
                  <a:pt x="2865292" y="5002161"/>
                  <a:pt x="2869614" y="5047389"/>
                </a:cubicBezTo>
                <a:lnTo>
                  <a:pt x="2871034" y="5056890"/>
                </a:lnTo>
                <a:lnTo>
                  <a:pt x="2880638" y="5056616"/>
                </a:lnTo>
                <a:cubicBezTo>
                  <a:pt x="2925920" y="5052919"/>
                  <a:pt x="2976909" y="5025142"/>
                  <a:pt x="3016245" y="4978156"/>
                </a:cubicBezTo>
                <a:cubicBezTo>
                  <a:pt x="3055584" y="4931168"/>
                  <a:pt x="3073960" y="4876091"/>
                  <a:pt x="3069637" y="4830863"/>
                </a:cubicBezTo>
                <a:lnTo>
                  <a:pt x="3068216" y="4821360"/>
                </a:lnTo>
                <a:lnTo>
                  <a:pt x="3058614" y="4821634"/>
                </a:lnTo>
                <a:cubicBezTo>
                  <a:pt x="3047293" y="4822559"/>
                  <a:pt x="3035616" y="4824988"/>
                  <a:pt x="3023853" y="4828846"/>
                </a:cubicBezTo>
                <a:close/>
                <a:moveTo>
                  <a:pt x="4274826" y="4529576"/>
                </a:moveTo>
                <a:lnTo>
                  <a:pt x="4268213" y="4536661"/>
                </a:lnTo>
                <a:cubicBezTo>
                  <a:pt x="4238889" y="4571560"/>
                  <a:pt x="4224134" y="4625583"/>
                  <a:pt x="4232520" y="4683196"/>
                </a:cubicBezTo>
                <a:cubicBezTo>
                  <a:pt x="4240906" y="4740811"/>
                  <a:pt x="4270451" y="4788386"/>
                  <a:pt x="4308508" y="4813478"/>
                </a:cubicBezTo>
                <a:lnTo>
                  <a:pt x="4316867" y="4818382"/>
                </a:lnTo>
                <a:lnTo>
                  <a:pt x="4323480" y="4811298"/>
                </a:lnTo>
                <a:cubicBezTo>
                  <a:pt x="4352805" y="4776398"/>
                  <a:pt x="4367562" y="4722376"/>
                  <a:pt x="4359174" y="4664762"/>
                </a:cubicBezTo>
                <a:cubicBezTo>
                  <a:pt x="4350787" y="4607146"/>
                  <a:pt x="4321244" y="4559572"/>
                  <a:pt x="4283186" y="4534481"/>
                </a:cubicBezTo>
                <a:close/>
                <a:moveTo>
                  <a:pt x="2516822" y="4892910"/>
                </a:moveTo>
                <a:lnTo>
                  <a:pt x="2507571" y="4895506"/>
                </a:lnTo>
                <a:lnTo>
                  <a:pt x="2509043" y="4904998"/>
                </a:lnTo>
                <a:cubicBezTo>
                  <a:pt x="2518372" y="4949465"/>
                  <a:pt x="2552301" y="4996582"/>
                  <a:pt x="2603836" y="5029740"/>
                </a:cubicBezTo>
                <a:cubicBezTo>
                  <a:pt x="2655369" y="5062897"/>
                  <a:pt x="2712313" y="5074246"/>
                  <a:pt x="2756646" y="5064307"/>
                </a:cubicBezTo>
                <a:lnTo>
                  <a:pt x="2765896" y="5061711"/>
                </a:lnTo>
                <a:lnTo>
                  <a:pt x="2764425" y="5052216"/>
                </a:lnTo>
                <a:cubicBezTo>
                  <a:pt x="2755095" y="5007751"/>
                  <a:pt x="2721166" y="4960634"/>
                  <a:pt x="2669633" y="4927475"/>
                </a:cubicBezTo>
                <a:cubicBezTo>
                  <a:pt x="2624539" y="4898462"/>
                  <a:pt x="2575305" y="4886149"/>
                  <a:pt x="2534003" y="4890181"/>
                </a:cubicBezTo>
                <a:cubicBezTo>
                  <a:pt x="2528102" y="4890756"/>
                  <a:pt x="2522366" y="4891668"/>
                  <a:pt x="2516822" y="4892910"/>
                </a:cubicBezTo>
                <a:close/>
                <a:moveTo>
                  <a:pt x="1569871" y="5040500"/>
                </a:moveTo>
                <a:cubicBezTo>
                  <a:pt x="1534583" y="5052075"/>
                  <a:pt x="1498525" y="5076508"/>
                  <a:pt x="1469022" y="5111750"/>
                </a:cubicBezTo>
                <a:cubicBezTo>
                  <a:pt x="1429684" y="5158737"/>
                  <a:pt x="1411309" y="5213815"/>
                  <a:pt x="1415634" y="5259041"/>
                </a:cubicBezTo>
                <a:lnTo>
                  <a:pt x="1417051" y="5268544"/>
                </a:lnTo>
                <a:lnTo>
                  <a:pt x="1426656" y="5268271"/>
                </a:lnTo>
                <a:cubicBezTo>
                  <a:pt x="1471938" y="5264572"/>
                  <a:pt x="1522926" y="5236797"/>
                  <a:pt x="1562263" y="5189809"/>
                </a:cubicBezTo>
                <a:cubicBezTo>
                  <a:pt x="1601601" y="5142822"/>
                  <a:pt x="1619978" y="5087745"/>
                  <a:pt x="1615653" y="5042516"/>
                </a:cubicBezTo>
                <a:lnTo>
                  <a:pt x="1614236" y="5033015"/>
                </a:lnTo>
                <a:lnTo>
                  <a:pt x="1604633" y="5033287"/>
                </a:lnTo>
                <a:cubicBezTo>
                  <a:pt x="1593312" y="5034212"/>
                  <a:pt x="1581635" y="5036642"/>
                  <a:pt x="1569871" y="5040500"/>
                </a:cubicBezTo>
                <a:close/>
                <a:moveTo>
                  <a:pt x="2772164" y="4748316"/>
                </a:moveTo>
                <a:lnTo>
                  <a:pt x="2765549" y="4755399"/>
                </a:lnTo>
                <a:cubicBezTo>
                  <a:pt x="2736226" y="4790300"/>
                  <a:pt x="2721470" y="4844322"/>
                  <a:pt x="2729857" y="4901936"/>
                </a:cubicBezTo>
                <a:cubicBezTo>
                  <a:pt x="2738245" y="4959551"/>
                  <a:pt x="2767790" y="5007125"/>
                  <a:pt x="2805846" y="5032218"/>
                </a:cubicBezTo>
                <a:lnTo>
                  <a:pt x="2814205" y="5037121"/>
                </a:lnTo>
                <a:lnTo>
                  <a:pt x="2820819" y="5030037"/>
                </a:lnTo>
                <a:cubicBezTo>
                  <a:pt x="2850143" y="4995136"/>
                  <a:pt x="2864898" y="4941115"/>
                  <a:pt x="2856510" y="4883499"/>
                </a:cubicBezTo>
                <a:cubicBezTo>
                  <a:pt x="2848124" y="4825885"/>
                  <a:pt x="2818580" y="4778312"/>
                  <a:pt x="2780523" y="4753220"/>
                </a:cubicBezTo>
                <a:close/>
                <a:moveTo>
                  <a:pt x="1062840" y="5104564"/>
                </a:moveTo>
                <a:lnTo>
                  <a:pt x="1053590" y="5107159"/>
                </a:lnTo>
                <a:lnTo>
                  <a:pt x="1055061" y="5116654"/>
                </a:lnTo>
                <a:cubicBezTo>
                  <a:pt x="1064389" y="5161120"/>
                  <a:pt x="1098317" y="5208238"/>
                  <a:pt x="1149851" y="5241395"/>
                </a:cubicBezTo>
                <a:cubicBezTo>
                  <a:pt x="1201385" y="5274551"/>
                  <a:pt x="1258329" y="5285902"/>
                  <a:pt x="1302662" y="5275962"/>
                </a:cubicBezTo>
                <a:lnTo>
                  <a:pt x="1311914" y="5273365"/>
                </a:lnTo>
                <a:lnTo>
                  <a:pt x="1310442" y="5263872"/>
                </a:lnTo>
                <a:cubicBezTo>
                  <a:pt x="1301113" y="5219405"/>
                  <a:pt x="1267185" y="5172288"/>
                  <a:pt x="1215649" y="5139131"/>
                </a:cubicBezTo>
                <a:cubicBezTo>
                  <a:pt x="1170555" y="5110118"/>
                  <a:pt x="1121324" y="5097801"/>
                  <a:pt x="1080020" y="5101836"/>
                </a:cubicBezTo>
                <a:cubicBezTo>
                  <a:pt x="1074120" y="5102412"/>
                  <a:pt x="1068381" y="5103323"/>
                  <a:pt x="1062840" y="5104564"/>
                </a:cubicBezTo>
                <a:close/>
                <a:moveTo>
                  <a:pt x="1318182" y="4959970"/>
                </a:moveTo>
                <a:lnTo>
                  <a:pt x="1311567" y="4967053"/>
                </a:lnTo>
                <a:cubicBezTo>
                  <a:pt x="1282244" y="5001955"/>
                  <a:pt x="1267488" y="5055977"/>
                  <a:pt x="1275875" y="5113591"/>
                </a:cubicBezTo>
                <a:cubicBezTo>
                  <a:pt x="1284261" y="5171207"/>
                  <a:pt x="1313806" y="5218780"/>
                  <a:pt x="1351863" y="5243873"/>
                </a:cubicBezTo>
                <a:lnTo>
                  <a:pt x="1360221" y="5248776"/>
                </a:lnTo>
                <a:lnTo>
                  <a:pt x="1366835" y="5241692"/>
                </a:lnTo>
                <a:cubicBezTo>
                  <a:pt x="1396160" y="5206793"/>
                  <a:pt x="1410915" y="5152770"/>
                  <a:pt x="1402529" y="5095154"/>
                </a:cubicBezTo>
                <a:cubicBezTo>
                  <a:pt x="1394141" y="5037539"/>
                  <a:pt x="1364597" y="4989966"/>
                  <a:pt x="1326539" y="4964874"/>
                </a:cubicBezTo>
                <a:close/>
                <a:moveTo>
                  <a:pt x="4998030" y="3787716"/>
                </a:moveTo>
                <a:cubicBezTo>
                  <a:pt x="4965779" y="3792409"/>
                  <a:pt x="4943441" y="3822361"/>
                  <a:pt x="4948137" y="3854610"/>
                </a:cubicBezTo>
                <a:cubicBezTo>
                  <a:pt x="4952830" y="3886859"/>
                  <a:pt x="4982780" y="3909197"/>
                  <a:pt x="5015028" y="3904502"/>
                </a:cubicBezTo>
                <a:cubicBezTo>
                  <a:pt x="5047280" y="3899808"/>
                  <a:pt x="5069617" y="3869859"/>
                  <a:pt x="5064922" y="3837610"/>
                </a:cubicBezTo>
                <a:cubicBezTo>
                  <a:pt x="5060229" y="3805360"/>
                  <a:pt x="5030279" y="3783022"/>
                  <a:pt x="4998030" y="3787716"/>
                </a:cubicBezTo>
                <a:close/>
                <a:moveTo>
                  <a:pt x="4801652" y="3824478"/>
                </a:moveTo>
                <a:cubicBezTo>
                  <a:pt x="4762953" y="3830110"/>
                  <a:pt x="4736146" y="3866049"/>
                  <a:pt x="4741779" y="3904749"/>
                </a:cubicBezTo>
                <a:cubicBezTo>
                  <a:pt x="4747413" y="3943450"/>
                  <a:pt x="4783352" y="3970254"/>
                  <a:pt x="4822053" y="3964622"/>
                </a:cubicBezTo>
                <a:cubicBezTo>
                  <a:pt x="4860752" y="3958989"/>
                  <a:pt x="4887558" y="3923049"/>
                  <a:pt x="4881925" y="3884349"/>
                </a:cubicBezTo>
                <a:cubicBezTo>
                  <a:pt x="4876291" y="3845649"/>
                  <a:pt x="4840352" y="3818842"/>
                  <a:pt x="4801652" y="3824478"/>
                </a:cubicBezTo>
                <a:close/>
                <a:moveTo>
                  <a:pt x="7376077" y="3264552"/>
                </a:moveTo>
                <a:cubicBezTo>
                  <a:pt x="7343709" y="3278242"/>
                  <a:pt x="7320998" y="3310291"/>
                  <a:pt x="7320999" y="3347646"/>
                </a:cubicBezTo>
                <a:cubicBezTo>
                  <a:pt x="7320999" y="3397451"/>
                  <a:pt x="7361374" y="3437825"/>
                  <a:pt x="7411179" y="3437825"/>
                </a:cubicBezTo>
                <a:cubicBezTo>
                  <a:pt x="7460985" y="3437825"/>
                  <a:pt x="7501361" y="3397451"/>
                  <a:pt x="7501360" y="3347646"/>
                </a:cubicBezTo>
                <a:cubicBezTo>
                  <a:pt x="7501362" y="3297841"/>
                  <a:pt x="7460984" y="3257465"/>
                  <a:pt x="7411179" y="3257464"/>
                </a:cubicBezTo>
                <a:cubicBezTo>
                  <a:pt x="7398728" y="3257465"/>
                  <a:pt x="7386866" y="3259988"/>
                  <a:pt x="7376077" y="3264552"/>
                </a:cubicBezTo>
                <a:close/>
                <a:moveTo>
                  <a:pt x="5116987" y="3711178"/>
                </a:moveTo>
                <a:cubicBezTo>
                  <a:pt x="5097637" y="3713995"/>
                  <a:pt x="5084235" y="3731965"/>
                  <a:pt x="5087051" y="3751315"/>
                </a:cubicBezTo>
                <a:cubicBezTo>
                  <a:pt x="5089867" y="3770664"/>
                  <a:pt x="5107837" y="3784068"/>
                  <a:pt x="5127188" y="3781252"/>
                </a:cubicBezTo>
                <a:cubicBezTo>
                  <a:pt x="5146538" y="3778435"/>
                  <a:pt x="5159941" y="3760466"/>
                  <a:pt x="5157124" y="3741115"/>
                </a:cubicBezTo>
                <a:cubicBezTo>
                  <a:pt x="5154307" y="3721764"/>
                  <a:pt x="5136338" y="3708362"/>
                  <a:pt x="5116987" y="3711178"/>
                </a:cubicBezTo>
                <a:close/>
                <a:moveTo>
                  <a:pt x="4608289" y="3817230"/>
                </a:moveTo>
                <a:cubicBezTo>
                  <a:pt x="4576039" y="3821924"/>
                  <a:pt x="4553701" y="3851873"/>
                  <a:pt x="4558397" y="3884124"/>
                </a:cubicBezTo>
                <a:cubicBezTo>
                  <a:pt x="4563091" y="3916372"/>
                  <a:pt x="4593039" y="3938709"/>
                  <a:pt x="4625289" y="3934015"/>
                </a:cubicBezTo>
                <a:cubicBezTo>
                  <a:pt x="4657538" y="3929320"/>
                  <a:pt x="4679876" y="3899372"/>
                  <a:pt x="4675182" y="3867122"/>
                </a:cubicBezTo>
                <a:cubicBezTo>
                  <a:pt x="4670488" y="3834872"/>
                  <a:pt x="4640538" y="3812535"/>
                  <a:pt x="4608289" y="3817230"/>
                </a:cubicBezTo>
                <a:close/>
                <a:moveTo>
                  <a:pt x="3373884" y="4032314"/>
                </a:moveTo>
                <a:cubicBezTo>
                  <a:pt x="3335185" y="4037946"/>
                  <a:pt x="3308379" y="4073887"/>
                  <a:pt x="3314012" y="4112586"/>
                </a:cubicBezTo>
                <a:cubicBezTo>
                  <a:pt x="3319644" y="4151286"/>
                  <a:pt x="3355585" y="4178093"/>
                  <a:pt x="3394285" y="4172458"/>
                </a:cubicBezTo>
                <a:cubicBezTo>
                  <a:pt x="3432983" y="4166827"/>
                  <a:pt x="3459789" y="4130885"/>
                  <a:pt x="3454158" y="4092185"/>
                </a:cubicBezTo>
                <a:cubicBezTo>
                  <a:pt x="3448524" y="4053487"/>
                  <a:pt x="3412583" y="4026680"/>
                  <a:pt x="3373884" y="4032314"/>
                </a:cubicBezTo>
                <a:close/>
                <a:moveTo>
                  <a:pt x="3175176" y="4053065"/>
                </a:moveTo>
                <a:cubicBezTo>
                  <a:pt x="3142926" y="4057760"/>
                  <a:pt x="3120589" y="4087710"/>
                  <a:pt x="3125283" y="4119958"/>
                </a:cubicBezTo>
                <a:cubicBezTo>
                  <a:pt x="3129977" y="4152209"/>
                  <a:pt x="3159927" y="4174545"/>
                  <a:pt x="3192178" y="4169852"/>
                </a:cubicBezTo>
                <a:cubicBezTo>
                  <a:pt x="3224427" y="4165157"/>
                  <a:pt x="3246764" y="4135207"/>
                  <a:pt x="3242069" y="4102958"/>
                </a:cubicBezTo>
                <a:cubicBezTo>
                  <a:pt x="3237375" y="4070710"/>
                  <a:pt x="3207427" y="4048371"/>
                  <a:pt x="3175176" y="4053065"/>
                </a:cubicBezTo>
                <a:close/>
                <a:moveTo>
                  <a:pt x="3557156" y="3970241"/>
                </a:moveTo>
                <a:cubicBezTo>
                  <a:pt x="3524906" y="3974936"/>
                  <a:pt x="3502568" y="4004885"/>
                  <a:pt x="3507262" y="4037133"/>
                </a:cubicBezTo>
                <a:cubicBezTo>
                  <a:pt x="3511956" y="4069383"/>
                  <a:pt x="3541907" y="4091723"/>
                  <a:pt x="3574156" y="4087027"/>
                </a:cubicBezTo>
                <a:cubicBezTo>
                  <a:pt x="3606406" y="4082332"/>
                  <a:pt x="3628744" y="4052383"/>
                  <a:pt x="3624049" y="4020134"/>
                </a:cubicBezTo>
                <a:cubicBezTo>
                  <a:pt x="3619354" y="3987884"/>
                  <a:pt x="3589405" y="3965545"/>
                  <a:pt x="3557156" y="3970241"/>
                </a:cubicBezTo>
                <a:close/>
                <a:moveTo>
                  <a:pt x="6344635" y="3366490"/>
                </a:moveTo>
                <a:cubicBezTo>
                  <a:pt x="6262200" y="3528399"/>
                  <a:pt x="6128428" y="3807653"/>
                  <a:pt x="6122120" y="3904600"/>
                </a:cubicBezTo>
                <a:cubicBezTo>
                  <a:pt x="6115812" y="4001548"/>
                  <a:pt x="6269698" y="4037865"/>
                  <a:pt x="6306783" y="3948181"/>
                </a:cubicBezTo>
                <a:cubicBezTo>
                  <a:pt x="6343868" y="3858496"/>
                  <a:pt x="6337504" y="3534381"/>
                  <a:pt x="6344635" y="3366490"/>
                </a:cubicBezTo>
                <a:close/>
                <a:moveTo>
                  <a:pt x="6397286" y="3353909"/>
                </a:moveTo>
                <a:cubicBezTo>
                  <a:pt x="6380120" y="3534780"/>
                  <a:pt x="6358333" y="3843654"/>
                  <a:pt x="6388093" y="3936137"/>
                </a:cubicBezTo>
                <a:cubicBezTo>
                  <a:pt x="6417855" y="4028618"/>
                  <a:pt x="6574319" y="4005841"/>
                  <a:pt x="6575851" y="3908804"/>
                </a:cubicBezTo>
                <a:cubicBezTo>
                  <a:pt x="6577382" y="3811767"/>
                  <a:pt x="6452352" y="3512670"/>
                  <a:pt x="6397286" y="3353909"/>
                </a:cubicBezTo>
                <a:close/>
                <a:moveTo>
                  <a:pt x="6426643" y="3336495"/>
                </a:moveTo>
                <a:cubicBezTo>
                  <a:pt x="6474961" y="3511637"/>
                  <a:pt x="6564506" y="3808046"/>
                  <a:pt x="6625228" y="3883886"/>
                </a:cubicBezTo>
                <a:cubicBezTo>
                  <a:pt x="6685950" y="3959726"/>
                  <a:pt x="6824070" y="3882766"/>
                  <a:pt x="6790971" y="3791535"/>
                </a:cubicBezTo>
                <a:cubicBezTo>
                  <a:pt x="6757874" y="3700302"/>
                  <a:pt x="6534598" y="3465271"/>
                  <a:pt x="6426643" y="3336495"/>
                </a:cubicBezTo>
                <a:close/>
                <a:moveTo>
                  <a:pt x="4469978" y="3739578"/>
                </a:moveTo>
                <a:cubicBezTo>
                  <a:pt x="4450628" y="3742396"/>
                  <a:pt x="4437226" y="3760367"/>
                  <a:pt x="4440043" y="3779717"/>
                </a:cubicBezTo>
                <a:cubicBezTo>
                  <a:pt x="4442860" y="3799066"/>
                  <a:pt x="4460830" y="3812470"/>
                  <a:pt x="4480179" y="3809653"/>
                </a:cubicBezTo>
                <a:cubicBezTo>
                  <a:pt x="4499530" y="3806835"/>
                  <a:pt x="4512933" y="3788866"/>
                  <a:pt x="4510116" y="3769515"/>
                </a:cubicBezTo>
                <a:cubicBezTo>
                  <a:pt x="4507299" y="3750166"/>
                  <a:pt x="4489329" y="3736763"/>
                  <a:pt x="4469978" y="3739578"/>
                </a:cubicBezTo>
                <a:close/>
                <a:moveTo>
                  <a:pt x="6295125" y="3342615"/>
                </a:moveTo>
                <a:cubicBezTo>
                  <a:pt x="6156775" y="3460382"/>
                  <a:pt x="5925914" y="3666734"/>
                  <a:pt x="5882816" y="3753803"/>
                </a:cubicBezTo>
                <a:cubicBezTo>
                  <a:pt x="5839715" y="3840873"/>
                  <a:pt x="5967808" y="3933566"/>
                  <a:pt x="6036526" y="3865035"/>
                </a:cubicBezTo>
                <a:cubicBezTo>
                  <a:pt x="6105244" y="3796504"/>
                  <a:pt x="6223988" y="3494857"/>
                  <a:pt x="6295125" y="3342615"/>
                </a:cubicBezTo>
                <a:close/>
                <a:moveTo>
                  <a:pt x="5176408" y="3581530"/>
                </a:moveTo>
                <a:cubicBezTo>
                  <a:pt x="5163509" y="3583407"/>
                  <a:pt x="5154573" y="3595385"/>
                  <a:pt x="5156451" y="3608287"/>
                </a:cubicBezTo>
                <a:cubicBezTo>
                  <a:pt x="5158328" y="3621187"/>
                  <a:pt x="5170307" y="3630122"/>
                  <a:pt x="5183208" y="3628243"/>
                </a:cubicBezTo>
                <a:cubicBezTo>
                  <a:pt x="5196109" y="3626367"/>
                  <a:pt x="5205044" y="3614386"/>
                  <a:pt x="5203165" y="3601486"/>
                </a:cubicBezTo>
                <a:cubicBezTo>
                  <a:pt x="5201287" y="3588585"/>
                  <a:pt x="5189308" y="3579650"/>
                  <a:pt x="5176408" y="3581530"/>
                </a:cubicBezTo>
                <a:close/>
                <a:moveTo>
                  <a:pt x="6455923" y="3298293"/>
                </a:moveTo>
                <a:cubicBezTo>
                  <a:pt x="6566848" y="3442183"/>
                  <a:pt x="6761777" y="3682769"/>
                  <a:pt x="6846656" y="3730035"/>
                </a:cubicBezTo>
                <a:cubicBezTo>
                  <a:pt x="6931537" y="3777302"/>
                  <a:pt x="7030326" y="3653848"/>
                  <a:pt x="6965203" y="3581893"/>
                </a:cubicBezTo>
                <a:cubicBezTo>
                  <a:pt x="6900082" y="3509936"/>
                  <a:pt x="6604540" y="3376721"/>
                  <a:pt x="6455923" y="3298293"/>
                </a:cubicBezTo>
                <a:close/>
                <a:moveTo>
                  <a:pt x="3039335" y="4013619"/>
                </a:moveTo>
                <a:cubicBezTo>
                  <a:pt x="3019985" y="4016434"/>
                  <a:pt x="3006581" y="4034406"/>
                  <a:pt x="3009399" y="4053756"/>
                </a:cubicBezTo>
                <a:cubicBezTo>
                  <a:pt x="3012215" y="4073106"/>
                  <a:pt x="3030185" y="4086508"/>
                  <a:pt x="3049536" y="4083692"/>
                </a:cubicBezTo>
                <a:cubicBezTo>
                  <a:pt x="3068886" y="4080875"/>
                  <a:pt x="3082288" y="4062904"/>
                  <a:pt x="3079472" y="4043555"/>
                </a:cubicBezTo>
                <a:cubicBezTo>
                  <a:pt x="3076654" y="4024205"/>
                  <a:pt x="3058686" y="4010802"/>
                  <a:pt x="3039335" y="4013619"/>
                </a:cubicBezTo>
                <a:close/>
                <a:moveTo>
                  <a:pt x="6255525" y="3309864"/>
                </a:moveTo>
                <a:cubicBezTo>
                  <a:pt x="6081580" y="3362331"/>
                  <a:pt x="5787382" y="3458892"/>
                  <a:pt x="5713005" y="3521399"/>
                </a:cubicBezTo>
                <a:cubicBezTo>
                  <a:pt x="5638629" y="3583902"/>
                  <a:pt x="5718848" y="3720155"/>
                  <a:pt x="5809268" y="3684900"/>
                </a:cubicBezTo>
                <a:cubicBezTo>
                  <a:pt x="5899688" y="3649644"/>
                  <a:pt x="6129348" y="3420848"/>
                  <a:pt x="6255525" y="3309864"/>
                </a:cubicBezTo>
                <a:close/>
                <a:moveTo>
                  <a:pt x="6477752" y="3260398"/>
                </a:moveTo>
                <a:cubicBezTo>
                  <a:pt x="6637039" y="3347786"/>
                  <a:pt x="6912033" y="3490110"/>
                  <a:pt x="7008741" y="3499406"/>
                </a:cubicBezTo>
                <a:cubicBezTo>
                  <a:pt x="7105449" y="3508703"/>
                  <a:pt x="7146495" y="3356010"/>
                  <a:pt x="7057998" y="3316176"/>
                </a:cubicBezTo>
                <a:cubicBezTo>
                  <a:pt x="6969502" y="3276341"/>
                  <a:pt x="6645343" y="3272705"/>
                  <a:pt x="6477752" y="3260398"/>
                </a:cubicBezTo>
                <a:close/>
                <a:moveTo>
                  <a:pt x="3667589" y="3856383"/>
                </a:moveTo>
                <a:cubicBezTo>
                  <a:pt x="3648238" y="3859198"/>
                  <a:pt x="3634836" y="3877168"/>
                  <a:pt x="3637651" y="3896518"/>
                </a:cubicBezTo>
                <a:cubicBezTo>
                  <a:pt x="3640469" y="3915870"/>
                  <a:pt x="3658438" y="3929272"/>
                  <a:pt x="3677789" y="3926455"/>
                </a:cubicBezTo>
                <a:cubicBezTo>
                  <a:pt x="3697139" y="3923637"/>
                  <a:pt x="3710541" y="3905669"/>
                  <a:pt x="3707725" y="3886318"/>
                </a:cubicBezTo>
                <a:cubicBezTo>
                  <a:pt x="3704909" y="3866969"/>
                  <a:pt x="3686938" y="3853565"/>
                  <a:pt x="3667589" y="3856383"/>
                </a:cubicBezTo>
                <a:close/>
                <a:moveTo>
                  <a:pt x="6976569" y="3041370"/>
                </a:moveTo>
                <a:cubicBezTo>
                  <a:pt x="6846470" y="3072218"/>
                  <a:pt x="6621801" y="3164468"/>
                  <a:pt x="6491565" y="3209642"/>
                </a:cubicBezTo>
                <a:cubicBezTo>
                  <a:pt x="6672438" y="3226806"/>
                  <a:pt x="6981313" y="3248593"/>
                  <a:pt x="7073794" y="3218832"/>
                </a:cubicBezTo>
                <a:cubicBezTo>
                  <a:pt x="7166277" y="3189072"/>
                  <a:pt x="7143501" y="3032607"/>
                  <a:pt x="7046463" y="3031076"/>
                </a:cubicBezTo>
                <a:cubicBezTo>
                  <a:pt x="7040400" y="3030981"/>
                  <a:pt x="7033545" y="3031379"/>
                  <a:pt x="7025984" y="3032224"/>
                </a:cubicBezTo>
                <a:cubicBezTo>
                  <a:pt x="7011810" y="3033809"/>
                  <a:pt x="6995154" y="3036963"/>
                  <a:pt x="6976569" y="3041370"/>
                </a:cubicBezTo>
                <a:close/>
                <a:moveTo>
                  <a:pt x="2945418" y="3906290"/>
                </a:moveTo>
                <a:cubicBezTo>
                  <a:pt x="2932517" y="3908168"/>
                  <a:pt x="2923582" y="3920147"/>
                  <a:pt x="2925460" y="3933048"/>
                </a:cubicBezTo>
                <a:cubicBezTo>
                  <a:pt x="2927338" y="3945948"/>
                  <a:pt x="2939318" y="3954882"/>
                  <a:pt x="2952218" y="3953005"/>
                </a:cubicBezTo>
                <a:cubicBezTo>
                  <a:pt x="2965118" y="3951127"/>
                  <a:pt x="2974054" y="3939148"/>
                  <a:pt x="2972175" y="3926246"/>
                </a:cubicBezTo>
                <a:cubicBezTo>
                  <a:pt x="2970297" y="3913346"/>
                  <a:pt x="2958317" y="3904412"/>
                  <a:pt x="2945418" y="3906290"/>
                </a:cubicBezTo>
                <a:close/>
                <a:moveTo>
                  <a:pt x="5653959" y="3247641"/>
                </a:moveTo>
                <a:cubicBezTo>
                  <a:pt x="5561476" y="3277403"/>
                  <a:pt x="5584253" y="3433866"/>
                  <a:pt x="5681290" y="3435397"/>
                </a:cubicBezTo>
                <a:cubicBezTo>
                  <a:pt x="5772264" y="3436836"/>
                  <a:pt x="6040827" y="3327033"/>
                  <a:pt x="6204859" y="3267930"/>
                </a:cubicBezTo>
                <a:lnTo>
                  <a:pt x="6231034" y="3258656"/>
                </a:lnTo>
                <a:lnTo>
                  <a:pt x="6236077" y="3274903"/>
                </a:lnTo>
                <a:cubicBezTo>
                  <a:pt x="6253219" y="3315429"/>
                  <a:pt x="6293347" y="3343863"/>
                  <a:pt x="6340116" y="3343863"/>
                </a:cubicBezTo>
                <a:cubicBezTo>
                  <a:pt x="6402472" y="3343864"/>
                  <a:pt x="6453025" y="3293312"/>
                  <a:pt x="6453024" y="3230954"/>
                </a:cubicBezTo>
                <a:cubicBezTo>
                  <a:pt x="6453025" y="3168596"/>
                  <a:pt x="6402473" y="3118043"/>
                  <a:pt x="6340115" y="3118044"/>
                </a:cubicBezTo>
                <a:cubicBezTo>
                  <a:pt x="6332319" y="3118043"/>
                  <a:pt x="6324708" y="3118834"/>
                  <a:pt x="6317359" y="3120338"/>
                </a:cubicBezTo>
                <a:cubicBezTo>
                  <a:pt x="6265909" y="3130867"/>
                  <a:pt x="6227204" y="3176390"/>
                  <a:pt x="6227205" y="3230954"/>
                </a:cubicBezTo>
                <a:cubicBezTo>
                  <a:pt x="6227203" y="3238748"/>
                  <a:pt x="6227995" y="3246358"/>
                  <a:pt x="6229499" y="3253709"/>
                </a:cubicBezTo>
                <a:lnTo>
                  <a:pt x="6230306" y="3256306"/>
                </a:lnTo>
                <a:lnTo>
                  <a:pt x="6163033" y="3250289"/>
                </a:lnTo>
                <a:cubicBezTo>
                  <a:pt x="5981478" y="3235028"/>
                  <a:pt x="5734884" y="3221600"/>
                  <a:pt x="5653959" y="3247641"/>
                </a:cubicBezTo>
                <a:close/>
                <a:moveTo>
                  <a:pt x="1839253" y="4038599"/>
                </a:moveTo>
                <a:cubicBezTo>
                  <a:pt x="1756819" y="4200506"/>
                  <a:pt x="1623045" y="4479760"/>
                  <a:pt x="1616739" y="4576710"/>
                </a:cubicBezTo>
                <a:cubicBezTo>
                  <a:pt x="1610431" y="4673658"/>
                  <a:pt x="1764315" y="4709973"/>
                  <a:pt x="1801402" y="4620290"/>
                </a:cubicBezTo>
                <a:cubicBezTo>
                  <a:pt x="1838485" y="4530604"/>
                  <a:pt x="1832122" y="4206488"/>
                  <a:pt x="1839253" y="4038599"/>
                </a:cubicBezTo>
                <a:close/>
                <a:moveTo>
                  <a:pt x="1891903" y="4026015"/>
                </a:moveTo>
                <a:cubicBezTo>
                  <a:pt x="1874737" y="4206888"/>
                  <a:pt x="1852950" y="4515760"/>
                  <a:pt x="1882711" y="4608244"/>
                </a:cubicBezTo>
                <a:cubicBezTo>
                  <a:pt x="1912472" y="4700728"/>
                  <a:pt x="2068937" y="4677952"/>
                  <a:pt x="2070469" y="4580912"/>
                </a:cubicBezTo>
                <a:cubicBezTo>
                  <a:pt x="2071999" y="4483875"/>
                  <a:pt x="1946968" y="4184777"/>
                  <a:pt x="1891903" y="4026015"/>
                </a:cubicBezTo>
                <a:close/>
                <a:moveTo>
                  <a:pt x="1921261" y="4008603"/>
                </a:moveTo>
                <a:cubicBezTo>
                  <a:pt x="1969579" y="4183744"/>
                  <a:pt x="2059124" y="4480155"/>
                  <a:pt x="2119845" y="4555995"/>
                </a:cubicBezTo>
                <a:cubicBezTo>
                  <a:pt x="2180567" y="4631836"/>
                  <a:pt x="2318686" y="4554874"/>
                  <a:pt x="2285589" y="4463643"/>
                </a:cubicBezTo>
                <a:cubicBezTo>
                  <a:pt x="2252491" y="4372410"/>
                  <a:pt x="2029215" y="4137379"/>
                  <a:pt x="1921261" y="4008603"/>
                </a:cubicBezTo>
                <a:close/>
                <a:moveTo>
                  <a:pt x="1789740" y="4014723"/>
                </a:moveTo>
                <a:cubicBezTo>
                  <a:pt x="1651392" y="4132488"/>
                  <a:pt x="1420532" y="4338841"/>
                  <a:pt x="1377433" y="4425911"/>
                </a:cubicBezTo>
                <a:cubicBezTo>
                  <a:pt x="1334334" y="4512982"/>
                  <a:pt x="1462425" y="4605677"/>
                  <a:pt x="1531143" y="4537144"/>
                </a:cubicBezTo>
                <a:cubicBezTo>
                  <a:pt x="1599861" y="4468612"/>
                  <a:pt x="1718607" y="4166966"/>
                  <a:pt x="1789740" y="4014723"/>
                </a:cubicBezTo>
                <a:close/>
                <a:moveTo>
                  <a:pt x="838438" y="4216225"/>
                </a:moveTo>
                <a:cubicBezTo>
                  <a:pt x="806071" y="4229916"/>
                  <a:pt x="783360" y="4261964"/>
                  <a:pt x="783361" y="4299318"/>
                </a:cubicBezTo>
                <a:cubicBezTo>
                  <a:pt x="783361" y="4349125"/>
                  <a:pt x="823736" y="4389499"/>
                  <a:pt x="873541" y="4389499"/>
                </a:cubicBezTo>
                <a:cubicBezTo>
                  <a:pt x="923347" y="4389499"/>
                  <a:pt x="963721" y="4349124"/>
                  <a:pt x="963721" y="4299319"/>
                </a:cubicBezTo>
                <a:cubicBezTo>
                  <a:pt x="963721" y="4249512"/>
                  <a:pt x="923346" y="4209138"/>
                  <a:pt x="873541" y="4209138"/>
                </a:cubicBezTo>
                <a:cubicBezTo>
                  <a:pt x="861089" y="4209138"/>
                  <a:pt x="849227" y="4211662"/>
                  <a:pt x="838438" y="4216225"/>
                </a:cubicBezTo>
                <a:close/>
                <a:moveTo>
                  <a:pt x="1950539" y="3970401"/>
                </a:moveTo>
                <a:cubicBezTo>
                  <a:pt x="2061465" y="4114292"/>
                  <a:pt x="2256394" y="4354876"/>
                  <a:pt x="2341274" y="4402144"/>
                </a:cubicBezTo>
                <a:cubicBezTo>
                  <a:pt x="2426153" y="4449410"/>
                  <a:pt x="2524942" y="4325957"/>
                  <a:pt x="2459821" y="4254001"/>
                </a:cubicBezTo>
                <a:cubicBezTo>
                  <a:pt x="2394699" y="4182045"/>
                  <a:pt x="2099156" y="4048827"/>
                  <a:pt x="1950539" y="3970401"/>
                </a:cubicBezTo>
                <a:close/>
                <a:moveTo>
                  <a:pt x="1750144" y="3981974"/>
                </a:moveTo>
                <a:cubicBezTo>
                  <a:pt x="1576198" y="4034438"/>
                  <a:pt x="1281999" y="4131000"/>
                  <a:pt x="1207622" y="4193506"/>
                </a:cubicBezTo>
                <a:cubicBezTo>
                  <a:pt x="1133246" y="4256012"/>
                  <a:pt x="1213465" y="4392264"/>
                  <a:pt x="1303886" y="4357008"/>
                </a:cubicBezTo>
                <a:cubicBezTo>
                  <a:pt x="1394306" y="4321752"/>
                  <a:pt x="1623967" y="4092956"/>
                  <a:pt x="1750144" y="3981974"/>
                </a:cubicBezTo>
                <a:close/>
                <a:moveTo>
                  <a:pt x="1972369" y="3932505"/>
                </a:moveTo>
                <a:cubicBezTo>
                  <a:pt x="2131657" y="4019895"/>
                  <a:pt x="2406651" y="4162219"/>
                  <a:pt x="2503358" y="4171514"/>
                </a:cubicBezTo>
                <a:cubicBezTo>
                  <a:pt x="2600066" y="4180812"/>
                  <a:pt x="2641113" y="4028119"/>
                  <a:pt x="2552616" y="3988285"/>
                </a:cubicBezTo>
                <a:cubicBezTo>
                  <a:pt x="2464117" y="3948450"/>
                  <a:pt x="2139959" y="3944813"/>
                  <a:pt x="1972369" y="3932505"/>
                </a:cubicBezTo>
                <a:close/>
                <a:moveTo>
                  <a:pt x="6937185" y="2789964"/>
                </a:moveTo>
                <a:cubicBezTo>
                  <a:pt x="6931649" y="2790887"/>
                  <a:pt x="6926037" y="2792422"/>
                  <a:pt x="6920385" y="2794626"/>
                </a:cubicBezTo>
                <a:cubicBezTo>
                  <a:pt x="6829966" y="2829880"/>
                  <a:pt x="6600306" y="3058677"/>
                  <a:pt x="6474129" y="3169661"/>
                </a:cubicBezTo>
                <a:cubicBezTo>
                  <a:pt x="6648073" y="3117194"/>
                  <a:pt x="6942272" y="3020632"/>
                  <a:pt x="7016650" y="2958128"/>
                </a:cubicBezTo>
                <a:cubicBezTo>
                  <a:pt x="7086376" y="2899528"/>
                  <a:pt x="7020229" y="2776113"/>
                  <a:pt x="6937185" y="2789964"/>
                </a:cubicBezTo>
                <a:close/>
                <a:moveTo>
                  <a:pt x="2471185" y="3713477"/>
                </a:moveTo>
                <a:cubicBezTo>
                  <a:pt x="2341086" y="3744326"/>
                  <a:pt x="2116420" y="3836578"/>
                  <a:pt x="1986184" y="3881750"/>
                </a:cubicBezTo>
                <a:cubicBezTo>
                  <a:pt x="2167056" y="3898916"/>
                  <a:pt x="2475929" y="3920702"/>
                  <a:pt x="2568412" y="3890942"/>
                </a:cubicBezTo>
                <a:cubicBezTo>
                  <a:pt x="2660894" y="3861180"/>
                  <a:pt x="2638119" y="3704715"/>
                  <a:pt x="2541081" y="3703185"/>
                </a:cubicBezTo>
                <a:cubicBezTo>
                  <a:pt x="2535016" y="3703088"/>
                  <a:pt x="2528163" y="3703486"/>
                  <a:pt x="2520602" y="3704331"/>
                </a:cubicBezTo>
                <a:cubicBezTo>
                  <a:pt x="2506427" y="3705916"/>
                  <a:pt x="2489771" y="3709070"/>
                  <a:pt x="2471185" y="3713477"/>
                </a:cubicBezTo>
                <a:close/>
                <a:moveTo>
                  <a:pt x="5676112" y="2963676"/>
                </a:moveTo>
                <a:cubicBezTo>
                  <a:pt x="5592242" y="2972937"/>
                  <a:pt x="5561352" y="3109474"/>
                  <a:pt x="5644318" y="3146820"/>
                </a:cubicBezTo>
                <a:cubicBezTo>
                  <a:pt x="5732816" y="3186654"/>
                  <a:pt x="6056974" y="3190290"/>
                  <a:pt x="6224563" y="3202596"/>
                </a:cubicBezTo>
                <a:cubicBezTo>
                  <a:pt x="6065276" y="3115207"/>
                  <a:pt x="5790284" y="2972885"/>
                  <a:pt x="5693576" y="2963589"/>
                </a:cubicBezTo>
                <a:cubicBezTo>
                  <a:pt x="5687532" y="2963007"/>
                  <a:pt x="5681703" y="2963060"/>
                  <a:pt x="5676112" y="2963676"/>
                </a:cubicBezTo>
                <a:close/>
                <a:moveTo>
                  <a:pt x="5501288" y="2993049"/>
                </a:moveTo>
                <a:cubicBezTo>
                  <a:pt x="5481471" y="3000981"/>
                  <a:pt x="5471835" y="3023475"/>
                  <a:pt x="5479767" y="3043292"/>
                </a:cubicBezTo>
                <a:cubicBezTo>
                  <a:pt x="5487698" y="3063109"/>
                  <a:pt x="5510194" y="3072743"/>
                  <a:pt x="5530010" y="3064811"/>
                </a:cubicBezTo>
                <a:cubicBezTo>
                  <a:pt x="5549826" y="3056880"/>
                  <a:pt x="5559462" y="3034386"/>
                  <a:pt x="5551530" y="3014568"/>
                </a:cubicBezTo>
                <a:cubicBezTo>
                  <a:pt x="5545582" y="2999707"/>
                  <a:pt x="5531442" y="2990570"/>
                  <a:pt x="5516381" y="2990279"/>
                </a:cubicBezTo>
                <a:cubicBezTo>
                  <a:pt x="5511362" y="2990181"/>
                  <a:pt x="5506241" y="2991067"/>
                  <a:pt x="5501288" y="2993049"/>
                </a:cubicBezTo>
                <a:close/>
                <a:moveTo>
                  <a:pt x="1148576" y="3919750"/>
                </a:moveTo>
                <a:cubicBezTo>
                  <a:pt x="1056093" y="3949510"/>
                  <a:pt x="1078869" y="4105974"/>
                  <a:pt x="1175907" y="4107508"/>
                </a:cubicBezTo>
                <a:cubicBezTo>
                  <a:pt x="1266880" y="4108943"/>
                  <a:pt x="1535445" y="3999142"/>
                  <a:pt x="1699476" y="3940037"/>
                </a:cubicBezTo>
                <a:lnTo>
                  <a:pt x="1725653" y="3930765"/>
                </a:lnTo>
                <a:lnTo>
                  <a:pt x="1730696" y="3947011"/>
                </a:lnTo>
                <a:cubicBezTo>
                  <a:pt x="1747837" y="3987535"/>
                  <a:pt x="1787963" y="4015971"/>
                  <a:pt x="1834732" y="4015971"/>
                </a:cubicBezTo>
                <a:cubicBezTo>
                  <a:pt x="1897091" y="4015971"/>
                  <a:pt x="1947643" y="3965420"/>
                  <a:pt x="1947642" y="3903061"/>
                </a:cubicBezTo>
                <a:cubicBezTo>
                  <a:pt x="1947641" y="3840703"/>
                  <a:pt x="1897090" y="3790151"/>
                  <a:pt x="1834732" y="3790152"/>
                </a:cubicBezTo>
                <a:cubicBezTo>
                  <a:pt x="1826937" y="3790152"/>
                  <a:pt x="1819327" y="3790943"/>
                  <a:pt x="1811977" y="3792445"/>
                </a:cubicBezTo>
                <a:cubicBezTo>
                  <a:pt x="1760526" y="3802974"/>
                  <a:pt x="1721821" y="3848498"/>
                  <a:pt x="1721821" y="3903062"/>
                </a:cubicBezTo>
                <a:cubicBezTo>
                  <a:pt x="1721822" y="3910856"/>
                  <a:pt x="1722612" y="3918468"/>
                  <a:pt x="1724117" y="3925816"/>
                </a:cubicBezTo>
                <a:lnTo>
                  <a:pt x="1724922" y="3928415"/>
                </a:lnTo>
                <a:lnTo>
                  <a:pt x="1657651" y="3922397"/>
                </a:lnTo>
                <a:cubicBezTo>
                  <a:pt x="1476096" y="3907134"/>
                  <a:pt x="1229499" y="3893709"/>
                  <a:pt x="1148576" y="3919750"/>
                </a:cubicBezTo>
                <a:close/>
                <a:moveTo>
                  <a:pt x="5554142" y="2888635"/>
                </a:moveTo>
                <a:cubicBezTo>
                  <a:pt x="5534325" y="2896566"/>
                  <a:pt x="5524690" y="2919061"/>
                  <a:pt x="5532621" y="2938880"/>
                </a:cubicBezTo>
                <a:cubicBezTo>
                  <a:pt x="5540553" y="2958695"/>
                  <a:pt x="5563049" y="2968330"/>
                  <a:pt x="5582864" y="2960399"/>
                </a:cubicBezTo>
                <a:cubicBezTo>
                  <a:pt x="5602680" y="2952467"/>
                  <a:pt x="5612318" y="2929973"/>
                  <a:pt x="5604386" y="2910156"/>
                </a:cubicBezTo>
                <a:cubicBezTo>
                  <a:pt x="5598435" y="2895292"/>
                  <a:pt x="5584295" y="2886158"/>
                  <a:pt x="5569236" y="2885867"/>
                </a:cubicBezTo>
                <a:cubicBezTo>
                  <a:pt x="5564217" y="2885768"/>
                  <a:pt x="5559095" y="2886653"/>
                  <a:pt x="5554142" y="2888635"/>
                </a:cubicBezTo>
                <a:close/>
                <a:moveTo>
                  <a:pt x="6741228" y="2581500"/>
                </a:moveTo>
                <a:cubicBezTo>
                  <a:pt x="6725687" y="2584112"/>
                  <a:pt x="6710715" y="2591296"/>
                  <a:pt x="6697832" y="2604145"/>
                </a:cubicBezTo>
                <a:cubicBezTo>
                  <a:pt x="6629113" y="2672676"/>
                  <a:pt x="6510371" y="2974323"/>
                  <a:pt x="6439232" y="3126566"/>
                </a:cubicBezTo>
                <a:cubicBezTo>
                  <a:pt x="6577582" y="3008800"/>
                  <a:pt x="6808443" y="2802446"/>
                  <a:pt x="6851543" y="2715376"/>
                </a:cubicBezTo>
                <a:cubicBezTo>
                  <a:pt x="6886560" y="2644633"/>
                  <a:pt x="6808567" y="2570176"/>
                  <a:pt x="6741228" y="2581500"/>
                </a:cubicBezTo>
                <a:close/>
                <a:moveTo>
                  <a:pt x="5606997" y="2784222"/>
                </a:moveTo>
                <a:cubicBezTo>
                  <a:pt x="5587179" y="2792154"/>
                  <a:pt x="5577544" y="2814648"/>
                  <a:pt x="5585477" y="2834465"/>
                </a:cubicBezTo>
                <a:cubicBezTo>
                  <a:pt x="5593407" y="2854280"/>
                  <a:pt x="5615903" y="2863916"/>
                  <a:pt x="5635718" y="2855984"/>
                </a:cubicBezTo>
                <a:cubicBezTo>
                  <a:pt x="5655535" y="2848054"/>
                  <a:pt x="5665170" y="2825558"/>
                  <a:pt x="5657239" y="2805741"/>
                </a:cubicBezTo>
                <a:cubicBezTo>
                  <a:pt x="5651290" y="2790880"/>
                  <a:pt x="5637148" y="2781744"/>
                  <a:pt x="5622092" y="2781451"/>
                </a:cubicBezTo>
                <a:cubicBezTo>
                  <a:pt x="5617072" y="2781354"/>
                  <a:pt x="5611951" y="2782239"/>
                  <a:pt x="5606997" y="2784222"/>
                </a:cubicBezTo>
                <a:close/>
                <a:moveTo>
                  <a:pt x="2431803" y="3462073"/>
                </a:moveTo>
                <a:cubicBezTo>
                  <a:pt x="2426265" y="3462995"/>
                  <a:pt x="2420653" y="3464529"/>
                  <a:pt x="2415002" y="3466734"/>
                </a:cubicBezTo>
                <a:cubicBezTo>
                  <a:pt x="2324584" y="3501988"/>
                  <a:pt x="2094922" y="3730784"/>
                  <a:pt x="1968746" y="3841767"/>
                </a:cubicBezTo>
                <a:cubicBezTo>
                  <a:pt x="2142691" y="3789302"/>
                  <a:pt x="2436889" y="3692742"/>
                  <a:pt x="2511267" y="3630235"/>
                </a:cubicBezTo>
                <a:cubicBezTo>
                  <a:pt x="2580993" y="3571636"/>
                  <a:pt x="2514847" y="3448221"/>
                  <a:pt x="2431803" y="3462073"/>
                </a:cubicBezTo>
                <a:close/>
                <a:moveTo>
                  <a:pt x="5345731" y="2826236"/>
                </a:moveTo>
                <a:cubicBezTo>
                  <a:pt x="5324610" y="2829311"/>
                  <a:pt x="5309978" y="2848926"/>
                  <a:pt x="5313053" y="2870049"/>
                </a:cubicBezTo>
                <a:cubicBezTo>
                  <a:pt x="5316128" y="2891172"/>
                  <a:pt x="5335744" y="2905802"/>
                  <a:pt x="5356867" y="2902727"/>
                </a:cubicBezTo>
                <a:cubicBezTo>
                  <a:pt x="5377989" y="2899652"/>
                  <a:pt x="5392620" y="2880037"/>
                  <a:pt x="5389545" y="2858915"/>
                </a:cubicBezTo>
                <a:cubicBezTo>
                  <a:pt x="5386470" y="2837792"/>
                  <a:pt x="5366854" y="2823161"/>
                  <a:pt x="5345731" y="2826236"/>
                </a:cubicBezTo>
                <a:close/>
                <a:moveTo>
                  <a:pt x="2603605" y="3414284"/>
                </a:moveTo>
                <a:cubicBezTo>
                  <a:pt x="2589255" y="3418859"/>
                  <a:pt x="2578306" y="3431647"/>
                  <a:pt x="2576842" y="3447588"/>
                </a:cubicBezTo>
                <a:cubicBezTo>
                  <a:pt x="2574887" y="3468843"/>
                  <a:pt x="2590537" y="3487657"/>
                  <a:pt x="2611793" y="3489611"/>
                </a:cubicBezTo>
                <a:cubicBezTo>
                  <a:pt x="2633048" y="3491563"/>
                  <a:pt x="2651861" y="3475917"/>
                  <a:pt x="2653814" y="3454660"/>
                </a:cubicBezTo>
                <a:cubicBezTo>
                  <a:pt x="2655766" y="3433404"/>
                  <a:pt x="2640119" y="3414590"/>
                  <a:pt x="2618864" y="3412638"/>
                </a:cubicBezTo>
                <a:cubicBezTo>
                  <a:pt x="2613550" y="3412149"/>
                  <a:pt x="2608390" y="3412761"/>
                  <a:pt x="2603605" y="3414284"/>
                </a:cubicBezTo>
                <a:close/>
                <a:moveTo>
                  <a:pt x="5802306" y="2712148"/>
                </a:moveTo>
                <a:cubicBezTo>
                  <a:pt x="5734182" y="2719411"/>
                  <a:pt x="5678888" y="2811872"/>
                  <a:pt x="5731798" y="2870336"/>
                </a:cubicBezTo>
                <a:cubicBezTo>
                  <a:pt x="5796921" y="2942294"/>
                  <a:pt x="6092462" y="3075510"/>
                  <a:pt x="6241079" y="3153937"/>
                </a:cubicBezTo>
                <a:cubicBezTo>
                  <a:pt x="6130154" y="3010045"/>
                  <a:pt x="5935226" y="2769460"/>
                  <a:pt x="5850345" y="2722195"/>
                </a:cubicBezTo>
                <a:cubicBezTo>
                  <a:pt x="5834432" y="2713332"/>
                  <a:pt x="5818027" y="2710471"/>
                  <a:pt x="5802306" y="2712148"/>
                </a:cubicBezTo>
                <a:close/>
                <a:moveTo>
                  <a:pt x="5671455" y="2675163"/>
                </a:moveTo>
                <a:cubicBezTo>
                  <a:pt x="5651639" y="2683095"/>
                  <a:pt x="5642004" y="2705589"/>
                  <a:pt x="5649934" y="2725407"/>
                </a:cubicBezTo>
                <a:cubicBezTo>
                  <a:pt x="5657866" y="2745222"/>
                  <a:pt x="5680361" y="2754858"/>
                  <a:pt x="5700178" y="2746926"/>
                </a:cubicBezTo>
                <a:cubicBezTo>
                  <a:pt x="5719993" y="2738994"/>
                  <a:pt x="5729628" y="2716500"/>
                  <a:pt x="5721697" y="2696683"/>
                </a:cubicBezTo>
                <a:cubicBezTo>
                  <a:pt x="5715748" y="2681822"/>
                  <a:pt x="5701611" y="2672686"/>
                  <a:pt x="5686550" y="2672394"/>
                </a:cubicBezTo>
                <a:cubicBezTo>
                  <a:pt x="5681532" y="2672295"/>
                  <a:pt x="5676409" y="2673181"/>
                  <a:pt x="5671455" y="2675163"/>
                </a:cubicBezTo>
                <a:close/>
                <a:moveTo>
                  <a:pt x="7198069" y="2345989"/>
                </a:moveTo>
                <a:cubicBezTo>
                  <a:pt x="7165702" y="2359679"/>
                  <a:pt x="7142990" y="2391729"/>
                  <a:pt x="7142992" y="2429083"/>
                </a:cubicBezTo>
                <a:cubicBezTo>
                  <a:pt x="7142991" y="2478888"/>
                  <a:pt x="7183366" y="2519262"/>
                  <a:pt x="7233171" y="2519263"/>
                </a:cubicBezTo>
                <a:cubicBezTo>
                  <a:pt x="7282977" y="2519263"/>
                  <a:pt x="7323352" y="2478887"/>
                  <a:pt x="7323351" y="2429082"/>
                </a:cubicBezTo>
                <a:cubicBezTo>
                  <a:pt x="7323352" y="2379277"/>
                  <a:pt x="7282976" y="2338902"/>
                  <a:pt x="7233171" y="2338903"/>
                </a:cubicBezTo>
                <a:cubicBezTo>
                  <a:pt x="7220720" y="2338903"/>
                  <a:pt x="7208858" y="2341426"/>
                  <a:pt x="7198069" y="2345989"/>
                </a:cubicBezTo>
                <a:close/>
                <a:moveTo>
                  <a:pt x="3666847" y="3102412"/>
                </a:moveTo>
                <a:lnTo>
                  <a:pt x="3689961" y="3102638"/>
                </a:lnTo>
                <a:cubicBezTo>
                  <a:pt x="3755745" y="3101340"/>
                  <a:pt x="3885460" y="3087764"/>
                  <a:pt x="3973899" y="3074869"/>
                </a:cubicBezTo>
                <a:cubicBezTo>
                  <a:pt x="4062337" y="3061974"/>
                  <a:pt x="4186880" y="3038478"/>
                  <a:pt x="4249609" y="3021037"/>
                </a:cubicBezTo>
                <a:lnTo>
                  <a:pt x="4268086" y="3015322"/>
                </a:lnTo>
                <a:lnTo>
                  <a:pt x="4270560" y="3025527"/>
                </a:lnTo>
                <a:lnTo>
                  <a:pt x="4249765" y="3030262"/>
                </a:lnTo>
                <a:cubicBezTo>
                  <a:pt x="4185812" y="3044699"/>
                  <a:pt x="4061666" y="3071720"/>
                  <a:pt x="3973342" y="3084161"/>
                </a:cubicBezTo>
                <a:cubicBezTo>
                  <a:pt x="3897636" y="3094824"/>
                  <a:pt x="3817422" y="3102423"/>
                  <a:pt x="3741596" y="3106855"/>
                </a:cubicBezTo>
                <a:lnTo>
                  <a:pt x="3667767" y="3110220"/>
                </a:lnTo>
                <a:close/>
                <a:moveTo>
                  <a:pt x="1170730" y="3635785"/>
                </a:moveTo>
                <a:cubicBezTo>
                  <a:pt x="1086859" y="3645045"/>
                  <a:pt x="1055968" y="3781583"/>
                  <a:pt x="1138936" y="3818927"/>
                </a:cubicBezTo>
                <a:cubicBezTo>
                  <a:pt x="1227434" y="3858763"/>
                  <a:pt x="1551591" y="3862398"/>
                  <a:pt x="1719183" y="3874707"/>
                </a:cubicBezTo>
                <a:cubicBezTo>
                  <a:pt x="1559894" y="3787316"/>
                  <a:pt x="1284899" y="3644993"/>
                  <a:pt x="1188192" y="3635697"/>
                </a:cubicBezTo>
                <a:cubicBezTo>
                  <a:pt x="1182150" y="3635116"/>
                  <a:pt x="1176321" y="3635167"/>
                  <a:pt x="1170730" y="3635785"/>
                </a:cubicBezTo>
                <a:close/>
                <a:moveTo>
                  <a:pt x="6508838" y="2478766"/>
                </a:moveTo>
                <a:cubicBezTo>
                  <a:pt x="6476688" y="2480407"/>
                  <a:pt x="6446355" y="2496318"/>
                  <a:pt x="6432448" y="2529951"/>
                </a:cubicBezTo>
                <a:cubicBezTo>
                  <a:pt x="6395363" y="2619635"/>
                  <a:pt x="6401727" y="2943750"/>
                  <a:pt x="6394597" y="3111640"/>
                </a:cubicBezTo>
                <a:cubicBezTo>
                  <a:pt x="6477031" y="2949733"/>
                  <a:pt x="6610803" y="2670478"/>
                  <a:pt x="6617111" y="2573530"/>
                </a:cubicBezTo>
                <a:cubicBezTo>
                  <a:pt x="6621053" y="2512939"/>
                  <a:pt x="6562421" y="2476028"/>
                  <a:pt x="6508838" y="2478766"/>
                </a:cubicBezTo>
                <a:close/>
                <a:moveTo>
                  <a:pt x="2523177" y="3329275"/>
                </a:moveTo>
                <a:cubicBezTo>
                  <a:pt x="2508826" y="3333847"/>
                  <a:pt x="2497877" y="3346634"/>
                  <a:pt x="2496412" y="3362576"/>
                </a:cubicBezTo>
                <a:cubicBezTo>
                  <a:pt x="2494460" y="3383831"/>
                  <a:pt x="2510109" y="3402645"/>
                  <a:pt x="2531363" y="3404598"/>
                </a:cubicBezTo>
                <a:cubicBezTo>
                  <a:pt x="2552618" y="3406551"/>
                  <a:pt x="2571432" y="3390903"/>
                  <a:pt x="2573385" y="3369648"/>
                </a:cubicBezTo>
                <a:cubicBezTo>
                  <a:pt x="2575339" y="3348392"/>
                  <a:pt x="2559689" y="3329577"/>
                  <a:pt x="2538435" y="3327626"/>
                </a:cubicBezTo>
                <a:cubicBezTo>
                  <a:pt x="2533120" y="3327137"/>
                  <a:pt x="2527959" y="3327750"/>
                  <a:pt x="2523177" y="3329275"/>
                </a:cubicBezTo>
                <a:close/>
                <a:moveTo>
                  <a:pt x="5402315" y="2708026"/>
                </a:moveTo>
                <a:cubicBezTo>
                  <a:pt x="5381193" y="2711100"/>
                  <a:pt x="5366559" y="2730715"/>
                  <a:pt x="5369635" y="2751837"/>
                </a:cubicBezTo>
                <a:cubicBezTo>
                  <a:pt x="5372710" y="2772960"/>
                  <a:pt x="5392326" y="2787590"/>
                  <a:pt x="5413449" y="2784516"/>
                </a:cubicBezTo>
                <a:cubicBezTo>
                  <a:pt x="5434570" y="2781442"/>
                  <a:pt x="5449202" y="2761825"/>
                  <a:pt x="5446127" y="2740702"/>
                </a:cubicBezTo>
                <a:cubicBezTo>
                  <a:pt x="5443052" y="2719581"/>
                  <a:pt x="5423436" y="2704952"/>
                  <a:pt x="5402315" y="2708026"/>
                </a:cubicBezTo>
                <a:close/>
                <a:moveTo>
                  <a:pt x="5997322" y="2541440"/>
                </a:moveTo>
                <a:cubicBezTo>
                  <a:pt x="5944944" y="2553491"/>
                  <a:pt x="5898746" y="2604935"/>
                  <a:pt x="5919431" y="2661956"/>
                </a:cubicBezTo>
                <a:cubicBezTo>
                  <a:pt x="5952530" y="2753187"/>
                  <a:pt x="6175806" y="2988217"/>
                  <a:pt x="6283761" y="3116994"/>
                </a:cubicBezTo>
                <a:cubicBezTo>
                  <a:pt x="6235443" y="2941852"/>
                  <a:pt x="6145896" y="2645442"/>
                  <a:pt x="6085176" y="2569602"/>
                </a:cubicBezTo>
                <a:cubicBezTo>
                  <a:pt x="6062406" y="2541163"/>
                  <a:pt x="6028749" y="2534210"/>
                  <a:pt x="5997322" y="2541440"/>
                </a:cubicBezTo>
                <a:close/>
                <a:moveTo>
                  <a:pt x="6823659" y="2356415"/>
                </a:moveTo>
                <a:cubicBezTo>
                  <a:pt x="6802537" y="2359489"/>
                  <a:pt x="6787906" y="2379104"/>
                  <a:pt x="6790980" y="2400226"/>
                </a:cubicBezTo>
                <a:cubicBezTo>
                  <a:pt x="6794055" y="2421350"/>
                  <a:pt x="6813672" y="2435979"/>
                  <a:pt x="6834793" y="2432904"/>
                </a:cubicBezTo>
                <a:cubicBezTo>
                  <a:pt x="6855914" y="2429830"/>
                  <a:pt x="6870546" y="2410215"/>
                  <a:pt x="6867472" y="2389093"/>
                </a:cubicBezTo>
                <a:cubicBezTo>
                  <a:pt x="6864397" y="2367971"/>
                  <a:pt x="6844782" y="2353340"/>
                  <a:pt x="6823659" y="2356415"/>
                </a:cubicBezTo>
                <a:close/>
                <a:moveTo>
                  <a:pt x="5774240" y="2569361"/>
                </a:moveTo>
                <a:cubicBezTo>
                  <a:pt x="5754423" y="2577293"/>
                  <a:pt x="5744789" y="2599786"/>
                  <a:pt x="5752719" y="2619603"/>
                </a:cubicBezTo>
                <a:cubicBezTo>
                  <a:pt x="5760651" y="2639420"/>
                  <a:pt x="5783147" y="2649053"/>
                  <a:pt x="5802962" y="2641123"/>
                </a:cubicBezTo>
                <a:cubicBezTo>
                  <a:pt x="5822778" y="2633193"/>
                  <a:pt x="5832415" y="2610695"/>
                  <a:pt x="5824482" y="2590880"/>
                </a:cubicBezTo>
                <a:cubicBezTo>
                  <a:pt x="5818535" y="2576017"/>
                  <a:pt x="5804393" y="2566882"/>
                  <a:pt x="5789335" y="2566589"/>
                </a:cubicBezTo>
                <a:cubicBezTo>
                  <a:pt x="5784315" y="2566493"/>
                  <a:pt x="5779193" y="2567379"/>
                  <a:pt x="5774240" y="2569361"/>
                </a:cubicBezTo>
                <a:close/>
                <a:moveTo>
                  <a:pt x="6228028" y="2464424"/>
                </a:moveTo>
                <a:cubicBezTo>
                  <a:pt x="6184997" y="2470686"/>
                  <a:pt x="6145499" y="2500641"/>
                  <a:pt x="6144732" y="2549159"/>
                </a:cubicBezTo>
                <a:cubicBezTo>
                  <a:pt x="6143201" y="2646196"/>
                  <a:pt x="6268232" y="2945292"/>
                  <a:pt x="6323299" y="3104054"/>
                </a:cubicBezTo>
                <a:cubicBezTo>
                  <a:pt x="6340465" y="2923184"/>
                  <a:pt x="6362251" y="2614310"/>
                  <a:pt x="6332490" y="2521827"/>
                </a:cubicBezTo>
                <a:cubicBezTo>
                  <a:pt x="6317610" y="2475587"/>
                  <a:pt x="6271054" y="2458161"/>
                  <a:pt x="6228028" y="2464424"/>
                </a:cubicBezTo>
                <a:close/>
                <a:moveTo>
                  <a:pt x="2720406" y="3208399"/>
                </a:moveTo>
                <a:cubicBezTo>
                  <a:pt x="2699283" y="3211474"/>
                  <a:pt x="2684653" y="3231090"/>
                  <a:pt x="2687726" y="3252212"/>
                </a:cubicBezTo>
                <a:cubicBezTo>
                  <a:pt x="2690801" y="3273334"/>
                  <a:pt x="2710417" y="3287964"/>
                  <a:pt x="2731541" y="3284889"/>
                </a:cubicBezTo>
                <a:cubicBezTo>
                  <a:pt x="2752664" y="3281815"/>
                  <a:pt x="2767292" y="3262200"/>
                  <a:pt x="2764219" y="3241077"/>
                </a:cubicBezTo>
                <a:cubicBezTo>
                  <a:pt x="2761143" y="3219955"/>
                  <a:pt x="2741528" y="3205323"/>
                  <a:pt x="2720406" y="3208399"/>
                </a:cubicBezTo>
                <a:close/>
                <a:moveTo>
                  <a:pt x="6670776" y="2353843"/>
                </a:moveTo>
                <a:cubicBezTo>
                  <a:pt x="6650959" y="2361773"/>
                  <a:pt x="6641325" y="2384269"/>
                  <a:pt x="6649255" y="2404087"/>
                </a:cubicBezTo>
                <a:cubicBezTo>
                  <a:pt x="6657187" y="2423902"/>
                  <a:pt x="6679683" y="2433537"/>
                  <a:pt x="6699498" y="2425606"/>
                </a:cubicBezTo>
                <a:cubicBezTo>
                  <a:pt x="6719315" y="2417674"/>
                  <a:pt x="6728950" y="2395179"/>
                  <a:pt x="6721019" y="2375363"/>
                </a:cubicBezTo>
                <a:cubicBezTo>
                  <a:pt x="6715070" y="2360501"/>
                  <a:pt x="6700929" y="2351365"/>
                  <a:pt x="6685872" y="2351074"/>
                </a:cubicBezTo>
                <a:cubicBezTo>
                  <a:pt x="6680852" y="2350976"/>
                  <a:pt x="6675729" y="2351861"/>
                  <a:pt x="6670776" y="2353843"/>
                </a:cubicBezTo>
                <a:close/>
                <a:moveTo>
                  <a:pt x="2442747" y="3244262"/>
                </a:moveTo>
                <a:cubicBezTo>
                  <a:pt x="2428397" y="3248835"/>
                  <a:pt x="2417448" y="3261622"/>
                  <a:pt x="2415984" y="3277564"/>
                </a:cubicBezTo>
                <a:cubicBezTo>
                  <a:pt x="2414031" y="3298820"/>
                  <a:pt x="2429679" y="3317635"/>
                  <a:pt x="2450936" y="3319586"/>
                </a:cubicBezTo>
                <a:cubicBezTo>
                  <a:pt x="2472190" y="3321539"/>
                  <a:pt x="2491005" y="3305889"/>
                  <a:pt x="2492958" y="3284635"/>
                </a:cubicBezTo>
                <a:cubicBezTo>
                  <a:pt x="2494910" y="3263380"/>
                  <a:pt x="2479262" y="3244566"/>
                  <a:pt x="2458005" y="3242615"/>
                </a:cubicBezTo>
                <a:cubicBezTo>
                  <a:pt x="2452692" y="3242126"/>
                  <a:pt x="2447530" y="3242737"/>
                  <a:pt x="2442747" y="3244262"/>
                </a:cubicBezTo>
                <a:close/>
                <a:moveTo>
                  <a:pt x="5463744" y="2593430"/>
                </a:moveTo>
                <a:cubicBezTo>
                  <a:pt x="5442621" y="2596504"/>
                  <a:pt x="5427991" y="2616121"/>
                  <a:pt x="5431066" y="2637243"/>
                </a:cubicBezTo>
                <a:cubicBezTo>
                  <a:pt x="5434140" y="2658365"/>
                  <a:pt x="5453757" y="2672996"/>
                  <a:pt x="5474880" y="2669922"/>
                </a:cubicBezTo>
                <a:cubicBezTo>
                  <a:pt x="5496001" y="2666847"/>
                  <a:pt x="5510631" y="2647230"/>
                  <a:pt x="5507557" y="2626109"/>
                </a:cubicBezTo>
                <a:cubicBezTo>
                  <a:pt x="5504483" y="2604986"/>
                  <a:pt x="5484867" y="2590356"/>
                  <a:pt x="5463744" y="2593430"/>
                </a:cubicBezTo>
                <a:close/>
                <a:moveTo>
                  <a:pt x="5873808" y="2492487"/>
                </a:moveTo>
                <a:cubicBezTo>
                  <a:pt x="5853991" y="2500417"/>
                  <a:pt x="5844357" y="2522912"/>
                  <a:pt x="5852289" y="2542729"/>
                </a:cubicBezTo>
                <a:cubicBezTo>
                  <a:pt x="5860221" y="2562546"/>
                  <a:pt x="5882716" y="2572180"/>
                  <a:pt x="5902532" y="2564249"/>
                </a:cubicBezTo>
                <a:cubicBezTo>
                  <a:pt x="5922347" y="2556317"/>
                  <a:pt x="5931983" y="2533823"/>
                  <a:pt x="5924052" y="2514006"/>
                </a:cubicBezTo>
                <a:cubicBezTo>
                  <a:pt x="5918103" y="2499144"/>
                  <a:pt x="5903963" y="2490008"/>
                  <a:pt x="5888903" y="2489716"/>
                </a:cubicBezTo>
                <a:cubicBezTo>
                  <a:pt x="5883884" y="2489618"/>
                  <a:pt x="5878763" y="2490503"/>
                  <a:pt x="5873808" y="2492487"/>
                </a:cubicBezTo>
                <a:close/>
                <a:moveTo>
                  <a:pt x="2235845" y="3253607"/>
                </a:moveTo>
                <a:cubicBezTo>
                  <a:pt x="2220305" y="3256222"/>
                  <a:pt x="2205334" y="3263403"/>
                  <a:pt x="2192448" y="3276253"/>
                </a:cubicBezTo>
                <a:cubicBezTo>
                  <a:pt x="2123731" y="3344783"/>
                  <a:pt x="2004986" y="3646431"/>
                  <a:pt x="1933850" y="3798672"/>
                </a:cubicBezTo>
                <a:cubicBezTo>
                  <a:pt x="2072200" y="3680907"/>
                  <a:pt x="2303059" y="3474553"/>
                  <a:pt x="2346161" y="3387485"/>
                </a:cubicBezTo>
                <a:cubicBezTo>
                  <a:pt x="2381179" y="3316740"/>
                  <a:pt x="2303183" y="3242283"/>
                  <a:pt x="2235845" y="3253607"/>
                </a:cubicBezTo>
                <a:close/>
                <a:moveTo>
                  <a:pt x="6535753" y="2324627"/>
                </a:moveTo>
                <a:cubicBezTo>
                  <a:pt x="6515938" y="2332558"/>
                  <a:pt x="6506301" y="2355052"/>
                  <a:pt x="6514233" y="2374869"/>
                </a:cubicBezTo>
                <a:cubicBezTo>
                  <a:pt x="6522164" y="2394684"/>
                  <a:pt x="6544661" y="2404319"/>
                  <a:pt x="6564477" y="2396388"/>
                </a:cubicBezTo>
                <a:cubicBezTo>
                  <a:pt x="6584294" y="2388457"/>
                  <a:pt x="6593928" y="2365962"/>
                  <a:pt x="6585997" y="2346146"/>
                </a:cubicBezTo>
                <a:cubicBezTo>
                  <a:pt x="6580047" y="2331284"/>
                  <a:pt x="6565908" y="2322148"/>
                  <a:pt x="6550849" y="2321855"/>
                </a:cubicBezTo>
                <a:cubicBezTo>
                  <a:pt x="6545829" y="2321759"/>
                  <a:pt x="6540707" y="2322642"/>
                  <a:pt x="6535753" y="2324627"/>
                </a:cubicBezTo>
                <a:close/>
                <a:moveTo>
                  <a:pt x="5992392" y="2421822"/>
                </a:moveTo>
                <a:cubicBezTo>
                  <a:pt x="5972576" y="2429754"/>
                  <a:pt x="5962941" y="2452249"/>
                  <a:pt x="5970874" y="2472064"/>
                </a:cubicBezTo>
                <a:cubicBezTo>
                  <a:pt x="5978805" y="2491881"/>
                  <a:pt x="6001300" y="2501516"/>
                  <a:pt x="6021115" y="2493585"/>
                </a:cubicBezTo>
                <a:cubicBezTo>
                  <a:pt x="6040931" y="2485653"/>
                  <a:pt x="6050568" y="2463159"/>
                  <a:pt x="6042636" y="2443342"/>
                </a:cubicBezTo>
                <a:cubicBezTo>
                  <a:pt x="6036686" y="2428480"/>
                  <a:pt x="6022547" y="2419344"/>
                  <a:pt x="6007488" y="2419053"/>
                </a:cubicBezTo>
                <a:cubicBezTo>
                  <a:pt x="6002467" y="2418954"/>
                  <a:pt x="5997347" y="2419840"/>
                  <a:pt x="5992392" y="2421822"/>
                </a:cubicBezTo>
                <a:close/>
                <a:moveTo>
                  <a:pt x="6750330" y="2245599"/>
                </a:moveTo>
                <a:cubicBezTo>
                  <a:pt x="6729208" y="2248673"/>
                  <a:pt x="6714577" y="2268290"/>
                  <a:pt x="6717653" y="2289411"/>
                </a:cubicBezTo>
                <a:cubicBezTo>
                  <a:pt x="6720727" y="2310534"/>
                  <a:pt x="6740341" y="2325165"/>
                  <a:pt x="6761465" y="2322090"/>
                </a:cubicBezTo>
                <a:cubicBezTo>
                  <a:pt x="6782587" y="2319015"/>
                  <a:pt x="6797218" y="2299399"/>
                  <a:pt x="6794144" y="2278276"/>
                </a:cubicBezTo>
                <a:cubicBezTo>
                  <a:pt x="6791068" y="2257154"/>
                  <a:pt x="6771453" y="2242523"/>
                  <a:pt x="6750330" y="2245599"/>
                </a:cubicBezTo>
                <a:close/>
                <a:moveTo>
                  <a:pt x="5539562" y="2504282"/>
                </a:moveTo>
                <a:cubicBezTo>
                  <a:pt x="5518441" y="2507357"/>
                  <a:pt x="5503808" y="2526971"/>
                  <a:pt x="5506883" y="2548094"/>
                </a:cubicBezTo>
                <a:cubicBezTo>
                  <a:pt x="5509958" y="2569216"/>
                  <a:pt x="5529573" y="2583848"/>
                  <a:pt x="5550696" y="2580772"/>
                </a:cubicBezTo>
                <a:cubicBezTo>
                  <a:pt x="5571820" y="2577698"/>
                  <a:pt x="5586449" y="2558082"/>
                  <a:pt x="5583376" y="2536961"/>
                </a:cubicBezTo>
                <a:cubicBezTo>
                  <a:pt x="5580300" y="2515837"/>
                  <a:pt x="5560685" y="2501207"/>
                  <a:pt x="5539562" y="2504282"/>
                </a:cubicBezTo>
                <a:close/>
                <a:moveTo>
                  <a:pt x="6118980" y="2371155"/>
                </a:moveTo>
                <a:cubicBezTo>
                  <a:pt x="6099164" y="2379087"/>
                  <a:pt x="6089529" y="2401583"/>
                  <a:pt x="6097461" y="2421399"/>
                </a:cubicBezTo>
                <a:cubicBezTo>
                  <a:pt x="6105393" y="2441216"/>
                  <a:pt x="6127888" y="2450849"/>
                  <a:pt x="6147705" y="2442920"/>
                </a:cubicBezTo>
                <a:cubicBezTo>
                  <a:pt x="6167519" y="2434988"/>
                  <a:pt x="6177156" y="2412492"/>
                  <a:pt x="6169223" y="2392675"/>
                </a:cubicBezTo>
                <a:cubicBezTo>
                  <a:pt x="6163275" y="2377813"/>
                  <a:pt x="6149135" y="2368679"/>
                  <a:pt x="6134076" y="2368385"/>
                </a:cubicBezTo>
                <a:cubicBezTo>
                  <a:pt x="6129057" y="2368288"/>
                  <a:pt x="6123936" y="2369173"/>
                  <a:pt x="6118980" y="2371155"/>
                </a:cubicBezTo>
                <a:close/>
                <a:moveTo>
                  <a:pt x="6383528" y="2306902"/>
                </a:moveTo>
                <a:cubicBezTo>
                  <a:pt x="6363711" y="2314833"/>
                  <a:pt x="6354076" y="2337328"/>
                  <a:pt x="6362007" y="2357145"/>
                </a:cubicBezTo>
                <a:cubicBezTo>
                  <a:pt x="6369938" y="2376960"/>
                  <a:pt x="6392434" y="2386598"/>
                  <a:pt x="6412251" y="2378663"/>
                </a:cubicBezTo>
                <a:cubicBezTo>
                  <a:pt x="6432067" y="2370734"/>
                  <a:pt x="6441701" y="2348238"/>
                  <a:pt x="6433770" y="2328422"/>
                </a:cubicBezTo>
                <a:cubicBezTo>
                  <a:pt x="6427821" y="2313559"/>
                  <a:pt x="6413680" y="2304423"/>
                  <a:pt x="6398621" y="2304131"/>
                </a:cubicBezTo>
                <a:cubicBezTo>
                  <a:pt x="6393604" y="2304035"/>
                  <a:pt x="6388483" y="2304919"/>
                  <a:pt x="6383528" y="2306902"/>
                </a:cubicBezTo>
                <a:close/>
                <a:moveTo>
                  <a:pt x="2632471" y="3111224"/>
                </a:moveTo>
                <a:cubicBezTo>
                  <a:pt x="2611348" y="3114300"/>
                  <a:pt x="2596718" y="3133916"/>
                  <a:pt x="2599792" y="3155038"/>
                </a:cubicBezTo>
                <a:cubicBezTo>
                  <a:pt x="2602866" y="3176160"/>
                  <a:pt x="2622482" y="3190790"/>
                  <a:pt x="2643604" y="3187716"/>
                </a:cubicBezTo>
                <a:cubicBezTo>
                  <a:pt x="2664728" y="3184642"/>
                  <a:pt x="2679357" y="3165025"/>
                  <a:pt x="2676283" y="3143903"/>
                </a:cubicBezTo>
                <a:cubicBezTo>
                  <a:pt x="2673208" y="3122781"/>
                  <a:pt x="2653591" y="3108151"/>
                  <a:pt x="2632471" y="3111224"/>
                </a:cubicBezTo>
                <a:close/>
                <a:moveTo>
                  <a:pt x="2349871" y="3158107"/>
                </a:moveTo>
                <a:cubicBezTo>
                  <a:pt x="2335521" y="3162681"/>
                  <a:pt x="2324572" y="3175467"/>
                  <a:pt x="2323107" y="3191409"/>
                </a:cubicBezTo>
                <a:cubicBezTo>
                  <a:pt x="2321154" y="3212663"/>
                  <a:pt x="2336803" y="3231478"/>
                  <a:pt x="2358058" y="3233431"/>
                </a:cubicBezTo>
                <a:cubicBezTo>
                  <a:pt x="2379313" y="3235384"/>
                  <a:pt x="2398129" y="3219736"/>
                  <a:pt x="2400081" y="3198480"/>
                </a:cubicBezTo>
                <a:cubicBezTo>
                  <a:pt x="2402032" y="3177225"/>
                  <a:pt x="2386384" y="3158410"/>
                  <a:pt x="2365129" y="3156456"/>
                </a:cubicBezTo>
                <a:cubicBezTo>
                  <a:pt x="2359816" y="3155969"/>
                  <a:pt x="2354656" y="3156581"/>
                  <a:pt x="2349871" y="3158107"/>
                </a:cubicBezTo>
                <a:close/>
                <a:moveTo>
                  <a:pt x="6244073" y="2321089"/>
                </a:moveTo>
                <a:cubicBezTo>
                  <a:pt x="6224257" y="2329020"/>
                  <a:pt x="6214620" y="2351515"/>
                  <a:pt x="6222552" y="2371332"/>
                </a:cubicBezTo>
                <a:cubicBezTo>
                  <a:pt x="6230484" y="2391147"/>
                  <a:pt x="6252981" y="2400783"/>
                  <a:pt x="6272797" y="2392850"/>
                </a:cubicBezTo>
                <a:cubicBezTo>
                  <a:pt x="6292612" y="2384920"/>
                  <a:pt x="6302247" y="2362425"/>
                  <a:pt x="6294314" y="2342608"/>
                </a:cubicBezTo>
                <a:cubicBezTo>
                  <a:pt x="6288368" y="2327747"/>
                  <a:pt x="6274228" y="2318609"/>
                  <a:pt x="6259168" y="2318317"/>
                </a:cubicBezTo>
                <a:cubicBezTo>
                  <a:pt x="6254149" y="2318220"/>
                  <a:pt x="6249028" y="2319105"/>
                  <a:pt x="6244073" y="2321089"/>
                </a:cubicBezTo>
                <a:close/>
                <a:moveTo>
                  <a:pt x="1296923" y="3384256"/>
                </a:moveTo>
                <a:cubicBezTo>
                  <a:pt x="1228798" y="3391519"/>
                  <a:pt x="1173504" y="3483980"/>
                  <a:pt x="1226416" y="3542444"/>
                </a:cubicBezTo>
                <a:cubicBezTo>
                  <a:pt x="1291540" y="3614401"/>
                  <a:pt x="1587081" y="3747617"/>
                  <a:pt x="1735696" y="3826045"/>
                </a:cubicBezTo>
                <a:cubicBezTo>
                  <a:pt x="1624772" y="3682153"/>
                  <a:pt x="1429844" y="3441568"/>
                  <a:pt x="1344963" y="3394303"/>
                </a:cubicBezTo>
                <a:cubicBezTo>
                  <a:pt x="1329048" y="3385440"/>
                  <a:pt x="1312645" y="3382579"/>
                  <a:pt x="1296923" y="3384256"/>
                </a:cubicBezTo>
                <a:close/>
                <a:moveTo>
                  <a:pt x="5615379" y="2415133"/>
                </a:moveTo>
                <a:cubicBezTo>
                  <a:pt x="5594257" y="2418209"/>
                  <a:pt x="5579626" y="2437824"/>
                  <a:pt x="5582699" y="2458947"/>
                </a:cubicBezTo>
                <a:cubicBezTo>
                  <a:pt x="5585776" y="2480067"/>
                  <a:pt x="5605391" y="2494698"/>
                  <a:pt x="5626514" y="2491623"/>
                </a:cubicBezTo>
                <a:cubicBezTo>
                  <a:pt x="5647637" y="2488549"/>
                  <a:pt x="5662267" y="2468933"/>
                  <a:pt x="5659192" y="2447811"/>
                </a:cubicBezTo>
                <a:cubicBezTo>
                  <a:pt x="5656118" y="2426688"/>
                  <a:pt x="5636501" y="2412058"/>
                  <a:pt x="5615379" y="2415133"/>
                </a:cubicBezTo>
                <a:close/>
                <a:moveTo>
                  <a:pt x="6625891" y="2185599"/>
                </a:moveTo>
                <a:cubicBezTo>
                  <a:pt x="6604770" y="2188676"/>
                  <a:pt x="6590139" y="2208291"/>
                  <a:pt x="6593214" y="2229414"/>
                </a:cubicBezTo>
                <a:cubicBezTo>
                  <a:pt x="6596289" y="2250535"/>
                  <a:pt x="6615904" y="2265165"/>
                  <a:pt x="6637027" y="2262092"/>
                </a:cubicBezTo>
                <a:cubicBezTo>
                  <a:pt x="6658148" y="2259018"/>
                  <a:pt x="6672778" y="2239402"/>
                  <a:pt x="6669705" y="2218278"/>
                </a:cubicBezTo>
                <a:cubicBezTo>
                  <a:pt x="6666630" y="2197157"/>
                  <a:pt x="6647014" y="2182525"/>
                  <a:pt x="6625891" y="2185599"/>
                </a:cubicBezTo>
                <a:close/>
                <a:moveTo>
                  <a:pt x="3488383" y="2844431"/>
                </a:moveTo>
                <a:lnTo>
                  <a:pt x="3482801" y="2858108"/>
                </a:lnTo>
                <a:cubicBezTo>
                  <a:pt x="3493668" y="2894006"/>
                  <a:pt x="3520456" y="3003810"/>
                  <a:pt x="3551213" y="3055524"/>
                </a:cubicBezTo>
                <a:cubicBezTo>
                  <a:pt x="3581969" y="3107238"/>
                  <a:pt x="3647295" y="3148669"/>
                  <a:pt x="3667340" y="3168392"/>
                </a:cubicBezTo>
                <a:lnTo>
                  <a:pt x="3671488" y="3173864"/>
                </a:lnTo>
                <a:cubicBezTo>
                  <a:pt x="3671968" y="3169397"/>
                  <a:pt x="3672028" y="3162842"/>
                  <a:pt x="3671703" y="3154684"/>
                </a:cubicBezTo>
                <a:lnTo>
                  <a:pt x="3669740" y="3127621"/>
                </a:lnTo>
                <a:lnTo>
                  <a:pt x="3678733" y="3199395"/>
                </a:lnTo>
                <a:cubicBezTo>
                  <a:pt x="3681145" y="3217764"/>
                  <a:pt x="3699323" y="3230289"/>
                  <a:pt x="3719334" y="3227372"/>
                </a:cubicBezTo>
                <a:cubicBezTo>
                  <a:pt x="3734342" y="3225184"/>
                  <a:pt x="3746117" y="3214930"/>
                  <a:pt x="3750049" y="3202190"/>
                </a:cubicBezTo>
                <a:lnTo>
                  <a:pt x="3751195" y="3188832"/>
                </a:lnTo>
                <a:lnTo>
                  <a:pt x="3753940" y="3209721"/>
                </a:lnTo>
                <a:lnTo>
                  <a:pt x="3755101" y="3212922"/>
                </a:lnTo>
                <a:cubicBezTo>
                  <a:pt x="3762682" y="3224863"/>
                  <a:pt x="3777671" y="3231832"/>
                  <a:pt x="3793764" y="3229486"/>
                </a:cubicBezTo>
                <a:cubicBezTo>
                  <a:pt x="3809858" y="3227139"/>
                  <a:pt x="3822487" y="3216143"/>
                  <a:pt x="3826703" y="3202481"/>
                </a:cubicBezTo>
                <a:lnTo>
                  <a:pt x="3827933" y="3188153"/>
                </a:lnTo>
                <a:lnTo>
                  <a:pt x="3829365" y="3199052"/>
                </a:lnTo>
                <a:cubicBezTo>
                  <a:pt x="3831952" y="3218751"/>
                  <a:pt x="3851447" y="3232184"/>
                  <a:pt x="3872905" y="3229055"/>
                </a:cubicBezTo>
                <a:cubicBezTo>
                  <a:pt x="3888999" y="3226708"/>
                  <a:pt x="3901627" y="3215712"/>
                  <a:pt x="3905844" y="3202050"/>
                </a:cubicBezTo>
                <a:lnTo>
                  <a:pt x="3906450" y="3194980"/>
                </a:lnTo>
                <a:lnTo>
                  <a:pt x="3911214" y="3208103"/>
                </a:lnTo>
                <a:cubicBezTo>
                  <a:pt x="3918794" y="3220045"/>
                  <a:pt x="3933783" y="3227014"/>
                  <a:pt x="3949877" y="3224667"/>
                </a:cubicBezTo>
                <a:cubicBezTo>
                  <a:pt x="3965971" y="3222321"/>
                  <a:pt x="3978599" y="3211325"/>
                  <a:pt x="3982816" y="3197663"/>
                </a:cubicBezTo>
                <a:lnTo>
                  <a:pt x="3983856" y="3185534"/>
                </a:lnTo>
                <a:lnTo>
                  <a:pt x="3987985" y="3196909"/>
                </a:lnTo>
                <a:cubicBezTo>
                  <a:pt x="3995565" y="3208851"/>
                  <a:pt x="4010554" y="3215821"/>
                  <a:pt x="4026648" y="3213474"/>
                </a:cubicBezTo>
                <a:cubicBezTo>
                  <a:pt x="4042742" y="3211127"/>
                  <a:pt x="4055371" y="3200131"/>
                  <a:pt x="4059587" y="3186470"/>
                </a:cubicBezTo>
                <a:lnTo>
                  <a:pt x="4060787" y="3172477"/>
                </a:lnTo>
                <a:lnTo>
                  <a:pt x="4063194" y="3179107"/>
                </a:lnTo>
                <a:cubicBezTo>
                  <a:pt x="4070774" y="3191048"/>
                  <a:pt x="4085764" y="3198018"/>
                  <a:pt x="4101857" y="3195671"/>
                </a:cubicBezTo>
                <a:cubicBezTo>
                  <a:pt x="4123316" y="3192543"/>
                  <a:pt x="4138614" y="3174037"/>
                  <a:pt x="4136025" y="3154338"/>
                </a:cubicBezTo>
                <a:lnTo>
                  <a:pt x="4134593" y="3143439"/>
                </a:lnTo>
                <a:lnTo>
                  <a:pt x="4139471" y="3156877"/>
                </a:lnTo>
                <a:cubicBezTo>
                  <a:pt x="4147051" y="3168819"/>
                  <a:pt x="4162040" y="3175788"/>
                  <a:pt x="4178134" y="3173441"/>
                </a:cubicBezTo>
                <a:cubicBezTo>
                  <a:pt x="4194227" y="3171095"/>
                  <a:pt x="4206857" y="3160098"/>
                  <a:pt x="4211073" y="3146437"/>
                </a:cubicBezTo>
                <a:lnTo>
                  <a:pt x="4212231" y="3132930"/>
                </a:lnTo>
                <a:lnTo>
                  <a:pt x="4212876" y="3134707"/>
                </a:lnTo>
                <a:cubicBezTo>
                  <a:pt x="4219945" y="3145843"/>
                  <a:pt x="4233922" y="3152341"/>
                  <a:pt x="4248929" y="3150152"/>
                </a:cubicBezTo>
                <a:cubicBezTo>
                  <a:pt x="4268940" y="3147235"/>
                  <a:pt x="4276745" y="3132481"/>
                  <a:pt x="4280791" y="3111610"/>
                </a:cubicBezTo>
                <a:cubicBezTo>
                  <a:pt x="4283825" y="3095957"/>
                  <a:pt x="4279773" y="3068189"/>
                  <a:pt x="4276259" y="3045410"/>
                </a:cubicBezTo>
                <a:lnTo>
                  <a:pt x="4275888" y="3042922"/>
                </a:lnTo>
                <a:lnTo>
                  <a:pt x="4277768" y="3048606"/>
                </a:lnTo>
                <a:lnTo>
                  <a:pt x="4280058" y="3042519"/>
                </a:lnTo>
                <a:cubicBezTo>
                  <a:pt x="4293182" y="3019531"/>
                  <a:pt x="4343100" y="2998526"/>
                  <a:pt x="4356506" y="2910673"/>
                </a:cubicBezTo>
                <a:cubicBezTo>
                  <a:pt x="4351377" y="2774446"/>
                  <a:pt x="4338366" y="2722235"/>
                  <a:pt x="4311612" y="2726422"/>
                </a:cubicBezTo>
                <a:cubicBezTo>
                  <a:pt x="4295558" y="2728933"/>
                  <a:pt x="4274557" y="2751749"/>
                  <a:pt x="4247342" y="2788903"/>
                </a:cubicBezTo>
                <a:cubicBezTo>
                  <a:pt x="4240444" y="2818724"/>
                  <a:pt x="4244414" y="2875301"/>
                  <a:pt x="4251927" y="2928598"/>
                </a:cubicBezTo>
                <a:lnTo>
                  <a:pt x="4253060" y="2935722"/>
                </a:lnTo>
                <a:cubicBezTo>
                  <a:pt x="4252375" y="2935111"/>
                  <a:pt x="4251690" y="2934498"/>
                  <a:pt x="4251004" y="2933886"/>
                </a:cubicBezTo>
                <a:cubicBezTo>
                  <a:pt x="4243712" y="2929606"/>
                  <a:pt x="4234162" y="2927695"/>
                  <a:pt x="4224085" y="2929164"/>
                </a:cubicBezTo>
                <a:cubicBezTo>
                  <a:pt x="4208968" y="2931368"/>
                  <a:pt x="4196957" y="2940555"/>
                  <a:pt x="4192783" y="2951761"/>
                </a:cubicBezTo>
                <a:lnTo>
                  <a:pt x="4191396" y="2963454"/>
                </a:lnTo>
                <a:lnTo>
                  <a:pt x="4189006" y="2945258"/>
                </a:lnTo>
                <a:lnTo>
                  <a:pt x="4187894" y="2942485"/>
                </a:lnTo>
                <a:cubicBezTo>
                  <a:pt x="4180489" y="2932201"/>
                  <a:pt x="4165551" y="2926405"/>
                  <a:pt x="4149341" y="2928769"/>
                </a:cubicBezTo>
                <a:cubicBezTo>
                  <a:pt x="4133129" y="2931133"/>
                  <a:pt x="4120248" y="2940984"/>
                  <a:pt x="4115773" y="2953001"/>
                </a:cubicBezTo>
                <a:lnTo>
                  <a:pt x="4114286" y="2965542"/>
                </a:lnTo>
                <a:lnTo>
                  <a:pt x="4113039" y="2956049"/>
                </a:lnTo>
                <a:cubicBezTo>
                  <a:pt x="4110784" y="2938891"/>
                  <a:pt x="4091434" y="2927536"/>
                  <a:pt x="4069820" y="2930688"/>
                </a:cubicBezTo>
                <a:cubicBezTo>
                  <a:pt x="4053608" y="2933051"/>
                  <a:pt x="4040728" y="2942903"/>
                  <a:pt x="4036251" y="2954921"/>
                </a:cubicBezTo>
                <a:lnTo>
                  <a:pt x="4035519" y="2961108"/>
                </a:lnTo>
                <a:lnTo>
                  <a:pt x="4030963" y="2949736"/>
                </a:lnTo>
                <a:cubicBezTo>
                  <a:pt x="4023557" y="2939453"/>
                  <a:pt x="4008620" y="2933657"/>
                  <a:pt x="3992409" y="2936020"/>
                </a:cubicBezTo>
                <a:cubicBezTo>
                  <a:pt x="3976198" y="2938383"/>
                  <a:pt x="3963317" y="2948235"/>
                  <a:pt x="3958840" y="2960253"/>
                </a:cubicBezTo>
                <a:lnTo>
                  <a:pt x="3957583" y="2970869"/>
                </a:lnTo>
                <a:lnTo>
                  <a:pt x="3953634" y="2961012"/>
                </a:lnTo>
                <a:cubicBezTo>
                  <a:pt x="3946227" y="2950727"/>
                  <a:pt x="3931291" y="2944931"/>
                  <a:pt x="3915079" y="2947295"/>
                </a:cubicBezTo>
                <a:cubicBezTo>
                  <a:pt x="3898869" y="2949659"/>
                  <a:pt x="3885988" y="2959511"/>
                  <a:pt x="3881511" y="2971528"/>
                </a:cubicBezTo>
                <a:lnTo>
                  <a:pt x="3880060" y="2983775"/>
                </a:lnTo>
                <a:lnTo>
                  <a:pt x="3877758" y="2978029"/>
                </a:lnTo>
                <a:cubicBezTo>
                  <a:pt x="3870352" y="2967746"/>
                  <a:pt x="3855415" y="2961950"/>
                  <a:pt x="3839204" y="2964314"/>
                </a:cubicBezTo>
                <a:cubicBezTo>
                  <a:pt x="3817590" y="2967465"/>
                  <a:pt x="3801895" y="2983930"/>
                  <a:pt x="3804150" y="3001088"/>
                </a:cubicBezTo>
                <a:lnTo>
                  <a:pt x="3805397" y="3010580"/>
                </a:lnTo>
                <a:lnTo>
                  <a:pt x="3800733" y="2998937"/>
                </a:lnTo>
                <a:cubicBezTo>
                  <a:pt x="3793326" y="2988653"/>
                  <a:pt x="3778389" y="2982857"/>
                  <a:pt x="3762179" y="2985220"/>
                </a:cubicBezTo>
                <a:cubicBezTo>
                  <a:pt x="3745967" y="2987584"/>
                  <a:pt x="3733086" y="2997435"/>
                  <a:pt x="3728610" y="3009453"/>
                </a:cubicBezTo>
                <a:lnTo>
                  <a:pt x="3727208" y="3021275"/>
                </a:lnTo>
                <a:lnTo>
                  <a:pt x="3726591" y="3019735"/>
                </a:lnTo>
                <a:cubicBezTo>
                  <a:pt x="3719685" y="3010145"/>
                  <a:pt x="3705757" y="3004740"/>
                  <a:pt x="3690641" y="3006944"/>
                </a:cubicBezTo>
                <a:cubicBezTo>
                  <a:pt x="3670485" y="3009883"/>
                  <a:pt x="3655850" y="3025236"/>
                  <a:pt x="3657952" y="3041236"/>
                </a:cubicBezTo>
                <a:lnTo>
                  <a:pt x="3659071" y="3049755"/>
                </a:lnTo>
                <a:lnTo>
                  <a:pt x="3642325" y="2972443"/>
                </a:lnTo>
                <a:cubicBezTo>
                  <a:pt x="3635712" y="2948216"/>
                  <a:pt x="3628249" y="2927238"/>
                  <a:pt x="3620210" y="2913378"/>
                </a:cubicBezTo>
                <a:cubicBezTo>
                  <a:pt x="3580841" y="2844019"/>
                  <a:pt x="3524518" y="2852300"/>
                  <a:pt x="3491285" y="2845383"/>
                </a:cubicBezTo>
                <a:close/>
                <a:moveTo>
                  <a:pt x="2003454" y="3150873"/>
                </a:moveTo>
                <a:cubicBezTo>
                  <a:pt x="1971305" y="3152513"/>
                  <a:pt x="1940974" y="3168426"/>
                  <a:pt x="1927065" y="3202059"/>
                </a:cubicBezTo>
                <a:cubicBezTo>
                  <a:pt x="1889981" y="3291744"/>
                  <a:pt x="1896347" y="3615858"/>
                  <a:pt x="1889215" y="3783748"/>
                </a:cubicBezTo>
                <a:cubicBezTo>
                  <a:pt x="1971648" y="3621842"/>
                  <a:pt x="2105421" y="3342586"/>
                  <a:pt x="2111729" y="3245640"/>
                </a:cubicBezTo>
                <a:cubicBezTo>
                  <a:pt x="2115671" y="3185046"/>
                  <a:pt x="2057040" y="3148138"/>
                  <a:pt x="2003454" y="3150873"/>
                </a:cubicBezTo>
                <a:close/>
                <a:moveTo>
                  <a:pt x="6091762" y="2263305"/>
                </a:moveTo>
                <a:cubicBezTo>
                  <a:pt x="5865222" y="2322190"/>
                  <a:pt x="5657595" y="2466849"/>
                  <a:pt x="5521044" y="2684385"/>
                </a:cubicBezTo>
                <a:cubicBezTo>
                  <a:pt x="5243609" y="3126362"/>
                  <a:pt x="5364637" y="3701803"/>
                  <a:pt x="5791367" y="3969669"/>
                </a:cubicBezTo>
                <a:cubicBezTo>
                  <a:pt x="5413178" y="3682015"/>
                  <a:pt x="5323666" y="3141383"/>
                  <a:pt x="5585238" y="2724681"/>
                </a:cubicBezTo>
                <a:cubicBezTo>
                  <a:pt x="5846808" y="2307978"/>
                  <a:pt x="6372600" y="2153579"/>
                  <a:pt x="6796051" y="2369128"/>
                </a:cubicBezTo>
                <a:cubicBezTo>
                  <a:pt x="6609357" y="2251938"/>
                  <a:pt x="6395078" y="2213034"/>
                  <a:pt x="6189856" y="2243358"/>
                </a:cubicBezTo>
                <a:cubicBezTo>
                  <a:pt x="6156873" y="2248231"/>
                  <a:pt x="6124124" y="2254893"/>
                  <a:pt x="6091762" y="2263305"/>
                </a:cubicBezTo>
                <a:close/>
                <a:moveTo>
                  <a:pt x="2540919" y="3018900"/>
                </a:moveTo>
                <a:cubicBezTo>
                  <a:pt x="2519796" y="3021974"/>
                  <a:pt x="2505166" y="3041590"/>
                  <a:pt x="2508240" y="3062712"/>
                </a:cubicBezTo>
                <a:cubicBezTo>
                  <a:pt x="2511314" y="3083835"/>
                  <a:pt x="2530932" y="3098466"/>
                  <a:pt x="2552053" y="3095391"/>
                </a:cubicBezTo>
                <a:cubicBezTo>
                  <a:pt x="2573174" y="3092317"/>
                  <a:pt x="2587808" y="3072699"/>
                  <a:pt x="2584732" y="3051577"/>
                </a:cubicBezTo>
                <a:cubicBezTo>
                  <a:pt x="2581657" y="3030456"/>
                  <a:pt x="2562041" y="3015826"/>
                  <a:pt x="2540919" y="3018900"/>
                </a:cubicBezTo>
                <a:close/>
                <a:moveTo>
                  <a:pt x="2221188" y="3085998"/>
                </a:moveTo>
                <a:cubicBezTo>
                  <a:pt x="2206839" y="3090572"/>
                  <a:pt x="2195889" y="3103358"/>
                  <a:pt x="2194425" y="3119300"/>
                </a:cubicBezTo>
                <a:cubicBezTo>
                  <a:pt x="2192472" y="3140556"/>
                  <a:pt x="2208121" y="3159370"/>
                  <a:pt x="2229375" y="3161323"/>
                </a:cubicBezTo>
                <a:cubicBezTo>
                  <a:pt x="2250630" y="3163275"/>
                  <a:pt x="2269445" y="3147627"/>
                  <a:pt x="2271398" y="3126372"/>
                </a:cubicBezTo>
                <a:cubicBezTo>
                  <a:pt x="2273350" y="3105117"/>
                  <a:pt x="2257703" y="3086302"/>
                  <a:pt x="2236448" y="3084351"/>
                </a:cubicBezTo>
                <a:cubicBezTo>
                  <a:pt x="2231133" y="3083862"/>
                  <a:pt x="2225972" y="3084473"/>
                  <a:pt x="2221188" y="3085998"/>
                </a:cubicBezTo>
                <a:close/>
                <a:moveTo>
                  <a:pt x="5703567" y="2324184"/>
                </a:moveTo>
                <a:cubicBezTo>
                  <a:pt x="5682444" y="2327258"/>
                  <a:pt x="5667814" y="2346874"/>
                  <a:pt x="5670889" y="2367997"/>
                </a:cubicBezTo>
                <a:cubicBezTo>
                  <a:pt x="5673961" y="2389119"/>
                  <a:pt x="5693580" y="2403749"/>
                  <a:pt x="5714703" y="2400674"/>
                </a:cubicBezTo>
                <a:cubicBezTo>
                  <a:pt x="5735824" y="2397600"/>
                  <a:pt x="5750455" y="2377984"/>
                  <a:pt x="5747379" y="2356863"/>
                </a:cubicBezTo>
                <a:cubicBezTo>
                  <a:pt x="5744305" y="2335739"/>
                  <a:pt x="5724690" y="2321109"/>
                  <a:pt x="5703567" y="2324184"/>
                </a:cubicBezTo>
                <a:close/>
                <a:moveTo>
                  <a:pt x="1491938" y="3213549"/>
                </a:moveTo>
                <a:cubicBezTo>
                  <a:pt x="1439560" y="3225599"/>
                  <a:pt x="1393363" y="3277043"/>
                  <a:pt x="1414050" y="3334062"/>
                </a:cubicBezTo>
                <a:cubicBezTo>
                  <a:pt x="1447147" y="3425294"/>
                  <a:pt x="1670423" y="3660325"/>
                  <a:pt x="1778378" y="3789101"/>
                </a:cubicBezTo>
                <a:cubicBezTo>
                  <a:pt x="1730061" y="3613962"/>
                  <a:pt x="1640513" y="3317550"/>
                  <a:pt x="1579792" y="3241710"/>
                </a:cubicBezTo>
                <a:cubicBezTo>
                  <a:pt x="1557021" y="3213269"/>
                  <a:pt x="1523367" y="3206317"/>
                  <a:pt x="1491938" y="3213549"/>
                </a:cubicBezTo>
                <a:close/>
                <a:moveTo>
                  <a:pt x="6482038" y="2132750"/>
                </a:moveTo>
                <a:cubicBezTo>
                  <a:pt x="6460916" y="2135826"/>
                  <a:pt x="6446285" y="2155441"/>
                  <a:pt x="6449360" y="2176565"/>
                </a:cubicBezTo>
                <a:cubicBezTo>
                  <a:pt x="6452435" y="2197686"/>
                  <a:pt x="6472052" y="2212317"/>
                  <a:pt x="6493174" y="2209242"/>
                </a:cubicBezTo>
                <a:cubicBezTo>
                  <a:pt x="6514295" y="2206167"/>
                  <a:pt x="6528926" y="2186551"/>
                  <a:pt x="6525851" y="2165429"/>
                </a:cubicBezTo>
                <a:cubicBezTo>
                  <a:pt x="6522776" y="2144306"/>
                  <a:pt x="6503160" y="2129675"/>
                  <a:pt x="6482038" y="2132750"/>
                </a:cubicBezTo>
                <a:close/>
                <a:moveTo>
                  <a:pt x="1722644" y="3136533"/>
                </a:moveTo>
                <a:cubicBezTo>
                  <a:pt x="1679615" y="3142795"/>
                  <a:pt x="1640115" y="3172749"/>
                  <a:pt x="1639351" y="3221268"/>
                </a:cubicBezTo>
                <a:cubicBezTo>
                  <a:pt x="1637817" y="3318306"/>
                  <a:pt x="1762849" y="3617400"/>
                  <a:pt x="1817916" y="3776162"/>
                </a:cubicBezTo>
                <a:cubicBezTo>
                  <a:pt x="1835081" y="3595291"/>
                  <a:pt x="1856870" y="3286418"/>
                  <a:pt x="1827106" y="3193937"/>
                </a:cubicBezTo>
                <a:cubicBezTo>
                  <a:pt x="1812228" y="3147694"/>
                  <a:pt x="1765670" y="3130268"/>
                  <a:pt x="1722644" y="3136533"/>
                </a:cubicBezTo>
                <a:close/>
                <a:moveTo>
                  <a:pt x="5828254" y="2245366"/>
                </a:moveTo>
                <a:cubicBezTo>
                  <a:pt x="5807131" y="2248439"/>
                  <a:pt x="5792501" y="2268057"/>
                  <a:pt x="5795575" y="2289179"/>
                </a:cubicBezTo>
                <a:cubicBezTo>
                  <a:pt x="5798651" y="2310300"/>
                  <a:pt x="5818267" y="2324931"/>
                  <a:pt x="5839388" y="2321857"/>
                </a:cubicBezTo>
                <a:cubicBezTo>
                  <a:pt x="5860511" y="2318782"/>
                  <a:pt x="5875142" y="2299166"/>
                  <a:pt x="5872067" y="2278044"/>
                </a:cubicBezTo>
                <a:cubicBezTo>
                  <a:pt x="5868993" y="2256922"/>
                  <a:pt x="5849376" y="2242291"/>
                  <a:pt x="5828254" y="2245366"/>
                </a:cubicBezTo>
                <a:close/>
                <a:moveTo>
                  <a:pt x="2103836" y="3040701"/>
                </a:moveTo>
                <a:cubicBezTo>
                  <a:pt x="2089484" y="3045275"/>
                  <a:pt x="2078535" y="3058062"/>
                  <a:pt x="2077070" y="3074002"/>
                </a:cubicBezTo>
                <a:cubicBezTo>
                  <a:pt x="2075119" y="3095259"/>
                  <a:pt x="2090767" y="3114072"/>
                  <a:pt x="2112022" y="3116025"/>
                </a:cubicBezTo>
                <a:cubicBezTo>
                  <a:pt x="2133277" y="3117978"/>
                  <a:pt x="2152092" y="3102329"/>
                  <a:pt x="2154044" y="3081075"/>
                </a:cubicBezTo>
                <a:cubicBezTo>
                  <a:pt x="2155997" y="3059819"/>
                  <a:pt x="2140349" y="3041005"/>
                  <a:pt x="2119094" y="3039052"/>
                </a:cubicBezTo>
                <a:cubicBezTo>
                  <a:pt x="2113780" y="3038564"/>
                  <a:pt x="2108619" y="3039177"/>
                  <a:pt x="2103836" y="3040701"/>
                </a:cubicBezTo>
                <a:close/>
                <a:moveTo>
                  <a:pt x="2442832" y="2955065"/>
                </a:moveTo>
                <a:cubicBezTo>
                  <a:pt x="2421710" y="2958141"/>
                  <a:pt x="2407079" y="2977756"/>
                  <a:pt x="2410155" y="2998878"/>
                </a:cubicBezTo>
                <a:cubicBezTo>
                  <a:pt x="2413229" y="3020001"/>
                  <a:pt x="2432846" y="3034631"/>
                  <a:pt x="2453967" y="3031557"/>
                </a:cubicBezTo>
                <a:cubicBezTo>
                  <a:pt x="2475088" y="3028483"/>
                  <a:pt x="2489719" y="3008865"/>
                  <a:pt x="2486644" y="2987743"/>
                </a:cubicBezTo>
                <a:cubicBezTo>
                  <a:pt x="2483570" y="2966621"/>
                  <a:pt x="2463954" y="2951992"/>
                  <a:pt x="2442832" y="2955065"/>
                </a:cubicBezTo>
                <a:close/>
                <a:moveTo>
                  <a:pt x="6343136" y="2113914"/>
                </a:moveTo>
                <a:cubicBezTo>
                  <a:pt x="6322013" y="2116989"/>
                  <a:pt x="6307384" y="2136604"/>
                  <a:pt x="6310457" y="2157728"/>
                </a:cubicBezTo>
                <a:cubicBezTo>
                  <a:pt x="6313533" y="2178850"/>
                  <a:pt x="6333149" y="2193481"/>
                  <a:pt x="6354270" y="2190406"/>
                </a:cubicBezTo>
                <a:cubicBezTo>
                  <a:pt x="6375393" y="2187331"/>
                  <a:pt x="6390023" y="2167715"/>
                  <a:pt x="6386949" y="2146593"/>
                </a:cubicBezTo>
                <a:cubicBezTo>
                  <a:pt x="6383875" y="2125471"/>
                  <a:pt x="6364258" y="2110839"/>
                  <a:pt x="6343136" y="2113914"/>
                </a:cubicBezTo>
                <a:close/>
                <a:moveTo>
                  <a:pt x="5943046" y="2193922"/>
                </a:moveTo>
                <a:cubicBezTo>
                  <a:pt x="5921923" y="2196997"/>
                  <a:pt x="5907293" y="2216613"/>
                  <a:pt x="5910367" y="2237735"/>
                </a:cubicBezTo>
                <a:cubicBezTo>
                  <a:pt x="5913442" y="2258857"/>
                  <a:pt x="5933058" y="2273488"/>
                  <a:pt x="5954180" y="2270413"/>
                </a:cubicBezTo>
                <a:cubicBezTo>
                  <a:pt x="5975302" y="2267338"/>
                  <a:pt x="5989932" y="2247723"/>
                  <a:pt x="5986857" y="2226600"/>
                </a:cubicBezTo>
                <a:cubicBezTo>
                  <a:pt x="5983785" y="2205477"/>
                  <a:pt x="5964169" y="2190846"/>
                  <a:pt x="5943046" y="2193922"/>
                </a:cubicBezTo>
                <a:close/>
                <a:moveTo>
                  <a:pt x="6209801" y="2133324"/>
                </a:moveTo>
                <a:cubicBezTo>
                  <a:pt x="6188680" y="2136397"/>
                  <a:pt x="6174048" y="2156013"/>
                  <a:pt x="6177123" y="2177137"/>
                </a:cubicBezTo>
                <a:cubicBezTo>
                  <a:pt x="6180198" y="2198259"/>
                  <a:pt x="6199814" y="2212890"/>
                  <a:pt x="6220936" y="2209815"/>
                </a:cubicBezTo>
                <a:cubicBezTo>
                  <a:pt x="6242057" y="2206741"/>
                  <a:pt x="6256689" y="2187124"/>
                  <a:pt x="6253615" y="2166001"/>
                </a:cubicBezTo>
                <a:cubicBezTo>
                  <a:pt x="6250542" y="2144879"/>
                  <a:pt x="6230924" y="2130248"/>
                  <a:pt x="6209801" y="2133324"/>
                </a:cubicBezTo>
                <a:close/>
                <a:moveTo>
                  <a:pt x="6074872" y="2152966"/>
                </a:moveTo>
                <a:cubicBezTo>
                  <a:pt x="6053751" y="2156040"/>
                  <a:pt x="6039120" y="2175656"/>
                  <a:pt x="6042193" y="2196777"/>
                </a:cubicBezTo>
                <a:cubicBezTo>
                  <a:pt x="6045268" y="2217899"/>
                  <a:pt x="6064885" y="2232532"/>
                  <a:pt x="6086007" y="2229458"/>
                </a:cubicBezTo>
                <a:cubicBezTo>
                  <a:pt x="6107128" y="2226383"/>
                  <a:pt x="6121760" y="2206766"/>
                  <a:pt x="6118685" y="2185642"/>
                </a:cubicBezTo>
                <a:cubicBezTo>
                  <a:pt x="6115610" y="2164523"/>
                  <a:pt x="6095995" y="2149891"/>
                  <a:pt x="6074872" y="2152966"/>
                </a:cubicBezTo>
                <a:close/>
                <a:moveTo>
                  <a:pt x="660431" y="3297662"/>
                </a:moveTo>
                <a:cubicBezTo>
                  <a:pt x="628063" y="3311352"/>
                  <a:pt x="605353" y="3343401"/>
                  <a:pt x="605353" y="3380755"/>
                </a:cubicBezTo>
                <a:cubicBezTo>
                  <a:pt x="605353" y="3430560"/>
                  <a:pt x="645727" y="3470935"/>
                  <a:pt x="695533" y="3470935"/>
                </a:cubicBezTo>
                <a:cubicBezTo>
                  <a:pt x="745338" y="3470935"/>
                  <a:pt x="785713" y="3430561"/>
                  <a:pt x="785713" y="3380755"/>
                </a:cubicBezTo>
                <a:cubicBezTo>
                  <a:pt x="785712" y="3330950"/>
                  <a:pt x="745338" y="3290574"/>
                  <a:pt x="695533" y="3290575"/>
                </a:cubicBezTo>
                <a:cubicBezTo>
                  <a:pt x="683082" y="3290575"/>
                  <a:pt x="671220" y="3293099"/>
                  <a:pt x="660431" y="3297662"/>
                </a:cubicBezTo>
                <a:close/>
                <a:moveTo>
                  <a:pt x="1169871" y="3179424"/>
                </a:moveTo>
                <a:cubicBezTo>
                  <a:pt x="1148748" y="3182498"/>
                  <a:pt x="1134117" y="3202115"/>
                  <a:pt x="1137192" y="3223238"/>
                </a:cubicBezTo>
                <a:cubicBezTo>
                  <a:pt x="1140267" y="3244360"/>
                  <a:pt x="1159883" y="3258990"/>
                  <a:pt x="1181006" y="3255916"/>
                </a:cubicBezTo>
                <a:cubicBezTo>
                  <a:pt x="1202126" y="3252842"/>
                  <a:pt x="1216757" y="3233224"/>
                  <a:pt x="1213683" y="3212102"/>
                </a:cubicBezTo>
                <a:cubicBezTo>
                  <a:pt x="1210608" y="3190981"/>
                  <a:pt x="1190992" y="3176348"/>
                  <a:pt x="1169871" y="3179424"/>
                </a:cubicBezTo>
                <a:close/>
                <a:moveTo>
                  <a:pt x="1970026" y="3006778"/>
                </a:moveTo>
                <a:cubicBezTo>
                  <a:pt x="1955677" y="3011350"/>
                  <a:pt x="1944727" y="3024139"/>
                  <a:pt x="1943263" y="3040079"/>
                </a:cubicBezTo>
                <a:cubicBezTo>
                  <a:pt x="1941310" y="3061335"/>
                  <a:pt x="1956959" y="3080150"/>
                  <a:pt x="1978214" y="3082101"/>
                </a:cubicBezTo>
                <a:cubicBezTo>
                  <a:pt x="1999469" y="3084055"/>
                  <a:pt x="2018282" y="3068407"/>
                  <a:pt x="2020235" y="3047152"/>
                </a:cubicBezTo>
                <a:cubicBezTo>
                  <a:pt x="2022187" y="3025895"/>
                  <a:pt x="2006541" y="3007082"/>
                  <a:pt x="1985284" y="3005130"/>
                </a:cubicBezTo>
                <a:cubicBezTo>
                  <a:pt x="1979970" y="3004641"/>
                  <a:pt x="1974810" y="3005252"/>
                  <a:pt x="1970026" y="3006778"/>
                </a:cubicBezTo>
                <a:close/>
                <a:moveTo>
                  <a:pt x="1300416" y="3135022"/>
                </a:moveTo>
                <a:cubicBezTo>
                  <a:pt x="1286067" y="3139595"/>
                  <a:pt x="1275116" y="3152384"/>
                  <a:pt x="1273652" y="3168325"/>
                </a:cubicBezTo>
                <a:cubicBezTo>
                  <a:pt x="1271699" y="3189581"/>
                  <a:pt x="1287349" y="3208395"/>
                  <a:pt x="1308603" y="3210347"/>
                </a:cubicBezTo>
                <a:cubicBezTo>
                  <a:pt x="1329859" y="3212300"/>
                  <a:pt x="1348673" y="3196651"/>
                  <a:pt x="1350625" y="3175395"/>
                </a:cubicBezTo>
                <a:cubicBezTo>
                  <a:pt x="1352578" y="3154142"/>
                  <a:pt x="1336930" y="3135327"/>
                  <a:pt x="1315675" y="3133374"/>
                </a:cubicBezTo>
                <a:cubicBezTo>
                  <a:pt x="1310361" y="3132886"/>
                  <a:pt x="1305200" y="3133496"/>
                  <a:pt x="1300416" y="3135022"/>
                </a:cubicBezTo>
                <a:close/>
                <a:moveTo>
                  <a:pt x="2344745" y="2891233"/>
                </a:moveTo>
                <a:cubicBezTo>
                  <a:pt x="2323622" y="2894308"/>
                  <a:pt x="2308990" y="2913922"/>
                  <a:pt x="2312067" y="2935045"/>
                </a:cubicBezTo>
                <a:cubicBezTo>
                  <a:pt x="2315141" y="2956168"/>
                  <a:pt x="2334758" y="2970799"/>
                  <a:pt x="2355879" y="2967722"/>
                </a:cubicBezTo>
                <a:cubicBezTo>
                  <a:pt x="2377002" y="2964648"/>
                  <a:pt x="2391633" y="2945033"/>
                  <a:pt x="2388558" y="2923911"/>
                </a:cubicBezTo>
                <a:cubicBezTo>
                  <a:pt x="2385484" y="2902788"/>
                  <a:pt x="2365867" y="2888158"/>
                  <a:pt x="2344745" y="2891233"/>
                </a:cubicBezTo>
                <a:close/>
                <a:moveTo>
                  <a:pt x="1834247" y="2994302"/>
                </a:moveTo>
                <a:cubicBezTo>
                  <a:pt x="1819898" y="2998876"/>
                  <a:pt x="1808948" y="3011663"/>
                  <a:pt x="1807483" y="3027604"/>
                </a:cubicBezTo>
                <a:cubicBezTo>
                  <a:pt x="1805530" y="3048860"/>
                  <a:pt x="1821179" y="3067674"/>
                  <a:pt x="1842434" y="3069628"/>
                </a:cubicBezTo>
                <a:cubicBezTo>
                  <a:pt x="1863689" y="3071581"/>
                  <a:pt x="1882503" y="3055932"/>
                  <a:pt x="1884457" y="3034676"/>
                </a:cubicBezTo>
                <a:cubicBezTo>
                  <a:pt x="1886409" y="3013421"/>
                  <a:pt x="1870760" y="2994607"/>
                  <a:pt x="1849506" y="2992654"/>
                </a:cubicBezTo>
                <a:cubicBezTo>
                  <a:pt x="1844192" y="2992166"/>
                  <a:pt x="1839030" y="2992778"/>
                  <a:pt x="1834247" y="2994302"/>
                </a:cubicBezTo>
                <a:close/>
                <a:moveTo>
                  <a:pt x="1421505" y="3068524"/>
                </a:moveTo>
                <a:cubicBezTo>
                  <a:pt x="1407154" y="3073096"/>
                  <a:pt x="1396205" y="3085884"/>
                  <a:pt x="1394742" y="3101826"/>
                </a:cubicBezTo>
                <a:cubicBezTo>
                  <a:pt x="1392787" y="3123081"/>
                  <a:pt x="1408438" y="3141896"/>
                  <a:pt x="1429692" y="3143849"/>
                </a:cubicBezTo>
                <a:cubicBezTo>
                  <a:pt x="1450948" y="3145801"/>
                  <a:pt x="1469762" y="3130153"/>
                  <a:pt x="1471715" y="3108898"/>
                </a:cubicBezTo>
                <a:cubicBezTo>
                  <a:pt x="1473667" y="3087642"/>
                  <a:pt x="1458019" y="3068827"/>
                  <a:pt x="1436763" y="3066875"/>
                </a:cubicBezTo>
                <a:cubicBezTo>
                  <a:pt x="1431450" y="3066387"/>
                  <a:pt x="1426289" y="3066998"/>
                  <a:pt x="1421505" y="3068524"/>
                </a:cubicBezTo>
                <a:close/>
                <a:moveTo>
                  <a:pt x="1700074" y="2981976"/>
                </a:moveTo>
                <a:cubicBezTo>
                  <a:pt x="1685721" y="2986550"/>
                  <a:pt x="1674772" y="2999337"/>
                  <a:pt x="1673308" y="3015278"/>
                </a:cubicBezTo>
                <a:cubicBezTo>
                  <a:pt x="1671354" y="3036534"/>
                  <a:pt x="1687005" y="3055347"/>
                  <a:pt x="1708259" y="3057301"/>
                </a:cubicBezTo>
                <a:cubicBezTo>
                  <a:pt x="1729515" y="3059253"/>
                  <a:pt x="1748328" y="3043605"/>
                  <a:pt x="1750281" y="3022351"/>
                </a:cubicBezTo>
                <a:cubicBezTo>
                  <a:pt x="1752233" y="3001096"/>
                  <a:pt x="1736585" y="2982280"/>
                  <a:pt x="1715330" y="2980328"/>
                </a:cubicBezTo>
                <a:cubicBezTo>
                  <a:pt x="1710016" y="2979839"/>
                  <a:pt x="1704854" y="2980451"/>
                  <a:pt x="1700074" y="2981976"/>
                </a:cubicBezTo>
                <a:close/>
                <a:moveTo>
                  <a:pt x="1562361" y="3008135"/>
                </a:moveTo>
                <a:cubicBezTo>
                  <a:pt x="1548011" y="3012708"/>
                  <a:pt x="1537063" y="3025497"/>
                  <a:pt x="1535597" y="3041438"/>
                </a:cubicBezTo>
                <a:cubicBezTo>
                  <a:pt x="1533644" y="3062694"/>
                  <a:pt x="1549292" y="3081509"/>
                  <a:pt x="1570547" y="3083461"/>
                </a:cubicBezTo>
                <a:cubicBezTo>
                  <a:pt x="1591804" y="3085414"/>
                  <a:pt x="1610618" y="3069765"/>
                  <a:pt x="1612569" y="3048509"/>
                </a:cubicBezTo>
                <a:cubicBezTo>
                  <a:pt x="1614523" y="3027255"/>
                  <a:pt x="1598875" y="3008441"/>
                  <a:pt x="1577620" y="3006488"/>
                </a:cubicBezTo>
                <a:cubicBezTo>
                  <a:pt x="1572305" y="3005999"/>
                  <a:pt x="1567144" y="3006611"/>
                  <a:pt x="1562361" y="3008135"/>
                </a:cubicBezTo>
                <a:close/>
                <a:moveTo>
                  <a:pt x="1208562" y="3052301"/>
                </a:moveTo>
                <a:cubicBezTo>
                  <a:pt x="1187439" y="3055376"/>
                  <a:pt x="1172808" y="3074993"/>
                  <a:pt x="1175883" y="3096116"/>
                </a:cubicBezTo>
                <a:cubicBezTo>
                  <a:pt x="1178958" y="3117237"/>
                  <a:pt x="1198575" y="3131867"/>
                  <a:pt x="1219698" y="3128792"/>
                </a:cubicBezTo>
                <a:cubicBezTo>
                  <a:pt x="1240820" y="3125718"/>
                  <a:pt x="1255451" y="3106102"/>
                  <a:pt x="1252376" y="3084980"/>
                </a:cubicBezTo>
                <a:cubicBezTo>
                  <a:pt x="1249301" y="3063857"/>
                  <a:pt x="1229685" y="3049227"/>
                  <a:pt x="1208562" y="3052301"/>
                </a:cubicBezTo>
                <a:close/>
                <a:moveTo>
                  <a:pt x="2234288" y="2829199"/>
                </a:moveTo>
                <a:cubicBezTo>
                  <a:pt x="2213166" y="2832274"/>
                  <a:pt x="2198536" y="2851890"/>
                  <a:pt x="2201611" y="2873012"/>
                </a:cubicBezTo>
                <a:cubicBezTo>
                  <a:pt x="2204684" y="2894135"/>
                  <a:pt x="2224300" y="2908765"/>
                  <a:pt x="2245422" y="2905689"/>
                </a:cubicBezTo>
                <a:cubicBezTo>
                  <a:pt x="2266545" y="2902616"/>
                  <a:pt x="2281176" y="2882999"/>
                  <a:pt x="2278101" y="2861878"/>
                </a:cubicBezTo>
                <a:cubicBezTo>
                  <a:pt x="2275026" y="2840755"/>
                  <a:pt x="2255411" y="2826123"/>
                  <a:pt x="2234288" y="2829199"/>
                </a:cubicBezTo>
                <a:close/>
                <a:moveTo>
                  <a:pt x="1752819" y="2889247"/>
                </a:moveTo>
                <a:cubicBezTo>
                  <a:pt x="1547467" y="2918690"/>
                  <a:pt x="1353175" y="3017070"/>
                  <a:pt x="1207636" y="3182623"/>
                </a:cubicBezTo>
                <a:cubicBezTo>
                  <a:pt x="1552063" y="2855295"/>
                  <a:pt x="2100052" y="2853385"/>
                  <a:pt x="2469567" y="3178222"/>
                </a:cubicBezTo>
                <a:cubicBezTo>
                  <a:pt x="2839082" y="3503058"/>
                  <a:pt x="2907418" y="4046774"/>
                  <a:pt x="2626932" y="4430309"/>
                </a:cubicBezTo>
                <a:cubicBezTo>
                  <a:pt x="2959586" y="4051902"/>
                  <a:pt x="2911535" y="3465836"/>
                  <a:pt x="2519609" y="3121299"/>
                </a:cubicBezTo>
                <a:cubicBezTo>
                  <a:pt x="2299150" y="2927496"/>
                  <a:pt x="2016844" y="2851394"/>
                  <a:pt x="1752819" y="2889247"/>
                </a:cubicBezTo>
                <a:close/>
                <a:moveTo>
                  <a:pt x="1310731" y="2959316"/>
                </a:moveTo>
                <a:cubicBezTo>
                  <a:pt x="1289609" y="2962392"/>
                  <a:pt x="1274979" y="2982008"/>
                  <a:pt x="1278054" y="3003130"/>
                </a:cubicBezTo>
                <a:cubicBezTo>
                  <a:pt x="1281127" y="3024252"/>
                  <a:pt x="1300744" y="3038883"/>
                  <a:pt x="1321865" y="3035807"/>
                </a:cubicBezTo>
                <a:cubicBezTo>
                  <a:pt x="1342988" y="3032734"/>
                  <a:pt x="1357619" y="3013117"/>
                  <a:pt x="1354544" y="2991995"/>
                </a:cubicBezTo>
                <a:cubicBezTo>
                  <a:pt x="1351468" y="2970873"/>
                  <a:pt x="1331853" y="2956243"/>
                  <a:pt x="1310731" y="2959316"/>
                </a:cubicBezTo>
                <a:close/>
                <a:moveTo>
                  <a:pt x="2092306" y="2789200"/>
                </a:moveTo>
                <a:cubicBezTo>
                  <a:pt x="2071182" y="2792275"/>
                  <a:pt x="2056552" y="2811890"/>
                  <a:pt x="2059626" y="2833013"/>
                </a:cubicBezTo>
                <a:cubicBezTo>
                  <a:pt x="2062702" y="2854134"/>
                  <a:pt x="2082318" y="2868767"/>
                  <a:pt x="2103440" y="2865692"/>
                </a:cubicBezTo>
                <a:cubicBezTo>
                  <a:pt x="2124562" y="2862617"/>
                  <a:pt x="2139193" y="2843000"/>
                  <a:pt x="2136118" y="2821879"/>
                </a:cubicBezTo>
                <a:cubicBezTo>
                  <a:pt x="2133043" y="2800755"/>
                  <a:pt x="2113428" y="2786126"/>
                  <a:pt x="2092306" y="2789200"/>
                </a:cubicBezTo>
                <a:close/>
                <a:moveTo>
                  <a:pt x="2445712" y="2678536"/>
                </a:moveTo>
                <a:lnTo>
                  <a:pt x="2444087" y="2681011"/>
                </a:lnTo>
                <a:lnTo>
                  <a:pt x="2448774" y="2684965"/>
                </a:lnTo>
                <a:close/>
                <a:moveTo>
                  <a:pt x="1967611" y="2772617"/>
                </a:moveTo>
                <a:cubicBezTo>
                  <a:pt x="1946488" y="2775691"/>
                  <a:pt x="1931859" y="2795308"/>
                  <a:pt x="1934934" y="2816429"/>
                </a:cubicBezTo>
                <a:cubicBezTo>
                  <a:pt x="1938009" y="2837553"/>
                  <a:pt x="1957624" y="2852182"/>
                  <a:pt x="1978745" y="2849110"/>
                </a:cubicBezTo>
                <a:cubicBezTo>
                  <a:pt x="1999868" y="2846034"/>
                  <a:pt x="2014499" y="2826418"/>
                  <a:pt x="2011424" y="2805296"/>
                </a:cubicBezTo>
                <a:cubicBezTo>
                  <a:pt x="2008349" y="2784173"/>
                  <a:pt x="1988733" y="2769544"/>
                  <a:pt x="1967611" y="2772617"/>
                </a:cubicBezTo>
                <a:close/>
                <a:moveTo>
                  <a:pt x="1433547" y="2867648"/>
                </a:moveTo>
                <a:cubicBezTo>
                  <a:pt x="1412425" y="2870724"/>
                  <a:pt x="1397794" y="2890339"/>
                  <a:pt x="1400869" y="2911463"/>
                </a:cubicBezTo>
                <a:cubicBezTo>
                  <a:pt x="1403943" y="2932584"/>
                  <a:pt x="1423560" y="2947215"/>
                  <a:pt x="1444683" y="2944142"/>
                </a:cubicBezTo>
                <a:cubicBezTo>
                  <a:pt x="1465804" y="2941067"/>
                  <a:pt x="1480434" y="2921449"/>
                  <a:pt x="1477360" y="2900326"/>
                </a:cubicBezTo>
                <a:cubicBezTo>
                  <a:pt x="1474285" y="2879205"/>
                  <a:pt x="1454670" y="2864575"/>
                  <a:pt x="1433547" y="2867648"/>
                </a:cubicBezTo>
                <a:close/>
                <a:moveTo>
                  <a:pt x="3847785" y="2346847"/>
                </a:moveTo>
                <a:lnTo>
                  <a:pt x="3842857" y="2375715"/>
                </a:lnTo>
                <a:cubicBezTo>
                  <a:pt x="3837784" y="2407379"/>
                  <a:pt x="3833231" y="2438898"/>
                  <a:pt x="3824506" y="2471586"/>
                </a:cubicBezTo>
                <a:cubicBezTo>
                  <a:pt x="3812875" y="2515171"/>
                  <a:pt x="3791213" y="2569679"/>
                  <a:pt x="3778488" y="2605460"/>
                </a:cubicBezTo>
                <a:cubicBezTo>
                  <a:pt x="3765763" y="2641241"/>
                  <a:pt x="3750158" y="2666303"/>
                  <a:pt x="3748158" y="2686271"/>
                </a:cubicBezTo>
                <a:cubicBezTo>
                  <a:pt x="3746158" y="2706239"/>
                  <a:pt x="3749825" y="2715205"/>
                  <a:pt x="3755501" y="2725912"/>
                </a:cubicBezTo>
                <a:cubicBezTo>
                  <a:pt x="3761175" y="2736619"/>
                  <a:pt x="3767992" y="2746999"/>
                  <a:pt x="3782204" y="2750516"/>
                </a:cubicBezTo>
                <a:cubicBezTo>
                  <a:pt x="3796416" y="2754031"/>
                  <a:pt x="3826103" y="2752300"/>
                  <a:pt x="3840768" y="2747008"/>
                </a:cubicBezTo>
                <a:cubicBezTo>
                  <a:pt x="3886717" y="2730425"/>
                  <a:pt x="3874014" y="2715756"/>
                  <a:pt x="3884784" y="2702990"/>
                </a:cubicBezTo>
                <a:lnTo>
                  <a:pt x="3891683" y="2677560"/>
                </a:lnTo>
                <a:lnTo>
                  <a:pt x="3904880" y="2700059"/>
                </a:lnTo>
                <a:cubicBezTo>
                  <a:pt x="3918537" y="2709264"/>
                  <a:pt x="3910095" y="2727017"/>
                  <a:pt x="3958590" y="2729828"/>
                </a:cubicBezTo>
                <a:cubicBezTo>
                  <a:pt x="3974070" y="2730726"/>
                  <a:pt x="4003087" y="2723897"/>
                  <a:pt x="4015857" y="2716447"/>
                </a:cubicBezTo>
                <a:cubicBezTo>
                  <a:pt x="4028628" y="2708997"/>
                  <a:pt x="4032514" y="2697055"/>
                  <a:pt x="4035213" y="2685127"/>
                </a:cubicBezTo>
                <a:cubicBezTo>
                  <a:pt x="4037914" y="2673198"/>
                  <a:pt x="4039133" y="2663522"/>
                  <a:pt x="4032059" y="2644877"/>
                </a:cubicBezTo>
                <a:cubicBezTo>
                  <a:pt x="4024986" y="2626231"/>
                  <a:pt x="4003506" y="2606575"/>
                  <a:pt x="3982034" y="2575781"/>
                </a:cubicBezTo>
                <a:cubicBezTo>
                  <a:pt x="3960562" y="2544986"/>
                  <a:pt x="3925659" y="2498726"/>
                  <a:pt x="3903227" y="2460108"/>
                </a:cubicBezTo>
                <a:cubicBezTo>
                  <a:pt x="3886403" y="2431145"/>
                  <a:pt x="3873894" y="2402114"/>
                  <a:pt x="3860846" y="2373091"/>
                </a:cubicBezTo>
                <a:lnTo>
                  <a:pt x="3848661" y="2346719"/>
                </a:lnTo>
                <a:close/>
                <a:moveTo>
                  <a:pt x="1829578" y="2770944"/>
                </a:moveTo>
                <a:cubicBezTo>
                  <a:pt x="1808457" y="2774017"/>
                  <a:pt x="1793826" y="2793635"/>
                  <a:pt x="1796901" y="2814757"/>
                </a:cubicBezTo>
                <a:cubicBezTo>
                  <a:pt x="1799976" y="2835879"/>
                  <a:pt x="1819591" y="2850508"/>
                  <a:pt x="1840714" y="2847433"/>
                </a:cubicBezTo>
                <a:cubicBezTo>
                  <a:pt x="1861836" y="2844359"/>
                  <a:pt x="1876466" y="2824744"/>
                  <a:pt x="1873391" y="2803621"/>
                </a:cubicBezTo>
                <a:cubicBezTo>
                  <a:pt x="1870318" y="2782500"/>
                  <a:pt x="1850702" y="2767870"/>
                  <a:pt x="1829578" y="2770944"/>
                </a:cubicBezTo>
                <a:close/>
                <a:moveTo>
                  <a:pt x="1694649" y="2790584"/>
                </a:moveTo>
                <a:cubicBezTo>
                  <a:pt x="1673527" y="2793659"/>
                  <a:pt x="1658896" y="2813275"/>
                  <a:pt x="1661971" y="2834397"/>
                </a:cubicBezTo>
                <a:cubicBezTo>
                  <a:pt x="1665046" y="2855520"/>
                  <a:pt x="1684662" y="2870150"/>
                  <a:pt x="1705785" y="2867077"/>
                </a:cubicBezTo>
                <a:cubicBezTo>
                  <a:pt x="1726906" y="2864001"/>
                  <a:pt x="1741537" y="2844386"/>
                  <a:pt x="1738462" y="2823263"/>
                </a:cubicBezTo>
                <a:cubicBezTo>
                  <a:pt x="1735388" y="2802140"/>
                  <a:pt x="1715774" y="2787510"/>
                  <a:pt x="1694649" y="2790584"/>
                </a:cubicBezTo>
                <a:close/>
                <a:moveTo>
                  <a:pt x="1561314" y="2809994"/>
                </a:moveTo>
                <a:cubicBezTo>
                  <a:pt x="1540193" y="2813068"/>
                  <a:pt x="1525562" y="2832685"/>
                  <a:pt x="1528637" y="2853807"/>
                </a:cubicBezTo>
                <a:cubicBezTo>
                  <a:pt x="1531711" y="2874928"/>
                  <a:pt x="1551327" y="2889560"/>
                  <a:pt x="1572451" y="2886486"/>
                </a:cubicBezTo>
                <a:cubicBezTo>
                  <a:pt x="1593572" y="2883411"/>
                  <a:pt x="1608203" y="2863795"/>
                  <a:pt x="1605128" y="2842672"/>
                </a:cubicBezTo>
                <a:cubicBezTo>
                  <a:pt x="1602053" y="2821549"/>
                  <a:pt x="1582437" y="2806919"/>
                  <a:pt x="1561314" y="2809994"/>
                </a:cubicBezTo>
                <a:close/>
                <a:moveTo>
                  <a:pt x="7098494" y="1357655"/>
                </a:moveTo>
                <a:cubicBezTo>
                  <a:pt x="7066127" y="1371344"/>
                  <a:pt x="7043415" y="1403393"/>
                  <a:pt x="7043415" y="1440748"/>
                </a:cubicBezTo>
                <a:cubicBezTo>
                  <a:pt x="7043417" y="1490553"/>
                  <a:pt x="7083790" y="1530928"/>
                  <a:pt x="7133598" y="1530928"/>
                </a:cubicBezTo>
                <a:cubicBezTo>
                  <a:pt x="7183401" y="1530928"/>
                  <a:pt x="7223776" y="1490552"/>
                  <a:pt x="7223776" y="1440747"/>
                </a:cubicBezTo>
                <a:cubicBezTo>
                  <a:pt x="7223777" y="1390942"/>
                  <a:pt x="7183402" y="1350568"/>
                  <a:pt x="7133596" y="1350568"/>
                </a:cubicBezTo>
                <a:cubicBezTo>
                  <a:pt x="7121145" y="1350568"/>
                  <a:pt x="7109283" y="1353091"/>
                  <a:pt x="7098494" y="1357655"/>
                </a:cubicBezTo>
                <a:close/>
                <a:moveTo>
                  <a:pt x="4107726" y="1969296"/>
                </a:moveTo>
                <a:cubicBezTo>
                  <a:pt x="4027014" y="1980077"/>
                  <a:pt x="3957492" y="2028211"/>
                  <a:pt x="3926985" y="2104313"/>
                </a:cubicBezTo>
                <a:cubicBezTo>
                  <a:pt x="3878171" y="2226077"/>
                  <a:pt x="3947717" y="2373330"/>
                  <a:pt x="4082318" y="2433210"/>
                </a:cubicBezTo>
                <a:cubicBezTo>
                  <a:pt x="4216920" y="2493090"/>
                  <a:pt x="4365606" y="2442924"/>
                  <a:pt x="4414419" y="2321160"/>
                </a:cubicBezTo>
                <a:cubicBezTo>
                  <a:pt x="4463232" y="2199397"/>
                  <a:pt x="4393685" y="2052143"/>
                  <a:pt x="4259085" y="1992264"/>
                </a:cubicBezTo>
                <a:cubicBezTo>
                  <a:pt x="4208609" y="1969809"/>
                  <a:pt x="4156153" y="1962829"/>
                  <a:pt x="4107726" y="1969296"/>
                </a:cubicBezTo>
                <a:close/>
                <a:moveTo>
                  <a:pt x="3497130" y="2063797"/>
                </a:moveTo>
                <a:cubicBezTo>
                  <a:pt x="3448856" y="2071430"/>
                  <a:pt x="3400171" y="2093156"/>
                  <a:pt x="3357384" y="2129210"/>
                </a:cubicBezTo>
                <a:cubicBezTo>
                  <a:pt x="3243283" y="2225353"/>
                  <a:pt x="3214319" y="2386968"/>
                  <a:pt x="3292691" y="2490189"/>
                </a:cubicBezTo>
                <a:cubicBezTo>
                  <a:pt x="3371064" y="2593407"/>
                  <a:pt x="3527095" y="2599144"/>
                  <a:pt x="3641197" y="2503000"/>
                </a:cubicBezTo>
                <a:cubicBezTo>
                  <a:pt x="3755297" y="2406856"/>
                  <a:pt x="3784261" y="2245241"/>
                  <a:pt x="3705889" y="2142022"/>
                </a:cubicBezTo>
                <a:cubicBezTo>
                  <a:pt x="3656906" y="2077509"/>
                  <a:pt x="3577588" y="2051077"/>
                  <a:pt x="3497130" y="2063797"/>
                </a:cubicBezTo>
                <a:close/>
                <a:moveTo>
                  <a:pt x="4302884" y="1762821"/>
                </a:moveTo>
                <a:lnTo>
                  <a:pt x="4299406" y="1767087"/>
                </a:lnTo>
                <a:cubicBezTo>
                  <a:pt x="4284120" y="1787980"/>
                  <a:pt x="4277817" y="1819153"/>
                  <a:pt x="4284764" y="1851480"/>
                </a:cubicBezTo>
                <a:cubicBezTo>
                  <a:pt x="4291712" y="1883808"/>
                  <a:pt x="4310265" y="1909639"/>
                  <a:pt x="4332786" y="1922406"/>
                </a:cubicBezTo>
                <a:lnTo>
                  <a:pt x="4337709" y="1924867"/>
                </a:lnTo>
                <a:lnTo>
                  <a:pt x="4341187" y="1920601"/>
                </a:lnTo>
                <a:cubicBezTo>
                  <a:pt x="4356473" y="1899708"/>
                  <a:pt x="4362776" y="1868535"/>
                  <a:pt x="4355829" y="1836208"/>
                </a:cubicBezTo>
                <a:cubicBezTo>
                  <a:pt x="4348881" y="1803880"/>
                  <a:pt x="4330327" y="1778050"/>
                  <a:pt x="4307807" y="1765282"/>
                </a:cubicBezTo>
                <a:close/>
                <a:moveTo>
                  <a:pt x="4355277" y="1740620"/>
                </a:moveTo>
                <a:cubicBezTo>
                  <a:pt x="4351956" y="1741171"/>
                  <a:pt x="4348739" y="1741906"/>
                  <a:pt x="4345646" y="1742821"/>
                </a:cubicBezTo>
                <a:lnTo>
                  <a:pt x="4340504" y="1744644"/>
                </a:lnTo>
                <a:lnTo>
                  <a:pt x="4341699" y="1749968"/>
                </a:lnTo>
                <a:cubicBezTo>
                  <a:pt x="4348679" y="1774808"/>
                  <a:pt x="4369699" y="1800214"/>
                  <a:pt x="4400165" y="1817039"/>
                </a:cubicBezTo>
                <a:cubicBezTo>
                  <a:pt x="4430629" y="1833863"/>
                  <a:pt x="4463328" y="1838124"/>
                  <a:pt x="4488069" y="1830803"/>
                </a:cubicBezTo>
                <a:lnTo>
                  <a:pt x="4493212" y="1828980"/>
                </a:lnTo>
                <a:lnTo>
                  <a:pt x="4492016" y="1823656"/>
                </a:lnTo>
                <a:cubicBezTo>
                  <a:pt x="4485036" y="1798816"/>
                  <a:pt x="4464016" y="1773409"/>
                  <a:pt x="4433551" y="1756585"/>
                </a:cubicBezTo>
                <a:cubicBezTo>
                  <a:pt x="4406894" y="1741863"/>
                  <a:pt x="4378528" y="1736761"/>
                  <a:pt x="4355277" y="1740620"/>
                </a:cubicBezTo>
                <a:close/>
                <a:moveTo>
                  <a:pt x="4255260" y="1756291"/>
                </a:moveTo>
                <a:cubicBezTo>
                  <a:pt x="4229743" y="1760112"/>
                  <a:pt x="4201908" y="1777793"/>
                  <a:pt x="4181409" y="1805916"/>
                </a:cubicBezTo>
                <a:cubicBezTo>
                  <a:pt x="4160909" y="1834040"/>
                  <a:pt x="4152596" y="1865950"/>
                  <a:pt x="4156768" y="1891412"/>
                </a:cubicBezTo>
                <a:lnTo>
                  <a:pt x="4157934" y="1896743"/>
                </a:lnTo>
                <a:lnTo>
                  <a:pt x="4163366" y="1896221"/>
                </a:lnTo>
                <a:cubicBezTo>
                  <a:pt x="4188883" y="1892400"/>
                  <a:pt x="4216718" y="1874719"/>
                  <a:pt x="4237217" y="1846596"/>
                </a:cubicBezTo>
                <a:cubicBezTo>
                  <a:pt x="4257717" y="1818473"/>
                  <a:pt x="4266030" y="1786563"/>
                  <a:pt x="4261858" y="1761100"/>
                </a:cubicBezTo>
                <a:lnTo>
                  <a:pt x="4260692" y="1755770"/>
                </a:lnTo>
                <a:close/>
                <a:moveTo>
                  <a:pt x="6048465" y="1331924"/>
                </a:moveTo>
                <a:cubicBezTo>
                  <a:pt x="5966032" y="1493831"/>
                  <a:pt x="5832261" y="1773084"/>
                  <a:pt x="5825952" y="1870032"/>
                </a:cubicBezTo>
                <a:cubicBezTo>
                  <a:pt x="5819644" y="1966981"/>
                  <a:pt x="5973529" y="2003298"/>
                  <a:pt x="6010614" y="1913614"/>
                </a:cubicBezTo>
                <a:cubicBezTo>
                  <a:pt x="6047699" y="1823928"/>
                  <a:pt x="6041335" y="1499813"/>
                  <a:pt x="6048465" y="1331924"/>
                </a:cubicBezTo>
                <a:close/>
                <a:moveTo>
                  <a:pt x="6101115" y="1319341"/>
                </a:moveTo>
                <a:cubicBezTo>
                  <a:pt x="6083950" y="1500213"/>
                  <a:pt x="6062163" y="1809085"/>
                  <a:pt x="6091925" y="1901568"/>
                </a:cubicBezTo>
                <a:cubicBezTo>
                  <a:pt x="6121686" y="1994052"/>
                  <a:pt x="6278150" y="1971276"/>
                  <a:pt x="6279683" y="1874236"/>
                </a:cubicBezTo>
                <a:cubicBezTo>
                  <a:pt x="6281213" y="1777199"/>
                  <a:pt x="6156183" y="1478102"/>
                  <a:pt x="6101115" y="1319341"/>
                </a:cubicBezTo>
                <a:close/>
                <a:moveTo>
                  <a:pt x="6130473" y="1301927"/>
                </a:moveTo>
                <a:cubicBezTo>
                  <a:pt x="6178791" y="1477068"/>
                  <a:pt x="6268337" y="1773479"/>
                  <a:pt x="6329059" y="1849319"/>
                </a:cubicBezTo>
                <a:cubicBezTo>
                  <a:pt x="6389781" y="1925158"/>
                  <a:pt x="6527902" y="1848198"/>
                  <a:pt x="6494802" y="1756966"/>
                </a:cubicBezTo>
                <a:cubicBezTo>
                  <a:pt x="6461704" y="1665734"/>
                  <a:pt x="6238429" y="1430704"/>
                  <a:pt x="6130473" y="1301927"/>
                </a:cubicBezTo>
                <a:close/>
                <a:moveTo>
                  <a:pt x="3269583" y="1912626"/>
                </a:moveTo>
                <a:lnTo>
                  <a:pt x="3266105" y="1916892"/>
                </a:lnTo>
                <a:cubicBezTo>
                  <a:pt x="3250819" y="1937785"/>
                  <a:pt x="3244516" y="1968958"/>
                  <a:pt x="3251464" y="2001285"/>
                </a:cubicBezTo>
                <a:cubicBezTo>
                  <a:pt x="3258411" y="2033612"/>
                  <a:pt x="3276965" y="2059443"/>
                  <a:pt x="3299485" y="2072211"/>
                </a:cubicBezTo>
                <a:lnTo>
                  <a:pt x="3304409" y="2074671"/>
                </a:lnTo>
                <a:lnTo>
                  <a:pt x="3307887" y="2070405"/>
                </a:lnTo>
                <a:cubicBezTo>
                  <a:pt x="3323173" y="2049513"/>
                  <a:pt x="3329476" y="2018340"/>
                  <a:pt x="3322528" y="1986012"/>
                </a:cubicBezTo>
                <a:cubicBezTo>
                  <a:pt x="3315581" y="1953685"/>
                  <a:pt x="3297027" y="1927854"/>
                  <a:pt x="3274507" y="1915086"/>
                </a:cubicBezTo>
                <a:close/>
                <a:moveTo>
                  <a:pt x="3321977" y="1890425"/>
                </a:moveTo>
                <a:cubicBezTo>
                  <a:pt x="3318656" y="1890976"/>
                  <a:pt x="3315439" y="1891710"/>
                  <a:pt x="3312346" y="1892625"/>
                </a:cubicBezTo>
                <a:lnTo>
                  <a:pt x="3307203" y="1894449"/>
                </a:lnTo>
                <a:lnTo>
                  <a:pt x="3308399" y="1899772"/>
                </a:lnTo>
                <a:cubicBezTo>
                  <a:pt x="3315379" y="1924612"/>
                  <a:pt x="3336399" y="1950019"/>
                  <a:pt x="3366864" y="1966843"/>
                </a:cubicBezTo>
                <a:cubicBezTo>
                  <a:pt x="3397329" y="1983668"/>
                  <a:pt x="3430027" y="1987929"/>
                  <a:pt x="3454768" y="1980607"/>
                </a:cubicBezTo>
                <a:lnTo>
                  <a:pt x="3459911" y="1978784"/>
                </a:lnTo>
                <a:lnTo>
                  <a:pt x="3458715" y="1973460"/>
                </a:lnTo>
                <a:cubicBezTo>
                  <a:pt x="3451736" y="1948620"/>
                  <a:pt x="3430715" y="1923214"/>
                  <a:pt x="3400251" y="1906389"/>
                </a:cubicBezTo>
                <a:cubicBezTo>
                  <a:pt x="3373594" y="1891668"/>
                  <a:pt x="3345227" y="1886565"/>
                  <a:pt x="3321977" y="1890425"/>
                </a:cubicBezTo>
                <a:close/>
                <a:moveTo>
                  <a:pt x="4282985" y="1681165"/>
                </a:moveTo>
                <a:cubicBezTo>
                  <a:pt x="4265316" y="1686036"/>
                  <a:pt x="4252905" y="1702794"/>
                  <a:pt x="4254183" y="1721793"/>
                </a:cubicBezTo>
                <a:cubicBezTo>
                  <a:pt x="4255643" y="1743506"/>
                  <a:pt x="4274428" y="1759924"/>
                  <a:pt x="4296142" y="1758465"/>
                </a:cubicBezTo>
                <a:cubicBezTo>
                  <a:pt x="4317855" y="1757004"/>
                  <a:pt x="4334274" y="1738219"/>
                  <a:pt x="4332813" y="1716506"/>
                </a:cubicBezTo>
                <a:cubicBezTo>
                  <a:pt x="4331353" y="1694792"/>
                  <a:pt x="4312568" y="1678374"/>
                  <a:pt x="4290855" y="1679834"/>
                </a:cubicBezTo>
                <a:cubicBezTo>
                  <a:pt x="4288140" y="1680016"/>
                  <a:pt x="4285509" y="1680470"/>
                  <a:pt x="4282985" y="1681165"/>
                </a:cubicBezTo>
                <a:close/>
                <a:moveTo>
                  <a:pt x="3221959" y="1906096"/>
                </a:moveTo>
                <a:cubicBezTo>
                  <a:pt x="3196442" y="1909917"/>
                  <a:pt x="3168608" y="1927598"/>
                  <a:pt x="3148108" y="1955721"/>
                </a:cubicBezTo>
                <a:cubicBezTo>
                  <a:pt x="3127609" y="1983845"/>
                  <a:pt x="3119295" y="2015754"/>
                  <a:pt x="3123468" y="2041217"/>
                </a:cubicBezTo>
                <a:lnTo>
                  <a:pt x="3124634" y="2046547"/>
                </a:lnTo>
                <a:lnTo>
                  <a:pt x="3130065" y="2046026"/>
                </a:lnTo>
                <a:cubicBezTo>
                  <a:pt x="3155583" y="2042205"/>
                  <a:pt x="3183417" y="2024524"/>
                  <a:pt x="3203917" y="1996400"/>
                </a:cubicBezTo>
                <a:cubicBezTo>
                  <a:pt x="3224416" y="1968277"/>
                  <a:pt x="3232730" y="1936367"/>
                  <a:pt x="3228557" y="1910905"/>
                </a:cubicBezTo>
                <a:lnTo>
                  <a:pt x="3227391" y="1905575"/>
                </a:lnTo>
                <a:close/>
                <a:moveTo>
                  <a:pt x="5998954" y="1308049"/>
                </a:moveTo>
                <a:cubicBezTo>
                  <a:pt x="5860605" y="1425814"/>
                  <a:pt x="5629745" y="1632166"/>
                  <a:pt x="5586647" y="1719235"/>
                </a:cubicBezTo>
                <a:cubicBezTo>
                  <a:pt x="5543545" y="1806304"/>
                  <a:pt x="5671640" y="1899000"/>
                  <a:pt x="5740357" y="1830468"/>
                </a:cubicBezTo>
                <a:cubicBezTo>
                  <a:pt x="5809073" y="1761937"/>
                  <a:pt x="5927819" y="1460289"/>
                  <a:pt x="5998954" y="1308049"/>
                </a:cubicBezTo>
                <a:close/>
                <a:moveTo>
                  <a:pt x="4154197" y="1703397"/>
                </a:moveTo>
                <a:cubicBezTo>
                  <a:pt x="4120172" y="1710710"/>
                  <a:pt x="4092711" y="1728965"/>
                  <a:pt x="4078857" y="1750733"/>
                </a:cubicBezTo>
                <a:lnTo>
                  <a:pt x="4076175" y="1755484"/>
                </a:lnTo>
                <a:lnTo>
                  <a:pt x="4080572" y="1758714"/>
                </a:lnTo>
                <a:cubicBezTo>
                  <a:pt x="4102146" y="1772868"/>
                  <a:pt x="4134682" y="1778229"/>
                  <a:pt x="4168707" y="1770917"/>
                </a:cubicBezTo>
                <a:cubicBezTo>
                  <a:pt x="4202732" y="1763604"/>
                  <a:pt x="4230193" y="1745349"/>
                  <a:pt x="4244047" y="1723582"/>
                </a:cubicBezTo>
                <a:lnTo>
                  <a:pt x="4246729" y="1718830"/>
                </a:lnTo>
                <a:lnTo>
                  <a:pt x="4242332" y="1715600"/>
                </a:lnTo>
                <a:cubicBezTo>
                  <a:pt x="4220758" y="1701447"/>
                  <a:pt x="4188221" y="1696085"/>
                  <a:pt x="4154197" y="1703397"/>
                </a:cubicBezTo>
                <a:close/>
                <a:moveTo>
                  <a:pt x="6159753" y="1263726"/>
                </a:moveTo>
                <a:cubicBezTo>
                  <a:pt x="6270679" y="1407617"/>
                  <a:pt x="6465606" y="1648201"/>
                  <a:pt x="6550486" y="1695466"/>
                </a:cubicBezTo>
                <a:cubicBezTo>
                  <a:pt x="6635367" y="1742734"/>
                  <a:pt x="6734157" y="1619282"/>
                  <a:pt x="6669034" y="1547325"/>
                </a:cubicBezTo>
                <a:cubicBezTo>
                  <a:pt x="6603913" y="1475367"/>
                  <a:pt x="6308370" y="1342153"/>
                  <a:pt x="6159753" y="1263726"/>
                </a:cubicBezTo>
                <a:close/>
                <a:moveTo>
                  <a:pt x="5959356" y="1275299"/>
                </a:moveTo>
                <a:cubicBezTo>
                  <a:pt x="5785412" y="1327763"/>
                  <a:pt x="5491212" y="1424325"/>
                  <a:pt x="5416836" y="1486830"/>
                </a:cubicBezTo>
                <a:cubicBezTo>
                  <a:pt x="5342459" y="1549336"/>
                  <a:pt x="5422679" y="1685587"/>
                  <a:pt x="5513099" y="1650332"/>
                </a:cubicBezTo>
                <a:cubicBezTo>
                  <a:pt x="5603520" y="1615077"/>
                  <a:pt x="5833179" y="1386282"/>
                  <a:pt x="5959356" y="1275299"/>
                </a:cubicBezTo>
                <a:close/>
                <a:moveTo>
                  <a:pt x="6181583" y="1225830"/>
                </a:moveTo>
                <a:cubicBezTo>
                  <a:pt x="6340870" y="1313220"/>
                  <a:pt x="6615864" y="1455542"/>
                  <a:pt x="6712572" y="1464838"/>
                </a:cubicBezTo>
                <a:cubicBezTo>
                  <a:pt x="6809279" y="1474135"/>
                  <a:pt x="6850326" y="1321444"/>
                  <a:pt x="6761829" y="1281608"/>
                </a:cubicBezTo>
                <a:cubicBezTo>
                  <a:pt x="6673331" y="1241773"/>
                  <a:pt x="6349173" y="1238136"/>
                  <a:pt x="6181583" y="1225830"/>
                </a:cubicBezTo>
                <a:close/>
                <a:moveTo>
                  <a:pt x="3249684" y="1830970"/>
                </a:moveTo>
                <a:cubicBezTo>
                  <a:pt x="3232016" y="1835841"/>
                  <a:pt x="3219605" y="1852598"/>
                  <a:pt x="3220882" y="1871597"/>
                </a:cubicBezTo>
                <a:cubicBezTo>
                  <a:pt x="3222342" y="1893311"/>
                  <a:pt x="3241128" y="1909729"/>
                  <a:pt x="3262841" y="1908269"/>
                </a:cubicBezTo>
                <a:cubicBezTo>
                  <a:pt x="3284555" y="1906809"/>
                  <a:pt x="3300973" y="1888023"/>
                  <a:pt x="3299513" y="1866310"/>
                </a:cubicBezTo>
                <a:cubicBezTo>
                  <a:pt x="3298053" y="1844597"/>
                  <a:pt x="3279267" y="1828178"/>
                  <a:pt x="3257554" y="1829638"/>
                </a:cubicBezTo>
                <a:cubicBezTo>
                  <a:pt x="3254840" y="1829821"/>
                  <a:pt x="3252209" y="1830274"/>
                  <a:pt x="3249684" y="1830970"/>
                </a:cubicBezTo>
                <a:close/>
                <a:moveTo>
                  <a:pt x="3384125" y="1798415"/>
                </a:moveTo>
                <a:cubicBezTo>
                  <a:pt x="3350100" y="1805728"/>
                  <a:pt x="3322639" y="1823983"/>
                  <a:pt x="3308785" y="1845750"/>
                </a:cubicBezTo>
                <a:lnTo>
                  <a:pt x="3306103" y="1850502"/>
                </a:lnTo>
                <a:lnTo>
                  <a:pt x="3310501" y="1853732"/>
                </a:lnTo>
                <a:cubicBezTo>
                  <a:pt x="3332075" y="1867885"/>
                  <a:pt x="3364611" y="1873247"/>
                  <a:pt x="3398636" y="1865934"/>
                </a:cubicBezTo>
                <a:cubicBezTo>
                  <a:pt x="3432661" y="1858622"/>
                  <a:pt x="3460121" y="1840366"/>
                  <a:pt x="3473976" y="1818600"/>
                </a:cubicBezTo>
                <a:lnTo>
                  <a:pt x="3476658" y="1813848"/>
                </a:lnTo>
                <a:lnTo>
                  <a:pt x="3472260" y="1810618"/>
                </a:lnTo>
                <a:cubicBezTo>
                  <a:pt x="3450686" y="1796464"/>
                  <a:pt x="3418150" y="1791103"/>
                  <a:pt x="3384125" y="1798415"/>
                </a:cubicBezTo>
                <a:close/>
                <a:moveTo>
                  <a:pt x="3120896" y="1853202"/>
                </a:moveTo>
                <a:cubicBezTo>
                  <a:pt x="3086871" y="1860514"/>
                  <a:pt x="3059410" y="1878770"/>
                  <a:pt x="3045556" y="1900537"/>
                </a:cubicBezTo>
                <a:lnTo>
                  <a:pt x="3042874" y="1905289"/>
                </a:lnTo>
                <a:lnTo>
                  <a:pt x="3047272" y="1908519"/>
                </a:lnTo>
                <a:cubicBezTo>
                  <a:pt x="3068845" y="1922672"/>
                  <a:pt x="3101382" y="1928034"/>
                  <a:pt x="3135407" y="1920721"/>
                </a:cubicBezTo>
                <a:cubicBezTo>
                  <a:pt x="3169431" y="1913409"/>
                  <a:pt x="3196892" y="1895153"/>
                  <a:pt x="3210746" y="1873386"/>
                </a:cubicBezTo>
                <a:lnTo>
                  <a:pt x="3213428" y="1868635"/>
                </a:lnTo>
                <a:lnTo>
                  <a:pt x="3209031" y="1865405"/>
                </a:lnTo>
                <a:cubicBezTo>
                  <a:pt x="3187457" y="1851251"/>
                  <a:pt x="3154921" y="1845890"/>
                  <a:pt x="3120896" y="1853202"/>
                </a:cubicBezTo>
                <a:close/>
                <a:moveTo>
                  <a:pt x="4412927" y="1537240"/>
                </a:moveTo>
                <a:cubicBezTo>
                  <a:pt x="4387409" y="1541061"/>
                  <a:pt x="4359575" y="1558743"/>
                  <a:pt x="4339075" y="1586866"/>
                </a:cubicBezTo>
                <a:cubicBezTo>
                  <a:pt x="4318576" y="1614989"/>
                  <a:pt x="4310262" y="1646899"/>
                  <a:pt x="4314435" y="1672361"/>
                </a:cubicBezTo>
                <a:lnTo>
                  <a:pt x="4315601" y="1677692"/>
                </a:lnTo>
                <a:lnTo>
                  <a:pt x="4321032" y="1677171"/>
                </a:lnTo>
                <a:cubicBezTo>
                  <a:pt x="4346550" y="1673350"/>
                  <a:pt x="4374384" y="1655669"/>
                  <a:pt x="4394884" y="1627545"/>
                </a:cubicBezTo>
                <a:cubicBezTo>
                  <a:pt x="4415383" y="1599422"/>
                  <a:pt x="4423697" y="1567512"/>
                  <a:pt x="4419525" y="1542049"/>
                </a:cubicBezTo>
                <a:lnTo>
                  <a:pt x="4418358" y="1536719"/>
                </a:lnTo>
                <a:close/>
                <a:moveTo>
                  <a:pt x="4118275" y="1596070"/>
                </a:moveTo>
                <a:cubicBezTo>
                  <a:pt x="4114954" y="1596621"/>
                  <a:pt x="4111737" y="1597355"/>
                  <a:pt x="4108644" y="1598270"/>
                </a:cubicBezTo>
                <a:lnTo>
                  <a:pt x="4103501" y="1600093"/>
                </a:lnTo>
                <a:lnTo>
                  <a:pt x="4104697" y="1605417"/>
                </a:lnTo>
                <a:cubicBezTo>
                  <a:pt x="4111677" y="1630258"/>
                  <a:pt x="4132698" y="1655664"/>
                  <a:pt x="4163162" y="1672488"/>
                </a:cubicBezTo>
                <a:cubicBezTo>
                  <a:pt x="4193627" y="1689313"/>
                  <a:pt x="4226325" y="1693574"/>
                  <a:pt x="4251067" y="1686252"/>
                </a:cubicBezTo>
                <a:lnTo>
                  <a:pt x="4256209" y="1684429"/>
                </a:lnTo>
                <a:lnTo>
                  <a:pt x="4255014" y="1679106"/>
                </a:lnTo>
                <a:cubicBezTo>
                  <a:pt x="4248034" y="1654265"/>
                  <a:pt x="4227014" y="1628859"/>
                  <a:pt x="4196549" y="1612034"/>
                </a:cubicBezTo>
                <a:cubicBezTo>
                  <a:pt x="4169892" y="1597313"/>
                  <a:pt x="4141525" y="1592210"/>
                  <a:pt x="4118275" y="1596070"/>
                </a:cubicBezTo>
                <a:close/>
                <a:moveTo>
                  <a:pt x="3753693" y="1659375"/>
                </a:moveTo>
                <a:cubicBezTo>
                  <a:pt x="3721150" y="1735538"/>
                  <a:pt x="3668845" y="1866646"/>
                  <a:pt x="3668941" y="1910935"/>
                </a:cubicBezTo>
                <a:cubicBezTo>
                  <a:pt x="3669037" y="1955224"/>
                  <a:pt x="3740142" y="1967037"/>
                  <a:pt x="3754266" y="1925110"/>
                </a:cubicBezTo>
                <a:cubicBezTo>
                  <a:pt x="3768392" y="1883183"/>
                  <a:pt x="3755584" y="1735956"/>
                  <a:pt x="3753693" y="1659375"/>
                </a:cubicBezTo>
                <a:close/>
                <a:moveTo>
                  <a:pt x="3777255" y="1652041"/>
                </a:moveTo>
                <a:cubicBezTo>
                  <a:pt x="3774980" y="1734834"/>
                  <a:pt x="3774517" y="1875990"/>
                  <a:pt x="3790882" y="1917145"/>
                </a:cubicBezTo>
                <a:cubicBezTo>
                  <a:pt x="3807247" y="1958299"/>
                  <a:pt x="3877717" y="1943155"/>
                  <a:pt x="3875446" y="1898970"/>
                </a:cubicBezTo>
                <a:cubicBezTo>
                  <a:pt x="3873174" y="1854787"/>
                  <a:pt x="3807158" y="1722569"/>
                  <a:pt x="3777255" y="1652041"/>
                </a:cubicBezTo>
                <a:close/>
                <a:moveTo>
                  <a:pt x="3790076" y="1643223"/>
                </a:moveTo>
                <a:cubicBezTo>
                  <a:pt x="3817410" y="1721407"/>
                  <a:pt x="3867204" y="1853489"/>
                  <a:pt x="3897142" y="1886127"/>
                </a:cubicBezTo>
                <a:cubicBezTo>
                  <a:pt x="3927081" y="1918765"/>
                  <a:pt x="3987549" y="1879536"/>
                  <a:pt x="3969705" y="1839052"/>
                </a:cubicBezTo>
                <a:cubicBezTo>
                  <a:pt x="3951861" y="1798568"/>
                  <a:pt x="3843117" y="1698494"/>
                  <a:pt x="3790076" y="1643223"/>
                </a:cubicBezTo>
                <a:close/>
                <a:moveTo>
                  <a:pt x="3730443" y="1650029"/>
                </a:moveTo>
                <a:cubicBezTo>
                  <a:pt x="3671117" y="1707825"/>
                  <a:pt x="3572423" y="1808744"/>
                  <a:pt x="3555483" y="1849665"/>
                </a:cubicBezTo>
                <a:cubicBezTo>
                  <a:pt x="3538542" y="1890587"/>
                  <a:pt x="3599639" y="1928830"/>
                  <a:pt x="3628799" y="1895558"/>
                </a:cubicBezTo>
                <a:cubicBezTo>
                  <a:pt x="3657959" y="1862285"/>
                  <a:pt x="3702744" y="1721451"/>
                  <a:pt x="3730443" y="1650029"/>
                </a:cubicBezTo>
                <a:close/>
                <a:moveTo>
                  <a:pt x="6680399" y="1006802"/>
                </a:moveTo>
                <a:cubicBezTo>
                  <a:pt x="6550299" y="1037651"/>
                  <a:pt x="6325633" y="1129902"/>
                  <a:pt x="6195397" y="1175073"/>
                </a:cubicBezTo>
                <a:cubicBezTo>
                  <a:pt x="6376269" y="1192239"/>
                  <a:pt x="6685143" y="1214027"/>
                  <a:pt x="6777626" y="1184265"/>
                </a:cubicBezTo>
                <a:cubicBezTo>
                  <a:pt x="6870109" y="1154504"/>
                  <a:pt x="6847332" y="998041"/>
                  <a:pt x="6750295" y="996508"/>
                </a:cubicBezTo>
                <a:cubicBezTo>
                  <a:pt x="6744230" y="996412"/>
                  <a:pt x="6737376" y="996811"/>
                  <a:pt x="6729816" y="997656"/>
                </a:cubicBezTo>
                <a:cubicBezTo>
                  <a:pt x="6715641" y="999241"/>
                  <a:pt x="6698985" y="1002395"/>
                  <a:pt x="6680399" y="1006802"/>
                </a:cubicBezTo>
                <a:close/>
                <a:moveTo>
                  <a:pt x="3802225" y="1624951"/>
                </a:moveTo>
                <a:cubicBezTo>
                  <a:pt x="3857080" y="1687007"/>
                  <a:pt x="3953099" y="1790474"/>
                  <a:pt x="3993152" y="1809376"/>
                </a:cubicBezTo>
                <a:cubicBezTo>
                  <a:pt x="4033205" y="1828279"/>
                  <a:pt x="4074363" y="1769107"/>
                  <a:pt x="4042542" y="1738369"/>
                </a:cubicBezTo>
                <a:cubicBezTo>
                  <a:pt x="4010720" y="1707632"/>
                  <a:pt x="3872222" y="1656078"/>
                  <a:pt x="3802225" y="1624951"/>
                </a:cubicBezTo>
                <a:close/>
                <a:moveTo>
                  <a:pt x="3711430" y="1636344"/>
                </a:moveTo>
                <a:cubicBezTo>
                  <a:pt x="3633917" y="1665527"/>
                  <a:pt x="3503056" y="1718446"/>
                  <a:pt x="3471138" y="1749151"/>
                </a:cubicBezTo>
                <a:cubicBezTo>
                  <a:pt x="3439221" y="1779855"/>
                  <a:pt x="3479875" y="1839375"/>
                  <a:pt x="3519923" y="1820574"/>
                </a:cubicBezTo>
                <a:cubicBezTo>
                  <a:pt x="3559972" y="1801773"/>
                  <a:pt x="3657434" y="1690684"/>
                  <a:pt x="3711430" y="1636344"/>
                </a:cubicBezTo>
                <a:close/>
                <a:moveTo>
                  <a:pt x="560855" y="2309327"/>
                </a:moveTo>
                <a:cubicBezTo>
                  <a:pt x="528488" y="2323017"/>
                  <a:pt x="505778" y="2355066"/>
                  <a:pt x="505778" y="2392419"/>
                </a:cubicBezTo>
                <a:cubicBezTo>
                  <a:pt x="505778" y="2442226"/>
                  <a:pt x="546152" y="2482599"/>
                  <a:pt x="595958" y="2482600"/>
                </a:cubicBezTo>
                <a:cubicBezTo>
                  <a:pt x="645764" y="2482599"/>
                  <a:pt x="686138" y="2442226"/>
                  <a:pt x="686138" y="2392419"/>
                </a:cubicBezTo>
                <a:cubicBezTo>
                  <a:pt x="686138" y="2342615"/>
                  <a:pt x="645764" y="2302239"/>
                  <a:pt x="595958" y="2302240"/>
                </a:cubicBezTo>
                <a:cubicBezTo>
                  <a:pt x="583506" y="2302240"/>
                  <a:pt x="571644" y="2304763"/>
                  <a:pt x="560855" y="2309327"/>
                </a:cubicBezTo>
                <a:close/>
                <a:moveTo>
                  <a:pt x="3810995" y="1607048"/>
                </a:moveTo>
                <a:cubicBezTo>
                  <a:pt x="3886119" y="1641924"/>
                  <a:pt x="4015550" y="1698249"/>
                  <a:pt x="4059822" y="1699519"/>
                </a:cubicBezTo>
                <a:cubicBezTo>
                  <a:pt x="4104092" y="1700790"/>
                  <a:pt x="4118093" y="1630084"/>
                  <a:pt x="4076622" y="1614672"/>
                </a:cubicBezTo>
                <a:cubicBezTo>
                  <a:pt x="4035151" y="1599260"/>
                  <a:pt x="3887599" y="1607520"/>
                  <a:pt x="3810995" y="1607048"/>
                </a:cubicBezTo>
                <a:close/>
                <a:moveTo>
                  <a:pt x="4247821" y="1506610"/>
                </a:moveTo>
                <a:lnTo>
                  <a:pt x="4244343" y="1510876"/>
                </a:lnTo>
                <a:cubicBezTo>
                  <a:pt x="4229057" y="1531769"/>
                  <a:pt x="4222754" y="1562941"/>
                  <a:pt x="4229701" y="1595269"/>
                </a:cubicBezTo>
                <a:cubicBezTo>
                  <a:pt x="4236649" y="1627596"/>
                  <a:pt x="4255202" y="1653427"/>
                  <a:pt x="4277723" y="1666195"/>
                </a:cubicBezTo>
                <a:lnTo>
                  <a:pt x="4282646" y="1668655"/>
                </a:lnTo>
                <a:lnTo>
                  <a:pt x="4286124" y="1664389"/>
                </a:lnTo>
                <a:cubicBezTo>
                  <a:pt x="4301410" y="1643497"/>
                  <a:pt x="4307713" y="1612324"/>
                  <a:pt x="4300766" y="1579996"/>
                </a:cubicBezTo>
                <a:cubicBezTo>
                  <a:pt x="4293818" y="1547669"/>
                  <a:pt x="4275264" y="1521838"/>
                  <a:pt x="4252744" y="1509070"/>
                </a:cubicBezTo>
                <a:close/>
                <a:moveTo>
                  <a:pt x="3379626" y="1687045"/>
                </a:moveTo>
                <a:cubicBezTo>
                  <a:pt x="3354109" y="1690866"/>
                  <a:pt x="3326275" y="1708547"/>
                  <a:pt x="3305775" y="1736671"/>
                </a:cubicBezTo>
                <a:cubicBezTo>
                  <a:pt x="3285275" y="1764794"/>
                  <a:pt x="3276962" y="1796704"/>
                  <a:pt x="3281135" y="1822166"/>
                </a:cubicBezTo>
                <a:lnTo>
                  <a:pt x="3282301" y="1827497"/>
                </a:lnTo>
                <a:lnTo>
                  <a:pt x="3287732" y="1826975"/>
                </a:lnTo>
                <a:cubicBezTo>
                  <a:pt x="3313250" y="1823154"/>
                  <a:pt x="3341083" y="1805473"/>
                  <a:pt x="3361583" y="1777350"/>
                </a:cubicBezTo>
                <a:cubicBezTo>
                  <a:pt x="3382083" y="1749226"/>
                  <a:pt x="3390396" y="1717317"/>
                  <a:pt x="3386224" y="1691854"/>
                </a:cubicBezTo>
                <a:lnTo>
                  <a:pt x="3385058" y="1686524"/>
                </a:lnTo>
                <a:close/>
                <a:moveTo>
                  <a:pt x="3084975" y="1745874"/>
                </a:moveTo>
                <a:cubicBezTo>
                  <a:pt x="3081653" y="1746426"/>
                  <a:pt x="3078436" y="1747160"/>
                  <a:pt x="3075344" y="1748075"/>
                </a:cubicBezTo>
                <a:lnTo>
                  <a:pt x="3070201" y="1749898"/>
                </a:lnTo>
                <a:lnTo>
                  <a:pt x="3071397" y="1755222"/>
                </a:lnTo>
                <a:cubicBezTo>
                  <a:pt x="3078376" y="1780062"/>
                  <a:pt x="3099397" y="1805468"/>
                  <a:pt x="3129862" y="1822293"/>
                </a:cubicBezTo>
                <a:cubicBezTo>
                  <a:pt x="3160326" y="1839118"/>
                  <a:pt x="3193025" y="1843379"/>
                  <a:pt x="3217766" y="1836057"/>
                </a:cubicBezTo>
                <a:lnTo>
                  <a:pt x="3222909" y="1834234"/>
                </a:lnTo>
                <a:lnTo>
                  <a:pt x="3221713" y="1828910"/>
                </a:lnTo>
                <a:cubicBezTo>
                  <a:pt x="3214734" y="1804070"/>
                  <a:pt x="3193713" y="1778664"/>
                  <a:pt x="3163248" y="1761839"/>
                </a:cubicBezTo>
                <a:cubicBezTo>
                  <a:pt x="3136592" y="1747118"/>
                  <a:pt x="3108225" y="1742015"/>
                  <a:pt x="3084975" y="1745874"/>
                </a:cubicBezTo>
                <a:close/>
                <a:moveTo>
                  <a:pt x="5357790" y="1213073"/>
                </a:moveTo>
                <a:cubicBezTo>
                  <a:pt x="5265308" y="1242835"/>
                  <a:pt x="5288083" y="1399298"/>
                  <a:pt x="5385122" y="1400831"/>
                </a:cubicBezTo>
                <a:cubicBezTo>
                  <a:pt x="5476095" y="1402268"/>
                  <a:pt x="5744659" y="1292466"/>
                  <a:pt x="5908690" y="1233362"/>
                </a:cubicBezTo>
                <a:lnTo>
                  <a:pt x="5934867" y="1224091"/>
                </a:lnTo>
                <a:lnTo>
                  <a:pt x="5939908" y="1240335"/>
                </a:lnTo>
                <a:cubicBezTo>
                  <a:pt x="5957049" y="1280861"/>
                  <a:pt x="5997177" y="1309295"/>
                  <a:pt x="6043945" y="1309296"/>
                </a:cubicBezTo>
                <a:cubicBezTo>
                  <a:pt x="6106304" y="1309296"/>
                  <a:pt x="6156856" y="1258744"/>
                  <a:pt x="6156856" y="1196386"/>
                </a:cubicBezTo>
                <a:cubicBezTo>
                  <a:pt x="6156855" y="1134028"/>
                  <a:pt x="6106303" y="1083476"/>
                  <a:pt x="6043945" y="1083476"/>
                </a:cubicBezTo>
                <a:cubicBezTo>
                  <a:pt x="6036151" y="1083476"/>
                  <a:pt x="6028541" y="1084266"/>
                  <a:pt x="6021190" y="1085770"/>
                </a:cubicBezTo>
                <a:cubicBezTo>
                  <a:pt x="5969739" y="1096299"/>
                  <a:pt x="5931035" y="1141823"/>
                  <a:pt x="5931036" y="1196387"/>
                </a:cubicBezTo>
                <a:cubicBezTo>
                  <a:pt x="5931036" y="1204181"/>
                  <a:pt x="5931824" y="1211791"/>
                  <a:pt x="5933329" y="1219141"/>
                </a:cubicBezTo>
                <a:lnTo>
                  <a:pt x="5934136" y="1221739"/>
                </a:lnTo>
                <a:lnTo>
                  <a:pt x="5866865" y="1215721"/>
                </a:lnTo>
                <a:cubicBezTo>
                  <a:pt x="5685310" y="1200458"/>
                  <a:pt x="5438713" y="1187034"/>
                  <a:pt x="5357790" y="1213073"/>
                </a:cubicBezTo>
                <a:close/>
                <a:moveTo>
                  <a:pt x="4053377" y="1486497"/>
                </a:moveTo>
                <a:cubicBezTo>
                  <a:pt x="4002186" y="1495731"/>
                  <a:pt x="3881846" y="1555506"/>
                  <a:pt x="3815726" y="1583539"/>
                </a:cubicBezTo>
                <a:cubicBezTo>
                  <a:pt x="3898519" y="1585815"/>
                  <a:pt x="4039675" y="1586278"/>
                  <a:pt x="4080830" y="1569913"/>
                </a:cubicBezTo>
                <a:cubicBezTo>
                  <a:pt x="4121985" y="1553548"/>
                  <a:pt x="4106840" y="1483078"/>
                  <a:pt x="4062656" y="1485349"/>
                </a:cubicBezTo>
                <a:cubicBezTo>
                  <a:pt x="4059895" y="1485491"/>
                  <a:pt x="4056789" y="1485881"/>
                  <a:pt x="4053377" y="1486497"/>
                </a:cubicBezTo>
                <a:close/>
                <a:moveTo>
                  <a:pt x="3733758" y="1548248"/>
                </a:moveTo>
                <a:cubicBezTo>
                  <a:pt x="3710678" y="1554610"/>
                  <a:pt x="3694467" y="1576500"/>
                  <a:pt x="3696135" y="1601318"/>
                </a:cubicBezTo>
                <a:cubicBezTo>
                  <a:pt x="3696374" y="1604863"/>
                  <a:pt x="3696966" y="1608301"/>
                  <a:pt x="3697875" y="1611598"/>
                </a:cubicBezTo>
                <a:lnTo>
                  <a:pt x="3698321" y="1612754"/>
                </a:lnTo>
                <a:lnTo>
                  <a:pt x="3667539" y="1612075"/>
                </a:lnTo>
                <a:cubicBezTo>
                  <a:pt x="3584493" y="1610685"/>
                  <a:pt x="3471920" y="1612121"/>
                  <a:pt x="3435909" y="1626440"/>
                </a:cubicBezTo>
                <a:cubicBezTo>
                  <a:pt x="3394754" y="1642805"/>
                  <a:pt x="3409899" y="1713275"/>
                  <a:pt x="3454083" y="1711004"/>
                </a:cubicBezTo>
                <a:cubicBezTo>
                  <a:pt x="3495505" y="1708875"/>
                  <a:pt x="3614302" y="1650719"/>
                  <a:pt x="3687103" y="1618819"/>
                </a:cubicBezTo>
                <a:lnTo>
                  <a:pt x="3698725" y="1613802"/>
                </a:lnTo>
                <a:lnTo>
                  <a:pt x="3701515" y="1621037"/>
                </a:lnTo>
                <a:cubicBezTo>
                  <a:pt x="3710551" y="1638945"/>
                  <a:pt x="3729673" y="1650651"/>
                  <a:pt x="3750945" y="1649221"/>
                </a:cubicBezTo>
                <a:cubicBezTo>
                  <a:pt x="3779308" y="1647314"/>
                  <a:pt x="3800755" y="1622775"/>
                  <a:pt x="3798848" y="1594412"/>
                </a:cubicBezTo>
                <a:cubicBezTo>
                  <a:pt x="3796941" y="1566048"/>
                  <a:pt x="3772401" y="1544601"/>
                  <a:pt x="3744038" y="1546508"/>
                </a:cubicBezTo>
                <a:cubicBezTo>
                  <a:pt x="3740493" y="1546747"/>
                  <a:pt x="3737056" y="1547339"/>
                  <a:pt x="3733758" y="1548248"/>
                </a:cubicBezTo>
                <a:close/>
                <a:moveTo>
                  <a:pt x="3214520" y="1656414"/>
                </a:moveTo>
                <a:lnTo>
                  <a:pt x="3211042" y="1660680"/>
                </a:lnTo>
                <a:cubicBezTo>
                  <a:pt x="3195756" y="1681573"/>
                  <a:pt x="3189453" y="1712746"/>
                  <a:pt x="3196401" y="1745073"/>
                </a:cubicBezTo>
                <a:cubicBezTo>
                  <a:pt x="3203348" y="1777401"/>
                  <a:pt x="3221902" y="1803232"/>
                  <a:pt x="3244422" y="1815999"/>
                </a:cubicBezTo>
                <a:lnTo>
                  <a:pt x="3249346" y="1818460"/>
                </a:lnTo>
                <a:lnTo>
                  <a:pt x="3252824" y="1814194"/>
                </a:lnTo>
                <a:cubicBezTo>
                  <a:pt x="3268110" y="1793301"/>
                  <a:pt x="3274413" y="1762128"/>
                  <a:pt x="3267465" y="1729801"/>
                </a:cubicBezTo>
                <a:cubicBezTo>
                  <a:pt x="3260518" y="1697473"/>
                  <a:pt x="3241964" y="1671642"/>
                  <a:pt x="3219444" y="1658875"/>
                </a:cubicBezTo>
                <a:close/>
                <a:moveTo>
                  <a:pt x="1543083" y="2004032"/>
                </a:moveTo>
                <a:cubicBezTo>
                  <a:pt x="1460649" y="2165939"/>
                  <a:pt x="1326877" y="2445193"/>
                  <a:pt x="1320569" y="2542142"/>
                </a:cubicBezTo>
                <a:cubicBezTo>
                  <a:pt x="1314259" y="2639089"/>
                  <a:pt x="1468147" y="2675405"/>
                  <a:pt x="1505232" y="2585721"/>
                </a:cubicBezTo>
                <a:cubicBezTo>
                  <a:pt x="1542316" y="2496037"/>
                  <a:pt x="1535952" y="2171922"/>
                  <a:pt x="1543083" y="2004032"/>
                </a:cubicBezTo>
                <a:close/>
                <a:moveTo>
                  <a:pt x="1595734" y="1991449"/>
                </a:moveTo>
                <a:cubicBezTo>
                  <a:pt x="1578568" y="2172320"/>
                  <a:pt x="1556781" y="2481193"/>
                  <a:pt x="1586542" y="2573676"/>
                </a:cubicBezTo>
                <a:cubicBezTo>
                  <a:pt x="1616303" y="2666158"/>
                  <a:pt x="1772767" y="2643383"/>
                  <a:pt x="1774299" y="2546345"/>
                </a:cubicBezTo>
                <a:cubicBezTo>
                  <a:pt x="1775833" y="2449307"/>
                  <a:pt x="1650800" y="2150211"/>
                  <a:pt x="1595734" y="1991449"/>
                </a:cubicBezTo>
                <a:close/>
                <a:moveTo>
                  <a:pt x="1625090" y="1974036"/>
                </a:moveTo>
                <a:cubicBezTo>
                  <a:pt x="1673408" y="2149176"/>
                  <a:pt x="1762957" y="2445587"/>
                  <a:pt x="1823676" y="2521427"/>
                </a:cubicBezTo>
                <a:cubicBezTo>
                  <a:pt x="1884399" y="2597267"/>
                  <a:pt x="2022518" y="2520306"/>
                  <a:pt x="1989419" y="2429074"/>
                </a:cubicBezTo>
                <a:cubicBezTo>
                  <a:pt x="1956322" y="2337843"/>
                  <a:pt x="1733046" y="2102813"/>
                  <a:pt x="1625090" y="1974036"/>
                </a:cubicBezTo>
                <a:close/>
                <a:moveTo>
                  <a:pt x="1493573" y="1980156"/>
                </a:moveTo>
                <a:cubicBezTo>
                  <a:pt x="1355223" y="2097921"/>
                  <a:pt x="1124364" y="2304274"/>
                  <a:pt x="1081264" y="2391343"/>
                </a:cubicBezTo>
                <a:cubicBezTo>
                  <a:pt x="1038163" y="2478414"/>
                  <a:pt x="1166256" y="2571108"/>
                  <a:pt x="1234975" y="2502577"/>
                </a:cubicBezTo>
                <a:cubicBezTo>
                  <a:pt x="1303693" y="2434045"/>
                  <a:pt x="1422437" y="2132398"/>
                  <a:pt x="1493573" y="1980156"/>
                </a:cubicBezTo>
                <a:close/>
                <a:moveTo>
                  <a:pt x="1654370" y="1935833"/>
                </a:moveTo>
                <a:cubicBezTo>
                  <a:pt x="1765296" y="2079724"/>
                  <a:pt x="1960224" y="2320308"/>
                  <a:pt x="2045104" y="2367576"/>
                </a:cubicBezTo>
                <a:cubicBezTo>
                  <a:pt x="2129984" y="2414842"/>
                  <a:pt x="2228774" y="2291390"/>
                  <a:pt x="2163651" y="2219433"/>
                </a:cubicBezTo>
                <a:cubicBezTo>
                  <a:pt x="2098529" y="2147475"/>
                  <a:pt x="1802989" y="2014260"/>
                  <a:pt x="1654370" y="1935833"/>
                </a:cubicBezTo>
                <a:close/>
                <a:moveTo>
                  <a:pt x="1453974" y="1947407"/>
                </a:moveTo>
                <a:cubicBezTo>
                  <a:pt x="1280030" y="1999870"/>
                  <a:pt x="985829" y="2096433"/>
                  <a:pt x="911453" y="2158939"/>
                </a:cubicBezTo>
                <a:cubicBezTo>
                  <a:pt x="837076" y="2221444"/>
                  <a:pt x="917297" y="2357696"/>
                  <a:pt x="1007717" y="2322441"/>
                </a:cubicBezTo>
                <a:cubicBezTo>
                  <a:pt x="1098138" y="2287184"/>
                  <a:pt x="1327797" y="2058390"/>
                  <a:pt x="1453974" y="1947407"/>
                </a:cubicBezTo>
                <a:close/>
                <a:moveTo>
                  <a:pt x="1676201" y="1897939"/>
                </a:moveTo>
                <a:cubicBezTo>
                  <a:pt x="1835489" y="1985328"/>
                  <a:pt x="2110482" y="2127650"/>
                  <a:pt x="2207190" y="2136946"/>
                </a:cubicBezTo>
                <a:cubicBezTo>
                  <a:pt x="2303896" y="2146245"/>
                  <a:pt x="2344945" y="1993551"/>
                  <a:pt x="2256446" y="1953716"/>
                </a:cubicBezTo>
                <a:cubicBezTo>
                  <a:pt x="2167947" y="1913883"/>
                  <a:pt x="1843791" y="1910245"/>
                  <a:pt x="1676201" y="1897939"/>
                </a:cubicBezTo>
                <a:close/>
                <a:moveTo>
                  <a:pt x="4005577" y="1379023"/>
                </a:moveTo>
                <a:cubicBezTo>
                  <a:pt x="4003088" y="1379613"/>
                  <a:pt x="4000582" y="1380482"/>
                  <a:pt x="3998079" y="1381657"/>
                </a:cubicBezTo>
                <a:cubicBezTo>
                  <a:pt x="3958030" y="1400458"/>
                  <a:pt x="3860568" y="1511548"/>
                  <a:pt x="3806572" y="1565887"/>
                </a:cubicBezTo>
                <a:cubicBezTo>
                  <a:pt x="3884085" y="1536704"/>
                  <a:pt x="4014946" y="1483786"/>
                  <a:pt x="4046864" y="1453081"/>
                </a:cubicBezTo>
                <a:cubicBezTo>
                  <a:pt x="4076787" y="1424295"/>
                  <a:pt x="4042926" y="1370183"/>
                  <a:pt x="4005577" y="1379023"/>
                </a:cubicBezTo>
                <a:close/>
                <a:moveTo>
                  <a:pt x="3437301" y="1496603"/>
                </a:moveTo>
                <a:cubicBezTo>
                  <a:pt x="3399437" y="1503381"/>
                  <a:pt x="3389561" y="1566428"/>
                  <a:pt x="3428441" y="1580877"/>
                </a:cubicBezTo>
                <a:cubicBezTo>
                  <a:pt x="3469912" y="1596289"/>
                  <a:pt x="3617463" y="1588029"/>
                  <a:pt x="3694067" y="1588501"/>
                </a:cubicBezTo>
                <a:cubicBezTo>
                  <a:pt x="3618944" y="1553624"/>
                  <a:pt x="3489512" y="1497300"/>
                  <a:pt x="3445241" y="1496029"/>
                </a:cubicBezTo>
                <a:cubicBezTo>
                  <a:pt x="3442474" y="1495950"/>
                  <a:pt x="3439825" y="1496151"/>
                  <a:pt x="3437301" y="1496603"/>
                </a:cubicBezTo>
                <a:close/>
                <a:moveTo>
                  <a:pt x="6641014" y="755398"/>
                </a:moveTo>
                <a:cubicBezTo>
                  <a:pt x="6635481" y="756320"/>
                  <a:pt x="6629867" y="757855"/>
                  <a:pt x="6624217" y="760057"/>
                </a:cubicBezTo>
                <a:cubicBezTo>
                  <a:pt x="6533798" y="795313"/>
                  <a:pt x="6304136" y="1024108"/>
                  <a:pt x="6177959" y="1135093"/>
                </a:cubicBezTo>
                <a:cubicBezTo>
                  <a:pt x="6351902" y="1082627"/>
                  <a:pt x="6646105" y="986065"/>
                  <a:pt x="6720479" y="923559"/>
                </a:cubicBezTo>
                <a:cubicBezTo>
                  <a:pt x="6790208" y="864960"/>
                  <a:pt x="6724060" y="741544"/>
                  <a:pt x="6641014" y="755398"/>
                </a:cubicBezTo>
                <a:close/>
                <a:moveTo>
                  <a:pt x="2175016" y="1678910"/>
                </a:moveTo>
                <a:cubicBezTo>
                  <a:pt x="2044916" y="1709760"/>
                  <a:pt x="1820250" y="1802011"/>
                  <a:pt x="1690014" y="1847183"/>
                </a:cubicBezTo>
                <a:cubicBezTo>
                  <a:pt x="1870886" y="1864348"/>
                  <a:pt x="2179761" y="1886134"/>
                  <a:pt x="2272243" y="1856373"/>
                </a:cubicBezTo>
                <a:cubicBezTo>
                  <a:pt x="2364726" y="1826613"/>
                  <a:pt x="2341948" y="1670148"/>
                  <a:pt x="2244912" y="1668617"/>
                </a:cubicBezTo>
                <a:cubicBezTo>
                  <a:pt x="2238846" y="1668521"/>
                  <a:pt x="2231993" y="1668919"/>
                  <a:pt x="2224431" y="1669764"/>
                </a:cubicBezTo>
                <a:cubicBezTo>
                  <a:pt x="2210258" y="1671349"/>
                  <a:pt x="2193601" y="1674503"/>
                  <a:pt x="2175016" y="1678910"/>
                </a:cubicBezTo>
                <a:close/>
                <a:moveTo>
                  <a:pt x="3910072" y="1290198"/>
                </a:moveTo>
                <a:cubicBezTo>
                  <a:pt x="3903084" y="1291862"/>
                  <a:pt x="3896494" y="1295586"/>
                  <a:pt x="3891026" y="1301825"/>
                </a:cubicBezTo>
                <a:cubicBezTo>
                  <a:pt x="3861866" y="1335097"/>
                  <a:pt x="3817082" y="1475931"/>
                  <a:pt x="3789383" y="1547353"/>
                </a:cubicBezTo>
                <a:cubicBezTo>
                  <a:pt x="3848708" y="1489557"/>
                  <a:pt x="3947402" y="1388638"/>
                  <a:pt x="3964342" y="1347717"/>
                </a:cubicBezTo>
                <a:cubicBezTo>
                  <a:pt x="3978107" y="1314468"/>
                  <a:pt x="3940354" y="1282988"/>
                  <a:pt x="3910072" y="1290198"/>
                </a:cubicBezTo>
                <a:close/>
                <a:moveTo>
                  <a:pt x="3487006" y="1378338"/>
                </a:moveTo>
                <a:cubicBezTo>
                  <a:pt x="3456243" y="1383725"/>
                  <a:pt x="3433920" y="1427471"/>
                  <a:pt x="3459774" y="1452445"/>
                </a:cubicBezTo>
                <a:cubicBezTo>
                  <a:pt x="3491595" y="1483183"/>
                  <a:pt x="3630094" y="1534736"/>
                  <a:pt x="3700091" y="1565863"/>
                </a:cubicBezTo>
                <a:cubicBezTo>
                  <a:pt x="3645236" y="1503807"/>
                  <a:pt x="3549217" y="1400341"/>
                  <a:pt x="3509164" y="1381438"/>
                </a:cubicBezTo>
                <a:cubicBezTo>
                  <a:pt x="3501654" y="1377894"/>
                  <a:pt x="3494105" y="1377094"/>
                  <a:pt x="3487006" y="1378338"/>
                </a:cubicBezTo>
                <a:close/>
                <a:moveTo>
                  <a:pt x="5379944" y="929109"/>
                </a:moveTo>
                <a:cubicBezTo>
                  <a:pt x="5296073" y="938370"/>
                  <a:pt x="5265182" y="1074907"/>
                  <a:pt x="5348150" y="1112251"/>
                </a:cubicBezTo>
                <a:cubicBezTo>
                  <a:pt x="5436648" y="1152086"/>
                  <a:pt x="5760804" y="1155724"/>
                  <a:pt x="5928394" y="1168030"/>
                </a:cubicBezTo>
                <a:cubicBezTo>
                  <a:pt x="5769109" y="1080639"/>
                  <a:pt x="5494114" y="938318"/>
                  <a:pt x="5397407" y="929020"/>
                </a:cubicBezTo>
                <a:cubicBezTo>
                  <a:pt x="5391361" y="928440"/>
                  <a:pt x="5385535" y="928492"/>
                  <a:pt x="5379944" y="929109"/>
                </a:cubicBezTo>
                <a:close/>
                <a:moveTo>
                  <a:pt x="852407" y="1885182"/>
                </a:moveTo>
                <a:cubicBezTo>
                  <a:pt x="759924" y="1914942"/>
                  <a:pt x="782702" y="2071407"/>
                  <a:pt x="879738" y="2072938"/>
                </a:cubicBezTo>
                <a:cubicBezTo>
                  <a:pt x="970713" y="2074376"/>
                  <a:pt x="1239276" y="1964574"/>
                  <a:pt x="1403307" y="1905470"/>
                </a:cubicBezTo>
                <a:lnTo>
                  <a:pt x="1429483" y="1896199"/>
                </a:lnTo>
                <a:lnTo>
                  <a:pt x="1434527" y="1912444"/>
                </a:lnTo>
                <a:cubicBezTo>
                  <a:pt x="1451667" y="1952969"/>
                  <a:pt x="1491796" y="1981403"/>
                  <a:pt x="1538563" y="1981405"/>
                </a:cubicBezTo>
                <a:cubicBezTo>
                  <a:pt x="1600921" y="1981403"/>
                  <a:pt x="1651475" y="1930852"/>
                  <a:pt x="1651472" y="1868494"/>
                </a:cubicBezTo>
                <a:cubicBezTo>
                  <a:pt x="1651473" y="1806136"/>
                  <a:pt x="1600924" y="1755583"/>
                  <a:pt x="1538563" y="1755583"/>
                </a:cubicBezTo>
                <a:cubicBezTo>
                  <a:pt x="1530769" y="1755583"/>
                  <a:pt x="1523158" y="1756375"/>
                  <a:pt x="1515807" y="1757878"/>
                </a:cubicBezTo>
                <a:cubicBezTo>
                  <a:pt x="1464357" y="1768406"/>
                  <a:pt x="1425653" y="1813931"/>
                  <a:pt x="1425654" y="1868494"/>
                </a:cubicBezTo>
                <a:cubicBezTo>
                  <a:pt x="1425655" y="1876288"/>
                  <a:pt x="1426445" y="1883899"/>
                  <a:pt x="1427947" y="1891250"/>
                </a:cubicBezTo>
                <a:lnTo>
                  <a:pt x="1428753" y="1893848"/>
                </a:lnTo>
                <a:lnTo>
                  <a:pt x="1361482" y="1887829"/>
                </a:lnTo>
                <a:cubicBezTo>
                  <a:pt x="1179927" y="1872567"/>
                  <a:pt x="933331" y="1859141"/>
                  <a:pt x="852407" y="1885182"/>
                </a:cubicBezTo>
                <a:close/>
                <a:moveTo>
                  <a:pt x="3801229" y="1250577"/>
                </a:moveTo>
                <a:cubicBezTo>
                  <a:pt x="3786656" y="1252306"/>
                  <a:pt x="3773347" y="1260472"/>
                  <a:pt x="3768050" y="1276194"/>
                </a:cubicBezTo>
                <a:cubicBezTo>
                  <a:pt x="3753924" y="1318121"/>
                  <a:pt x="3766732" y="1465348"/>
                  <a:pt x="3768624" y="1541930"/>
                </a:cubicBezTo>
                <a:cubicBezTo>
                  <a:pt x="3801166" y="1465766"/>
                  <a:pt x="3853471" y="1334658"/>
                  <a:pt x="3853375" y="1290369"/>
                </a:cubicBezTo>
                <a:cubicBezTo>
                  <a:pt x="3853315" y="1262689"/>
                  <a:pt x="3825518" y="1247694"/>
                  <a:pt x="3801229" y="1250577"/>
                </a:cubicBezTo>
                <a:close/>
                <a:moveTo>
                  <a:pt x="3570487" y="1294728"/>
                </a:moveTo>
                <a:cubicBezTo>
                  <a:pt x="3547031" y="1301811"/>
                  <a:pt x="3527593" y="1326623"/>
                  <a:pt x="3538745" y="1351926"/>
                </a:cubicBezTo>
                <a:cubicBezTo>
                  <a:pt x="3556590" y="1392409"/>
                  <a:pt x="3665333" y="1492483"/>
                  <a:pt x="3718374" y="1547755"/>
                </a:cubicBezTo>
                <a:cubicBezTo>
                  <a:pt x="3691041" y="1469570"/>
                  <a:pt x="3641246" y="1337489"/>
                  <a:pt x="3611307" y="1304851"/>
                </a:cubicBezTo>
                <a:cubicBezTo>
                  <a:pt x="3600080" y="1292612"/>
                  <a:pt x="3584560" y="1290478"/>
                  <a:pt x="3570487" y="1294728"/>
                </a:cubicBezTo>
                <a:close/>
                <a:moveTo>
                  <a:pt x="3673065" y="1252642"/>
                </a:moveTo>
                <a:cubicBezTo>
                  <a:pt x="3653686" y="1256806"/>
                  <a:pt x="3636636" y="1271639"/>
                  <a:pt x="3637771" y="1293731"/>
                </a:cubicBezTo>
                <a:cubicBezTo>
                  <a:pt x="3640043" y="1337914"/>
                  <a:pt x="3706060" y="1470132"/>
                  <a:pt x="3735962" y="1540660"/>
                </a:cubicBezTo>
                <a:cubicBezTo>
                  <a:pt x="3738238" y="1457867"/>
                  <a:pt x="3738701" y="1316712"/>
                  <a:pt x="3722336" y="1275557"/>
                </a:cubicBezTo>
                <a:cubicBezTo>
                  <a:pt x="3714153" y="1254979"/>
                  <a:pt x="3692444" y="1248477"/>
                  <a:pt x="3673065" y="1252642"/>
                </a:cubicBezTo>
                <a:close/>
                <a:moveTo>
                  <a:pt x="3619348" y="1208470"/>
                </a:moveTo>
                <a:lnTo>
                  <a:pt x="3686870" y="1195079"/>
                </a:lnTo>
                <a:lnTo>
                  <a:pt x="3686839" y="1194836"/>
                </a:lnTo>
                <a:lnTo>
                  <a:pt x="3689228" y="1194612"/>
                </a:lnTo>
                <a:lnTo>
                  <a:pt x="3691585" y="1194144"/>
                </a:lnTo>
                <a:lnTo>
                  <a:pt x="3691617" y="1194386"/>
                </a:lnTo>
                <a:lnTo>
                  <a:pt x="3760053" y="1187953"/>
                </a:lnTo>
                <a:cubicBezTo>
                  <a:pt x="4049189" y="1175715"/>
                  <a:pt x="4312493" y="1331414"/>
                  <a:pt x="4448011" y="1576992"/>
                </a:cubicBezTo>
                <a:lnTo>
                  <a:pt x="4480654" y="1651867"/>
                </a:lnTo>
                <a:lnTo>
                  <a:pt x="4466162" y="1646662"/>
                </a:lnTo>
                <a:cubicBezTo>
                  <a:pt x="4451078" y="1644467"/>
                  <a:pt x="4434438" y="1644954"/>
                  <a:pt x="4417426" y="1648611"/>
                </a:cubicBezTo>
                <a:cubicBezTo>
                  <a:pt x="4383401" y="1655923"/>
                  <a:pt x="4355940" y="1674178"/>
                  <a:pt x="4342086" y="1695946"/>
                </a:cubicBezTo>
                <a:lnTo>
                  <a:pt x="4339404" y="1700697"/>
                </a:lnTo>
                <a:lnTo>
                  <a:pt x="4343801" y="1703928"/>
                </a:lnTo>
                <a:cubicBezTo>
                  <a:pt x="4365375" y="1718081"/>
                  <a:pt x="4397911" y="1723442"/>
                  <a:pt x="4431936" y="1716130"/>
                </a:cubicBezTo>
                <a:cubicBezTo>
                  <a:pt x="4448949" y="1712473"/>
                  <a:pt x="4464320" y="1706081"/>
                  <a:pt x="4477170" y="1697883"/>
                </a:cubicBezTo>
                <a:lnTo>
                  <a:pt x="4493737" y="1681876"/>
                </a:lnTo>
                <a:lnTo>
                  <a:pt x="4504650" y="1706910"/>
                </a:lnTo>
                <a:cubicBezTo>
                  <a:pt x="4519665" y="1752471"/>
                  <a:pt x="4530659" y="1800168"/>
                  <a:pt x="4537159" y="1849639"/>
                </a:cubicBezTo>
                <a:cubicBezTo>
                  <a:pt x="4548859" y="1938687"/>
                  <a:pt x="4545065" y="2026370"/>
                  <a:pt x="4527883" y="2109870"/>
                </a:cubicBezTo>
                <a:lnTo>
                  <a:pt x="4509435" y="2180010"/>
                </a:lnTo>
                <a:lnTo>
                  <a:pt x="4525964" y="2190740"/>
                </a:lnTo>
                <a:cubicBezTo>
                  <a:pt x="4567062" y="2223508"/>
                  <a:pt x="4599261" y="2268662"/>
                  <a:pt x="4617080" y="2321834"/>
                </a:cubicBezTo>
                <a:lnTo>
                  <a:pt x="4629904" y="2377518"/>
                </a:lnTo>
                <a:lnTo>
                  <a:pt x="4631920" y="2434777"/>
                </a:lnTo>
                <a:cubicBezTo>
                  <a:pt x="4624898" y="2549667"/>
                  <a:pt x="4551572" y="2649539"/>
                  <a:pt x="4447238" y="2685267"/>
                </a:cubicBezTo>
                <a:lnTo>
                  <a:pt x="4412585" y="2696640"/>
                </a:lnTo>
                <a:cubicBezTo>
                  <a:pt x="4412394" y="2712570"/>
                  <a:pt x="4410697" y="2733889"/>
                  <a:pt x="4409298" y="2756550"/>
                </a:cubicBezTo>
                <a:lnTo>
                  <a:pt x="4408181" y="2779928"/>
                </a:lnTo>
                <a:lnTo>
                  <a:pt x="4410732" y="2793149"/>
                </a:lnTo>
                <a:lnTo>
                  <a:pt x="4434339" y="2972824"/>
                </a:lnTo>
                <a:cubicBezTo>
                  <a:pt x="4508230" y="3273359"/>
                  <a:pt x="4335968" y="3470571"/>
                  <a:pt x="4109195" y="3541796"/>
                </a:cubicBezTo>
                <a:lnTo>
                  <a:pt x="4009228" y="3564541"/>
                </a:lnTo>
                <a:lnTo>
                  <a:pt x="4000694" y="3565178"/>
                </a:lnTo>
                <a:lnTo>
                  <a:pt x="3992317" y="3567007"/>
                </a:lnTo>
                <a:lnTo>
                  <a:pt x="3890242" y="3573721"/>
                </a:lnTo>
                <a:cubicBezTo>
                  <a:pt x="3653631" y="3570062"/>
                  <a:pt x="3436996" y="3429554"/>
                  <a:pt x="3430620" y="3119175"/>
                </a:cubicBezTo>
                <a:lnTo>
                  <a:pt x="3407013" y="2939500"/>
                </a:lnTo>
                <a:lnTo>
                  <a:pt x="3406059" y="2926046"/>
                </a:lnTo>
                <a:lnTo>
                  <a:pt x="3398955" y="2903867"/>
                </a:lnTo>
                <a:cubicBezTo>
                  <a:pt x="3391766" y="2882456"/>
                  <a:pt x="3384635" y="2862426"/>
                  <a:pt x="3380345" y="2847149"/>
                </a:cubicBezTo>
                <a:lnTo>
                  <a:pt x="3344062" y="2846120"/>
                </a:lnTo>
                <a:cubicBezTo>
                  <a:pt x="3234439" y="2841588"/>
                  <a:pt x="3138120" y="2766452"/>
                  <a:pt x="3101738" y="2657890"/>
                </a:cubicBezTo>
                <a:lnTo>
                  <a:pt x="3088914" y="2602206"/>
                </a:lnTo>
                <a:lnTo>
                  <a:pt x="3086899" y="2544948"/>
                </a:lnTo>
                <a:cubicBezTo>
                  <a:pt x="3090339" y="2488675"/>
                  <a:pt x="3109684" y="2436007"/>
                  <a:pt x="3140788" y="2392711"/>
                </a:cubicBezTo>
                <a:lnTo>
                  <a:pt x="3153930" y="2377654"/>
                </a:lnTo>
                <a:lnTo>
                  <a:pt x="3118091" y="2315430"/>
                </a:lnTo>
                <a:cubicBezTo>
                  <a:pt x="3080024" y="2239985"/>
                  <a:pt x="3053766" y="2156685"/>
                  <a:pt x="3042066" y="2067637"/>
                </a:cubicBezTo>
                <a:cubicBezTo>
                  <a:pt x="2990066" y="1671869"/>
                  <a:pt x="3244121" y="1303074"/>
                  <a:pt x="3619348" y="1208470"/>
                </a:cubicBezTo>
                <a:close/>
                <a:moveTo>
                  <a:pt x="6445059" y="546932"/>
                </a:moveTo>
                <a:cubicBezTo>
                  <a:pt x="6429519" y="549545"/>
                  <a:pt x="6414548" y="556728"/>
                  <a:pt x="6401664" y="569577"/>
                </a:cubicBezTo>
                <a:cubicBezTo>
                  <a:pt x="6332943" y="638108"/>
                  <a:pt x="6214201" y="939756"/>
                  <a:pt x="6143064" y="1091997"/>
                </a:cubicBezTo>
                <a:cubicBezTo>
                  <a:pt x="6281414" y="974232"/>
                  <a:pt x="6512273" y="767879"/>
                  <a:pt x="6555374" y="680809"/>
                </a:cubicBezTo>
                <a:cubicBezTo>
                  <a:pt x="6590393" y="610065"/>
                  <a:pt x="6512397" y="535608"/>
                  <a:pt x="6445059" y="546932"/>
                </a:cubicBezTo>
                <a:close/>
                <a:moveTo>
                  <a:pt x="6963860" y="432777"/>
                </a:moveTo>
                <a:cubicBezTo>
                  <a:pt x="6931493" y="446467"/>
                  <a:pt x="6908782" y="478517"/>
                  <a:pt x="6908781" y="515871"/>
                </a:cubicBezTo>
                <a:cubicBezTo>
                  <a:pt x="6908782" y="565676"/>
                  <a:pt x="6949155" y="606051"/>
                  <a:pt x="6998964" y="606052"/>
                </a:cubicBezTo>
                <a:cubicBezTo>
                  <a:pt x="7048767" y="606051"/>
                  <a:pt x="7089145" y="565676"/>
                  <a:pt x="7089142" y="515871"/>
                </a:cubicBezTo>
                <a:cubicBezTo>
                  <a:pt x="7089142" y="466066"/>
                  <a:pt x="7048767" y="425692"/>
                  <a:pt x="6998962" y="425690"/>
                </a:cubicBezTo>
                <a:cubicBezTo>
                  <a:pt x="6986511" y="425690"/>
                  <a:pt x="6974649" y="428214"/>
                  <a:pt x="6963860" y="432777"/>
                </a:cubicBezTo>
                <a:close/>
                <a:moveTo>
                  <a:pt x="3599664" y="1148243"/>
                </a:moveTo>
                <a:cubicBezTo>
                  <a:pt x="3180664" y="1248523"/>
                  <a:pt x="2896971" y="1639448"/>
                  <a:pt x="2955037" y="2058963"/>
                </a:cubicBezTo>
                <a:cubicBezTo>
                  <a:pt x="2968102" y="2153354"/>
                  <a:pt x="2997425" y="2241653"/>
                  <a:pt x="3039931" y="2321626"/>
                </a:cubicBezTo>
                <a:lnTo>
                  <a:pt x="3079950" y="2387583"/>
                </a:lnTo>
                <a:lnTo>
                  <a:pt x="3065276" y="2403543"/>
                </a:lnTo>
                <a:cubicBezTo>
                  <a:pt x="3030544" y="2449436"/>
                  <a:pt x="3008941" y="2505265"/>
                  <a:pt x="3005100" y="2564915"/>
                </a:cubicBezTo>
                <a:lnTo>
                  <a:pt x="3007351" y="2625609"/>
                </a:lnTo>
                <a:lnTo>
                  <a:pt x="3021671" y="2684635"/>
                </a:lnTo>
                <a:cubicBezTo>
                  <a:pt x="3062297" y="2799710"/>
                  <a:pt x="3169852" y="2879354"/>
                  <a:pt x="3292264" y="2884159"/>
                </a:cubicBezTo>
                <a:lnTo>
                  <a:pt x="3332779" y="2885249"/>
                </a:lnTo>
                <a:cubicBezTo>
                  <a:pt x="3337570" y="2901443"/>
                  <a:pt x="3345533" y="2922676"/>
                  <a:pt x="3353560" y="2945371"/>
                </a:cubicBezTo>
                <a:lnTo>
                  <a:pt x="3361493" y="2968880"/>
                </a:lnTo>
                <a:lnTo>
                  <a:pt x="3362558" y="2983142"/>
                </a:lnTo>
                <a:lnTo>
                  <a:pt x="3388918" y="3173598"/>
                </a:lnTo>
                <a:cubicBezTo>
                  <a:pt x="3396040" y="3502601"/>
                  <a:pt x="3637945" y="3651539"/>
                  <a:pt x="3902160" y="3655418"/>
                </a:cubicBezTo>
                <a:lnTo>
                  <a:pt x="4016141" y="3648301"/>
                </a:lnTo>
                <a:lnTo>
                  <a:pt x="4025496" y="3646363"/>
                </a:lnTo>
                <a:lnTo>
                  <a:pt x="4035025" y="3645687"/>
                </a:lnTo>
                <a:lnTo>
                  <a:pt x="4146654" y="3621578"/>
                </a:lnTo>
                <a:cubicBezTo>
                  <a:pt x="4399882" y="3546078"/>
                  <a:pt x="4592239" y="3337033"/>
                  <a:pt x="4509729" y="3018465"/>
                </a:cubicBezTo>
                <a:lnTo>
                  <a:pt x="4483368" y="2828009"/>
                </a:lnTo>
                <a:lnTo>
                  <a:pt x="4480519" y="2813994"/>
                </a:lnTo>
                <a:lnTo>
                  <a:pt x="4481767" y="2789214"/>
                </a:lnTo>
                <a:cubicBezTo>
                  <a:pt x="4483329" y="2765192"/>
                  <a:pt x="4485224" y="2742595"/>
                  <a:pt x="4485438" y="2725709"/>
                </a:cubicBezTo>
                <a:lnTo>
                  <a:pt x="4524133" y="2713653"/>
                </a:lnTo>
                <a:cubicBezTo>
                  <a:pt x="4640639" y="2675781"/>
                  <a:pt x="4722517" y="2569917"/>
                  <a:pt x="4730359" y="2448134"/>
                </a:cubicBezTo>
                <a:lnTo>
                  <a:pt x="4728108" y="2387439"/>
                </a:lnTo>
                <a:lnTo>
                  <a:pt x="4713788" y="2328414"/>
                </a:lnTo>
                <a:cubicBezTo>
                  <a:pt x="4693890" y="2272050"/>
                  <a:pt x="4657934" y="2224188"/>
                  <a:pt x="4612042" y="2189454"/>
                </a:cubicBezTo>
                <a:lnTo>
                  <a:pt x="4593585" y="2178079"/>
                </a:lnTo>
                <a:lnTo>
                  <a:pt x="4614185" y="2103732"/>
                </a:lnTo>
                <a:cubicBezTo>
                  <a:pt x="4633372" y="2015220"/>
                  <a:pt x="4637609" y="1922276"/>
                  <a:pt x="4624543" y="1827885"/>
                </a:cubicBezTo>
                <a:cubicBezTo>
                  <a:pt x="4566478" y="1408371"/>
                  <a:pt x="4187269" y="1109198"/>
                  <a:pt x="3756782" y="1126495"/>
                </a:cubicBezTo>
                <a:lnTo>
                  <a:pt x="3680363" y="1133315"/>
                </a:lnTo>
                <a:lnTo>
                  <a:pt x="3680327" y="1133057"/>
                </a:lnTo>
                <a:lnTo>
                  <a:pt x="3677695" y="1133553"/>
                </a:lnTo>
                <a:lnTo>
                  <a:pt x="3675026" y="1133791"/>
                </a:lnTo>
                <a:lnTo>
                  <a:pt x="3675063" y="1134048"/>
                </a:lnTo>
                <a:close/>
                <a:moveTo>
                  <a:pt x="2135633" y="1427505"/>
                </a:moveTo>
                <a:cubicBezTo>
                  <a:pt x="2130097" y="1428429"/>
                  <a:pt x="2124485" y="1429963"/>
                  <a:pt x="2118835" y="1432166"/>
                </a:cubicBezTo>
                <a:cubicBezTo>
                  <a:pt x="2028414" y="1467422"/>
                  <a:pt x="1798754" y="1696216"/>
                  <a:pt x="1672578" y="1807200"/>
                </a:cubicBezTo>
                <a:cubicBezTo>
                  <a:pt x="1846521" y="1754736"/>
                  <a:pt x="2140719" y="1658174"/>
                  <a:pt x="2215096" y="1595668"/>
                </a:cubicBezTo>
                <a:cubicBezTo>
                  <a:pt x="2284825" y="1537068"/>
                  <a:pt x="2218677" y="1413654"/>
                  <a:pt x="2135633" y="1427505"/>
                </a:cubicBezTo>
                <a:close/>
                <a:moveTo>
                  <a:pt x="5506137" y="677579"/>
                </a:moveTo>
                <a:cubicBezTo>
                  <a:pt x="5438014" y="684844"/>
                  <a:pt x="5382717" y="777304"/>
                  <a:pt x="5435630" y="835768"/>
                </a:cubicBezTo>
                <a:cubicBezTo>
                  <a:pt x="5500751" y="907726"/>
                  <a:pt x="5796293" y="1040942"/>
                  <a:pt x="5944910" y="1119369"/>
                </a:cubicBezTo>
                <a:cubicBezTo>
                  <a:pt x="5833986" y="975478"/>
                  <a:pt x="5639058" y="734893"/>
                  <a:pt x="5554176" y="687627"/>
                </a:cubicBezTo>
                <a:cubicBezTo>
                  <a:pt x="5538262" y="678765"/>
                  <a:pt x="5521857" y="675904"/>
                  <a:pt x="5506137" y="677579"/>
                </a:cubicBezTo>
                <a:close/>
                <a:moveTo>
                  <a:pt x="874562" y="1601218"/>
                </a:moveTo>
                <a:cubicBezTo>
                  <a:pt x="790690" y="1610478"/>
                  <a:pt x="759799" y="1747015"/>
                  <a:pt x="842767" y="1784360"/>
                </a:cubicBezTo>
                <a:cubicBezTo>
                  <a:pt x="931264" y="1824195"/>
                  <a:pt x="1255423" y="1827831"/>
                  <a:pt x="1423011" y="1840139"/>
                </a:cubicBezTo>
                <a:cubicBezTo>
                  <a:pt x="1263725" y="1752750"/>
                  <a:pt x="988731" y="1610426"/>
                  <a:pt x="892023" y="1601129"/>
                </a:cubicBezTo>
                <a:cubicBezTo>
                  <a:pt x="885980" y="1600548"/>
                  <a:pt x="880152" y="1600601"/>
                  <a:pt x="874562" y="1601218"/>
                </a:cubicBezTo>
                <a:close/>
                <a:moveTo>
                  <a:pt x="6212669" y="444197"/>
                </a:moveTo>
                <a:cubicBezTo>
                  <a:pt x="6180518" y="445839"/>
                  <a:pt x="6150186" y="461751"/>
                  <a:pt x="6136278" y="495382"/>
                </a:cubicBezTo>
                <a:cubicBezTo>
                  <a:pt x="6099194" y="585068"/>
                  <a:pt x="6105559" y="909182"/>
                  <a:pt x="6098429" y="1077073"/>
                </a:cubicBezTo>
                <a:cubicBezTo>
                  <a:pt x="6180861" y="915166"/>
                  <a:pt x="6314633" y="635912"/>
                  <a:pt x="6320941" y="538963"/>
                </a:cubicBezTo>
                <a:cubicBezTo>
                  <a:pt x="6324885" y="478371"/>
                  <a:pt x="6266252" y="441462"/>
                  <a:pt x="6212669" y="444197"/>
                </a:cubicBezTo>
                <a:close/>
                <a:moveTo>
                  <a:pt x="5701152" y="506873"/>
                </a:moveTo>
                <a:cubicBezTo>
                  <a:pt x="5648771" y="518922"/>
                  <a:pt x="5602577" y="570367"/>
                  <a:pt x="5623262" y="627389"/>
                </a:cubicBezTo>
                <a:cubicBezTo>
                  <a:pt x="5656361" y="718620"/>
                  <a:pt x="5879638" y="953650"/>
                  <a:pt x="5987592" y="1082426"/>
                </a:cubicBezTo>
                <a:cubicBezTo>
                  <a:pt x="5939274" y="907284"/>
                  <a:pt x="5849726" y="610874"/>
                  <a:pt x="5789005" y="535035"/>
                </a:cubicBezTo>
                <a:cubicBezTo>
                  <a:pt x="5766236" y="506595"/>
                  <a:pt x="5732580" y="499642"/>
                  <a:pt x="5701152" y="506873"/>
                </a:cubicBezTo>
                <a:close/>
                <a:moveTo>
                  <a:pt x="5931855" y="429855"/>
                </a:moveTo>
                <a:cubicBezTo>
                  <a:pt x="5888828" y="436119"/>
                  <a:pt x="5849331" y="466073"/>
                  <a:pt x="5848563" y="514591"/>
                </a:cubicBezTo>
                <a:cubicBezTo>
                  <a:pt x="5847032" y="611629"/>
                  <a:pt x="5972063" y="910726"/>
                  <a:pt x="6027130" y="1069487"/>
                </a:cubicBezTo>
                <a:cubicBezTo>
                  <a:pt x="6044295" y="888617"/>
                  <a:pt x="6066082" y="579743"/>
                  <a:pt x="6036321" y="487260"/>
                </a:cubicBezTo>
                <a:cubicBezTo>
                  <a:pt x="6021440" y="441019"/>
                  <a:pt x="5974883" y="423592"/>
                  <a:pt x="5931855" y="429855"/>
                </a:cubicBezTo>
                <a:close/>
                <a:moveTo>
                  <a:pt x="4458543" y="743617"/>
                </a:moveTo>
                <a:cubicBezTo>
                  <a:pt x="4477470" y="737859"/>
                  <a:pt x="4498590" y="739322"/>
                  <a:pt x="4517423" y="749371"/>
                </a:cubicBezTo>
                <a:cubicBezTo>
                  <a:pt x="4555088" y="769467"/>
                  <a:pt x="4569331" y="816289"/>
                  <a:pt x="4549237" y="853955"/>
                </a:cubicBezTo>
                <a:cubicBezTo>
                  <a:pt x="4529142" y="891619"/>
                  <a:pt x="4482318" y="905862"/>
                  <a:pt x="4444654" y="885766"/>
                </a:cubicBezTo>
                <a:cubicBezTo>
                  <a:pt x="4406988" y="865672"/>
                  <a:pt x="4392745" y="818848"/>
                  <a:pt x="4412840" y="781183"/>
                </a:cubicBezTo>
                <a:cubicBezTo>
                  <a:pt x="4422888" y="762351"/>
                  <a:pt x="4439617" y="749375"/>
                  <a:pt x="4458543" y="743617"/>
                </a:cubicBezTo>
                <a:close/>
                <a:moveTo>
                  <a:pt x="1939677" y="1219041"/>
                </a:moveTo>
                <a:cubicBezTo>
                  <a:pt x="1924136" y="1221654"/>
                  <a:pt x="1909165" y="1228836"/>
                  <a:pt x="1896279" y="1241685"/>
                </a:cubicBezTo>
                <a:cubicBezTo>
                  <a:pt x="1827562" y="1310216"/>
                  <a:pt x="1708818" y="1611864"/>
                  <a:pt x="1637684" y="1764106"/>
                </a:cubicBezTo>
                <a:cubicBezTo>
                  <a:pt x="1776031" y="1646339"/>
                  <a:pt x="2006890" y="1439988"/>
                  <a:pt x="2049991" y="1352917"/>
                </a:cubicBezTo>
                <a:cubicBezTo>
                  <a:pt x="2085009" y="1282173"/>
                  <a:pt x="2007014" y="1207717"/>
                  <a:pt x="1939677" y="1219041"/>
                </a:cubicBezTo>
                <a:close/>
                <a:moveTo>
                  <a:pt x="2754821" y="991626"/>
                </a:moveTo>
                <a:cubicBezTo>
                  <a:pt x="2773746" y="985868"/>
                  <a:pt x="2794868" y="987332"/>
                  <a:pt x="2813701" y="997378"/>
                </a:cubicBezTo>
                <a:cubicBezTo>
                  <a:pt x="2851366" y="1017474"/>
                  <a:pt x="2865609" y="1064298"/>
                  <a:pt x="2845513" y="1101962"/>
                </a:cubicBezTo>
                <a:cubicBezTo>
                  <a:pt x="2825419" y="1139628"/>
                  <a:pt x="2778595" y="1153871"/>
                  <a:pt x="2740931" y="1133775"/>
                </a:cubicBezTo>
                <a:cubicBezTo>
                  <a:pt x="2703265" y="1113680"/>
                  <a:pt x="2689022" y="1066857"/>
                  <a:pt x="2709118" y="1029191"/>
                </a:cubicBezTo>
                <a:cubicBezTo>
                  <a:pt x="2719166" y="1010359"/>
                  <a:pt x="2735895" y="997382"/>
                  <a:pt x="2754821" y="991626"/>
                </a:cubicBezTo>
                <a:close/>
                <a:moveTo>
                  <a:pt x="1000755" y="1349689"/>
                </a:moveTo>
                <a:cubicBezTo>
                  <a:pt x="932631" y="1356952"/>
                  <a:pt x="877335" y="1449414"/>
                  <a:pt x="930248" y="1507878"/>
                </a:cubicBezTo>
                <a:cubicBezTo>
                  <a:pt x="995369" y="1579834"/>
                  <a:pt x="1290910" y="1713051"/>
                  <a:pt x="1439529" y="1791478"/>
                </a:cubicBezTo>
                <a:cubicBezTo>
                  <a:pt x="1328603" y="1647586"/>
                  <a:pt x="1133674" y="1407002"/>
                  <a:pt x="1048794" y="1359734"/>
                </a:cubicBezTo>
                <a:cubicBezTo>
                  <a:pt x="1032881" y="1350873"/>
                  <a:pt x="1016476" y="1348011"/>
                  <a:pt x="1000755" y="1349689"/>
                </a:cubicBezTo>
                <a:close/>
                <a:moveTo>
                  <a:pt x="4441570" y="533248"/>
                </a:moveTo>
                <a:cubicBezTo>
                  <a:pt x="4414767" y="537149"/>
                  <a:pt x="4389583" y="551842"/>
                  <a:pt x="4387951" y="574134"/>
                </a:cubicBezTo>
                <a:cubicBezTo>
                  <a:pt x="4387543" y="579706"/>
                  <a:pt x="4388284" y="586680"/>
                  <a:pt x="4389955" y="594760"/>
                </a:cubicBezTo>
                <a:lnTo>
                  <a:pt x="4391290" y="599565"/>
                </a:lnTo>
                <a:lnTo>
                  <a:pt x="4382660" y="590336"/>
                </a:lnTo>
                <a:cubicBezTo>
                  <a:pt x="4373853" y="583421"/>
                  <a:pt x="4362456" y="582102"/>
                  <a:pt x="4350626" y="584637"/>
                </a:cubicBezTo>
                <a:cubicBezTo>
                  <a:pt x="4315139" y="592241"/>
                  <a:pt x="4275750" y="634539"/>
                  <a:pt x="4290673" y="664560"/>
                </a:cubicBezTo>
                <a:lnTo>
                  <a:pt x="4302165" y="680282"/>
                </a:lnTo>
                <a:lnTo>
                  <a:pt x="4296168" y="677362"/>
                </a:lnTo>
                <a:cubicBezTo>
                  <a:pt x="4288665" y="674296"/>
                  <a:pt x="4282022" y="672273"/>
                  <a:pt x="4276476" y="671520"/>
                </a:cubicBezTo>
                <a:cubicBezTo>
                  <a:pt x="4232094" y="665491"/>
                  <a:pt x="4197279" y="757628"/>
                  <a:pt x="4234695" y="782086"/>
                </a:cubicBezTo>
                <a:lnTo>
                  <a:pt x="4235948" y="782630"/>
                </a:lnTo>
                <a:lnTo>
                  <a:pt x="4232963" y="783289"/>
                </a:lnTo>
                <a:cubicBezTo>
                  <a:pt x="4191218" y="799519"/>
                  <a:pt x="4205407" y="896989"/>
                  <a:pt x="4249988" y="900254"/>
                </a:cubicBezTo>
                <a:cubicBezTo>
                  <a:pt x="4261135" y="901070"/>
                  <a:pt x="4277887" y="897287"/>
                  <a:pt x="4297867" y="890679"/>
                </a:cubicBezTo>
                <a:lnTo>
                  <a:pt x="4308713" y="886400"/>
                </a:lnTo>
                <a:lnTo>
                  <a:pt x="4296881" y="894149"/>
                </a:lnTo>
                <a:cubicBezTo>
                  <a:pt x="4280121" y="905981"/>
                  <a:pt x="4267413" y="916987"/>
                  <a:pt x="4261185" y="926291"/>
                </a:cubicBezTo>
                <a:cubicBezTo>
                  <a:pt x="4236271" y="963512"/>
                  <a:pt x="4303749" y="1035264"/>
                  <a:pt x="4342158" y="1012396"/>
                </a:cubicBezTo>
                <a:cubicBezTo>
                  <a:pt x="4346958" y="1009537"/>
                  <a:pt x="4352249" y="1004932"/>
                  <a:pt x="4357914" y="998935"/>
                </a:cubicBezTo>
                <a:lnTo>
                  <a:pt x="4372229" y="981581"/>
                </a:lnTo>
                <a:lnTo>
                  <a:pt x="4370913" y="984060"/>
                </a:lnTo>
                <a:cubicBezTo>
                  <a:pt x="4362414" y="1002733"/>
                  <a:pt x="4356999" y="1018649"/>
                  <a:pt x="4356320" y="1029825"/>
                </a:cubicBezTo>
                <a:cubicBezTo>
                  <a:pt x="4353600" y="1074531"/>
                  <a:pt x="4448070" y="1102414"/>
                  <a:pt x="4469682" y="1063285"/>
                </a:cubicBezTo>
                <a:cubicBezTo>
                  <a:pt x="4472384" y="1058394"/>
                  <a:pt x="4474628" y="1051748"/>
                  <a:pt x="4476492" y="1043711"/>
                </a:cubicBezTo>
                <a:lnTo>
                  <a:pt x="4480165" y="1021024"/>
                </a:lnTo>
                <a:lnTo>
                  <a:pt x="4480987" y="1036574"/>
                </a:lnTo>
                <a:cubicBezTo>
                  <a:pt x="4481941" y="1044623"/>
                  <a:pt x="4483389" y="1051413"/>
                  <a:pt x="4485418" y="1056631"/>
                </a:cubicBezTo>
                <a:cubicBezTo>
                  <a:pt x="4499620" y="1093157"/>
                  <a:pt x="4576020" y="1086859"/>
                  <a:pt x="4597086" y="1054849"/>
                </a:cubicBezTo>
                <a:lnTo>
                  <a:pt x="4599939" y="1046635"/>
                </a:lnTo>
                <a:lnTo>
                  <a:pt x="4610081" y="1050991"/>
                </a:lnTo>
                <a:cubicBezTo>
                  <a:pt x="4648081" y="1057134"/>
                  <a:pt x="4704595" y="1005399"/>
                  <a:pt x="4687184" y="970373"/>
                </a:cubicBezTo>
                <a:cubicBezTo>
                  <a:pt x="4684695" y="965371"/>
                  <a:pt x="4680505" y="959745"/>
                  <a:pt x="4674954" y="953644"/>
                </a:cubicBezTo>
                <a:lnTo>
                  <a:pt x="4671604" y="950424"/>
                </a:lnTo>
                <a:lnTo>
                  <a:pt x="4689661" y="955780"/>
                </a:lnTo>
                <a:cubicBezTo>
                  <a:pt x="4734041" y="961810"/>
                  <a:pt x="4768858" y="869671"/>
                  <a:pt x="4731441" y="845214"/>
                </a:cubicBezTo>
                <a:cubicBezTo>
                  <a:pt x="4726766" y="842157"/>
                  <a:pt x="4720304" y="839426"/>
                  <a:pt x="4712427" y="836971"/>
                </a:cubicBezTo>
                <a:lnTo>
                  <a:pt x="4709640" y="836305"/>
                </a:lnTo>
                <a:lnTo>
                  <a:pt x="4712084" y="836176"/>
                </a:lnTo>
                <a:cubicBezTo>
                  <a:pt x="4720133" y="835222"/>
                  <a:pt x="4726922" y="833773"/>
                  <a:pt x="4732139" y="831745"/>
                </a:cubicBezTo>
                <a:cubicBezTo>
                  <a:pt x="4773884" y="815515"/>
                  <a:pt x="4759696" y="718045"/>
                  <a:pt x="4715113" y="714780"/>
                </a:cubicBezTo>
                <a:cubicBezTo>
                  <a:pt x="4709542" y="714373"/>
                  <a:pt x="4702567" y="715114"/>
                  <a:pt x="4694488" y="716783"/>
                </a:cubicBezTo>
                <a:lnTo>
                  <a:pt x="4683534" y="719826"/>
                </a:lnTo>
                <a:lnTo>
                  <a:pt x="4695089" y="710805"/>
                </a:lnTo>
                <a:cubicBezTo>
                  <a:pt x="4701139" y="705412"/>
                  <a:pt x="4705873" y="700334"/>
                  <a:pt x="4708988" y="695681"/>
                </a:cubicBezTo>
                <a:cubicBezTo>
                  <a:pt x="4733900" y="658461"/>
                  <a:pt x="4666423" y="586710"/>
                  <a:pt x="4628015" y="609577"/>
                </a:cubicBezTo>
                <a:cubicBezTo>
                  <a:pt x="4623215" y="612437"/>
                  <a:pt x="4617923" y="617041"/>
                  <a:pt x="4612258" y="623038"/>
                </a:cubicBezTo>
                <a:lnTo>
                  <a:pt x="4608363" y="627763"/>
                </a:lnTo>
                <a:lnTo>
                  <a:pt x="4613234" y="615522"/>
                </a:lnTo>
                <a:cubicBezTo>
                  <a:pt x="4615736" y="607811"/>
                  <a:pt x="4617259" y="601038"/>
                  <a:pt x="4617599" y="595450"/>
                </a:cubicBezTo>
                <a:cubicBezTo>
                  <a:pt x="4619639" y="561922"/>
                  <a:pt x="4567009" y="537854"/>
                  <a:pt x="4531450" y="544425"/>
                </a:cubicBezTo>
                <a:cubicBezTo>
                  <a:pt x="4525522" y="545520"/>
                  <a:pt x="4520070" y="547465"/>
                  <a:pt x="4515425" y="550361"/>
                </a:cubicBezTo>
                <a:lnTo>
                  <a:pt x="4505666" y="560506"/>
                </a:lnTo>
                <a:lnTo>
                  <a:pt x="4504915" y="557106"/>
                </a:lnTo>
                <a:cubicBezTo>
                  <a:pt x="4496801" y="536234"/>
                  <a:pt x="4468376" y="529346"/>
                  <a:pt x="4441570" y="533248"/>
                </a:cubicBezTo>
                <a:close/>
                <a:moveTo>
                  <a:pt x="1707285" y="1116305"/>
                </a:moveTo>
                <a:cubicBezTo>
                  <a:pt x="1675136" y="1117947"/>
                  <a:pt x="1644804" y="1133859"/>
                  <a:pt x="1630898" y="1167490"/>
                </a:cubicBezTo>
                <a:cubicBezTo>
                  <a:pt x="1593812" y="1257177"/>
                  <a:pt x="1600176" y="1581291"/>
                  <a:pt x="1593046" y="1749180"/>
                </a:cubicBezTo>
                <a:cubicBezTo>
                  <a:pt x="1675481" y="1587274"/>
                  <a:pt x="1809252" y="1308019"/>
                  <a:pt x="1815561" y="1211073"/>
                </a:cubicBezTo>
                <a:cubicBezTo>
                  <a:pt x="1819502" y="1150479"/>
                  <a:pt x="1760870" y="1113570"/>
                  <a:pt x="1707285" y="1116305"/>
                </a:cubicBezTo>
                <a:close/>
                <a:moveTo>
                  <a:pt x="426222" y="1384449"/>
                </a:moveTo>
                <a:cubicBezTo>
                  <a:pt x="393854" y="1398140"/>
                  <a:pt x="371144" y="1430189"/>
                  <a:pt x="371144" y="1467543"/>
                </a:cubicBezTo>
                <a:cubicBezTo>
                  <a:pt x="371144" y="1517348"/>
                  <a:pt x="411520" y="1557724"/>
                  <a:pt x="461325" y="1557723"/>
                </a:cubicBezTo>
                <a:cubicBezTo>
                  <a:pt x="511129" y="1557724"/>
                  <a:pt x="551504" y="1517348"/>
                  <a:pt x="551504" y="1467543"/>
                </a:cubicBezTo>
                <a:cubicBezTo>
                  <a:pt x="551504" y="1417738"/>
                  <a:pt x="511129" y="1377362"/>
                  <a:pt x="461325" y="1377362"/>
                </a:cubicBezTo>
                <a:cubicBezTo>
                  <a:pt x="448873" y="1377362"/>
                  <a:pt x="437011" y="1379886"/>
                  <a:pt x="426222" y="1384449"/>
                </a:cubicBezTo>
                <a:close/>
                <a:moveTo>
                  <a:pt x="1195770" y="1178981"/>
                </a:moveTo>
                <a:cubicBezTo>
                  <a:pt x="1143389" y="1191029"/>
                  <a:pt x="1097194" y="1242475"/>
                  <a:pt x="1117880" y="1299496"/>
                </a:cubicBezTo>
                <a:cubicBezTo>
                  <a:pt x="1150978" y="1390727"/>
                  <a:pt x="1374253" y="1625758"/>
                  <a:pt x="1482210" y="1754535"/>
                </a:cubicBezTo>
                <a:cubicBezTo>
                  <a:pt x="1433891" y="1579394"/>
                  <a:pt x="1344345" y="1282982"/>
                  <a:pt x="1283623" y="1207142"/>
                </a:cubicBezTo>
                <a:cubicBezTo>
                  <a:pt x="1260852" y="1178702"/>
                  <a:pt x="1227199" y="1171750"/>
                  <a:pt x="1195770" y="1178981"/>
                </a:cubicBezTo>
                <a:close/>
                <a:moveTo>
                  <a:pt x="1426474" y="1101964"/>
                </a:moveTo>
                <a:cubicBezTo>
                  <a:pt x="1383448" y="1108227"/>
                  <a:pt x="1343949" y="1138180"/>
                  <a:pt x="1343181" y="1186699"/>
                </a:cubicBezTo>
                <a:cubicBezTo>
                  <a:pt x="1341650" y="1283738"/>
                  <a:pt x="1466680" y="1582834"/>
                  <a:pt x="1521749" y="1741596"/>
                </a:cubicBezTo>
                <a:cubicBezTo>
                  <a:pt x="1538913" y="1560725"/>
                  <a:pt x="1560700" y="1251851"/>
                  <a:pt x="1530938" y="1159369"/>
                </a:cubicBezTo>
                <a:cubicBezTo>
                  <a:pt x="1516057" y="1113126"/>
                  <a:pt x="1469501" y="1095699"/>
                  <a:pt x="1426474" y="1101964"/>
                </a:cubicBezTo>
                <a:close/>
                <a:moveTo>
                  <a:pt x="2725150" y="783104"/>
                </a:moveTo>
                <a:cubicBezTo>
                  <a:pt x="2698345" y="787007"/>
                  <a:pt x="2673161" y="801698"/>
                  <a:pt x="2671529" y="823990"/>
                </a:cubicBezTo>
                <a:cubicBezTo>
                  <a:pt x="2671122" y="829562"/>
                  <a:pt x="2671863" y="836536"/>
                  <a:pt x="2673532" y="844615"/>
                </a:cubicBezTo>
                <a:lnTo>
                  <a:pt x="2674868" y="849422"/>
                </a:lnTo>
                <a:lnTo>
                  <a:pt x="2666238" y="840192"/>
                </a:lnTo>
                <a:cubicBezTo>
                  <a:pt x="2657431" y="833279"/>
                  <a:pt x="2646033" y="831959"/>
                  <a:pt x="2634204" y="834492"/>
                </a:cubicBezTo>
                <a:cubicBezTo>
                  <a:pt x="2598716" y="842097"/>
                  <a:pt x="2559329" y="884395"/>
                  <a:pt x="2574252" y="914416"/>
                </a:cubicBezTo>
                <a:lnTo>
                  <a:pt x="2585742" y="930138"/>
                </a:lnTo>
                <a:lnTo>
                  <a:pt x="2579746" y="927218"/>
                </a:lnTo>
                <a:cubicBezTo>
                  <a:pt x="2572245" y="924151"/>
                  <a:pt x="2565602" y="922130"/>
                  <a:pt x="2560054" y="921376"/>
                </a:cubicBezTo>
                <a:cubicBezTo>
                  <a:pt x="2515675" y="915347"/>
                  <a:pt x="2480857" y="1007486"/>
                  <a:pt x="2518275" y="1031942"/>
                </a:cubicBezTo>
                <a:lnTo>
                  <a:pt x="2519527" y="1032486"/>
                </a:lnTo>
                <a:lnTo>
                  <a:pt x="2516541" y="1033145"/>
                </a:lnTo>
                <a:cubicBezTo>
                  <a:pt x="2474796" y="1049374"/>
                  <a:pt x="2488986" y="1146845"/>
                  <a:pt x="2533568" y="1150109"/>
                </a:cubicBezTo>
                <a:cubicBezTo>
                  <a:pt x="2544714" y="1150925"/>
                  <a:pt x="2561467" y="1147143"/>
                  <a:pt x="2581447" y="1140534"/>
                </a:cubicBezTo>
                <a:lnTo>
                  <a:pt x="2592293" y="1136257"/>
                </a:lnTo>
                <a:lnTo>
                  <a:pt x="2580460" y="1144005"/>
                </a:lnTo>
                <a:cubicBezTo>
                  <a:pt x="2563699" y="1155837"/>
                  <a:pt x="2550991" y="1166843"/>
                  <a:pt x="2544761" y="1176147"/>
                </a:cubicBezTo>
                <a:cubicBezTo>
                  <a:pt x="2519850" y="1213368"/>
                  <a:pt x="2587328" y="1285122"/>
                  <a:pt x="2625736" y="1262253"/>
                </a:cubicBezTo>
                <a:cubicBezTo>
                  <a:pt x="2630536" y="1259393"/>
                  <a:pt x="2635828" y="1254789"/>
                  <a:pt x="2641493" y="1248793"/>
                </a:cubicBezTo>
                <a:lnTo>
                  <a:pt x="2655807" y="1231437"/>
                </a:lnTo>
                <a:lnTo>
                  <a:pt x="2654490" y="1233917"/>
                </a:lnTo>
                <a:cubicBezTo>
                  <a:pt x="2645993" y="1252589"/>
                  <a:pt x="2640579" y="1268507"/>
                  <a:pt x="2639899" y="1279681"/>
                </a:cubicBezTo>
                <a:cubicBezTo>
                  <a:pt x="2637179" y="1324387"/>
                  <a:pt x="2731648" y="1352270"/>
                  <a:pt x="2753262" y="1313142"/>
                </a:cubicBezTo>
                <a:cubicBezTo>
                  <a:pt x="2755963" y="1308250"/>
                  <a:pt x="2758206" y="1301603"/>
                  <a:pt x="2760068" y="1293567"/>
                </a:cubicBezTo>
                <a:lnTo>
                  <a:pt x="2763745" y="1270880"/>
                </a:lnTo>
                <a:lnTo>
                  <a:pt x="2764566" y="1286430"/>
                </a:lnTo>
                <a:cubicBezTo>
                  <a:pt x="2765519" y="1294480"/>
                  <a:pt x="2766968" y="1301269"/>
                  <a:pt x="2768996" y="1306488"/>
                </a:cubicBezTo>
                <a:cubicBezTo>
                  <a:pt x="2783198" y="1343013"/>
                  <a:pt x="2859598" y="1336715"/>
                  <a:pt x="2880663" y="1304703"/>
                </a:cubicBezTo>
                <a:lnTo>
                  <a:pt x="2883519" y="1296492"/>
                </a:lnTo>
                <a:lnTo>
                  <a:pt x="2893659" y="1300847"/>
                </a:lnTo>
                <a:cubicBezTo>
                  <a:pt x="2931660" y="1306990"/>
                  <a:pt x="2988171" y="1255254"/>
                  <a:pt x="2970762" y="1220229"/>
                </a:cubicBezTo>
                <a:cubicBezTo>
                  <a:pt x="2968275" y="1215227"/>
                  <a:pt x="2964084" y="1209601"/>
                  <a:pt x="2958534" y="1203499"/>
                </a:cubicBezTo>
                <a:lnTo>
                  <a:pt x="2955182" y="1200280"/>
                </a:lnTo>
                <a:lnTo>
                  <a:pt x="2973239" y="1205637"/>
                </a:lnTo>
                <a:cubicBezTo>
                  <a:pt x="3017621" y="1211666"/>
                  <a:pt x="3052436" y="1119527"/>
                  <a:pt x="3015021" y="1095071"/>
                </a:cubicBezTo>
                <a:cubicBezTo>
                  <a:pt x="3010343" y="1092013"/>
                  <a:pt x="3003882" y="1089283"/>
                  <a:pt x="2996006" y="1086828"/>
                </a:cubicBezTo>
                <a:lnTo>
                  <a:pt x="2993219" y="1086162"/>
                </a:lnTo>
                <a:lnTo>
                  <a:pt x="2995663" y="1086033"/>
                </a:lnTo>
                <a:cubicBezTo>
                  <a:pt x="3003712" y="1085078"/>
                  <a:pt x="3010501" y="1083631"/>
                  <a:pt x="3015717" y="1081601"/>
                </a:cubicBezTo>
                <a:cubicBezTo>
                  <a:pt x="3057462" y="1065371"/>
                  <a:pt x="3043274" y="967901"/>
                  <a:pt x="2998691" y="964637"/>
                </a:cubicBezTo>
                <a:cubicBezTo>
                  <a:pt x="2993120" y="964229"/>
                  <a:pt x="2986145" y="964970"/>
                  <a:pt x="2978067" y="966639"/>
                </a:cubicBezTo>
                <a:lnTo>
                  <a:pt x="2967113" y="969683"/>
                </a:lnTo>
                <a:lnTo>
                  <a:pt x="2978667" y="960661"/>
                </a:lnTo>
                <a:cubicBezTo>
                  <a:pt x="2984718" y="955268"/>
                  <a:pt x="2989452" y="950190"/>
                  <a:pt x="2992566" y="945538"/>
                </a:cubicBezTo>
                <a:cubicBezTo>
                  <a:pt x="3017478" y="908318"/>
                  <a:pt x="2950002" y="836565"/>
                  <a:pt x="2911593" y="859433"/>
                </a:cubicBezTo>
                <a:cubicBezTo>
                  <a:pt x="2906793" y="862293"/>
                  <a:pt x="2901502" y="866897"/>
                  <a:pt x="2895837" y="872895"/>
                </a:cubicBezTo>
                <a:lnTo>
                  <a:pt x="2891941" y="877620"/>
                </a:lnTo>
                <a:lnTo>
                  <a:pt x="2896812" y="865379"/>
                </a:lnTo>
                <a:cubicBezTo>
                  <a:pt x="2899313" y="857667"/>
                  <a:pt x="2900838" y="850895"/>
                  <a:pt x="2901177" y="845307"/>
                </a:cubicBezTo>
                <a:cubicBezTo>
                  <a:pt x="2903218" y="811778"/>
                  <a:pt x="2850588" y="787711"/>
                  <a:pt x="2815029" y="794281"/>
                </a:cubicBezTo>
                <a:cubicBezTo>
                  <a:pt x="2809100" y="795376"/>
                  <a:pt x="2803649" y="797322"/>
                  <a:pt x="2799003" y="800218"/>
                </a:cubicBezTo>
                <a:lnTo>
                  <a:pt x="2789244" y="810361"/>
                </a:lnTo>
                <a:lnTo>
                  <a:pt x="2788494" y="806963"/>
                </a:lnTo>
                <a:cubicBezTo>
                  <a:pt x="2780379" y="786091"/>
                  <a:pt x="2751955" y="779201"/>
                  <a:pt x="2725150" y="783104"/>
                </a:cubicBezTo>
                <a:close/>
                <a:moveTo>
                  <a:pt x="209547" y="1002345"/>
                </a:moveTo>
                <a:lnTo>
                  <a:pt x="7051876" y="6319"/>
                </a:lnTo>
                <a:lnTo>
                  <a:pt x="7051877" y="6319"/>
                </a:lnTo>
                <a:lnTo>
                  <a:pt x="7095292" y="0"/>
                </a:lnTo>
                <a:lnTo>
                  <a:pt x="7095929" y="4378"/>
                </a:lnTo>
                <a:lnTo>
                  <a:pt x="7101411" y="4134"/>
                </a:lnTo>
                <a:cubicBezTo>
                  <a:pt x="7215074" y="10653"/>
                  <a:pt x="7312319" y="96230"/>
                  <a:pt x="7329359" y="213283"/>
                </a:cubicBezTo>
                <a:cubicBezTo>
                  <a:pt x="7346398" y="330336"/>
                  <a:pt x="7277585" y="440085"/>
                  <a:pt x="7170497" y="478738"/>
                </a:cubicBezTo>
                <a:lnTo>
                  <a:pt x="7165177" y="480069"/>
                </a:lnTo>
                <a:lnTo>
                  <a:pt x="7166449" y="488821"/>
                </a:lnTo>
                <a:lnTo>
                  <a:pt x="7171930" y="488579"/>
                </a:lnTo>
                <a:cubicBezTo>
                  <a:pt x="7285593" y="495099"/>
                  <a:pt x="7382839" y="580675"/>
                  <a:pt x="7399879" y="697726"/>
                </a:cubicBezTo>
                <a:cubicBezTo>
                  <a:pt x="7416921" y="814782"/>
                  <a:pt x="7348104" y="924528"/>
                  <a:pt x="7241015" y="963182"/>
                </a:cubicBezTo>
                <a:lnTo>
                  <a:pt x="7235694" y="964514"/>
                </a:lnTo>
                <a:lnTo>
                  <a:pt x="7236969" y="973267"/>
                </a:lnTo>
                <a:lnTo>
                  <a:pt x="7242448" y="973026"/>
                </a:lnTo>
                <a:cubicBezTo>
                  <a:pt x="7356112" y="979544"/>
                  <a:pt x="7453358" y="1065118"/>
                  <a:pt x="7470397" y="1182172"/>
                </a:cubicBezTo>
                <a:cubicBezTo>
                  <a:pt x="7487437" y="1299227"/>
                  <a:pt x="7418624" y="1408973"/>
                  <a:pt x="7311537" y="1447627"/>
                </a:cubicBezTo>
                <a:lnTo>
                  <a:pt x="7306213" y="1448957"/>
                </a:lnTo>
                <a:lnTo>
                  <a:pt x="7307489" y="1457710"/>
                </a:lnTo>
                <a:lnTo>
                  <a:pt x="7312967" y="1457469"/>
                </a:lnTo>
                <a:cubicBezTo>
                  <a:pt x="7426632" y="1463988"/>
                  <a:pt x="7523879" y="1549564"/>
                  <a:pt x="7540917" y="1666616"/>
                </a:cubicBezTo>
                <a:cubicBezTo>
                  <a:pt x="7557956" y="1783672"/>
                  <a:pt x="7489144" y="1893418"/>
                  <a:pt x="7382055" y="1932070"/>
                </a:cubicBezTo>
                <a:lnTo>
                  <a:pt x="7376734" y="1933402"/>
                </a:lnTo>
                <a:lnTo>
                  <a:pt x="7378008" y="1942154"/>
                </a:lnTo>
                <a:lnTo>
                  <a:pt x="7383487" y="1941914"/>
                </a:lnTo>
                <a:cubicBezTo>
                  <a:pt x="7497152" y="1948434"/>
                  <a:pt x="7594398" y="2034008"/>
                  <a:pt x="7611437" y="2151061"/>
                </a:cubicBezTo>
                <a:cubicBezTo>
                  <a:pt x="7628476" y="2268115"/>
                  <a:pt x="7559664" y="2377860"/>
                  <a:pt x="7452574" y="2416516"/>
                </a:cubicBezTo>
                <a:lnTo>
                  <a:pt x="7447254" y="2417846"/>
                </a:lnTo>
                <a:lnTo>
                  <a:pt x="7448528" y="2426598"/>
                </a:lnTo>
                <a:lnTo>
                  <a:pt x="7454007" y="2426357"/>
                </a:lnTo>
                <a:cubicBezTo>
                  <a:pt x="7567671" y="2432877"/>
                  <a:pt x="7664918" y="2518450"/>
                  <a:pt x="7681957" y="2635504"/>
                </a:cubicBezTo>
                <a:cubicBezTo>
                  <a:pt x="7698995" y="2752557"/>
                  <a:pt x="7630182" y="2862305"/>
                  <a:pt x="7523094" y="2900959"/>
                </a:cubicBezTo>
                <a:lnTo>
                  <a:pt x="7517773" y="2902291"/>
                </a:lnTo>
                <a:lnTo>
                  <a:pt x="7519048" y="2911043"/>
                </a:lnTo>
                <a:lnTo>
                  <a:pt x="7524527" y="2910801"/>
                </a:lnTo>
                <a:cubicBezTo>
                  <a:pt x="7638191" y="2917321"/>
                  <a:pt x="7735437" y="3002896"/>
                  <a:pt x="7752476" y="3119947"/>
                </a:cubicBezTo>
                <a:cubicBezTo>
                  <a:pt x="7769516" y="3237002"/>
                  <a:pt x="7700702" y="3346750"/>
                  <a:pt x="7593614" y="3385403"/>
                </a:cubicBezTo>
                <a:lnTo>
                  <a:pt x="7588293" y="3386735"/>
                </a:lnTo>
                <a:lnTo>
                  <a:pt x="7589567" y="3395488"/>
                </a:lnTo>
                <a:lnTo>
                  <a:pt x="7595046" y="3395245"/>
                </a:lnTo>
                <a:cubicBezTo>
                  <a:pt x="7708711" y="3401766"/>
                  <a:pt x="7805957" y="3487338"/>
                  <a:pt x="7822996" y="3604394"/>
                </a:cubicBezTo>
                <a:cubicBezTo>
                  <a:pt x="7840036" y="3721447"/>
                  <a:pt x="7771222" y="3831195"/>
                  <a:pt x="7664133" y="3869848"/>
                </a:cubicBezTo>
                <a:lnTo>
                  <a:pt x="7658814" y="3871179"/>
                </a:lnTo>
                <a:lnTo>
                  <a:pt x="7660087" y="3879933"/>
                </a:lnTo>
                <a:lnTo>
                  <a:pt x="7665567" y="3879689"/>
                </a:lnTo>
                <a:cubicBezTo>
                  <a:pt x="7779232" y="3886211"/>
                  <a:pt x="7876477" y="3971783"/>
                  <a:pt x="7893517" y="4088836"/>
                </a:cubicBezTo>
                <a:cubicBezTo>
                  <a:pt x="7910556" y="4205891"/>
                  <a:pt x="7841742" y="4315641"/>
                  <a:pt x="7734654" y="4354293"/>
                </a:cubicBezTo>
                <a:lnTo>
                  <a:pt x="7729333" y="4355624"/>
                </a:lnTo>
                <a:lnTo>
                  <a:pt x="7735213" y="4396013"/>
                </a:lnTo>
                <a:cubicBezTo>
                  <a:pt x="7776203" y="4677599"/>
                  <a:pt x="7581160" y="4939098"/>
                  <a:pt x="7299575" y="4980090"/>
                </a:cubicBezTo>
                <a:lnTo>
                  <a:pt x="7298244" y="4980282"/>
                </a:lnTo>
                <a:cubicBezTo>
                  <a:pt x="7016657" y="5021272"/>
                  <a:pt x="6755159" y="4826231"/>
                  <a:pt x="6714168" y="4544646"/>
                </a:cubicBezTo>
                <a:lnTo>
                  <a:pt x="6698964" y="4440195"/>
                </a:lnTo>
                <a:lnTo>
                  <a:pt x="6268347" y="4502880"/>
                </a:lnTo>
                <a:lnTo>
                  <a:pt x="6282390" y="4599348"/>
                </a:lnTo>
                <a:cubicBezTo>
                  <a:pt x="6323381" y="4880935"/>
                  <a:pt x="6128339" y="5142434"/>
                  <a:pt x="5846753" y="5183424"/>
                </a:cubicBezTo>
                <a:lnTo>
                  <a:pt x="5845423" y="5183617"/>
                </a:lnTo>
                <a:cubicBezTo>
                  <a:pt x="5563836" y="5224607"/>
                  <a:pt x="5302336" y="5029565"/>
                  <a:pt x="5261346" y="4747980"/>
                </a:cubicBezTo>
                <a:lnTo>
                  <a:pt x="5247303" y="4651511"/>
                </a:lnTo>
                <a:lnTo>
                  <a:pt x="4797075" y="4717050"/>
                </a:lnTo>
                <a:lnTo>
                  <a:pt x="4809449" y="4802046"/>
                </a:lnTo>
                <a:cubicBezTo>
                  <a:pt x="4850438" y="5083633"/>
                  <a:pt x="4655396" y="5345131"/>
                  <a:pt x="4373810" y="5386123"/>
                </a:cubicBezTo>
                <a:lnTo>
                  <a:pt x="4372480" y="5386317"/>
                </a:lnTo>
                <a:cubicBezTo>
                  <a:pt x="4090893" y="5427306"/>
                  <a:pt x="3829394" y="5232264"/>
                  <a:pt x="3788404" y="4950678"/>
                </a:cubicBezTo>
                <a:lnTo>
                  <a:pt x="3776030" y="4865682"/>
                </a:lnTo>
                <a:lnTo>
                  <a:pt x="3326189" y="4931163"/>
                </a:lnTo>
                <a:lnTo>
                  <a:pt x="3339538" y="5022868"/>
                </a:lnTo>
                <a:cubicBezTo>
                  <a:pt x="3380528" y="5304454"/>
                  <a:pt x="3185489" y="5565952"/>
                  <a:pt x="2903903" y="5606942"/>
                </a:cubicBezTo>
                <a:lnTo>
                  <a:pt x="2902573" y="5607135"/>
                </a:lnTo>
                <a:cubicBezTo>
                  <a:pt x="2620987" y="5648125"/>
                  <a:pt x="2359486" y="5453084"/>
                  <a:pt x="2318498" y="5171499"/>
                </a:cubicBezTo>
                <a:lnTo>
                  <a:pt x="2305147" y="5079794"/>
                </a:lnTo>
                <a:lnTo>
                  <a:pt x="1855309" y="5145277"/>
                </a:lnTo>
                <a:lnTo>
                  <a:pt x="1870512" y="5249725"/>
                </a:lnTo>
                <a:cubicBezTo>
                  <a:pt x="1911503" y="5531312"/>
                  <a:pt x="1716459" y="5792813"/>
                  <a:pt x="1434872" y="5833803"/>
                </a:cubicBezTo>
                <a:lnTo>
                  <a:pt x="1433542" y="5833996"/>
                </a:lnTo>
                <a:cubicBezTo>
                  <a:pt x="1151956" y="5874985"/>
                  <a:pt x="890457" y="5679943"/>
                  <a:pt x="849467" y="5398358"/>
                </a:cubicBezTo>
                <a:lnTo>
                  <a:pt x="844225" y="5362345"/>
                </a:lnTo>
                <a:cubicBezTo>
                  <a:pt x="710449" y="5381818"/>
                  <a:pt x="586216" y="5289158"/>
                  <a:pt x="566741" y="5155382"/>
                </a:cubicBezTo>
                <a:cubicBezTo>
                  <a:pt x="547269" y="5021607"/>
                  <a:pt x="639930" y="4897373"/>
                  <a:pt x="773704" y="4877900"/>
                </a:cubicBezTo>
                <a:cubicBezTo>
                  <a:pt x="639930" y="4897373"/>
                  <a:pt x="515695" y="4804713"/>
                  <a:pt x="496224" y="4670937"/>
                </a:cubicBezTo>
                <a:cubicBezTo>
                  <a:pt x="476750" y="4537161"/>
                  <a:pt x="569409" y="4412928"/>
                  <a:pt x="703184" y="4393456"/>
                </a:cubicBezTo>
                <a:cubicBezTo>
                  <a:pt x="569409" y="4412928"/>
                  <a:pt x="445176" y="4320267"/>
                  <a:pt x="425704" y="4186494"/>
                </a:cubicBezTo>
                <a:cubicBezTo>
                  <a:pt x="406230" y="4052717"/>
                  <a:pt x="498889" y="3928483"/>
                  <a:pt x="632664" y="3909010"/>
                </a:cubicBezTo>
                <a:cubicBezTo>
                  <a:pt x="498889" y="3928483"/>
                  <a:pt x="374656" y="3835822"/>
                  <a:pt x="355183" y="3702049"/>
                </a:cubicBezTo>
                <a:cubicBezTo>
                  <a:pt x="335709" y="3568273"/>
                  <a:pt x="428372" y="3444040"/>
                  <a:pt x="562145" y="3424567"/>
                </a:cubicBezTo>
                <a:cubicBezTo>
                  <a:pt x="428372" y="3444040"/>
                  <a:pt x="304137" y="3351382"/>
                  <a:pt x="284665" y="3217605"/>
                </a:cubicBezTo>
                <a:cubicBezTo>
                  <a:pt x="265189" y="3083831"/>
                  <a:pt x="357851" y="2959595"/>
                  <a:pt x="491626" y="2940123"/>
                </a:cubicBezTo>
                <a:cubicBezTo>
                  <a:pt x="357851" y="2959595"/>
                  <a:pt x="233617" y="2866936"/>
                  <a:pt x="214143" y="2733163"/>
                </a:cubicBezTo>
                <a:cubicBezTo>
                  <a:pt x="194670" y="2599387"/>
                  <a:pt x="287331" y="2475152"/>
                  <a:pt x="421105" y="2455681"/>
                </a:cubicBezTo>
                <a:cubicBezTo>
                  <a:pt x="287331" y="2475152"/>
                  <a:pt x="163098" y="2382492"/>
                  <a:pt x="143624" y="2248717"/>
                </a:cubicBezTo>
                <a:cubicBezTo>
                  <a:pt x="124150" y="2114941"/>
                  <a:pt x="216813" y="1990708"/>
                  <a:pt x="350587" y="1971234"/>
                </a:cubicBezTo>
                <a:cubicBezTo>
                  <a:pt x="216813" y="1990708"/>
                  <a:pt x="92577" y="1898048"/>
                  <a:pt x="73105" y="1764274"/>
                </a:cubicBezTo>
                <a:cubicBezTo>
                  <a:pt x="53632" y="1630498"/>
                  <a:pt x="146290" y="1506263"/>
                  <a:pt x="280068" y="1486790"/>
                </a:cubicBezTo>
                <a:cubicBezTo>
                  <a:pt x="146290" y="1506263"/>
                  <a:pt x="22058" y="1413603"/>
                  <a:pt x="2585" y="1279827"/>
                </a:cubicBezTo>
                <a:cubicBezTo>
                  <a:pt x="-16889" y="1146052"/>
                  <a:pt x="75773" y="1021820"/>
                  <a:pt x="209547" y="1002347"/>
                </a:cubicBezTo>
                <a:close/>
              </a:path>
            </a:pathLst>
          </a:custGeom>
          <a:solidFill>
            <a:srgbClr val="CB0E74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03" name="Google Shape;2803;p30"/>
          <p:cNvSpPr/>
          <p:nvPr/>
        </p:nvSpPr>
        <p:spPr>
          <a:xfrm rot="520390">
            <a:off x="128195" y="704139"/>
            <a:ext cx="2730740" cy="2033740"/>
          </a:xfrm>
          <a:custGeom>
            <a:rect b="b" l="l" r="r" t="t"/>
            <a:pathLst>
              <a:path extrusionOk="0" h="6767395" w="9150890">
                <a:moveTo>
                  <a:pt x="8401264" y="5288002"/>
                </a:moveTo>
                <a:lnTo>
                  <a:pt x="8393601" y="5296211"/>
                </a:lnTo>
                <a:cubicBezTo>
                  <a:pt x="8359617" y="5336658"/>
                  <a:pt x="8342515" y="5399264"/>
                  <a:pt x="8352235" y="5466034"/>
                </a:cubicBezTo>
                <a:cubicBezTo>
                  <a:pt x="8361953" y="5532806"/>
                  <a:pt x="8396193" y="5587940"/>
                  <a:pt x="8440298" y="5617018"/>
                </a:cubicBezTo>
                <a:lnTo>
                  <a:pt x="8449987" y="5622703"/>
                </a:lnTo>
                <a:lnTo>
                  <a:pt x="8457651" y="5614492"/>
                </a:lnTo>
                <a:cubicBezTo>
                  <a:pt x="8491635" y="5574047"/>
                  <a:pt x="8508737" y="5511440"/>
                  <a:pt x="8499016" y="5444669"/>
                </a:cubicBezTo>
                <a:cubicBezTo>
                  <a:pt x="8489296" y="5377897"/>
                  <a:pt x="8455056" y="5322764"/>
                  <a:pt x="8410952" y="5293684"/>
                </a:cubicBezTo>
                <a:close/>
                <a:moveTo>
                  <a:pt x="6716224" y="5533290"/>
                </a:moveTo>
                <a:lnTo>
                  <a:pt x="6708559" y="5541501"/>
                </a:lnTo>
                <a:cubicBezTo>
                  <a:pt x="6674577" y="5581944"/>
                  <a:pt x="6657476" y="5644553"/>
                  <a:pt x="6667195" y="5711322"/>
                </a:cubicBezTo>
                <a:cubicBezTo>
                  <a:pt x="6676913" y="5778094"/>
                  <a:pt x="6711155" y="5833230"/>
                  <a:pt x="6755259" y="5862307"/>
                </a:cubicBezTo>
                <a:lnTo>
                  <a:pt x="6764946" y="5867989"/>
                </a:lnTo>
                <a:lnTo>
                  <a:pt x="6772610" y="5859781"/>
                </a:lnTo>
                <a:cubicBezTo>
                  <a:pt x="6806594" y="5819336"/>
                  <a:pt x="6823697" y="5756727"/>
                  <a:pt x="6813975" y="5689955"/>
                </a:cubicBezTo>
                <a:cubicBezTo>
                  <a:pt x="6804256" y="5623187"/>
                  <a:pt x="6770016" y="5568052"/>
                  <a:pt x="6725911" y="5538973"/>
                </a:cubicBezTo>
                <a:close/>
                <a:moveTo>
                  <a:pt x="5031185" y="5778580"/>
                </a:moveTo>
                <a:lnTo>
                  <a:pt x="5023520" y="5786787"/>
                </a:lnTo>
                <a:cubicBezTo>
                  <a:pt x="4989535" y="5827234"/>
                  <a:pt x="4972435" y="5889842"/>
                  <a:pt x="4982154" y="5956610"/>
                </a:cubicBezTo>
                <a:cubicBezTo>
                  <a:pt x="4991873" y="6023383"/>
                  <a:pt x="5026114" y="6078516"/>
                  <a:pt x="5070218" y="6107595"/>
                </a:cubicBezTo>
                <a:lnTo>
                  <a:pt x="5079905" y="6113278"/>
                </a:lnTo>
                <a:lnTo>
                  <a:pt x="5087569" y="6105069"/>
                </a:lnTo>
                <a:cubicBezTo>
                  <a:pt x="5121554" y="6064624"/>
                  <a:pt x="5138655" y="6002017"/>
                  <a:pt x="5128937" y="5935245"/>
                </a:cubicBezTo>
                <a:cubicBezTo>
                  <a:pt x="5119215" y="5868477"/>
                  <a:pt x="5084976" y="5813344"/>
                  <a:pt x="5040871" y="5784263"/>
                </a:cubicBezTo>
                <a:close/>
                <a:moveTo>
                  <a:pt x="3289729" y="6032080"/>
                </a:moveTo>
                <a:lnTo>
                  <a:pt x="3282066" y="6040288"/>
                </a:lnTo>
                <a:cubicBezTo>
                  <a:pt x="3248081" y="6080736"/>
                  <a:pt x="3230981" y="6143342"/>
                  <a:pt x="3240700" y="6210113"/>
                </a:cubicBezTo>
                <a:cubicBezTo>
                  <a:pt x="3250419" y="6276883"/>
                  <a:pt x="3284659" y="6332017"/>
                  <a:pt x="3328764" y="6361097"/>
                </a:cubicBezTo>
                <a:lnTo>
                  <a:pt x="3338452" y="6366778"/>
                </a:lnTo>
                <a:lnTo>
                  <a:pt x="3346117" y="6358570"/>
                </a:lnTo>
                <a:cubicBezTo>
                  <a:pt x="3380102" y="6318124"/>
                  <a:pt x="3397200" y="6255516"/>
                  <a:pt x="3387480" y="6188746"/>
                </a:cubicBezTo>
                <a:cubicBezTo>
                  <a:pt x="3377762" y="6121976"/>
                  <a:pt x="3343522" y="6066843"/>
                  <a:pt x="3299420" y="6037764"/>
                </a:cubicBezTo>
                <a:close/>
                <a:moveTo>
                  <a:pt x="1604691" y="6277368"/>
                </a:moveTo>
                <a:lnTo>
                  <a:pt x="1597026" y="6285579"/>
                </a:lnTo>
                <a:cubicBezTo>
                  <a:pt x="1563042" y="6326024"/>
                  <a:pt x="1545941" y="6388630"/>
                  <a:pt x="1555662" y="6455402"/>
                </a:cubicBezTo>
                <a:cubicBezTo>
                  <a:pt x="1565380" y="6522172"/>
                  <a:pt x="1599620" y="6577306"/>
                  <a:pt x="1643725" y="6606384"/>
                </a:cubicBezTo>
                <a:lnTo>
                  <a:pt x="1653412" y="6612068"/>
                </a:lnTo>
                <a:lnTo>
                  <a:pt x="1661078" y="6603859"/>
                </a:lnTo>
                <a:cubicBezTo>
                  <a:pt x="1695060" y="6563412"/>
                  <a:pt x="1712161" y="6500807"/>
                  <a:pt x="1702444" y="6434034"/>
                </a:cubicBezTo>
                <a:cubicBezTo>
                  <a:pt x="1692723" y="6367263"/>
                  <a:pt x="1658484" y="6312130"/>
                  <a:pt x="1614378" y="6283053"/>
                </a:cubicBezTo>
                <a:close/>
                <a:moveTo>
                  <a:pt x="8510980" y="5249970"/>
                </a:moveTo>
                <a:cubicBezTo>
                  <a:pt x="8504142" y="5250640"/>
                  <a:pt x="8497492" y="5251693"/>
                  <a:pt x="8491070" y="5253134"/>
                </a:cubicBezTo>
                <a:lnTo>
                  <a:pt x="8480348" y="5256142"/>
                </a:lnTo>
                <a:lnTo>
                  <a:pt x="8482055" y="5267144"/>
                </a:lnTo>
                <a:cubicBezTo>
                  <a:pt x="8492865" y="5318677"/>
                  <a:pt x="8532186" y="5373284"/>
                  <a:pt x="8591909" y="5411708"/>
                </a:cubicBezTo>
                <a:cubicBezTo>
                  <a:pt x="8651634" y="5450134"/>
                  <a:pt x="8717627" y="5463288"/>
                  <a:pt x="8769004" y="5451768"/>
                </a:cubicBezTo>
                <a:lnTo>
                  <a:pt x="8779724" y="5448762"/>
                </a:lnTo>
                <a:lnTo>
                  <a:pt x="8778017" y="5437756"/>
                </a:lnTo>
                <a:cubicBezTo>
                  <a:pt x="8767209" y="5386224"/>
                  <a:pt x="8727887" y="5331619"/>
                  <a:pt x="8668164" y="5293195"/>
                </a:cubicBezTo>
                <a:cubicBezTo>
                  <a:pt x="8615905" y="5259570"/>
                  <a:pt x="8558848" y="5245297"/>
                  <a:pt x="8510980" y="5249970"/>
                </a:cubicBezTo>
                <a:close/>
                <a:moveTo>
                  <a:pt x="6825941" y="5495262"/>
                </a:moveTo>
                <a:cubicBezTo>
                  <a:pt x="6819102" y="5495928"/>
                  <a:pt x="6812451" y="5496984"/>
                  <a:pt x="6806029" y="5498422"/>
                </a:cubicBezTo>
                <a:lnTo>
                  <a:pt x="6795309" y="5501429"/>
                </a:lnTo>
                <a:lnTo>
                  <a:pt x="6797014" y="5512432"/>
                </a:lnTo>
                <a:cubicBezTo>
                  <a:pt x="6807825" y="5563967"/>
                  <a:pt x="6847146" y="5618571"/>
                  <a:pt x="6906871" y="5656998"/>
                </a:cubicBezTo>
                <a:cubicBezTo>
                  <a:pt x="6966595" y="5695425"/>
                  <a:pt x="7032585" y="5708576"/>
                  <a:pt x="7083964" y="5697056"/>
                </a:cubicBezTo>
                <a:lnTo>
                  <a:pt x="7094684" y="5694049"/>
                </a:lnTo>
                <a:lnTo>
                  <a:pt x="7092979" y="5683044"/>
                </a:lnTo>
                <a:cubicBezTo>
                  <a:pt x="7082167" y="5631513"/>
                  <a:pt x="7042849" y="5576907"/>
                  <a:pt x="6983124" y="5538485"/>
                </a:cubicBezTo>
                <a:cubicBezTo>
                  <a:pt x="6930865" y="5504859"/>
                  <a:pt x="6873806" y="5490584"/>
                  <a:pt x="6825941" y="5495262"/>
                </a:cubicBezTo>
                <a:close/>
                <a:moveTo>
                  <a:pt x="5140900" y="5740550"/>
                </a:moveTo>
                <a:cubicBezTo>
                  <a:pt x="5134064" y="5741216"/>
                  <a:pt x="5127413" y="5742273"/>
                  <a:pt x="5120990" y="5743712"/>
                </a:cubicBezTo>
                <a:lnTo>
                  <a:pt x="5110269" y="5746717"/>
                </a:lnTo>
                <a:lnTo>
                  <a:pt x="5111974" y="5757724"/>
                </a:lnTo>
                <a:cubicBezTo>
                  <a:pt x="5122785" y="5809254"/>
                  <a:pt x="5162104" y="5863860"/>
                  <a:pt x="5221830" y="5902285"/>
                </a:cubicBezTo>
                <a:cubicBezTo>
                  <a:pt x="5281553" y="5940715"/>
                  <a:pt x="5347546" y="5953867"/>
                  <a:pt x="5398924" y="5942345"/>
                </a:cubicBezTo>
                <a:lnTo>
                  <a:pt x="5409643" y="5939338"/>
                </a:lnTo>
                <a:lnTo>
                  <a:pt x="5407939" y="5928334"/>
                </a:lnTo>
                <a:cubicBezTo>
                  <a:pt x="5397127" y="5876803"/>
                  <a:pt x="5357808" y="5822196"/>
                  <a:pt x="5298083" y="5783771"/>
                </a:cubicBezTo>
                <a:cubicBezTo>
                  <a:pt x="5245824" y="5750147"/>
                  <a:pt x="5188765" y="5735876"/>
                  <a:pt x="5140900" y="5740550"/>
                </a:cubicBezTo>
                <a:close/>
                <a:moveTo>
                  <a:pt x="3399445" y="5994051"/>
                </a:moveTo>
                <a:cubicBezTo>
                  <a:pt x="3392607" y="5994718"/>
                  <a:pt x="3385958" y="5995770"/>
                  <a:pt x="3379533" y="5997211"/>
                </a:cubicBezTo>
                <a:lnTo>
                  <a:pt x="3368814" y="6000219"/>
                </a:lnTo>
                <a:lnTo>
                  <a:pt x="3370519" y="6011222"/>
                </a:lnTo>
                <a:cubicBezTo>
                  <a:pt x="3381330" y="6062753"/>
                  <a:pt x="3420651" y="6117360"/>
                  <a:pt x="3480375" y="6155785"/>
                </a:cubicBezTo>
                <a:cubicBezTo>
                  <a:pt x="3540097" y="6194215"/>
                  <a:pt x="3606090" y="6207365"/>
                  <a:pt x="3657469" y="6195844"/>
                </a:cubicBezTo>
                <a:lnTo>
                  <a:pt x="3668189" y="6192836"/>
                </a:lnTo>
                <a:lnTo>
                  <a:pt x="3666484" y="6181833"/>
                </a:lnTo>
                <a:cubicBezTo>
                  <a:pt x="3655671" y="6130302"/>
                  <a:pt x="3616354" y="6075697"/>
                  <a:pt x="3556630" y="6037271"/>
                </a:cubicBezTo>
                <a:cubicBezTo>
                  <a:pt x="3504370" y="6003646"/>
                  <a:pt x="3447312" y="5989374"/>
                  <a:pt x="3399445" y="5994051"/>
                </a:cubicBezTo>
                <a:close/>
                <a:moveTo>
                  <a:pt x="1714406" y="6239340"/>
                </a:moveTo>
                <a:cubicBezTo>
                  <a:pt x="1707567" y="6240005"/>
                  <a:pt x="1700920" y="6241060"/>
                  <a:pt x="1694496" y="6242499"/>
                </a:cubicBezTo>
                <a:lnTo>
                  <a:pt x="1683776" y="6245508"/>
                </a:lnTo>
                <a:lnTo>
                  <a:pt x="1685481" y="6256511"/>
                </a:lnTo>
                <a:cubicBezTo>
                  <a:pt x="1696291" y="6308044"/>
                  <a:pt x="1735611" y="6362650"/>
                  <a:pt x="1795336" y="6401075"/>
                </a:cubicBezTo>
                <a:cubicBezTo>
                  <a:pt x="1855060" y="6439502"/>
                  <a:pt x="1921054" y="6452653"/>
                  <a:pt x="1972431" y="6441135"/>
                </a:cubicBezTo>
                <a:lnTo>
                  <a:pt x="1983150" y="6438127"/>
                </a:lnTo>
                <a:lnTo>
                  <a:pt x="1981445" y="6427123"/>
                </a:lnTo>
                <a:cubicBezTo>
                  <a:pt x="1970635" y="6375592"/>
                  <a:pt x="1931314" y="6320985"/>
                  <a:pt x="1871593" y="6282560"/>
                </a:cubicBezTo>
                <a:cubicBezTo>
                  <a:pt x="1819332" y="6248937"/>
                  <a:pt x="1762273" y="6234664"/>
                  <a:pt x="1714406" y="6239340"/>
                </a:cubicBezTo>
                <a:close/>
                <a:moveTo>
                  <a:pt x="8305194" y="5268187"/>
                </a:moveTo>
                <a:cubicBezTo>
                  <a:pt x="8292075" y="5269259"/>
                  <a:pt x="8278543" y="5272074"/>
                  <a:pt x="8264911" y="5276545"/>
                </a:cubicBezTo>
                <a:cubicBezTo>
                  <a:pt x="8224014" y="5289958"/>
                  <a:pt x="8182227" y="5318276"/>
                  <a:pt x="8148036" y="5359117"/>
                </a:cubicBezTo>
                <a:cubicBezTo>
                  <a:pt x="8102447" y="5413571"/>
                  <a:pt x="8081153" y="5477402"/>
                  <a:pt x="8086162" y="5529815"/>
                </a:cubicBezTo>
                <a:lnTo>
                  <a:pt x="8087806" y="5540827"/>
                </a:lnTo>
                <a:lnTo>
                  <a:pt x="8098937" y="5540510"/>
                </a:lnTo>
                <a:cubicBezTo>
                  <a:pt x="8151415" y="5536225"/>
                  <a:pt x="8210506" y="5504036"/>
                  <a:pt x="8256097" y="5449582"/>
                </a:cubicBezTo>
                <a:cubicBezTo>
                  <a:pt x="8301684" y="5395127"/>
                  <a:pt x="8322979" y="5331295"/>
                  <a:pt x="8317971" y="5278880"/>
                </a:cubicBezTo>
                <a:lnTo>
                  <a:pt x="8316326" y="5267869"/>
                </a:lnTo>
                <a:close/>
                <a:moveTo>
                  <a:pt x="6620155" y="5513474"/>
                </a:moveTo>
                <a:cubicBezTo>
                  <a:pt x="6607034" y="5514546"/>
                  <a:pt x="6593501" y="5517361"/>
                  <a:pt x="6579870" y="5521833"/>
                </a:cubicBezTo>
                <a:cubicBezTo>
                  <a:pt x="6538973" y="5535247"/>
                  <a:pt x="6497188" y="5563562"/>
                  <a:pt x="6462997" y="5604403"/>
                </a:cubicBezTo>
                <a:cubicBezTo>
                  <a:pt x="6417408" y="5658857"/>
                  <a:pt x="6396112" y="5722688"/>
                  <a:pt x="6401122" y="5775105"/>
                </a:cubicBezTo>
                <a:lnTo>
                  <a:pt x="6402767" y="5786116"/>
                </a:lnTo>
                <a:lnTo>
                  <a:pt x="6413895" y="5785799"/>
                </a:lnTo>
                <a:cubicBezTo>
                  <a:pt x="6466376" y="5781513"/>
                  <a:pt x="6525466" y="5749323"/>
                  <a:pt x="6571054" y="5694869"/>
                </a:cubicBezTo>
                <a:cubicBezTo>
                  <a:pt x="6616644" y="5640415"/>
                  <a:pt x="6637938" y="5576584"/>
                  <a:pt x="6632929" y="5524170"/>
                </a:cubicBezTo>
                <a:lnTo>
                  <a:pt x="6631285" y="5513158"/>
                </a:lnTo>
                <a:close/>
                <a:moveTo>
                  <a:pt x="4935114" y="5758764"/>
                </a:moveTo>
                <a:cubicBezTo>
                  <a:pt x="4921995" y="5759835"/>
                  <a:pt x="4908462" y="5762650"/>
                  <a:pt x="4894830" y="5767122"/>
                </a:cubicBezTo>
                <a:cubicBezTo>
                  <a:pt x="4853934" y="5780536"/>
                  <a:pt x="4812148" y="5808852"/>
                  <a:pt x="4777957" y="5849693"/>
                </a:cubicBezTo>
                <a:cubicBezTo>
                  <a:pt x="4732368" y="5904148"/>
                  <a:pt x="4711071" y="5967979"/>
                  <a:pt x="4716082" y="6020393"/>
                </a:cubicBezTo>
                <a:lnTo>
                  <a:pt x="4717728" y="6031406"/>
                </a:lnTo>
                <a:lnTo>
                  <a:pt x="4728857" y="6031088"/>
                </a:lnTo>
                <a:cubicBezTo>
                  <a:pt x="4781334" y="6026801"/>
                  <a:pt x="4840426" y="5994615"/>
                  <a:pt x="4886015" y="5940158"/>
                </a:cubicBezTo>
                <a:cubicBezTo>
                  <a:pt x="4931603" y="5885705"/>
                  <a:pt x="4952898" y="5821875"/>
                  <a:pt x="4947889" y="5769459"/>
                </a:cubicBezTo>
                <a:lnTo>
                  <a:pt x="4946243" y="5758446"/>
                </a:lnTo>
                <a:close/>
                <a:moveTo>
                  <a:pt x="3193658" y="6012265"/>
                </a:moveTo>
                <a:cubicBezTo>
                  <a:pt x="3180539" y="6013337"/>
                  <a:pt x="3167007" y="6016152"/>
                  <a:pt x="3153375" y="6020623"/>
                </a:cubicBezTo>
                <a:cubicBezTo>
                  <a:pt x="3112480" y="6034036"/>
                  <a:pt x="3070693" y="6062353"/>
                  <a:pt x="3036501" y="6103191"/>
                </a:cubicBezTo>
                <a:cubicBezTo>
                  <a:pt x="2990915" y="6157649"/>
                  <a:pt x="2969617" y="6221479"/>
                  <a:pt x="2974627" y="6273893"/>
                </a:cubicBezTo>
                <a:lnTo>
                  <a:pt x="2976272" y="6284904"/>
                </a:lnTo>
                <a:lnTo>
                  <a:pt x="2987403" y="6284588"/>
                </a:lnTo>
                <a:cubicBezTo>
                  <a:pt x="3039880" y="6280302"/>
                  <a:pt x="3098971" y="6248113"/>
                  <a:pt x="3144560" y="6193658"/>
                </a:cubicBezTo>
                <a:cubicBezTo>
                  <a:pt x="3190150" y="6139204"/>
                  <a:pt x="3211445" y="6075371"/>
                  <a:pt x="3206436" y="6022958"/>
                </a:cubicBezTo>
                <a:lnTo>
                  <a:pt x="3204791" y="6011947"/>
                </a:lnTo>
                <a:close/>
                <a:moveTo>
                  <a:pt x="1508620" y="6257555"/>
                </a:moveTo>
                <a:cubicBezTo>
                  <a:pt x="1495500" y="6258625"/>
                  <a:pt x="1481968" y="6261441"/>
                  <a:pt x="1468337" y="6265911"/>
                </a:cubicBezTo>
                <a:cubicBezTo>
                  <a:pt x="1427440" y="6279325"/>
                  <a:pt x="1385653" y="6307640"/>
                  <a:pt x="1351461" y="6348483"/>
                </a:cubicBezTo>
                <a:cubicBezTo>
                  <a:pt x="1305874" y="6402936"/>
                  <a:pt x="1284577" y="6466768"/>
                  <a:pt x="1289587" y="6519182"/>
                </a:cubicBezTo>
                <a:lnTo>
                  <a:pt x="1291234" y="6530192"/>
                </a:lnTo>
                <a:lnTo>
                  <a:pt x="1302363" y="6529876"/>
                </a:lnTo>
                <a:cubicBezTo>
                  <a:pt x="1354842" y="6525590"/>
                  <a:pt x="1413934" y="6493403"/>
                  <a:pt x="1459522" y="6438946"/>
                </a:cubicBezTo>
                <a:cubicBezTo>
                  <a:pt x="1505110" y="6384492"/>
                  <a:pt x="1526405" y="6320660"/>
                  <a:pt x="1521396" y="6268245"/>
                </a:cubicBezTo>
                <a:lnTo>
                  <a:pt x="1519750" y="6257237"/>
                </a:lnTo>
                <a:close/>
                <a:moveTo>
                  <a:pt x="8371928" y="5119023"/>
                </a:moveTo>
                <a:cubicBezTo>
                  <a:pt x="8335289" y="5126521"/>
                  <a:pt x="8307724" y="5158940"/>
                  <a:pt x="8307725" y="5197798"/>
                </a:cubicBezTo>
                <a:cubicBezTo>
                  <a:pt x="8307724" y="5242209"/>
                  <a:pt x="8343725" y="5278209"/>
                  <a:pt x="8388133" y="5278209"/>
                </a:cubicBezTo>
                <a:cubicBezTo>
                  <a:pt x="8432543" y="5278209"/>
                  <a:pt x="8468542" y="5242207"/>
                  <a:pt x="8468546" y="5197797"/>
                </a:cubicBezTo>
                <a:cubicBezTo>
                  <a:pt x="8468542" y="5153389"/>
                  <a:pt x="8432543" y="5117387"/>
                  <a:pt x="8388134" y="5117389"/>
                </a:cubicBezTo>
                <a:cubicBezTo>
                  <a:pt x="8382583" y="5117387"/>
                  <a:pt x="8377163" y="5117951"/>
                  <a:pt x="8371928" y="5119023"/>
                </a:cubicBezTo>
                <a:close/>
                <a:moveTo>
                  <a:pt x="6686889" y="5364310"/>
                </a:moveTo>
                <a:cubicBezTo>
                  <a:pt x="6650247" y="5371811"/>
                  <a:pt x="6622684" y="5404227"/>
                  <a:pt x="6622684" y="5443086"/>
                </a:cubicBezTo>
                <a:cubicBezTo>
                  <a:pt x="6622682" y="5487497"/>
                  <a:pt x="6658686" y="5523496"/>
                  <a:pt x="6703094" y="5523497"/>
                </a:cubicBezTo>
                <a:cubicBezTo>
                  <a:pt x="6747502" y="5523497"/>
                  <a:pt x="6783503" y="5487496"/>
                  <a:pt x="6783503" y="5443087"/>
                </a:cubicBezTo>
                <a:cubicBezTo>
                  <a:pt x="6783503" y="5398679"/>
                  <a:pt x="6747503" y="5362677"/>
                  <a:pt x="6703094" y="5362677"/>
                </a:cubicBezTo>
                <a:cubicBezTo>
                  <a:pt x="6697543" y="5362677"/>
                  <a:pt x="6692121" y="5363242"/>
                  <a:pt x="6686889" y="5364310"/>
                </a:cubicBezTo>
                <a:close/>
                <a:moveTo>
                  <a:pt x="5001849" y="5609601"/>
                </a:moveTo>
                <a:cubicBezTo>
                  <a:pt x="4965207" y="5617097"/>
                  <a:pt x="4937644" y="5649518"/>
                  <a:pt x="4937643" y="5688375"/>
                </a:cubicBezTo>
                <a:cubicBezTo>
                  <a:pt x="4937645" y="5732785"/>
                  <a:pt x="4973645" y="5768785"/>
                  <a:pt x="5018055" y="5768787"/>
                </a:cubicBezTo>
                <a:cubicBezTo>
                  <a:pt x="5062461" y="5768787"/>
                  <a:pt x="5098464" y="5732785"/>
                  <a:pt x="5098463" y="5688375"/>
                </a:cubicBezTo>
                <a:cubicBezTo>
                  <a:pt x="5098464" y="5643966"/>
                  <a:pt x="5062464" y="5607965"/>
                  <a:pt x="5018054" y="5607967"/>
                </a:cubicBezTo>
                <a:cubicBezTo>
                  <a:pt x="5012502" y="5607968"/>
                  <a:pt x="5007082" y="5608528"/>
                  <a:pt x="5001849" y="5609601"/>
                </a:cubicBezTo>
                <a:close/>
                <a:moveTo>
                  <a:pt x="8650115" y="5071144"/>
                </a:moveTo>
                <a:cubicBezTo>
                  <a:pt x="8579837" y="5081373"/>
                  <a:pt x="8521426" y="5114784"/>
                  <a:pt x="8490237" y="5157206"/>
                </a:cubicBezTo>
                <a:lnTo>
                  <a:pt x="8484125" y="5166515"/>
                </a:lnTo>
                <a:lnTo>
                  <a:pt x="8492637" y="5173693"/>
                </a:lnTo>
                <a:cubicBezTo>
                  <a:pt x="8534626" y="5205461"/>
                  <a:pt x="8600135" y="5220835"/>
                  <a:pt x="8670413" y="5210605"/>
                </a:cubicBezTo>
                <a:cubicBezTo>
                  <a:pt x="8740692" y="5200374"/>
                  <a:pt x="8799101" y="5166963"/>
                  <a:pt x="8830290" y="5124540"/>
                </a:cubicBezTo>
                <a:lnTo>
                  <a:pt x="8836402" y="5115235"/>
                </a:lnTo>
                <a:lnTo>
                  <a:pt x="8827890" y="5108056"/>
                </a:lnTo>
                <a:cubicBezTo>
                  <a:pt x="8785901" y="5076285"/>
                  <a:pt x="8720390" y="5060915"/>
                  <a:pt x="8650115" y="5071144"/>
                </a:cubicBezTo>
                <a:close/>
                <a:moveTo>
                  <a:pt x="3260393" y="5863099"/>
                </a:moveTo>
                <a:cubicBezTo>
                  <a:pt x="3223754" y="5870597"/>
                  <a:pt x="3196191" y="5903019"/>
                  <a:pt x="3196189" y="5941876"/>
                </a:cubicBezTo>
                <a:cubicBezTo>
                  <a:pt x="3196189" y="5986285"/>
                  <a:pt x="3232191" y="6022286"/>
                  <a:pt x="3276599" y="6022286"/>
                </a:cubicBezTo>
                <a:cubicBezTo>
                  <a:pt x="3321008" y="6022287"/>
                  <a:pt x="3357009" y="5986285"/>
                  <a:pt x="3357009" y="5941876"/>
                </a:cubicBezTo>
                <a:cubicBezTo>
                  <a:pt x="3357009" y="5897466"/>
                  <a:pt x="3321008" y="5861468"/>
                  <a:pt x="3276599" y="5861467"/>
                </a:cubicBezTo>
                <a:cubicBezTo>
                  <a:pt x="3271048" y="5861466"/>
                  <a:pt x="3265628" y="5862029"/>
                  <a:pt x="3260393" y="5863099"/>
                </a:cubicBezTo>
                <a:close/>
                <a:moveTo>
                  <a:pt x="6965071" y="5316433"/>
                </a:moveTo>
                <a:cubicBezTo>
                  <a:pt x="6894794" y="5326665"/>
                  <a:pt x="6836385" y="5360072"/>
                  <a:pt x="6805195" y="5402495"/>
                </a:cubicBezTo>
                <a:lnTo>
                  <a:pt x="6799085" y="5411803"/>
                </a:lnTo>
                <a:lnTo>
                  <a:pt x="6807596" y="5418980"/>
                </a:lnTo>
                <a:cubicBezTo>
                  <a:pt x="6849586" y="5450751"/>
                  <a:pt x="6915095" y="5466122"/>
                  <a:pt x="6985374" y="5455892"/>
                </a:cubicBezTo>
                <a:cubicBezTo>
                  <a:pt x="7055651" y="5445662"/>
                  <a:pt x="7114062" y="5412253"/>
                  <a:pt x="7145248" y="5369832"/>
                </a:cubicBezTo>
                <a:lnTo>
                  <a:pt x="7151360" y="5360523"/>
                </a:lnTo>
                <a:lnTo>
                  <a:pt x="7142849" y="5353345"/>
                </a:lnTo>
                <a:cubicBezTo>
                  <a:pt x="7100862" y="5321574"/>
                  <a:pt x="7035349" y="5306204"/>
                  <a:pt x="6965071" y="5316433"/>
                </a:cubicBezTo>
                <a:close/>
                <a:moveTo>
                  <a:pt x="8106667" y="5146658"/>
                </a:moveTo>
                <a:cubicBezTo>
                  <a:pt x="8036389" y="5156885"/>
                  <a:pt x="7977977" y="5190296"/>
                  <a:pt x="7946791" y="5232717"/>
                </a:cubicBezTo>
                <a:lnTo>
                  <a:pt x="7940679" y="5242026"/>
                </a:lnTo>
                <a:lnTo>
                  <a:pt x="7949190" y="5249206"/>
                </a:lnTo>
                <a:cubicBezTo>
                  <a:pt x="7991179" y="5280973"/>
                  <a:pt x="8056689" y="5296343"/>
                  <a:pt x="8126967" y="5286115"/>
                </a:cubicBezTo>
                <a:cubicBezTo>
                  <a:pt x="8197246" y="5275884"/>
                  <a:pt x="8255655" y="5242475"/>
                  <a:pt x="8286841" y="5200053"/>
                </a:cubicBezTo>
                <a:lnTo>
                  <a:pt x="8292953" y="5190744"/>
                </a:lnTo>
                <a:lnTo>
                  <a:pt x="8284441" y="5183568"/>
                </a:lnTo>
                <a:cubicBezTo>
                  <a:pt x="8242455" y="5151797"/>
                  <a:pt x="8176943" y="5136426"/>
                  <a:pt x="8106667" y="5146658"/>
                </a:cubicBezTo>
                <a:close/>
                <a:moveTo>
                  <a:pt x="1575355" y="6108388"/>
                </a:moveTo>
                <a:cubicBezTo>
                  <a:pt x="1538714" y="6115887"/>
                  <a:pt x="1511151" y="6148305"/>
                  <a:pt x="1511151" y="6187166"/>
                </a:cubicBezTo>
                <a:cubicBezTo>
                  <a:pt x="1511151" y="6231574"/>
                  <a:pt x="1547151" y="6267574"/>
                  <a:pt x="1591559" y="6267576"/>
                </a:cubicBezTo>
                <a:cubicBezTo>
                  <a:pt x="1635970" y="6267573"/>
                  <a:pt x="1671969" y="6231574"/>
                  <a:pt x="1671970" y="6187165"/>
                </a:cubicBezTo>
                <a:cubicBezTo>
                  <a:pt x="1671972" y="6142757"/>
                  <a:pt x="1635970" y="6106754"/>
                  <a:pt x="1591560" y="6106756"/>
                </a:cubicBezTo>
                <a:cubicBezTo>
                  <a:pt x="1586010" y="6106753"/>
                  <a:pt x="1580589" y="6107318"/>
                  <a:pt x="1575355" y="6108388"/>
                </a:cubicBezTo>
                <a:close/>
                <a:moveTo>
                  <a:pt x="5280034" y="5561723"/>
                </a:moveTo>
                <a:cubicBezTo>
                  <a:pt x="5209755" y="5571953"/>
                  <a:pt x="5151343" y="5605361"/>
                  <a:pt x="5120156" y="5647785"/>
                </a:cubicBezTo>
                <a:lnTo>
                  <a:pt x="5114045" y="5657092"/>
                </a:lnTo>
                <a:lnTo>
                  <a:pt x="5122557" y="5664273"/>
                </a:lnTo>
                <a:cubicBezTo>
                  <a:pt x="5164544" y="5696039"/>
                  <a:pt x="5230056" y="5711410"/>
                  <a:pt x="5300333" y="5701181"/>
                </a:cubicBezTo>
                <a:cubicBezTo>
                  <a:pt x="5370610" y="5690950"/>
                  <a:pt x="5429021" y="5657541"/>
                  <a:pt x="5460208" y="5615120"/>
                </a:cubicBezTo>
                <a:lnTo>
                  <a:pt x="5466319" y="5605814"/>
                </a:lnTo>
                <a:lnTo>
                  <a:pt x="5457809" y="5598633"/>
                </a:lnTo>
                <a:cubicBezTo>
                  <a:pt x="5415820" y="5566862"/>
                  <a:pt x="5350309" y="5551492"/>
                  <a:pt x="5280034" y="5561723"/>
                </a:cubicBezTo>
                <a:close/>
                <a:moveTo>
                  <a:pt x="6421625" y="5391945"/>
                </a:moveTo>
                <a:cubicBezTo>
                  <a:pt x="6351348" y="5402174"/>
                  <a:pt x="6292938" y="5435584"/>
                  <a:pt x="6261749" y="5478006"/>
                </a:cubicBezTo>
                <a:lnTo>
                  <a:pt x="6255639" y="5487315"/>
                </a:lnTo>
                <a:lnTo>
                  <a:pt x="6264149" y="5494493"/>
                </a:lnTo>
                <a:cubicBezTo>
                  <a:pt x="6306138" y="5526264"/>
                  <a:pt x="6371649" y="5541634"/>
                  <a:pt x="6441925" y="5531403"/>
                </a:cubicBezTo>
                <a:cubicBezTo>
                  <a:pt x="6512204" y="5521174"/>
                  <a:pt x="6570616" y="5487765"/>
                  <a:pt x="6601803" y="5445343"/>
                </a:cubicBezTo>
                <a:lnTo>
                  <a:pt x="6607912" y="5436033"/>
                </a:lnTo>
                <a:lnTo>
                  <a:pt x="6599402" y="5428856"/>
                </a:lnTo>
                <a:cubicBezTo>
                  <a:pt x="6557414" y="5397084"/>
                  <a:pt x="6491904" y="5381716"/>
                  <a:pt x="6421625" y="5391945"/>
                </a:cubicBezTo>
                <a:close/>
                <a:moveTo>
                  <a:pt x="3538578" y="5815223"/>
                </a:moveTo>
                <a:cubicBezTo>
                  <a:pt x="3468301" y="5825453"/>
                  <a:pt x="3409889" y="5858861"/>
                  <a:pt x="3378703" y="5901286"/>
                </a:cubicBezTo>
                <a:lnTo>
                  <a:pt x="3372590" y="5910593"/>
                </a:lnTo>
                <a:lnTo>
                  <a:pt x="3381103" y="5917768"/>
                </a:lnTo>
                <a:cubicBezTo>
                  <a:pt x="3423089" y="5949540"/>
                  <a:pt x="3488603" y="5964910"/>
                  <a:pt x="3558879" y="5954681"/>
                </a:cubicBezTo>
                <a:cubicBezTo>
                  <a:pt x="3629154" y="5944452"/>
                  <a:pt x="3687567" y="5911041"/>
                  <a:pt x="3718753" y="5868619"/>
                </a:cubicBezTo>
                <a:lnTo>
                  <a:pt x="3724865" y="5859313"/>
                </a:lnTo>
                <a:lnTo>
                  <a:pt x="3716355" y="5852131"/>
                </a:lnTo>
                <a:cubicBezTo>
                  <a:pt x="3674367" y="5820363"/>
                  <a:pt x="3608857" y="5804991"/>
                  <a:pt x="3538578" y="5815223"/>
                </a:cubicBezTo>
                <a:close/>
                <a:moveTo>
                  <a:pt x="4736584" y="5637233"/>
                </a:moveTo>
                <a:cubicBezTo>
                  <a:pt x="4666307" y="5647465"/>
                  <a:pt x="4607899" y="5680874"/>
                  <a:pt x="4576710" y="5723296"/>
                </a:cubicBezTo>
                <a:lnTo>
                  <a:pt x="4570598" y="5732605"/>
                </a:lnTo>
                <a:lnTo>
                  <a:pt x="4579110" y="5739783"/>
                </a:lnTo>
                <a:cubicBezTo>
                  <a:pt x="4621097" y="5771552"/>
                  <a:pt x="4686609" y="5786923"/>
                  <a:pt x="4756887" y="5776693"/>
                </a:cubicBezTo>
                <a:cubicBezTo>
                  <a:pt x="4827164" y="5766461"/>
                  <a:pt x="4885574" y="5733053"/>
                  <a:pt x="4916761" y="5690631"/>
                </a:cubicBezTo>
                <a:lnTo>
                  <a:pt x="4922875" y="5681322"/>
                </a:lnTo>
                <a:lnTo>
                  <a:pt x="4914361" y="5674144"/>
                </a:lnTo>
                <a:cubicBezTo>
                  <a:pt x="4872373" y="5642374"/>
                  <a:pt x="4806863" y="5627003"/>
                  <a:pt x="4736584" y="5637233"/>
                </a:cubicBezTo>
                <a:close/>
                <a:moveTo>
                  <a:pt x="1853539" y="6060510"/>
                </a:moveTo>
                <a:cubicBezTo>
                  <a:pt x="1783262" y="6070741"/>
                  <a:pt x="1724851" y="6104151"/>
                  <a:pt x="1693663" y="6146573"/>
                </a:cubicBezTo>
                <a:lnTo>
                  <a:pt x="1687551" y="6155880"/>
                </a:lnTo>
                <a:lnTo>
                  <a:pt x="1696065" y="6163059"/>
                </a:lnTo>
                <a:cubicBezTo>
                  <a:pt x="1738053" y="6194829"/>
                  <a:pt x="1803562" y="6210203"/>
                  <a:pt x="1873840" y="6199970"/>
                </a:cubicBezTo>
                <a:cubicBezTo>
                  <a:pt x="1944120" y="6189739"/>
                  <a:pt x="2002529" y="6156332"/>
                  <a:pt x="2033717" y="6113909"/>
                </a:cubicBezTo>
                <a:lnTo>
                  <a:pt x="2039825" y="6104601"/>
                </a:lnTo>
                <a:lnTo>
                  <a:pt x="2031316" y="6097421"/>
                </a:lnTo>
                <a:cubicBezTo>
                  <a:pt x="1989328" y="6065650"/>
                  <a:pt x="1923816" y="6050282"/>
                  <a:pt x="1853539" y="6060510"/>
                </a:cubicBezTo>
                <a:close/>
                <a:moveTo>
                  <a:pt x="2995131" y="5890734"/>
                </a:moveTo>
                <a:cubicBezTo>
                  <a:pt x="2924853" y="5900965"/>
                  <a:pt x="2866444" y="5934376"/>
                  <a:pt x="2835258" y="5976796"/>
                </a:cubicBezTo>
                <a:lnTo>
                  <a:pt x="2829145" y="5986104"/>
                </a:lnTo>
                <a:lnTo>
                  <a:pt x="2837654" y="5993283"/>
                </a:lnTo>
                <a:cubicBezTo>
                  <a:pt x="2879643" y="6025054"/>
                  <a:pt x="2945154" y="6040425"/>
                  <a:pt x="3015433" y="6030193"/>
                </a:cubicBezTo>
                <a:cubicBezTo>
                  <a:pt x="3085709" y="6019962"/>
                  <a:pt x="3144120" y="5986554"/>
                  <a:pt x="3175309" y="5944131"/>
                </a:cubicBezTo>
                <a:lnTo>
                  <a:pt x="3181419" y="5934823"/>
                </a:lnTo>
                <a:lnTo>
                  <a:pt x="3172908" y="5927643"/>
                </a:lnTo>
                <a:cubicBezTo>
                  <a:pt x="3130920" y="5895875"/>
                  <a:pt x="3065408" y="5880505"/>
                  <a:pt x="2995131" y="5890734"/>
                </a:cubicBezTo>
                <a:close/>
                <a:moveTo>
                  <a:pt x="1310093" y="6136024"/>
                </a:moveTo>
                <a:cubicBezTo>
                  <a:pt x="1239815" y="6146254"/>
                  <a:pt x="1181404" y="6179661"/>
                  <a:pt x="1150216" y="6222085"/>
                </a:cubicBezTo>
                <a:lnTo>
                  <a:pt x="1144106" y="6231392"/>
                </a:lnTo>
                <a:lnTo>
                  <a:pt x="1152616" y="6238573"/>
                </a:lnTo>
                <a:cubicBezTo>
                  <a:pt x="1194605" y="6270342"/>
                  <a:pt x="1260115" y="6285711"/>
                  <a:pt x="1330393" y="6275482"/>
                </a:cubicBezTo>
                <a:cubicBezTo>
                  <a:pt x="1400670" y="6265251"/>
                  <a:pt x="1459080" y="6231842"/>
                  <a:pt x="1490268" y="6189418"/>
                </a:cubicBezTo>
                <a:lnTo>
                  <a:pt x="1496380" y="6180113"/>
                </a:lnTo>
                <a:lnTo>
                  <a:pt x="1487870" y="6172932"/>
                </a:lnTo>
                <a:cubicBezTo>
                  <a:pt x="1445880" y="6141164"/>
                  <a:pt x="1380369" y="6125792"/>
                  <a:pt x="1310093" y="6136024"/>
                </a:cubicBezTo>
                <a:close/>
                <a:moveTo>
                  <a:pt x="8656201" y="4843774"/>
                </a:moveTo>
                <a:cubicBezTo>
                  <a:pt x="8643082" y="4844845"/>
                  <a:pt x="8629549" y="4847661"/>
                  <a:pt x="8615916" y="4852133"/>
                </a:cubicBezTo>
                <a:cubicBezTo>
                  <a:pt x="8575023" y="4865546"/>
                  <a:pt x="8533235" y="4893864"/>
                  <a:pt x="8499041" y="4934703"/>
                </a:cubicBezTo>
                <a:cubicBezTo>
                  <a:pt x="8453453" y="4989158"/>
                  <a:pt x="8432157" y="5052989"/>
                  <a:pt x="8437167" y="5105403"/>
                </a:cubicBezTo>
                <a:lnTo>
                  <a:pt x="8438810" y="5116416"/>
                </a:lnTo>
                <a:lnTo>
                  <a:pt x="8449943" y="5116096"/>
                </a:lnTo>
                <a:cubicBezTo>
                  <a:pt x="8502419" y="5111811"/>
                  <a:pt x="8561511" y="5079624"/>
                  <a:pt x="8607102" y="5025169"/>
                </a:cubicBezTo>
                <a:cubicBezTo>
                  <a:pt x="8652689" y="4970713"/>
                  <a:pt x="8673985" y="4906883"/>
                  <a:pt x="8668976" y="4854467"/>
                </a:cubicBezTo>
                <a:lnTo>
                  <a:pt x="8667329" y="4843456"/>
                </a:lnTo>
                <a:close/>
                <a:moveTo>
                  <a:pt x="6971159" y="5089064"/>
                </a:moveTo>
                <a:cubicBezTo>
                  <a:pt x="6958040" y="5090136"/>
                  <a:pt x="6944507" y="5092951"/>
                  <a:pt x="6930876" y="5097422"/>
                </a:cubicBezTo>
                <a:cubicBezTo>
                  <a:pt x="6889980" y="5110835"/>
                  <a:pt x="6848193" y="5139152"/>
                  <a:pt x="6814002" y="5179992"/>
                </a:cubicBezTo>
                <a:cubicBezTo>
                  <a:pt x="6768414" y="5234446"/>
                  <a:pt x="6747119" y="5298277"/>
                  <a:pt x="6752128" y="5350690"/>
                </a:cubicBezTo>
                <a:lnTo>
                  <a:pt x="6753773" y="5361705"/>
                </a:lnTo>
                <a:lnTo>
                  <a:pt x="6764900" y="5361385"/>
                </a:lnTo>
                <a:cubicBezTo>
                  <a:pt x="6817380" y="5357102"/>
                  <a:pt x="6876472" y="5324910"/>
                  <a:pt x="6922060" y="5270459"/>
                </a:cubicBezTo>
                <a:cubicBezTo>
                  <a:pt x="6967650" y="5216003"/>
                  <a:pt x="6988942" y="5152171"/>
                  <a:pt x="6983933" y="5099757"/>
                </a:cubicBezTo>
                <a:lnTo>
                  <a:pt x="6982291" y="5088746"/>
                </a:lnTo>
                <a:close/>
                <a:moveTo>
                  <a:pt x="5286121" y="5334353"/>
                </a:moveTo>
                <a:cubicBezTo>
                  <a:pt x="5273001" y="5335425"/>
                  <a:pt x="5259468" y="5338239"/>
                  <a:pt x="5245836" y="5342710"/>
                </a:cubicBezTo>
                <a:cubicBezTo>
                  <a:pt x="5204940" y="5356123"/>
                  <a:pt x="5163153" y="5384439"/>
                  <a:pt x="5128960" y="5425281"/>
                </a:cubicBezTo>
                <a:cubicBezTo>
                  <a:pt x="5083373" y="5479734"/>
                  <a:pt x="5062078" y="5543566"/>
                  <a:pt x="5067087" y="5595980"/>
                </a:cubicBezTo>
                <a:lnTo>
                  <a:pt x="5068732" y="5606993"/>
                </a:lnTo>
                <a:lnTo>
                  <a:pt x="5079863" y="5606674"/>
                </a:lnTo>
                <a:cubicBezTo>
                  <a:pt x="5132339" y="5602389"/>
                  <a:pt x="5191432" y="5570200"/>
                  <a:pt x="5237020" y="5515748"/>
                </a:cubicBezTo>
                <a:cubicBezTo>
                  <a:pt x="5282608" y="5461293"/>
                  <a:pt x="5303905" y="5397462"/>
                  <a:pt x="5298895" y="5345046"/>
                </a:cubicBezTo>
                <a:lnTo>
                  <a:pt x="5297250" y="5334035"/>
                </a:lnTo>
                <a:close/>
                <a:moveTo>
                  <a:pt x="3544666" y="5587852"/>
                </a:moveTo>
                <a:cubicBezTo>
                  <a:pt x="3531546" y="5588924"/>
                  <a:pt x="3518014" y="5591738"/>
                  <a:pt x="3504381" y="5596210"/>
                </a:cubicBezTo>
                <a:cubicBezTo>
                  <a:pt x="3463484" y="5609624"/>
                  <a:pt x="3421698" y="5637941"/>
                  <a:pt x="3387506" y="5678781"/>
                </a:cubicBezTo>
                <a:cubicBezTo>
                  <a:pt x="3341918" y="5733235"/>
                  <a:pt x="3320623" y="5797067"/>
                  <a:pt x="3325632" y="5849482"/>
                </a:cubicBezTo>
                <a:lnTo>
                  <a:pt x="3327277" y="5860492"/>
                </a:lnTo>
                <a:lnTo>
                  <a:pt x="3338407" y="5860175"/>
                </a:lnTo>
                <a:cubicBezTo>
                  <a:pt x="3390885" y="5855891"/>
                  <a:pt x="3449977" y="5823700"/>
                  <a:pt x="3495564" y="5769247"/>
                </a:cubicBezTo>
                <a:cubicBezTo>
                  <a:pt x="3541155" y="5714792"/>
                  <a:pt x="3562451" y="5650963"/>
                  <a:pt x="3557441" y="5598547"/>
                </a:cubicBezTo>
                <a:lnTo>
                  <a:pt x="3555794" y="5587534"/>
                </a:lnTo>
                <a:close/>
                <a:moveTo>
                  <a:pt x="8048223" y="4923214"/>
                </a:moveTo>
                <a:cubicBezTo>
                  <a:pt x="8041385" y="4923881"/>
                  <a:pt x="8034736" y="4924937"/>
                  <a:pt x="8028311" y="4926376"/>
                </a:cubicBezTo>
                <a:lnTo>
                  <a:pt x="8017593" y="4929383"/>
                </a:lnTo>
                <a:lnTo>
                  <a:pt x="8019296" y="4940386"/>
                </a:lnTo>
                <a:cubicBezTo>
                  <a:pt x="8030108" y="4991918"/>
                  <a:pt x="8069429" y="5046526"/>
                  <a:pt x="8129151" y="5084953"/>
                </a:cubicBezTo>
                <a:cubicBezTo>
                  <a:pt x="8188876" y="5123378"/>
                  <a:pt x="8254868" y="5136530"/>
                  <a:pt x="8306247" y="5125010"/>
                </a:cubicBezTo>
                <a:lnTo>
                  <a:pt x="8316966" y="5122001"/>
                </a:lnTo>
                <a:lnTo>
                  <a:pt x="8315260" y="5110999"/>
                </a:lnTo>
                <a:cubicBezTo>
                  <a:pt x="8304449" y="5059468"/>
                  <a:pt x="8265128" y="5004862"/>
                  <a:pt x="8205404" y="4966434"/>
                </a:cubicBezTo>
                <a:cubicBezTo>
                  <a:pt x="8153146" y="4932814"/>
                  <a:pt x="8096088" y="4918538"/>
                  <a:pt x="8048223" y="4923214"/>
                </a:cubicBezTo>
                <a:close/>
                <a:moveTo>
                  <a:pt x="1859629" y="5833139"/>
                </a:moveTo>
                <a:cubicBezTo>
                  <a:pt x="1846510" y="5834211"/>
                  <a:pt x="1832977" y="5837027"/>
                  <a:pt x="1819343" y="5841498"/>
                </a:cubicBezTo>
                <a:cubicBezTo>
                  <a:pt x="1778447" y="5854912"/>
                  <a:pt x="1736659" y="5883228"/>
                  <a:pt x="1702468" y="5924070"/>
                </a:cubicBezTo>
                <a:cubicBezTo>
                  <a:pt x="1656879" y="5978524"/>
                  <a:pt x="1635584" y="6042355"/>
                  <a:pt x="1640596" y="6094768"/>
                </a:cubicBezTo>
                <a:lnTo>
                  <a:pt x="1642238" y="6105781"/>
                </a:lnTo>
                <a:lnTo>
                  <a:pt x="1653370" y="6105465"/>
                </a:lnTo>
                <a:cubicBezTo>
                  <a:pt x="1705847" y="6101178"/>
                  <a:pt x="1764938" y="6068989"/>
                  <a:pt x="1810526" y="6014534"/>
                </a:cubicBezTo>
                <a:cubicBezTo>
                  <a:pt x="1856115" y="5960081"/>
                  <a:pt x="1877413" y="5896251"/>
                  <a:pt x="1872401" y="5843834"/>
                </a:cubicBezTo>
                <a:lnTo>
                  <a:pt x="1870759" y="5832824"/>
                </a:lnTo>
                <a:close/>
                <a:moveTo>
                  <a:pt x="6363183" y="5168502"/>
                </a:moveTo>
                <a:cubicBezTo>
                  <a:pt x="6356344" y="5169169"/>
                  <a:pt x="6349694" y="5170226"/>
                  <a:pt x="6343271" y="5171664"/>
                </a:cubicBezTo>
                <a:lnTo>
                  <a:pt x="6332551" y="5174672"/>
                </a:lnTo>
                <a:lnTo>
                  <a:pt x="6334256" y="5185674"/>
                </a:lnTo>
                <a:cubicBezTo>
                  <a:pt x="6345067" y="5237207"/>
                  <a:pt x="6384389" y="5291812"/>
                  <a:pt x="6444111" y="5330242"/>
                </a:cubicBezTo>
                <a:cubicBezTo>
                  <a:pt x="6503836" y="5368664"/>
                  <a:pt x="6569828" y="5381818"/>
                  <a:pt x="6621206" y="5370299"/>
                </a:cubicBezTo>
                <a:lnTo>
                  <a:pt x="6631927" y="5367290"/>
                </a:lnTo>
                <a:lnTo>
                  <a:pt x="6630220" y="5356288"/>
                </a:lnTo>
                <a:cubicBezTo>
                  <a:pt x="6619409" y="5304756"/>
                  <a:pt x="6580090" y="5250150"/>
                  <a:pt x="6520365" y="5211724"/>
                </a:cubicBezTo>
                <a:cubicBezTo>
                  <a:pt x="6468106" y="5178100"/>
                  <a:pt x="6411048" y="5163829"/>
                  <a:pt x="6363183" y="5168502"/>
                </a:cubicBezTo>
                <a:close/>
                <a:moveTo>
                  <a:pt x="4678140" y="5413791"/>
                </a:moveTo>
                <a:cubicBezTo>
                  <a:pt x="4671304" y="5414460"/>
                  <a:pt x="4664654" y="5415513"/>
                  <a:pt x="4658231" y="5416954"/>
                </a:cubicBezTo>
                <a:lnTo>
                  <a:pt x="4647510" y="5419961"/>
                </a:lnTo>
                <a:lnTo>
                  <a:pt x="4649217" y="5430965"/>
                </a:lnTo>
                <a:cubicBezTo>
                  <a:pt x="4660026" y="5482496"/>
                  <a:pt x="4699348" y="5537100"/>
                  <a:pt x="4759072" y="5575528"/>
                </a:cubicBezTo>
                <a:cubicBezTo>
                  <a:pt x="4818795" y="5613954"/>
                  <a:pt x="4884789" y="5627108"/>
                  <a:pt x="4936164" y="5615589"/>
                </a:cubicBezTo>
                <a:lnTo>
                  <a:pt x="4946887" y="5612578"/>
                </a:lnTo>
                <a:lnTo>
                  <a:pt x="4945180" y="5601578"/>
                </a:lnTo>
                <a:cubicBezTo>
                  <a:pt x="4934369" y="5550045"/>
                  <a:pt x="4895048" y="5495440"/>
                  <a:pt x="4835326" y="5457012"/>
                </a:cubicBezTo>
                <a:cubicBezTo>
                  <a:pt x="4783067" y="5423391"/>
                  <a:pt x="4726008" y="5409115"/>
                  <a:pt x="4678140" y="5413791"/>
                </a:cubicBezTo>
                <a:close/>
                <a:moveTo>
                  <a:pt x="2936688" y="5667292"/>
                </a:moveTo>
                <a:cubicBezTo>
                  <a:pt x="2929849" y="5667958"/>
                  <a:pt x="2923202" y="5669015"/>
                  <a:pt x="2916776" y="5670454"/>
                </a:cubicBezTo>
                <a:lnTo>
                  <a:pt x="2906055" y="5673463"/>
                </a:lnTo>
                <a:lnTo>
                  <a:pt x="2907761" y="5684463"/>
                </a:lnTo>
                <a:cubicBezTo>
                  <a:pt x="2918573" y="5735997"/>
                  <a:pt x="2957894" y="5790601"/>
                  <a:pt x="3017618" y="5829028"/>
                </a:cubicBezTo>
                <a:cubicBezTo>
                  <a:pt x="3077340" y="5867454"/>
                  <a:pt x="3143333" y="5880607"/>
                  <a:pt x="3194711" y="5869088"/>
                </a:cubicBezTo>
                <a:lnTo>
                  <a:pt x="3205432" y="5866080"/>
                </a:lnTo>
                <a:lnTo>
                  <a:pt x="3203727" y="5855076"/>
                </a:lnTo>
                <a:cubicBezTo>
                  <a:pt x="3192914" y="5803545"/>
                  <a:pt x="3153593" y="5748941"/>
                  <a:pt x="3093871" y="5710512"/>
                </a:cubicBezTo>
                <a:cubicBezTo>
                  <a:pt x="3041611" y="5676888"/>
                  <a:pt x="2984553" y="5662619"/>
                  <a:pt x="2936688" y="5667292"/>
                </a:cubicBezTo>
                <a:close/>
                <a:moveTo>
                  <a:pt x="1251649" y="5912581"/>
                </a:moveTo>
                <a:cubicBezTo>
                  <a:pt x="1244811" y="5913248"/>
                  <a:pt x="1238160" y="5914305"/>
                  <a:pt x="1231739" y="5915742"/>
                </a:cubicBezTo>
                <a:lnTo>
                  <a:pt x="1221019" y="5918750"/>
                </a:lnTo>
                <a:lnTo>
                  <a:pt x="1222723" y="5929754"/>
                </a:lnTo>
                <a:cubicBezTo>
                  <a:pt x="1233534" y="5981286"/>
                  <a:pt x="1272853" y="6035892"/>
                  <a:pt x="1332577" y="6074318"/>
                </a:cubicBezTo>
                <a:cubicBezTo>
                  <a:pt x="1392300" y="6112743"/>
                  <a:pt x="1458293" y="6125897"/>
                  <a:pt x="1509671" y="6114378"/>
                </a:cubicBezTo>
                <a:lnTo>
                  <a:pt x="1520394" y="6111368"/>
                </a:lnTo>
                <a:lnTo>
                  <a:pt x="1518688" y="6100366"/>
                </a:lnTo>
                <a:cubicBezTo>
                  <a:pt x="1507876" y="6048834"/>
                  <a:pt x="1468557" y="5994229"/>
                  <a:pt x="1408831" y="5955803"/>
                </a:cubicBezTo>
                <a:cubicBezTo>
                  <a:pt x="1356571" y="5922180"/>
                  <a:pt x="1299517" y="5907905"/>
                  <a:pt x="1251649" y="5912581"/>
                </a:cubicBezTo>
                <a:close/>
                <a:moveTo>
                  <a:pt x="8324229" y="4758805"/>
                </a:moveTo>
                <a:lnTo>
                  <a:pt x="8316565" y="4767012"/>
                </a:lnTo>
                <a:cubicBezTo>
                  <a:pt x="8282582" y="4807461"/>
                  <a:pt x="8265482" y="4870066"/>
                  <a:pt x="8275200" y="4936838"/>
                </a:cubicBezTo>
                <a:cubicBezTo>
                  <a:pt x="8284919" y="5003609"/>
                  <a:pt x="8319160" y="5058742"/>
                  <a:pt x="8363265" y="5087821"/>
                </a:cubicBezTo>
                <a:lnTo>
                  <a:pt x="8372952" y="5093505"/>
                </a:lnTo>
                <a:lnTo>
                  <a:pt x="8380618" y="5085296"/>
                </a:lnTo>
                <a:cubicBezTo>
                  <a:pt x="8414599" y="5044850"/>
                  <a:pt x="8431701" y="4982242"/>
                  <a:pt x="8421980" y="4915472"/>
                </a:cubicBezTo>
                <a:cubicBezTo>
                  <a:pt x="8412261" y="4848701"/>
                  <a:pt x="8378023" y="4793568"/>
                  <a:pt x="8333918" y="4764487"/>
                </a:cubicBezTo>
                <a:close/>
                <a:moveTo>
                  <a:pt x="6639191" y="5004093"/>
                </a:moveTo>
                <a:lnTo>
                  <a:pt x="6631525" y="5012302"/>
                </a:lnTo>
                <a:cubicBezTo>
                  <a:pt x="6597541" y="5052748"/>
                  <a:pt x="6580440" y="5115355"/>
                  <a:pt x="6590161" y="5182127"/>
                </a:cubicBezTo>
                <a:cubicBezTo>
                  <a:pt x="6599880" y="5248897"/>
                  <a:pt x="6634119" y="5304031"/>
                  <a:pt x="6678225" y="5333111"/>
                </a:cubicBezTo>
                <a:lnTo>
                  <a:pt x="6687911" y="5338795"/>
                </a:lnTo>
                <a:lnTo>
                  <a:pt x="6695577" y="5330586"/>
                </a:lnTo>
                <a:cubicBezTo>
                  <a:pt x="6729559" y="5290137"/>
                  <a:pt x="6746663" y="5227532"/>
                  <a:pt x="6736941" y="5160760"/>
                </a:cubicBezTo>
                <a:cubicBezTo>
                  <a:pt x="6727222" y="5093988"/>
                  <a:pt x="6692982" y="5038856"/>
                  <a:pt x="6648879" y="5009779"/>
                </a:cubicBezTo>
                <a:close/>
                <a:moveTo>
                  <a:pt x="4954149" y="5249382"/>
                </a:moveTo>
                <a:lnTo>
                  <a:pt x="4946485" y="5257593"/>
                </a:lnTo>
                <a:cubicBezTo>
                  <a:pt x="4912501" y="5298038"/>
                  <a:pt x="4895401" y="5360646"/>
                  <a:pt x="4905121" y="5427414"/>
                </a:cubicBezTo>
                <a:cubicBezTo>
                  <a:pt x="4914839" y="5494185"/>
                  <a:pt x="4949079" y="5549320"/>
                  <a:pt x="4993183" y="5578400"/>
                </a:cubicBezTo>
                <a:lnTo>
                  <a:pt x="5002871" y="5584083"/>
                </a:lnTo>
                <a:lnTo>
                  <a:pt x="5010535" y="5575873"/>
                </a:lnTo>
                <a:cubicBezTo>
                  <a:pt x="5044520" y="5535427"/>
                  <a:pt x="5061622" y="5472820"/>
                  <a:pt x="5051901" y="5406051"/>
                </a:cubicBezTo>
                <a:cubicBezTo>
                  <a:pt x="5042182" y="5339279"/>
                  <a:pt x="5007944" y="5284144"/>
                  <a:pt x="4963837" y="5255066"/>
                </a:cubicBezTo>
                <a:close/>
                <a:moveTo>
                  <a:pt x="3212696" y="5502882"/>
                </a:moveTo>
                <a:lnTo>
                  <a:pt x="3205029" y="5511091"/>
                </a:lnTo>
                <a:cubicBezTo>
                  <a:pt x="3171047" y="5551538"/>
                  <a:pt x="3153946" y="5614145"/>
                  <a:pt x="3163665" y="5680915"/>
                </a:cubicBezTo>
                <a:cubicBezTo>
                  <a:pt x="3173386" y="5747685"/>
                  <a:pt x="3207626" y="5802819"/>
                  <a:pt x="3251730" y="5831900"/>
                </a:cubicBezTo>
                <a:lnTo>
                  <a:pt x="3261417" y="5837582"/>
                </a:lnTo>
                <a:lnTo>
                  <a:pt x="3269082" y="5829372"/>
                </a:lnTo>
                <a:cubicBezTo>
                  <a:pt x="3303066" y="5788925"/>
                  <a:pt x="3320166" y="5726319"/>
                  <a:pt x="3310445" y="5659547"/>
                </a:cubicBezTo>
                <a:cubicBezTo>
                  <a:pt x="3300727" y="5592778"/>
                  <a:pt x="3266488" y="5537645"/>
                  <a:pt x="3222383" y="5508566"/>
                </a:cubicBezTo>
                <a:close/>
                <a:moveTo>
                  <a:pt x="1527658" y="5748171"/>
                </a:moveTo>
                <a:lnTo>
                  <a:pt x="1519992" y="5756380"/>
                </a:lnTo>
                <a:cubicBezTo>
                  <a:pt x="1486009" y="5796828"/>
                  <a:pt x="1468908" y="5859435"/>
                  <a:pt x="1478628" y="5926204"/>
                </a:cubicBezTo>
                <a:cubicBezTo>
                  <a:pt x="1488346" y="5992976"/>
                  <a:pt x="1522586" y="6048109"/>
                  <a:pt x="1566691" y="6077189"/>
                </a:cubicBezTo>
                <a:lnTo>
                  <a:pt x="1576377" y="6082872"/>
                </a:lnTo>
                <a:lnTo>
                  <a:pt x="1584042" y="6074662"/>
                </a:lnTo>
                <a:cubicBezTo>
                  <a:pt x="1618027" y="6034217"/>
                  <a:pt x="1635127" y="5971609"/>
                  <a:pt x="1625408" y="5904837"/>
                </a:cubicBezTo>
                <a:cubicBezTo>
                  <a:pt x="1615688" y="5838067"/>
                  <a:pt x="1581449" y="5782934"/>
                  <a:pt x="1537343" y="5753854"/>
                </a:cubicBezTo>
                <a:close/>
                <a:moveTo>
                  <a:pt x="8588908" y="3775116"/>
                </a:moveTo>
                <a:cubicBezTo>
                  <a:pt x="8574478" y="3775117"/>
                  <a:pt x="8560731" y="3778041"/>
                  <a:pt x="8548228" y="3783330"/>
                </a:cubicBezTo>
                <a:cubicBezTo>
                  <a:pt x="8510716" y="3799195"/>
                  <a:pt x="8484396" y="3836338"/>
                  <a:pt x="8484397" y="3879628"/>
                </a:cubicBezTo>
                <a:cubicBezTo>
                  <a:pt x="8484397" y="3937348"/>
                  <a:pt x="8531188" y="3984138"/>
                  <a:pt x="8588908" y="3984138"/>
                </a:cubicBezTo>
                <a:cubicBezTo>
                  <a:pt x="8646629" y="3984138"/>
                  <a:pt x="8693421" y="3937348"/>
                  <a:pt x="8693420" y="3879629"/>
                </a:cubicBezTo>
                <a:cubicBezTo>
                  <a:pt x="8693422" y="3821909"/>
                  <a:pt x="8646627" y="3775117"/>
                  <a:pt x="8588908" y="3775116"/>
                </a:cubicBezTo>
                <a:close/>
                <a:moveTo>
                  <a:pt x="1012358" y="4878022"/>
                </a:moveTo>
                <a:cubicBezTo>
                  <a:pt x="997927" y="4878022"/>
                  <a:pt x="984180" y="4880948"/>
                  <a:pt x="971676" y="4886236"/>
                </a:cubicBezTo>
                <a:cubicBezTo>
                  <a:pt x="934166" y="4902103"/>
                  <a:pt x="907846" y="4939243"/>
                  <a:pt x="907847" y="4982533"/>
                </a:cubicBezTo>
                <a:cubicBezTo>
                  <a:pt x="907847" y="5040255"/>
                  <a:pt x="954638" y="5087045"/>
                  <a:pt x="1012358" y="5087045"/>
                </a:cubicBezTo>
                <a:cubicBezTo>
                  <a:pt x="1070078" y="5087045"/>
                  <a:pt x="1116868" y="5040254"/>
                  <a:pt x="1116868" y="4982535"/>
                </a:cubicBezTo>
                <a:cubicBezTo>
                  <a:pt x="1116868" y="4924813"/>
                  <a:pt x="1070077" y="4878023"/>
                  <a:pt x="1012358" y="4878022"/>
                </a:cubicBezTo>
                <a:close/>
                <a:moveTo>
                  <a:pt x="2876176" y="4471829"/>
                </a:moveTo>
                <a:cubicBezTo>
                  <a:pt x="2893257" y="4469313"/>
                  <a:pt x="2905733" y="4487381"/>
                  <a:pt x="2913607" y="4526031"/>
                </a:cubicBezTo>
                <a:lnTo>
                  <a:pt x="2914224" y="4529588"/>
                </a:lnTo>
                <a:lnTo>
                  <a:pt x="2909584" y="4523629"/>
                </a:lnTo>
                <a:cubicBezTo>
                  <a:pt x="2900870" y="4518990"/>
                  <a:pt x="2888392" y="4516073"/>
                  <a:pt x="2872153" y="4514880"/>
                </a:cubicBezTo>
                <a:cubicBezTo>
                  <a:pt x="2875609" y="4538346"/>
                  <a:pt x="2875855" y="4550297"/>
                  <a:pt x="2872893" y="4550734"/>
                </a:cubicBezTo>
                <a:cubicBezTo>
                  <a:pt x="2869702" y="4551204"/>
                  <a:pt x="2864908" y="4547534"/>
                  <a:pt x="2858511" y="4539726"/>
                </a:cubicBezTo>
                <a:cubicBezTo>
                  <a:pt x="2852112" y="4531916"/>
                  <a:pt x="2847952" y="4521482"/>
                  <a:pt x="2846028" y="4508421"/>
                </a:cubicBezTo>
                <a:cubicBezTo>
                  <a:pt x="2844968" y="4501220"/>
                  <a:pt x="2848118" y="4493558"/>
                  <a:pt x="2855478" y="4485435"/>
                </a:cubicBezTo>
                <a:cubicBezTo>
                  <a:pt x="2862837" y="4477312"/>
                  <a:pt x="2869737" y="4472777"/>
                  <a:pt x="2876176" y="4471829"/>
                </a:cubicBezTo>
                <a:close/>
                <a:moveTo>
                  <a:pt x="3596374" y="3760307"/>
                </a:moveTo>
                <a:cubicBezTo>
                  <a:pt x="3597397" y="3760156"/>
                  <a:pt x="3600310" y="3762928"/>
                  <a:pt x="3605112" y="3768623"/>
                </a:cubicBezTo>
                <a:lnTo>
                  <a:pt x="3607982" y="3772146"/>
                </a:lnTo>
                <a:lnTo>
                  <a:pt x="3601313" y="3770107"/>
                </a:lnTo>
                <a:cubicBezTo>
                  <a:pt x="3594966" y="3767710"/>
                  <a:pt x="3591687" y="3765792"/>
                  <a:pt x="3591475" y="3764355"/>
                </a:cubicBezTo>
                <a:cubicBezTo>
                  <a:pt x="3591156" y="3762184"/>
                  <a:pt x="3592789" y="3760835"/>
                  <a:pt x="3596374" y="3760307"/>
                </a:cubicBezTo>
                <a:close/>
                <a:moveTo>
                  <a:pt x="6578061" y="3160845"/>
                </a:moveTo>
                <a:cubicBezTo>
                  <a:pt x="6466441" y="3204703"/>
                  <a:pt x="6380822" y="3279111"/>
                  <a:pt x="6321205" y="3384068"/>
                </a:cubicBezTo>
                <a:cubicBezTo>
                  <a:pt x="6261588" y="3489026"/>
                  <a:pt x="6240224" y="3598850"/>
                  <a:pt x="6257113" y="3713543"/>
                </a:cubicBezTo>
                <a:cubicBezTo>
                  <a:pt x="6274600" y="3832297"/>
                  <a:pt x="6335513" y="3928257"/>
                  <a:pt x="6439850" y="4001421"/>
                </a:cubicBezTo>
                <a:cubicBezTo>
                  <a:pt x="6544187" y="4074585"/>
                  <a:pt x="6661988" y="4101503"/>
                  <a:pt x="6793253" y="4082174"/>
                </a:cubicBezTo>
                <a:cubicBezTo>
                  <a:pt x="6908298" y="4065233"/>
                  <a:pt x="7001765" y="3999704"/>
                  <a:pt x="7073654" y="3885586"/>
                </a:cubicBezTo>
                <a:cubicBezTo>
                  <a:pt x="7145543" y="3771468"/>
                  <a:pt x="7172332" y="3652234"/>
                  <a:pt x="7154021" y="3527884"/>
                </a:cubicBezTo>
                <a:cubicBezTo>
                  <a:pt x="7139330" y="3428122"/>
                  <a:pt x="7085481" y="3341975"/>
                  <a:pt x="6992471" y="3269443"/>
                </a:cubicBezTo>
                <a:cubicBezTo>
                  <a:pt x="6899462" y="3196910"/>
                  <a:pt x="6802019" y="3168145"/>
                  <a:pt x="6700146" y="3183146"/>
                </a:cubicBezTo>
                <a:cubicBezTo>
                  <a:pt x="6630253" y="3193438"/>
                  <a:pt x="6574979" y="3223869"/>
                  <a:pt x="6534325" y="3274438"/>
                </a:cubicBezTo>
                <a:cubicBezTo>
                  <a:pt x="6493671" y="3325007"/>
                  <a:pt x="6476995" y="3375082"/>
                  <a:pt x="6484296" y="3424662"/>
                </a:cubicBezTo>
                <a:cubicBezTo>
                  <a:pt x="6489487" y="3459913"/>
                  <a:pt x="6506265" y="3490470"/>
                  <a:pt x="6534629" y="3516334"/>
                </a:cubicBezTo>
                <a:cubicBezTo>
                  <a:pt x="6562993" y="3542197"/>
                  <a:pt x="6593961" y="3552657"/>
                  <a:pt x="6627533" y="3547714"/>
                </a:cubicBezTo>
                <a:cubicBezTo>
                  <a:pt x="6657196" y="3543346"/>
                  <a:pt x="6682587" y="3525888"/>
                  <a:pt x="6703704" y="3495342"/>
                </a:cubicBezTo>
                <a:cubicBezTo>
                  <a:pt x="6724823" y="3464796"/>
                  <a:pt x="6732553" y="3430317"/>
                  <a:pt x="6726897" y="3391905"/>
                </a:cubicBezTo>
                <a:cubicBezTo>
                  <a:pt x="6724187" y="3373499"/>
                  <a:pt x="6711868" y="3355181"/>
                  <a:pt x="6689939" y="3336952"/>
                </a:cubicBezTo>
                <a:cubicBezTo>
                  <a:pt x="6668011" y="3318723"/>
                  <a:pt x="6647986" y="3310943"/>
                  <a:pt x="6629866" y="3313611"/>
                </a:cubicBezTo>
                <a:cubicBezTo>
                  <a:pt x="6611812" y="3316270"/>
                  <a:pt x="6595954" y="3326294"/>
                  <a:pt x="6582294" y="3343683"/>
                </a:cubicBezTo>
                <a:cubicBezTo>
                  <a:pt x="6568634" y="3361073"/>
                  <a:pt x="6562852" y="3376880"/>
                  <a:pt x="6564947" y="3391107"/>
                </a:cubicBezTo>
                <a:cubicBezTo>
                  <a:pt x="6566652" y="3402686"/>
                  <a:pt x="6573300" y="3415399"/>
                  <a:pt x="6584892" y="3429246"/>
                </a:cubicBezTo>
                <a:cubicBezTo>
                  <a:pt x="6596483" y="3443093"/>
                  <a:pt x="6608864" y="3449047"/>
                  <a:pt x="6622035" y="3447108"/>
                </a:cubicBezTo>
                <a:cubicBezTo>
                  <a:pt x="6638902" y="3444624"/>
                  <a:pt x="6651433" y="3430252"/>
                  <a:pt x="6659628" y="3403991"/>
                </a:cubicBezTo>
                <a:cubicBezTo>
                  <a:pt x="6627766" y="3392762"/>
                  <a:pt x="6611692" y="3386179"/>
                  <a:pt x="6611407" y="3384243"/>
                </a:cubicBezTo>
                <a:cubicBezTo>
                  <a:pt x="6611516" y="3384984"/>
                  <a:pt x="6620037" y="3384107"/>
                  <a:pt x="6636969" y="3381614"/>
                </a:cubicBezTo>
                <a:cubicBezTo>
                  <a:pt x="6644757" y="3380467"/>
                  <a:pt x="6652561" y="3382572"/>
                  <a:pt x="6660381" y="3387927"/>
                </a:cubicBezTo>
                <a:cubicBezTo>
                  <a:pt x="6668202" y="3393282"/>
                  <a:pt x="6672786" y="3400540"/>
                  <a:pt x="6674134" y="3409699"/>
                </a:cubicBezTo>
                <a:cubicBezTo>
                  <a:pt x="6675793" y="3420963"/>
                  <a:pt x="6670656" y="3432070"/>
                  <a:pt x="6658722" y="3443021"/>
                </a:cubicBezTo>
                <a:cubicBezTo>
                  <a:pt x="6646789" y="3453971"/>
                  <a:pt x="6630398" y="3460981"/>
                  <a:pt x="6609549" y="3464051"/>
                </a:cubicBezTo>
                <a:cubicBezTo>
                  <a:pt x="6594531" y="3466262"/>
                  <a:pt x="6579263" y="3462775"/>
                  <a:pt x="6563746" y="3453590"/>
                </a:cubicBezTo>
                <a:cubicBezTo>
                  <a:pt x="6548230" y="3444404"/>
                  <a:pt x="6539253" y="3431539"/>
                  <a:pt x="6536817" y="3414995"/>
                </a:cubicBezTo>
                <a:cubicBezTo>
                  <a:pt x="6531706" y="3380287"/>
                  <a:pt x="6543536" y="3345596"/>
                  <a:pt x="6572306" y="3310922"/>
                </a:cubicBezTo>
                <a:cubicBezTo>
                  <a:pt x="6601076" y="3276248"/>
                  <a:pt x="6640017" y="3255295"/>
                  <a:pt x="6689128" y="3248063"/>
                </a:cubicBezTo>
                <a:cubicBezTo>
                  <a:pt x="6771019" y="3236004"/>
                  <a:pt x="6843287" y="3260685"/>
                  <a:pt x="6905935" y="3322104"/>
                </a:cubicBezTo>
                <a:cubicBezTo>
                  <a:pt x="6968583" y="3383524"/>
                  <a:pt x="7007835" y="3468074"/>
                  <a:pt x="7023691" y="3575756"/>
                </a:cubicBezTo>
                <a:cubicBezTo>
                  <a:pt x="7039725" y="3684640"/>
                  <a:pt x="7026575" y="3784265"/>
                  <a:pt x="6984240" y="3874629"/>
                </a:cubicBezTo>
                <a:cubicBezTo>
                  <a:pt x="6941905" y="3964994"/>
                  <a:pt x="6879576" y="4016237"/>
                  <a:pt x="6797253" y="4028360"/>
                </a:cubicBezTo>
                <a:cubicBezTo>
                  <a:pt x="6693612" y="4043621"/>
                  <a:pt x="6602654" y="4017228"/>
                  <a:pt x="6524379" y="3949179"/>
                </a:cubicBezTo>
                <a:cubicBezTo>
                  <a:pt x="6446104" y="3881130"/>
                  <a:pt x="6398555" y="3789986"/>
                  <a:pt x="6381734" y="3675749"/>
                </a:cubicBezTo>
                <a:cubicBezTo>
                  <a:pt x="6365633" y="3566410"/>
                  <a:pt x="6376555" y="3468124"/>
                  <a:pt x="6414499" y="3380889"/>
                </a:cubicBezTo>
                <a:cubicBezTo>
                  <a:pt x="6452443" y="3293654"/>
                  <a:pt x="6514250" y="3234525"/>
                  <a:pt x="6599919" y="3203502"/>
                </a:cubicBezTo>
                <a:close/>
                <a:moveTo>
                  <a:pt x="3578596" y="3599653"/>
                </a:moveTo>
                <a:cubicBezTo>
                  <a:pt x="3538409" y="3605571"/>
                  <a:pt x="3504301" y="3626663"/>
                  <a:pt x="3476271" y="3662928"/>
                </a:cubicBezTo>
                <a:cubicBezTo>
                  <a:pt x="3448241" y="3699194"/>
                  <a:pt x="3437577" y="3740089"/>
                  <a:pt x="3444281" y="3785614"/>
                </a:cubicBezTo>
                <a:cubicBezTo>
                  <a:pt x="3448841" y="3816583"/>
                  <a:pt x="3465955" y="3843904"/>
                  <a:pt x="3495623" y="3867579"/>
                </a:cubicBezTo>
                <a:cubicBezTo>
                  <a:pt x="3525291" y="3891254"/>
                  <a:pt x="3556471" y="3900684"/>
                  <a:pt x="3589163" y="3895870"/>
                </a:cubicBezTo>
                <a:cubicBezTo>
                  <a:pt x="3618488" y="3891552"/>
                  <a:pt x="3643811" y="3878216"/>
                  <a:pt x="3665132" y="3855862"/>
                </a:cubicBezTo>
                <a:cubicBezTo>
                  <a:pt x="3686452" y="3833509"/>
                  <a:pt x="3695020" y="3808124"/>
                  <a:pt x="3690836" y="3779708"/>
                </a:cubicBezTo>
                <a:cubicBezTo>
                  <a:pt x="3687896" y="3759747"/>
                  <a:pt x="3675486" y="3743491"/>
                  <a:pt x="3653603" y="3730942"/>
                </a:cubicBezTo>
                <a:cubicBezTo>
                  <a:pt x="3631721" y="3718394"/>
                  <a:pt x="3610085" y="3713694"/>
                  <a:pt x="3588694" y="3716844"/>
                </a:cubicBezTo>
                <a:cubicBezTo>
                  <a:pt x="3573345" y="3719104"/>
                  <a:pt x="3560401" y="3728536"/>
                  <a:pt x="3549862" y="3745140"/>
                </a:cubicBezTo>
                <a:cubicBezTo>
                  <a:pt x="3539323" y="3761744"/>
                  <a:pt x="3535055" y="3776851"/>
                  <a:pt x="3537060" y="3790462"/>
                </a:cubicBezTo>
                <a:cubicBezTo>
                  <a:pt x="3538738" y="3801858"/>
                  <a:pt x="3545038" y="3811779"/>
                  <a:pt x="3555962" y="3820225"/>
                </a:cubicBezTo>
                <a:cubicBezTo>
                  <a:pt x="3566886" y="3828671"/>
                  <a:pt x="3578816" y="3831941"/>
                  <a:pt x="3591752" y="3830036"/>
                </a:cubicBezTo>
                <a:cubicBezTo>
                  <a:pt x="3600889" y="3828691"/>
                  <a:pt x="3610075" y="3823888"/>
                  <a:pt x="3619310" y="3815628"/>
                </a:cubicBezTo>
                <a:lnTo>
                  <a:pt x="3624525" y="3809415"/>
                </a:lnTo>
                <a:lnTo>
                  <a:pt x="3615661" y="3833045"/>
                </a:lnTo>
                <a:cubicBezTo>
                  <a:pt x="3608177" y="3842261"/>
                  <a:pt x="3599870" y="3847541"/>
                  <a:pt x="3590740" y="3848886"/>
                </a:cubicBezTo>
                <a:cubicBezTo>
                  <a:pt x="3576749" y="3850946"/>
                  <a:pt x="3562392" y="3846653"/>
                  <a:pt x="3547671" y="3836005"/>
                </a:cubicBezTo>
                <a:cubicBezTo>
                  <a:pt x="3532950" y="3825357"/>
                  <a:pt x="3524091" y="3809855"/>
                  <a:pt x="3521094" y="3789497"/>
                </a:cubicBezTo>
                <a:cubicBezTo>
                  <a:pt x="3517418" y="3764535"/>
                  <a:pt x="3522762" y="3741528"/>
                  <a:pt x="3537127" y="3720476"/>
                </a:cubicBezTo>
                <a:cubicBezTo>
                  <a:pt x="3551491" y="3699424"/>
                  <a:pt x="3569963" y="3687236"/>
                  <a:pt x="3592542" y="3683911"/>
                </a:cubicBezTo>
                <a:cubicBezTo>
                  <a:pt x="3638720" y="3677111"/>
                  <a:pt x="3679288" y="3701516"/>
                  <a:pt x="3714247" y="3757127"/>
                </a:cubicBezTo>
                <a:cubicBezTo>
                  <a:pt x="3749206" y="3812738"/>
                  <a:pt x="3775478" y="3900254"/>
                  <a:pt x="3793064" y="4019676"/>
                </a:cubicBezTo>
                <a:cubicBezTo>
                  <a:pt x="3812740" y="4153295"/>
                  <a:pt x="3801445" y="4267142"/>
                  <a:pt x="3759181" y="4361216"/>
                </a:cubicBezTo>
                <a:cubicBezTo>
                  <a:pt x="3716917" y="4455291"/>
                  <a:pt x="3647491" y="4509439"/>
                  <a:pt x="3550905" y="4523662"/>
                </a:cubicBezTo>
                <a:cubicBezTo>
                  <a:pt x="3477396" y="4534486"/>
                  <a:pt x="3410636" y="4513198"/>
                  <a:pt x="3350622" y="4459797"/>
                </a:cubicBezTo>
                <a:cubicBezTo>
                  <a:pt x="3290609" y="4406396"/>
                  <a:pt x="3254503" y="4338281"/>
                  <a:pt x="3242306" y="4255452"/>
                </a:cubicBezTo>
                <a:cubicBezTo>
                  <a:pt x="3232199" y="4186812"/>
                  <a:pt x="3226605" y="4127069"/>
                  <a:pt x="3225523" y="4076221"/>
                </a:cubicBezTo>
                <a:cubicBezTo>
                  <a:pt x="3224441" y="4025373"/>
                  <a:pt x="3227769" y="3961099"/>
                  <a:pt x="3235508" y="3883400"/>
                </a:cubicBezTo>
                <a:cubicBezTo>
                  <a:pt x="3243247" y="3805700"/>
                  <a:pt x="3249105" y="3757159"/>
                  <a:pt x="3253084" y="3737775"/>
                </a:cubicBezTo>
                <a:lnTo>
                  <a:pt x="3334739" y="3706005"/>
                </a:lnTo>
                <a:lnTo>
                  <a:pt x="3326038" y="3646913"/>
                </a:lnTo>
                <a:cubicBezTo>
                  <a:pt x="3262267" y="3672532"/>
                  <a:pt x="3215507" y="3688920"/>
                  <a:pt x="3185756" y="3696077"/>
                </a:cubicBezTo>
                <a:cubicBezTo>
                  <a:pt x="3156005" y="3703233"/>
                  <a:pt x="3101900" y="3713372"/>
                  <a:pt x="3023440" y="3726491"/>
                </a:cubicBezTo>
                <a:lnTo>
                  <a:pt x="3031455" y="3780918"/>
                </a:lnTo>
                <a:lnTo>
                  <a:pt x="3111710" y="3769100"/>
                </a:lnTo>
                <a:lnTo>
                  <a:pt x="3108795" y="3916067"/>
                </a:lnTo>
                <a:cubicBezTo>
                  <a:pt x="3108833" y="4000934"/>
                  <a:pt x="3109505" y="4063980"/>
                  <a:pt x="3110810" y="4105205"/>
                </a:cubicBezTo>
                <a:cubicBezTo>
                  <a:pt x="3112116" y="4146431"/>
                  <a:pt x="3116470" y="4192177"/>
                  <a:pt x="3123872" y="4242447"/>
                </a:cubicBezTo>
                <a:cubicBezTo>
                  <a:pt x="3139439" y="4348163"/>
                  <a:pt x="3190409" y="4434600"/>
                  <a:pt x="3276783" y="4501756"/>
                </a:cubicBezTo>
                <a:cubicBezTo>
                  <a:pt x="3363157" y="4568912"/>
                  <a:pt x="3457255" y="4594993"/>
                  <a:pt x="3559078" y="4579999"/>
                </a:cubicBezTo>
                <a:cubicBezTo>
                  <a:pt x="3676798" y="4562664"/>
                  <a:pt x="3761384" y="4498145"/>
                  <a:pt x="3812833" y="4386441"/>
                </a:cubicBezTo>
                <a:cubicBezTo>
                  <a:pt x="3864283" y="4274737"/>
                  <a:pt x="3879553" y="4147885"/>
                  <a:pt x="3858643" y="4005883"/>
                </a:cubicBezTo>
                <a:cubicBezTo>
                  <a:pt x="3839581" y="3876437"/>
                  <a:pt x="3803702" y="3774079"/>
                  <a:pt x="3751006" y="3698809"/>
                </a:cubicBezTo>
                <a:cubicBezTo>
                  <a:pt x="3698310" y="3623539"/>
                  <a:pt x="3640840" y="3590488"/>
                  <a:pt x="3578596" y="3599653"/>
                </a:cubicBezTo>
                <a:close/>
                <a:moveTo>
                  <a:pt x="5020573" y="3367176"/>
                </a:moveTo>
                <a:cubicBezTo>
                  <a:pt x="4951537" y="3377342"/>
                  <a:pt x="4843738" y="3404432"/>
                  <a:pt x="4697175" y="3448446"/>
                </a:cubicBezTo>
                <a:lnTo>
                  <a:pt x="4705801" y="3507032"/>
                </a:lnTo>
                <a:lnTo>
                  <a:pt x="4806216" y="3475354"/>
                </a:lnTo>
                <a:cubicBezTo>
                  <a:pt x="4839216" y="3642269"/>
                  <a:pt x="4897930" y="3896242"/>
                  <a:pt x="4982359" y="4237273"/>
                </a:cubicBezTo>
                <a:lnTo>
                  <a:pt x="4859560" y="4258131"/>
                </a:lnTo>
                <a:lnTo>
                  <a:pt x="4869434" y="4325187"/>
                </a:lnTo>
                <a:cubicBezTo>
                  <a:pt x="4949173" y="4304065"/>
                  <a:pt x="5000402" y="4291830"/>
                  <a:pt x="5023120" y="4288485"/>
                </a:cubicBezTo>
                <a:cubicBezTo>
                  <a:pt x="5076045" y="4280692"/>
                  <a:pt x="5131807" y="4265663"/>
                  <a:pt x="5190407" y="4243398"/>
                </a:cubicBezTo>
                <a:lnTo>
                  <a:pt x="5181077" y="4180038"/>
                </a:lnTo>
                <a:cubicBezTo>
                  <a:pt x="5118353" y="4206605"/>
                  <a:pt x="5072734" y="4221987"/>
                  <a:pt x="5044222" y="4226185"/>
                </a:cubicBezTo>
                <a:cubicBezTo>
                  <a:pt x="5023437" y="4102230"/>
                  <a:pt x="5010725" y="4024496"/>
                  <a:pt x="5006085" y="3992985"/>
                </a:cubicBezTo>
                <a:cubicBezTo>
                  <a:pt x="4969305" y="3743214"/>
                  <a:pt x="4947813" y="3559593"/>
                  <a:pt x="4941611" y="3442121"/>
                </a:cubicBezTo>
                <a:cubicBezTo>
                  <a:pt x="4959050" y="3437620"/>
                  <a:pt x="4976976" y="3434014"/>
                  <a:pt x="4995390" y="3431302"/>
                </a:cubicBezTo>
                <a:cubicBezTo>
                  <a:pt x="5047947" y="3423563"/>
                  <a:pt x="5097707" y="3431894"/>
                  <a:pt x="5144669" y="3456297"/>
                </a:cubicBezTo>
                <a:cubicBezTo>
                  <a:pt x="5191631" y="3480699"/>
                  <a:pt x="5218583" y="3516466"/>
                  <a:pt x="5225523" y="3563596"/>
                </a:cubicBezTo>
                <a:cubicBezTo>
                  <a:pt x="5243559" y="3686076"/>
                  <a:pt x="5179614" y="3777720"/>
                  <a:pt x="5033688" y="3838528"/>
                </a:cubicBezTo>
                <a:lnTo>
                  <a:pt x="5044721" y="3882924"/>
                </a:lnTo>
                <a:cubicBezTo>
                  <a:pt x="5210276" y="3858546"/>
                  <a:pt x="5302772" y="3912348"/>
                  <a:pt x="5322207" y="4044332"/>
                </a:cubicBezTo>
                <a:cubicBezTo>
                  <a:pt x="5329878" y="4096428"/>
                  <a:pt x="5333505" y="4148737"/>
                  <a:pt x="5333088" y="4201259"/>
                </a:cubicBezTo>
                <a:cubicBezTo>
                  <a:pt x="5332671" y="4253781"/>
                  <a:pt x="5334288" y="4292443"/>
                  <a:pt x="5337940" y="4317244"/>
                </a:cubicBezTo>
                <a:cubicBezTo>
                  <a:pt x="5344701" y="4363158"/>
                  <a:pt x="5365057" y="4398515"/>
                  <a:pt x="5399008" y="4423316"/>
                </a:cubicBezTo>
                <a:cubicBezTo>
                  <a:pt x="5432959" y="4448117"/>
                  <a:pt x="5473979" y="4456977"/>
                  <a:pt x="5522071" y="4449895"/>
                </a:cubicBezTo>
                <a:cubicBezTo>
                  <a:pt x="5572700" y="4442440"/>
                  <a:pt x="5614080" y="4420588"/>
                  <a:pt x="5646211" y="4384341"/>
                </a:cubicBezTo>
                <a:cubicBezTo>
                  <a:pt x="5678342" y="4348093"/>
                  <a:pt x="5691764" y="4312014"/>
                  <a:pt x="5686476" y="4276103"/>
                </a:cubicBezTo>
                <a:cubicBezTo>
                  <a:pt x="5681855" y="4244724"/>
                  <a:pt x="5663976" y="4220397"/>
                  <a:pt x="5632838" y="4203124"/>
                </a:cubicBezTo>
                <a:cubicBezTo>
                  <a:pt x="5601700" y="4185850"/>
                  <a:pt x="5566353" y="4180126"/>
                  <a:pt x="5526798" y="4185951"/>
                </a:cubicBezTo>
                <a:cubicBezTo>
                  <a:pt x="5500361" y="4189843"/>
                  <a:pt x="5477267" y="4204602"/>
                  <a:pt x="5457515" y="4230228"/>
                </a:cubicBezTo>
                <a:cubicBezTo>
                  <a:pt x="5437763" y="4255853"/>
                  <a:pt x="5429744" y="4281283"/>
                  <a:pt x="5433460" y="4306517"/>
                </a:cubicBezTo>
                <a:cubicBezTo>
                  <a:pt x="5436386" y="4326389"/>
                  <a:pt x="5448555" y="4341480"/>
                  <a:pt x="5469964" y="4351787"/>
                </a:cubicBezTo>
                <a:cubicBezTo>
                  <a:pt x="5491374" y="4362094"/>
                  <a:pt x="5512606" y="4365697"/>
                  <a:pt x="5533660" y="4362597"/>
                </a:cubicBezTo>
                <a:cubicBezTo>
                  <a:pt x="5552712" y="4359792"/>
                  <a:pt x="5569522" y="4349586"/>
                  <a:pt x="5584090" y="4331981"/>
                </a:cubicBezTo>
                <a:cubicBezTo>
                  <a:pt x="5598659" y="4314375"/>
                  <a:pt x="5604734" y="4297359"/>
                  <a:pt x="5602315" y="4280932"/>
                </a:cubicBezTo>
                <a:cubicBezTo>
                  <a:pt x="5599480" y="4261683"/>
                  <a:pt x="5577257" y="4254042"/>
                  <a:pt x="5535645" y="4258012"/>
                </a:cubicBezTo>
                <a:cubicBezTo>
                  <a:pt x="5541468" y="4291200"/>
                  <a:pt x="5541293" y="4308248"/>
                  <a:pt x="5535118" y="4309157"/>
                </a:cubicBezTo>
                <a:cubicBezTo>
                  <a:pt x="5531635" y="4309670"/>
                  <a:pt x="5527273" y="4307087"/>
                  <a:pt x="5522031" y="4301408"/>
                </a:cubicBezTo>
                <a:cubicBezTo>
                  <a:pt x="5516789" y="4295729"/>
                  <a:pt x="5513267" y="4286770"/>
                  <a:pt x="5511465" y="4274531"/>
                </a:cubicBezTo>
                <a:cubicBezTo>
                  <a:pt x="5510089" y="4265188"/>
                  <a:pt x="5512233" y="4256371"/>
                  <a:pt x="5517897" y="4248078"/>
                </a:cubicBezTo>
                <a:cubicBezTo>
                  <a:pt x="5523562" y="4239785"/>
                  <a:pt x="5529401" y="4235196"/>
                  <a:pt x="5535414" y="4234311"/>
                </a:cubicBezTo>
                <a:cubicBezTo>
                  <a:pt x="5576935" y="4228197"/>
                  <a:pt x="5601380" y="4250161"/>
                  <a:pt x="5608749" y="4300203"/>
                </a:cubicBezTo>
                <a:cubicBezTo>
                  <a:pt x="5611887" y="4321513"/>
                  <a:pt x="5605376" y="4342225"/>
                  <a:pt x="5589218" y="4362339"/>
                </a:cubicBezTo>
                <a:cubicBezTo>
                  <a:pt x="5573060" y="4382452"/>
                  <a:pt x="5550695" y="4394613"/>
                  <a:pt x="5522125" y="4398820"/>
                </a:cubicBezTo>
                <a:cubicBezTo>
                  <a:pt x="5488363" y="4403792"/>
                  <a:pt x="5460815" y="4398509"/>
                  <a:pt x="5439481" y="4382972"/>
                </a:cubicBezTo>
                <a:cubicBezTo>
                  <a:pt x="5418149" y="4367436"/>
                  <a:pt x="5405235" y="4344414"/>
                  <a:pt x="5400743" y="4313908"/>
                </a:cubicBezTo>
                <a:cubicBezTo>
                  <a:pt x="5394765" y="4273311"/>
                  <a:pt x="5399597" y="4216570"/>
                  <a:pt x="5415237" y="4143686"/>
                </a:cubicBezTo>
                <a:cubicBezTo>
                  <a:pt x="5430877" y="4070802"/>
                  <a:pt x="5436091" y="4016661"/>
                  <a:pt x="5430879" y="3981264"/>
                </a:cubicBezTo>
                <a:cubicBezTo>
                  <a:pt x="5421116" y="3914964"/>
                  <a:pt x="5391746" y="3869950"/>
                  <a:pt x="5342770" y="3846222"/>
                </a:cubicBezTo>
                <a:cubicBezTo>
                  <a:pt x="5293794" y="3822495"/>
                  <a:pt x="5230287" y="3813152"/>
                  <a:pt x="5152248" y="3818193"/>
                </a:cubicBezTo>
                <a:cubicBezTo>
                  <a:pt x="5223717" y="3788428"/>
                  <a:pt x="5278377" y="3744289"/>
                  <a:pt x="5316227" y="3685775"/>
                </a:cubicBezTo>
                <a:cubicBezTo>
                  <a:pt x="5354078" y="3627261"/>
                  <a:pt x="5369392" y="3573482"/>
                  <a:pt x="5362170" y="3524437"/>
                </a:cubicBezTo>
                <a:cubicBezTo>
                  <a:pt x="5354707" y="3473757"/>
                  <a:pt x="5318002" y="3431623"/>
                  <a:pt x="5252054" y="3398036"/>
                </a:cubicBezTo>
                <a:cubicBezTo>
                  <a:pt x="5186106" y="3364450"/>
                  <a:pt x="5108945" y="3354163"/>
                  <a:pt x="5020573" y="3367176"/>
                </a:cubicBezTo>
                <a:close/>
                <a:moveTo>
                  <a:pt x="2481199" y="3739672"/>
                </a:moveTo>
                <a:lnTo>
                  <a:pt x="2476359" y="3795498"/>
                </a:lnTo>
                <a:cubicBezTo>
                  <a:pt x="2541864" y="3795952"/>
                  <a:pt x="2573958" y="3795729"/>
                  <a:pt x="2572642" y="3794829"/>
                </a:cubicBezTo>
                <a:cubicBezTo>
                  <a:pt x="2559250" y="3850011"/>
                  <a:pt x="2540906" y="3913948"/>
                  <a:pt x="2517611" y="3986641"/>
                </a:cubicBezTo>
                <a:cubicBezTo>
                  <a:pt x="2494315" y="4059333"/>
                  <a:pt x="2467737" y="4165905"/>
                  <a:pt x="2437875" y="4306354"/>
                </a:cubicBezTo>
                <a:cubicBezTo>
                  <a:pt x="2277072" y="4130229"/>
                  <a:pt x="2166225" y="3986251"/>
                  <a:pt x="2105336" y="3874419"/>
                </a:cubicBezTo>
                <a:cubicBezTo>
                  <a:pt x="2113631" y="3873198"/>
                  <a:pt x="2138804" y="3866681"/>
                  <a:pt x="2180856" y="3854870"/>
                </a:cubicBezTo>
                <a:lnTo>
                  <a:pt x="2158302" y="3801606"/>
                </a:lnTo>
                <a:cubicBezTo>
                  <a:pt x="2126316" y="3811111"/>
                  <a:pt x="2078658" y="3822444"/>
                  <a:pt x="2015327" y="3835606"/>
                </a:cubicBezTo>
                <a:cubicBezTo>
                  <a:pt x="1951996" y="3848768"/>
                  <a:pt x="1902342" y="3857998"/>
                  <a:pt x="1866366" y="3863295"/>
                </a:cubicBezTo>
                <a:cubicBezTo>
                  <a:pt x="1823151" y="3869659"/>
                  <a:pt x="1788132" y="3891628"/>
                  <a:pt x="1761309" y="3929203"/>
                </a:cubicBezTo>
                <a:cubicBezTo>
                  <a:pt x="1734488" y="3966778"/>
                  <a:pt x="1723936" y="4004988"/>
                  <a:pt x="1729656" y="4043832"/>
                </a:cubicBezTo>
                <a:cubicBezTo>
                  <a:pt x="1736790" y="4092276"/>
                  <a:pt x="1755832" y="4128815"/>
                  <a:pt x="1786785" y="4153451"/>
                </a:cubicBezTo>
                <a:cubicBezTo>
                  <a:pt x="1817737" y="4178087"/>
                  <a:pt x="1850681" y="4187832"/>
                  <a:pt x="1885616" y="4182688"/>
                </a:cubicBezTo>
                <a:cubicBezTo>
                  <a:pt x="1909266" y="4179205"/>
                  <a:pt x="1929313" y="4165566"/>
                  <a:pt x="1945757" y="4141769"/>
                </a:cubicBezTo>
                <a:cubicBezTo>
                  <a:pt x="1962201" y="4117972"/>
                  <a:pt x="1968572" y="4093504"/>
                  <a:pt x="1964870" y="4068366"/>
                </a:cubicBezTo>
                <a:cubicBezTo>
                  <a:pt x="1961839" y="4047781"/>
                  <a:pt x="1948508" y="4031027"/>
                  <a:pt x="1924877" y="4018103"/>
                </a:cubicBezTo>
                <a:cubicBezTo>
                  <a:pt x="1901246" y="4005178"/>
                  <a:pt x="1879689" y="4000150"/>
                  <a:pt x="1860204" y="4003019"/>
                </a:cubicBezTo>
                <a:cubicBezTo>
                  <a:pt x="1848405" y="4004757"/>
                  <a:pt x="1835867" y="4012421"/>
                  <a:pt x="1822593" y="4026011"/>
                </a:cubicBezTo>
                <a:cubicBezTo>
                  <a:pt x="1809317" y="4039601"/>
                  <a:pt x="1803893" y="4054643"/>
                  <a:pt x="1806322" y="4071135"/>
                </a:cubicBezTo>
                <a:cubicBezTo>
                  <a:pt x="1808374" y="4085069"/>
                  <a:pt x="1820643" y="4095808"/>
                  <a:pt x="1843129" y="4103353"/>
                </a:cubicBezTo>
                <a:cubicBezTo>
                  <a:pt x="1859085" y="4082782"/>
                  <a:pt x="1875823" y="4071207"/>
                  <a:pt x="1893342" y="4068627"/>
                </a:cubicBezTo>
                <a:cubicBezTo>
                  <a:pt x="1893365" y="4068624"/>
                  <a:pt x="1895338" y="4070184"/>
                  <a:pt x="1899263" y="4073307"/>
                </a:cubicBezTo>
                <a:cubicBezTo>
                  <a:pt x="1903188" y="4076430"/>
                  <a:pt x="1905243" y="4078619"/>
                  <a:pt x="1905427" y="4079873"/>
                </a:cubicBezTo>
                <a:cubicBezTo>
                  <a:pt x="1905938" y="4083341"/>
                  <a:pt x="1902586" y="4088064"/>
                  <a:pt x="1895371" y="4094042"/>
                </a:cubicBezTo>
                <a:cubicBezTo>
                  <a:pt x="1888155" y="4100019"/>
                  <a:pt x="1879121" y="4103807"/>
                  <a:pt x="1868268" y="4105405"/>
                </a:cubicBezTo>
                <a:cubicBezTo>
                  <a:pt x="1848820" y="4108269"/>
                  <a:pt x="1830043" y="4104128"/>
                  <a:pt x="1811938" y="4092982"/>
                </a:cubicBezTo>
                <a:cubicBezTo>
                  <a:pt x="1793832" y="4081836"/>
                  <a:pt x="1783226" y="4065714"/>
                  <a:pt x="1780119" y="4044617"/>
                </a:cubicBezTo>
                <a:cubicBezTo>
                  <a:pt x="1775634" y="4014154"/>
                  <a:pt x="1780320" y="3988672"/>
                  <a:pt x="1794177" y="3968171"/>
                </a:cubicBezTo>
                <a:cubicBezTo>
                  <a:pt x="1808035" y="3947669"/>
                  <a:pt x="1828195" y="3933488"/>
                  <a:pt x="1854658" y="3925628"/>
                </a:cubicBezTo>
                <a:cubicBezTo>
                  <a:pt x="1881120" y="3917768"/>
                  <a:pt x="1926596" y="3909090"/>
                  <a:pt x="1991085" y="3899593"/>
                </a:cubicBezTo>
                <a:cubicBezTo>
                  <a:pt x="2033109" y="4207316"/>
                  <a:pt x="2088455" y="4469196"/>
                  <a:pt x="2157122" y="4685231"/>
                </a:cubicBezTo>
                <a:cubicBezTo>
                  <a:pt x="2135733" y="4689264"/>
                  <a:pt x="2089320" y="4692195"/>
                  <a:pt x="2017880" y="4694024"/>
                </a:cubicBezTo>
                <a:lnTo>
                  <a:pt x="2022693" y="4754104"/>
                </a:lnTo>
                <a:cubicBezTo>
                  <a:pt x="2036154" y="4755665"/>
                  <a:pt x="2144910" y="4744562"/>
                  <a:pt x="2348961" y="4720793"/>
                </a:cubicBezTo>
                <a:lnTo>
                  <a:pt x="2348583" y="4666635"/>
                </a:lnTo>
                <a:cubicBezTo>
                  <a:pt x="2283017" y="4669277"/>
                  <a:pt x="2238615" y="4672309"/>
                  <a:pt x="2215376" y="4675731"/>
                </a:cubicBezTo>
                <a:cubicBezTo>
                  <a:pt x="2174466" y="4508422"/>
                  <a:pt x="2142185" y="4344460"/>
                  <a:pt x="2118534" y="4183847"/>
                </a:cubicBezTo>
                <a:cubicBezTo>
                  <a:pt x="2104161" y="4086241"/>
                  <a:pt x="2093021" y="4006160"/>
                  <a:pt x="2085113" y="3943603"/>
                </a:cubicBezTo>
                <a:cubicBezTo>
                  <a:pt x="2096294" y="4000756"/>
                  <a:pt x="2139422" y="4082111"/>
                  <a:pt x="2214500" y="4187669"/>
                </a:cubicBezTo>
                <a:cubicBezTo>
                  <a:pt x="2289577" y="4293227"/>
                  <a:pt x="2355439" y="4389677"/>
                  <a:pt x="2412086" y="4477019"/>
                </a:cubicBezTo>
                <a:lnTo>
                  <a:pt x="2472529" y="4464522"/>
                </a:lnTo>
                <a:cubicBezTo>
                  <a:pt x="2482344" y="4349180"/>
                  <a:pt x="2522260" y="4166398"/>
                  <a:pt x="2592275" y="3916178"/>
                </a:cubicBezTo>
                <a:cubicBezTo>
                  <a:pt x="2597130" y="3947365"/>
                  <a:pt x="2602292" y="3981530"/>
                  <a:pt x="2607762" y="4018673"/>
                </a:cubicBezTo>
                <a:lnTo>
                  <a:pt x="2653961" y="4395909"/>
                </a:lnTo>
                <a:cubicBezTo>
                  <a:pt x="2664046" y="4464394"/>
                  <a:pt x="2675018" y="4519950"/>
                  <a:pt x="2686876" y="4562577"/>
                </a:cubicBezTo>
                <a:cubicBezTo>
                  <a:pt x="2698735" y="4605204"/>
                  <a:pt x="2719529" y="4641141"/>
                  <a:pt x="2749257" y="4670389"/>
                </a:cubicBezTo>
                <a:cubicBezTo>
                  <a:pt x="2778985" y="4699636"/>
                  <a:pt x="2820444" y="4710344"/>
                  <a:pt x="2873631" y="4702512"/>
                </a:cubicBezTo>
                <a:cubicBezTo>
                  <a:pt x="2903463" y="4698119"/>
                  <a:pt x="2932343" y="4674506"/>
                  <a:pt x="2960271" y="4631674"/>
                </a:cubicBezTo>
                <a:cubicBezTo>
                  <a:pt x="2988200" y="4588841"/>
                  <a:pt x="2999682" y="4550569"/>
                  <a:pt x="2994718" y="4516858"/>
                </a:cubicBezTo>
                <a:cubicBezTo>
                  <a:pt x="2990175" y="4486007"/>
                  <a:pt x="2977047" y="4461560"/>
                  <a:pt x="2955334" y="4443517"/>
                </a:cubicBezTo>
                <a:cubicBezTo>
                  <a:pt x="2933620" y="4425473"/>
                  <a:pt x="2910458" y="4418264"/>
                  <a:pt x="2885847" y="4421888"/>
                </a:cubicBezTo>
                <a:cubicBezTo>
                  <a:pt x="2855906" y="4426297"/>
                  <a:pt x="2829376" y="4440595"/>
                  <a:pt x="2806258" y="4464783"/>
                </a:cubicBezTo>
                <a:cubicBezTo>
                  <a:pt x="2783140" y="4488971"/>
                  <a:pt x="2773409" y="4513484"/>
                  <a:pt x="2777067" y="4538322"/>
                </a:cubicBezTo>
                <a:cubicBezTo>
                  <a:pt x="2779756" y="4556582"/>
                  <a:pt x="2791290" y="4572053"/>
                  <a:pt x="2811672" y="4584737"/>
                </a:cubicBezTo>
                <a:cubicBezTo>
                  <a:pt x="2832053" y="4597422"/>
                  <a:pt x="2851168" y="4602449"/>
                  <a:pt x="2869017" y="4599821"/>
                </a:cubicBezTo>
                <a:cubicBezTo>
                  <a:pt x="2889844" y="4596754"/>
                  <a:pt x="2904876" y="4590461"/>
                  <a:pt x="2914113" y="4580944"/>
                </a:cubicBezTo>
                <a:lnTo>
                  <a:pt x="2917316" y="4575322"/>
                </a:lnTo>
                <a:lnTo>
                  <a:pt x="2916463" y="4584696"/>
                </a:lnTo>
                <a:cubicBezTo>
                  <a:pt x="2914157" y="4597322"/>
                  <a:pt x="2909623" y="4608961"/>
                  <a:pt x="2902860" y="4619612"/>
                </a:cubicBezTo>
                <a:cubicBezTo>
                  <a:pt x="2889334" y="4640915"/>
                  <a:pt x="2871593" y="4653183"/>
                  <a:pt x="2849637" y="4656416"/>
                </a:cubicBezTo>
                <a:cubicBezTo>
                  <a:pt x="2805652" y="4662893"/>
                  <a:pt x="2776993" y="4620860"/>
                  <a:pt x="2763660" y="4530316"/>
                </a:cubicBezTo>
                <a:cubicBezTo>
                  <a:pt x="2750047" y="4437866"/>
                  <a:pt x="2737797" y="4293985"/>
                  <a:pt x="2726913" y="4098671"/>
                </a:cubicBezTo>
                <a:cubicBezTo>
                  <a:pt x="2716030" y="3903358"/>
                  <a:pt x="2710797" y="3801247"/>
                  <a:pt x="2711215" y="3792337"/>
                </a:cubicBezTo>
                <a:cubicBezTo>
                  <a:pt x="2760464" y="3793566"/>
                  <a:pt x="2807017" y="3790952"/>
                  <a:pt x="2850877" y="3784493"/>
                </a:cubicBezTo>
                <a:lnTo>
                  <a:pt x="2852406" y="3726266"/>
                </a:lnTo>
                <a:cubicBezTo>
                  <a:pt x="2788929" y="3732812"/>
                  <a:pt x="2717363" y="3737132"/>
                  <a:pt x="2637706" y="3739226"/>
                </a:cubicBezTo>
                <a:cubicBezTo>
                  <a:pt x="2558050" y="3741321"/>
                  <a:pt x="2505880" y="3741470"/>
                  <a:pt x="2481199" y="3739672"/>
                </a:cubicBezTo>
                <a:close/>
                <a:moveTo>
                  <a:pt x="4493729" y="3413109"/>
                </a:moveTo>
                <a:lnTo>
                  <a:pt x="4325544" y="3470107"/>
                </a:lnTo>
                <a:cubicBezTo>
                  <a:pt x="4205653" y="3513055"/>
                  <a:pt x="4063198" y="3549403"/>
                  <a:pt x="3898179" y="3579150"/>
                </a:cubicBezTo>
                <a:lnTo>
                  <a:pt x="3907517" y="3642564"/>
                </a:lnTo>
                <a:lnTo>
                  <a:pt x="3983929" y="3624951"/>
                </a:lnTo>
                <a:cubicBezTo>
                  <a:pt x="4032779" y="3740144"/>
                  <a:pt x="4073475" y="3851548"/>
                  <a:pt x="4106019" y="3959162"/>
                </a:cubicBezTo>
                <a:cubicBezTo>
                  <a:pt x="4138561" y="4066776"/>
                  <a:pt x="4175540" y="4210708"/>
                  <a:pt x="4216955" y="4390957"/>
                </a:cubicBezTo>
                <a:lnTo>
                  <a:pt x="4138206" y="4408117"/>
                </a:lnTo>
                <a:lnTo>
                  <a:pt x="4147578" y="4471762"/>
                </a:lnTo>
                <a:cubicBezTo>
                  <a:pt x="4205793" y="4453599"/>
                  <a:pt x="4248027" y="4442585"/>
                  <a:pt x="4274280" y="4438720"/>
                </a:cubicBezTo>
                <a:cubicBezTo>
                  <a:pt x="4311181" y="4433286"/>
                  <a:pt x="4361776" y="4429911"/>
                  <a:pt x="4426064" y="4428596"/>
                </a:cubicBezTo>
                <a:cubicBezTo>
                  <a:pt x="4490353" y="4427280"/>
                  <a:pt x="4532140" y="4425203"/>
                  <a:pt x="4551427" y="4422363"/>
                </a:cubicBezTo>
                <a:cubicBezTo>
                  <a:pt x="4593080" y="4416229"/>
                  <a:pt x="4625456" y="4409057"/>
                  <a:pt x="4648555" y="4400846"/>
                </a:cubicBezTo>
                <a:cubicBezTo>
                  <a:pt x="4671655" y="4392634"/>
                  <a:pt x="4693723" y="4376887"/>
                  <a:pt x="4714761" y="4353605"/>
                </a:cubicBezTo>
                <a:cubicBezTo>
                  <a:pt x="4735799" y="4330323"/>
                  <a:pt x="4753099" y="4301058"/>
                  <a:pt x="4766662" y="4265810"/>
                </a:cubicBezTo>
                <a:cubicBezTo>
                  <a:pt x="4780225" y="4230562"/>
                  <a:pt x="4784908" y="4198694"/>
                  <a:pt x="4780713" y="4170204"/>
                </a:cubicBezTo>
                <a:cubicBezTo>
                  <a:pt x="4775305" y="4133479"/>
                  <a:pt x="4757847" y="4107446"/>
                  <a:pt x="4728339" y="4092105"/>
                </a:cubicBezTo>
                <a:cubicBezTo>
                  <a:pt x="4698830" y="4076765"/>
                  <a:pt x="4662498" y="4072272"/>
                  <a:pt x="4619342" y="4078627"/>
                </a:cubicBezTo>
                <a:cubicBezTo>
                  <a:pt x="4597393" y="4081859"/>
                  <a:pt x="4574967" y="4099018"/>
                  <a:pt x="4552063" y="4130105"/>
                </a:cubicBezTo>
                <a:cubicBezTo>
                  <a:pt x="4529159" y="4161191"/>
                  <a:pt x="4519929" y="4191823"/>
                  <a:pt x="4524372" y="4221999"/>
                </a:cubicBezTo>
                <a:cubicBezTo>
                  <a:pt x="4527355" y="4242254"/>
                  <a:pt x="4536742" y="4260083"/>
                  <a:pt x="4552534" y="4275488"/>
                </a:cubicBezTo>
                <a:cubicBezTo>
                  <a:pt x="4568327" y="4290893"/>
                  <a:pt x="4586672" y="4297057"/>
                  <a:pt x="4607572" y="4293979"/>
                </a:cubicBezTo>
                <a:cubicBezTo>
                  <a:pt x="4627467" y="4291050"/>
                  <a:pt x="4642066" y="4280735"/>
                  <a:pt x="4651368" y="4263036"/>
                </a:cubicBezTo>
                <a:cubicBezTo>
                  <a:pt x="4660671" y="4245337"/>
                  <a:pt x="4663855" y="4226521"/>
                  <a:pt x="4660920" y="4206589"/>
                </a:cubicBezTo>
                <a:cubicBezTo>
                  <a:pt x="4658193" y="4188073"/>
                  <a:pt x="4639025" y="4177368"/>
                  <a:pt x="4603416" y="4174475"/>
                </a:cubicBezTo>
                <a:lnTo>
                  <a:pt x="4592851" y="4203475"/>
                </a:lnTo>
                <a:cubicBezTo>
                  <a:pt x="4603907" y="4210171"/>
                  <a:pt x="4609740" y="4215587"/>
                  <a:pt x="4610349" y="4219723"/>
                </a:cubicBezTo>
                <a:cubicBezTo>
                  <a:pt x="4610464" y="4220508"/>
                  <a:pt x="4610287" y="4220934"/>
                  <a:pt x="4609817" y="4221004"/>
                </a:cubicBezTo>
                <a:cubicBezTo>
                  <a:pt x="4604860" y="4221734"/>
                  <a:pt x="4598831" y="4220321"/>
                  <a:pt x="4591729" y="4216766"/>
                </a:cubicBezTo>
                <a:cubicBezTo>
                  <a:pt x="4584628" y="4213212"/>
                  <a:pt x="4580571" y="4208000"/>
                  <a:pt x="4579559" y="4201128"/>
                </a:cubicBezTo>
                <a:cubicBezTo>
                  <a:pt x="4577687" y="4188412"/>
                  <a:pt x="4579976" y="4177135"/>
                  <a:pt x="4586427" y="4167295"/>
                </a:cubicBezTo>
                <a:cubicBezTo>
                  <a:pt x="4592879" y="4157455"/>
                  <a:pt x="4598708" y="4152152"/>
                  <a:pt x="4603915" y="4151386"/>
                </a:cubicBezTo>
                <a:cubicBezTo>
                  <a:pt x="4660682" y="4143026"/>
                  <a:pt x="4693150" y="4166589"/>
                  <a:pt x="4701320" y="4222072"/>
                </a:cubicBezTo>
                <a:cubicBezTo>
                  <a:pt x="4706228" y="4255401"/>
                  <a:pt x="4699989" y="4281710"/>
                  <a:pt x="4682605" y="4300996"/>
                </a:cubicBezTo>
                <a:cubicBezTo>
                  <a:pt x="4665219" y="4320283"/>
                  <a:pt x="4614309" y="4336143"/>
                  <a:pt x="4529874" y="4348576"/>
                </a:cubicBezTo>
                <a:lnTo>
                  <a:pt x="4281935" y="4377827"/>
                </a:lnTo>
                <a:cubicBezTo>
                  <a:pt x="4274660" y="4322009"/>
                  <a:pt x="4267687" y="4271455"/>
                  <a:pt x="4261018" y="4226165"/>
                </a:cubicBezTo>
                <a:cubicBezTo>
                  <a:pt x="4250636" y="4155663"/>
                  <a:pt x="4241483" y="4099886"/>
                  <a:pt x="4233557" y="4058834"/>
                </a:cubicBezTo>
                <a:cubicBezTo>
                  <a:pt x="4341414" y="4040352"/>
                  <a:pt x="4446235" y="4013131"/>
                  <a:pt x="4548019" y="3977172"/>
                </a:cubicBezTo>
                <a:lnTo>
                  <a:pt x="4536165" y="3896675"/>
                </a:lnTo>
                <a:cubicBezTo>
                  <a:pt x="4450065" y="3937083"/>
                  <a:pt x="4345947" y="3969197"/>
                  <a:pt x="4223810" y="3993019"/>
                </a:cubicBezTo>
                <a:cubicBezTo>
                  <a:pt x="4213927" y="3925905"/>
                  <a:pt x="4186612" y="3790889"/>
                  <a:pt x="4141867" y="3587972"/>
                </a:cubicBezTo>
                <a:lnTo>
                  <a:pt x="4431626" y="3524389"/>
                </a:lnTo>
                <a:lnTo>
                  <a:pt x="4450504" y="3681284"/>
                </a:lnTo>
                <a:lnTo>
                  <a:pt x="4513159" y="3672058"/>
                </a:lnTo>
                <a:cubicBezTo>
                  <a:pt x="4498453" y="3598394"/>
                  <a:pt x="4491976" y="3512078"/>
                  <a:pt x="4493729" y="3413109"/>
                </a:cubicBezTo>
                <a:close/>
                <a:moveTo>
                  <a:pt x="7462089" y="2967373"/>
                </a:moveTo>
                <a:cubicBezTo>
                  <a:pt x="7388940" y="2978145"/>
                  <a:pt x="7327866" y="3009053"/>
                  <a:pt x="7278869" y="3060098"/>
                </a:cubicBezTo>
                <a:cubicBezTo>
                  <a:pt x="7229871" y="3111143"/>
                  <a:pt x="7210016" y="3168202"/>
                  <a:pt x="7219304" y="3231275"/>
                </a:cubicBezTo>
                <a:cubicBezTo>
                  <a:pt x="7226050" y="3277086"/>
                  <a:pt x="7244394" y="3313877"/>
                  <a:pt x="7274335" y="3341647"/>
                </a:cubicBezTo>
                <a:cubicBezTo>
                  <a:pt x="7304276" y="3369418"/>
                  <a:pt x="7338308" y="3390086"/>
                  <a:pt x="7376430" y="3403653"/>
                </a:cubicBezTo>
                <a:cubicBezTo>
                  <a:pt x="7414552" y="3417219"/>
                  <a:pt x="7463084" y="3431186"/>
                  <a:pt x="7522029" y="3445552"/>
                </a:cubicBezTo>
                <a:cubicBezTo>
                  <a:pt x="7580973" y="3459918"/>
                  <a:pt x="7627036" y="3473039"/>
                  <a:pt x="7660219" y="3484913"/>
                </a:cubicBezTo>
                <a:cubicBezTo>
                  <a:pt x="7693402" y="3496786"/>
                  <a:pt x="7721902" y="3513302"/>
                  <a:pt x="7745722" y="3534459"/>
                </a:cubicBezTo>
                <a:cubicBezTo>
                  <a:pt x="7769543" y="3555616"/>
                  <a:pt x="7783925" y="3582984"/>
                  <a:pt x="7788870" y="3616563"/>
                </a:cubicBezTo>
                <a:cubicBezTo>
                  <a:pt x="7800232" y="3693723"/>
                  <a:pt x="7785613" y="3759161"/>
                  <a:pt x="7745010" y="3812877"/>
                </a:cubicBezTo>
                <a:cubicBezTo>
                  <a:pt x="7704407" y="3866593"/>
                  <a:pt x="7650626" y="3898382"/>
                  <a:pt x="7583666" y="3908242"/>
                </a:cubicBezTo>
                <a:cubicBezTo>
                  <a:pt x="7542659" y="3914280"/>
                  <a:pt x="7505605" y="3903096"/>
                  <a:pt x="7472506" y="3874690"/>
                </a:cubicBezTo>
                <a:cubicBezTo>
                  <a:pt x="7439406" y="3846283"/>
                  <a:pt x="7419463" y="3809035"/>
                  <a:pt x="7412676" y="3762945"/>
                </a:cubicBezTo>
                <a:cubicBezTo>
                  <a:pt x="7405036" y="3711063"/>
                  <a:pt x="7407737" y="3668764"/>
                  <a:pt x="7420777" y="3636051"/>
                </a:cubicBezTo>
                <a:cubicBezTo>
                  <a:pt x="7433818" y="3603337"/>
                  <a:pt x="7455540" y="3584742"/>
                  <a:pt x="7485944" y="3580265"/>
                </a:cubicBezTo>
                <a:cubicBezTo>
                  <a:pt x="7509329" y="3576821"/>
                  <a:pt x="7530646" y="3582735"/>
                  <a:pt x="7549895" y="3598005"/>
                </a:cubicBezTo>
                <a:cubicBezTo>
                  <a:pt x="7569144" y="3613276"/>
                  <a:pt x="7580559" y="3633073"/>
                  <a:pt x="7584141" y="3657398"/>
                </a:cubicBezTo>
                <a:cubicBezTo>
                  <a:pt x="7587000" y="3676809"/>
                  <a:pt x="7584801" y="3695356"/>
                  <a:pt x="7577544" y="3713038"/>
                </a:cubicBezTo>
                <a:cubicBezTo>
                  <a:pt x="7570288" y="3730721"/>
                  <a:pt x="7560251" y="3740506"/>
                  <a:pt x="7547433" y="3742394"/>
                </a:cubicBezTo>
                <a:cubicBezTo>
                  <a:pt x="7534028" y="3744367"/>
                  <a:pt x="7526114" y="3737131"/>
                  <a:pt x="7523692" y="3720682"/>
                </a:cubicBezTo>
                <a:cubicBezTo>
                  <a:pt x="7523221" y="3717485"/>
                  <a:pt x="7534557" y="3709799"/>
                  <a:pt x="7557698" y="3697625"/>
                </a:cubicBezTo>
                <a:cubicBezTo>
                  <a:pt x="7544462" y="3673269"/>
                  <a:pt x="7528405" y="3662480"/>
                  <a:pt x="7509530" y="3665260"/>
                </a:cubicBezTo>
                <a:cubicBezTo>
                  <a:pt x="7489532" y="3668205"/>
                  <a:pt x="7473569" y="3676433"/>
                  <a:pt x="7461642" y="3689945"/>
                </a:cubicBezTo>
                <a:cubicBezTo>
                  <a:pt x="7449715" y="3703457"/>
                  <a:pt x="7445118" y="3719496"/>
                  <a:pt x="7447853" y="3738065"/>
                </a:cubicBezTo>
                <a:cubicBezTo>
                  <a:pt x="7450526" y="3756221"/>
                  <a:pt x="7459322" y="3771360"/>
                  <a:pt x="7474241" y="3783481"/>
                </a:cubicBezTo>
                <a:cubicBezTo>
                  <a:pt x="7489160" y="3795602"/>
                  <a:pt x="7506603" y="3800192"/>
                  <a:pt x="7526572" y="3797252"/>
                </a:cubicBezTo>
                <a:cubicBezTo>
                  <a:pt x="7567374" y="3791244"/>
                  <a:pt x="7601459" y="3771478"/>
                  <a:pt x="7628825" y="3737955"/>
                </a:cubicBezTo>
                <a:cubicBezTo>
                  <a:pt x="7656191" y="3704432"/>
                  <a:pt x="7666967" y="3667918"/>
                  <a:pt x="7661149" y="3628413"/>
                </a:cubicBezTo>
                <a:cubicBezTo>
                  <a:pt x="7655570" y="3590523"/>
                  <a:pt x="7636747" y="3562421"/>
                  <a:pt x="7604680" y="3544107"/>
                </a:cubicBezTo>
                <a:cubicBezTo>
                  <a:pt x="7572614" y="3525795"/>
                  <a:pt x="7533976" y="3519966"/>
                  <a:pt x="7488766" y="3526624"/>
                </a:cubicBezTo>
                <a:cubicBezTo>
                  <a:pt x="7439978" y="3533808"/>
                  <a:pt x="7395983" y="3561587"/>
                  <a:pt x="7356782" y="3609961"/>
                </a:cubicBezTo>
                <a:cubicBezTo>
                  <a:pt x="7317580" y="3658335"/>
                  <a:pt x="7301845" y="3708767"/>
                  <a:pt x="7309574" y="3761258"/>
                </a:cubicBezTo>
                <a:cubicBezTo>
                  <a:pt x="7319040" y="3825542"/>
                  <a:pt x="7350572" y="3878372"/>
                  <a:pt x="7404169" y="3919748"/>
                </a:cubicBezTo>
                <a:cubicBezTo>
                  <a:pt x="7457767" y="3961125"/>
                  <a:pt x="7516095" y="3977171"/>
                  <a:pt x="7579154" y="3967885"/>
                </a:cubicBezTo>
                <a:cubicBezTo>
                  <a:pt x="7664388" y="3955334"/>
                  <a:pt x="7736668" y="3908804"/>
                  <a:pt x="7795994" y="3828296"/>
                </a:cubicBezTo>
                <a:cubicBezTo>
                  <a:pt x="7855318" y="3747788"/>
                  <a:pt x="7879244" y="3668572"/>
                  <a:pt x="7867770" y="3590649"/>
                </a:cubicBezTo>
                <a:cubicBezTo>
                  <a:pt x="7861551" y="3548417"/>
                  <a:pt x="7844469" y="3512859"/>
                  <a:pt x="7816525" y="3483974"/>
                </a:cubicBezTo>
                <a:cubicBezTo>
                  <a:pt x="7788581" y="3455089"/>
                  <a:pt x="7756608" y="3431960"/>
                  <a:pt x="7720609" y="3414585"/>
                </a:cubicBezTo>
                <a:cubicBezTo>
                  <a:pt x="7684609" y="3397211"/>
                  <a:pt x="7627587" y="3374155"/>
                  <a:pt x="7549545" y="3345417"/>
                </a:cubicBezTo>
                <a:cubicBezTo>
                  <a:pt x="7471504" y="3316679"/>
                  <a:pt x="7418952" y="3289262"/>
                  <a:pt x="7391891" y="3263166"/>
                </a:cubicBezTo>
                <a:cubicBezTo>
                  <a:pt x="7364829" y="3237069"/>
                  <a:pt x="7349107" y="3209138"/>
                  <a:pt x="7344724" y="3179373"/>
                </a:cubicBezTo>
                <a:cubicBezTo>
                  <a:pt x="7339352" y="3142890"/>
                  <a:pt x="7348599" y="3108028"/>
                  <a:pt x="7372468" y="3074788"/>
                </a:cubicBezTo>
                <a:cubicBezTo>
                  <a:pt x="7396336" y="3041547"/>
                  <a:pt x="7427255" y="3022132"/>
                  <a:pt x="7465227" y="3016540"/>
                </a:cubicBezTo>
                <a:cubicBezTo>
                  <a:pt x="7493115" y="3012433"/>
                  <a:pt x="7518892" y="3018516"/>
                  <a:pt x="7542554" y="3034789"/>
                </a:cubicBezTo>
                <a:cubicBezTo>
                  <a:pt x="7566217" y="3051061"/>
                  <a:pt x="7579953" y="3072130"/>
                  <a:pt x="7583762" y="3097994"/>
                </a:cubicBezTo>
                <a:cubicBezTo>
                  <a:pt x="7593402" y="3163458"/>
                  <a:pt x="7581743" y="3198617"/>
                  <a:pt x="7548788" y="3203470"/>
                </a:cubicBezTo>
                <a:cubicBezTo>
                  <a:pt x="7541535" y="3204538"/>
                  <a:pt x="7534529" y="3202736"/>
                  <a:pt x="7527769" y="3198063"/>
                </a:cubicBezTo>
                <a:cubicBezTo>
                  <a:pt x="7521008" y="3193391"/>
                  <a:pt x="7517182" y="3188030"/>
                  <a:pt x="7516291" y="3181980"/>
                </a:cubicBezTo>
                <a:cubicBezTo>
                  <a:pt x="7513287" y="3161579"/>
                  <a:pt x="7513336" y="3151150"/>
                  <a:pt x="7516438" y="3150693"/>
                </a:cubicBezTo>
                <a:cubicBezTo>
                  <a:pt x="7523647" y="3149631"/>
                  <a:pt x="7539406" y="3150188"/>
                  <a:pt x="7563717" y="3152362"/>
                </a:cubicBezTo>
                <a:cubicBezTo>
                  <a:pt x="7557635" y="3111061"/>
                  <a:pt x="7534240" y="3093408"/>
                  <a:pt x="7493534" y="3099402"/>
                </a:cubicBezTo>
                <a:cubicBezTo>
                  <a:pt x="7470837" y="3102744"/>
                  <a:pt x="7453564" y="3113761"/>
                  <a:pt x="7441714" y="3132454"/>
                </a:cubicBezTo>
                <a:cubicBezTo>
                  <a:pt x="7429864" y="3151146"/>
                  <a:pt x="7425418" y="3170536"/>
                  <a:pt x="7428376" y="3190621"/>
                </a:cubicBezTo>
                <a:cubicBezTo>
                  <a:pt x="7432094" y="3215870"/>
                  <a:pt x="7446272" y="3233719"/>
                  <a:pt x="7470909" y="3244169"/>
                </a:cubicBezTo>
                <a:cubicBezTo>
                  <a:pt x="7495546" y="3254619"/>
                  <a:pt x="7522623" y="3257671"/>
                  <a:pt x="7552140" y="3253324"/>
                </a:cubicBezTo>
                <a:cubicBezTo>
                  <a:pt x="7591710" y="3247497"/>
                  <a:pt x="7620820" y="3226947"/>
                  <a:pt x="7639470" y="3191673"/>
                </a:cubicBezTo>
                <a:cubicBezTo>
                  <a:pt x="7658120" y="3156399"/>
                  <a:pt x="7664284" y="3117297"/>
                  <a:pt x="7657963" y="3074369"/>
                </a:cubicBezTo>
                <a:cubicBezTo>
                  <a:pt x="7652059" y="3034278"/>
                  <a:pt x="7629967" y="3004651"/>
                  <a:pt x="7591689" y="2985488"/>
                </a:cubicBezTo>
                <a:cubicBezTo>
                  <a:pt x="7553409" y="2966326"/>
                  <a:pt x="7510210" y="2960287"/>
                  <a:pt x="7462089" y="2967373"/>
                </a:cubicBezTo>
                <a:close/>
                <a:moveTo>
                  <a:pt x="8382612" y="2710584"/>
                </a:moveTo>
                <a:cubicBezTo>
                  <a:pt x="8368182" y="2710584"/>
                  <a:pt x="8354436" y="2713508"/>
                  <a:pt x="8341932" y="2718796"/>
                </a:cubicBezTo>
                <a:cubicBezTo>
                  <a:pt x="8304422" y="2734661"/>
                  <a:pt x="8278101" y="2771804"/>
                  <a:pt x="8278103" y="2815094"/>
                </a:cubicBezTo>
                <a:cubicBezTo>
                  <a:pt x="8278101" y="2872814"/>
                  <a:pt x="8324892" y="2919604"/>
                  <a:pt x="8382612" y="2919605"/>
                </a:cubicBezTo>
                <a:cubicBezTo>
                  <a:pt x="8440333" y="2919605"/>
                  <a:pt x="8487124" y="2872813"/>
                  <a:pt x="8487123" y="2815093"/>
                </a:cubicBezTo>
                <a:cubicBezTo>
                  <a:pt x="8487124" y="2757374"/>
                  <a:pt x="8440332" y="2710583"/>
                  <a:pt x="8382612" y="2710584"/>
                </a:cubicBezTo>
                <a:close/>
                <a:moveTo>
                  <a:pt x="806062" y="3813488"/>
                </a:moveTo>
                <a:cubicBezTo>
                  <a:pt x="791632" y="3813488"/>
                  <a:pt x="777885" y="3816413"/>
                  <a:pt x="765382" y="3821701"/>
                </a:cubicBezTo>
                <a:cubicBezTo>
                  <a:pt x="727870" y="3837567"/>
                  <a:pt x="701551" y="3874709"/>
                  <a:pt x="701551" y="3917999"/>
                </a:cubicBezTo>
                <a:cubicBezTo>
                  <a:pt x="701551" y="3975719"/>
                  <a:pt x="748341" y="4022510"/>
                  <a:pt x="806062" y="4022510"/>
                </a:cubicBezTo>
                <a:cubicBezTo>
                  <a:pt x="863782" y="4022510"/>
                  <a:pt x="910573" y="3975720"/>
                  <a:pt x="910573" y="3917999"/>
                </a:cubicBezTo>
                <a:cubicBezTo>
                  <a:pt x="910572" y="3860279"/>
                  <a:pt x="863782" y="3813488"/>
                  <a:pt x="806062" y="3813488"/>
                </a:cubicBezTo>
                <a:close/>
                <a:moveTo>
                  <a:pt x="5981808" y="3026396"/>
                </a:moveTo>
                <a:cubicBezTo>
                  <a:pt x="5934479" y="3033365"/>
                  <a:pt x="5895429" y="3052403"/>
                  <a:pt x="5864657" y="3083509"/>
                </a:cubicBezTo>
                <a:cubicBezTo>
                  <a:pt x="5833885" y="3114616"/>
                  <a:pt x="5820709" y="3145173"/>
                  <a:pt x="5825128" y="3175181"/>
                </a:cubicBezTo>
                <a:cubicBezTo>
                  <a:pt x="5829531" y="3205085"/>
                  <a:pt x="5844692" y="3228978"/>
                  <a:pt x="5870611" y="3246859"/>
                </a:cubicBezTo>
                <a:cubicBezTo>
                  <a:pt x="5896531" y="3264740"/>
                  <a:pt x="5925165" y="3271372"/>
                  <a:pt x="5956514" y="3266756"/>
                </a:cubicBezTo>
                <a:cubicBezTo>
                  <a:pt x="5986082" y="3262402"/>
                  <a:pt x="6010455" y="3248755"/>
                  <a:pt x="6029632" y="3225814"/>
                </a:cubicBezTo>
                <a:cubicBezTo>
                  <a:pt x="6048810" y="3202873"/>
                  <a:pt x="6056512" y="3178592"/>
                  <a:pt x="6052739" y="3152969"/>
                </a:cubicBezTo>
                <a:cubicBezTo>
                  <a:pt x="6050532" y="3137980"/>
                  <a:pt x="6040706" y="3124630"/>
                  <a:pt x="6023263" y="3112918"/>
                </a:cubicBezTo>
                <a:cubicBezTo>
                  <a:pt x="6005820" y="3101207"/>
                  <a:pt x="5987352" y="3096786"/>
                  <a:pt x="5967860" y="3099656"/>
                </a:cubicBezTo>
                <a:cubicBezTo>
                  <a:pt x="5956105" y="3101387"/>
                  <a:pt x="5945650" y="3107686"/>
                  <a:pt x="5936495" y="3118553"/>
                </a:cubicBezTo>
                <a:cubicBezTo>
                  <a:pt x="5927340" y="3129420"/>
                  <a:pt x="5923716" y="3141329"/>
                  <a:pt x="5925623" y="3154279"/>
                </a:cubicBezTo>
                <a:cubicBezTo>
                  <a:pt x="5926795" y="3162236"/>
                  <a:pt x="5932847" y="3171103"/>
                  <a:pt x="5943780" y="3180882"/>
                </a:cubicBezTo>
                <a:cubicBezTo>
                  <a:pt x="5961376" y="3168701"/>
                  <a:pt x="5971971" y="3162345"/>
                  <a:pt x="5975564" y="3161816"/>
                </a:cubicBezTo>
                <a:cubicBezTo>
                  <a:pt x="5978511" y="3161382"/>
                  <a:pt x="5981654" y="3162864"/>
                  <a:pt x="5984990" y="3166261"/>
                </a:cubicBezTo>
                <a:cubicBezTo>
                  <a:pt x="5988326" y="3169658"/>
                  <a:pt x="5990271" y="3173238"/>
                  <a:pt x="5990825" y="3177000"/>
                </a:cubicBezTo>
                <a:cubicBezTo>
                  <a:pt x="5992283" y="3186900"/>
                  <a:pt x="5990069" y="3195840"/>
                  <a:pt x="5984182" y="3203821"/>
                </a:cubicBezTo>
                <a:cubicBezTo>
                  <a:pt x="5978296" y="3211801"/>
                  <a:pt x="5969105" y="3216712"/>
                  <a:pt x="5956609" y="3218552"/>
                </a:cubicBezTo>
                <a:cubicBezTo>
                  <a:pt x="5946482" y="3220043"/>
                  <a:pt x="5935866" y="3215107"/>
                  <a:pt x="5924759" y="3203743"/>
                </a:cubicBezTo>
                <a:cubicBezTo>
                  <a:pt x="5913653" y="3192379"/>
                  <a:pt x="5906977" y="3179075"/>
                  <a:pt x="5904732" y="3163829"/>
                </a:cubicBezTo>
                <a:cubicBezTo>
                  <a:pt x="5902002" y="3145290"/>
                  <a:pt x="5909400" y="3126724"/>
                  <a:pt x="5926924" y="3108128"/>
                </a:cubicBezTo>
                <a:cubicBezTo>
                  <a:pt x="5944449" y="3089533"/>
                  <a:pt x="5964277" y="3078606"/>
                  <a:pt x="5986409" y="3075347"/>
                </a:cubicBezTo>
                <a:cubicBezTo>
                  <a:pt x="6019042" y="3070542"/>
                  <a:pt x="6045805" y="3074934"/>
                  <a:pt x="6066698" y="3088524"/>
                </a:cubicBezTo>
                <a:cubicBezTo>
                  <a:pt x="6087591" y="3102114"/>
                  <a:pt x="6099852" y="3121228"/>
                  <a:pt x="6103480" y="3145868"/>
                </a:cubicBezTo>
                <a:cubicBezTo>
                  <a:pt x="6110111" y="3190902"/>
                  <a:pt x="6096350" y="3228685"/>
                  <a:pt x="6062197" y="3259218"/>
                </a:cubicBezTo>
                <a:cubicBezTo>
                  <a:pt x="6028045" y="3289751"/>
                  <a:pt x="5954941" y="3323788"/>
                  <a:pt x="5842885" y="3361331"/>
                </a:cubicBezTo>
                <a:cubicBezTo>
                  <a:pt x="5730830" y="3398874"/>
                  <a:pt x="5617507" y="3431570"/>
                  <a:pt x="5502915" y="3459421"/>
                </a:cubicBezTo>
                <a:lnTo>
                  <a:pt x="5492884" y="3432128"/>
                </a:lnTo>
                <a:lnTo>
                  <a:pt x="5432631" y="3450193"/>
                </a:lnTo>
                <a:cubicBezTo>
                  <a:pt x="5450750" y="3501192"/>
                  <a:pt x="5468200" y="3571080"/>
                  <a:pt x="5484982" y="3659857"/>
                </a:cubicBezTo>
                <a:lnTo>
                  <a:pt x="5549007" y="3644597"/>
                </a:lnTo>
                <a:lnTo>
                  <a:pt x="5519983" y="3515875"/>
                </a:lnTo>
                <a:cubicBezTo>
                  <a:pt x="5625062" y="3489568"/>
                  <a:pt x="5701873" y="3466753"/>
                  <a:pt x="5750417" y="3447430"/>
                </a:cubicBezTo>
                <a:cubicBezTo>
                  <a:pt x="5775589" y="3507707"/>
                  <a:pt x="5807299" y="3616733"/>
                  <a:pt x="5845546" y="3774508"/>
                </a:cubicBezTo>
                <a:cubicBezTo>
                  <a:pt x="5883794" y="3932282"/>
                  <a:pt x="5909021" y="4052616"/>
                  <a:pt x="5921228" y="4135511"/>
                </a:cubicBezTo>
                <a:lnTo>
                  <a:pt x="5835451" y="4153795"/>
                </a:lnTo>
                <a:lnTo>
                  <a:pt x="5845042" y="4218925"/>
                </a:lnTo>
                <a:cubicBezTo>
                  <a:pt x="5897918" y="4201699"/>
                  <a:pt x="5935966" y="4190923"/>
                  <a:pt x="5959184" y="4186597"/>
                </a:cubicBezTo>
                <a:cubicBezTo>
                  <a:pt x="6029677" y="4174321"/>
                  <a:pt x="6100709" y="4157366"/>
                  <a:pt x="6172281" y="4135730"/>
                </a:cubicBezTo>
                <a:lnTo>
                  <a:pt x="6161984" y="4065804"/>
                </a:lnTo>
                <a:cubicBezTo>
                  <a:pt x="6107001" y="4093201"/>
                  <a:pt x="6048318" y="4111492"/>
                  <a:pt x="5985934" y="4120679"/>
                </a:cubicBezTo>
                <a:cubicBezTo>
                  <a:pt x="5964600" y="3913931"/>
                  <a:pt x="5947058" y="3763863"/>
                  <a:pt x="5933306" y="3670474"/>
                </a:cubicBezTo>
                <a:cubicBezTo>
                  <a:pt x="5922954" y="3600178"/>
                  <a:pt x="5908248" y="3513335"/>
                  <a:pt x="5889188" y="3409946"/>
                </a:cubicBezTo>
                <a:cubicBezTo>
                  <a:pt x="6010386" y="3378269"/>
                  <a:pt x="6094727" y="3342520"/>
                  <a:pt x="6142212" y="3302700"/>
                </a:cubicBezTo>
                <a:cubicBezTo>
                  <a:pt x="6189698" y="3262880"/>
                  <a:pt x="6208693" y="3210734"/>
                  <a:pt x="6199199" y="3146260"/>
                </a:cubicBezTo>
                <a:cubicBezTo>
                  <a:pt x="6193026" y="3104343"/>
                  <a:pt x="6167151" y="3072134"/>
                  <a:pt x="6121574" y="3049633"/>
                </a:cubicBezTo>
                <a:cubicBezTo>
                  <a:pt x="6075997" y="3027132"/>
                  <a:pt x="6029408" y="3019386"/>
                  <a:pt x="5981808" y="3026396"/>
                </a:cubicBezTo>
                <a:close/>
                <a:moveTo>
                  <a:pt x="6164288" y="2179900"/>
                </a:moveTo>
                <a:lnTo>
                  <a:pt x="6162793" y="2181023"/>
                </a:lnTo>
                <a:cubicBezTo>
                  <a:pt x="6157231" y="2186478"/>
                  <a:pt x="6152069" y="2194192"/>
                  <a:pt x="6147304" y="2204165"/>
                </a:cubicBezTo>
                <a:cubicBezTo>
                  <a:pt x="6168616" y="2218641"/>
                  <a:pt x="6179697" y="2228765"/>
                  <a:pt x="6180546" y="2234536"/>
                </a:cubicBezTo>
                <a:cubicBezTo>
                  <a:pt x="6181673" y="2242185"/>
                  <a:pt x="6173054" y="2247361"/>
                  <a:pt x="6154692" y="2250065"/>
                </a:cubicBezTo>
                <a:cubicBezTo>
                  <a:pt x="6138192" y="2252495"/>
                  <a:pt x="6127329" y="2252830"/>
                  <a:pt x="6122103" y="2251071"/>
                </a:cubicBezTo>
                <a:cubicBezTo>
                  <a:pt x="6116876" y="2249312"/>
                  <a:pt x="6113391" y="2242511"/>
                  <a:pt x="6111647" y="2230668"/>
                </a:cubicBezTo>
                <a:cubicBezTo>
                  <a:pt x="6109725" y="2217614"/>
                  <a:pt x="6115261" y="2206007"/>
                  <a:pt x="6128254" y="2195844"/>
                </a:cubicBezTo>
                <a:cubicBezTo>
                  <a:pt x="6134751" y="2190763"/>
                  <a:pt x="6142397" y="2186544"/>
                  <a:pt x="6151193" y="2183186"/>
                </a:cubicBezTo>
                <a:close/>
                <a:moveTo>
                  <a:pt x="8267214" y="1565190"/>
                </a:moveTo>
                <a:cubicBezTo>
                  <a:pt x="8252784" y="1565190"/>
                  <a:pt x="8239037" y="1568114"/>
                  <a:pt x="8226533" y="1573403"/>
                </a:cubicBezTo>
                <a:cubicBezTo>
                  <a:pt x="8189023" y="1589268"/>
                  <a:pt x="8162702" y="1626410"/>
                  <a:pt x="8162701" y="1669701"/>
                </a:cubicBezTo>
                <a:cubicBezTo>
                  <a:pt x="8162704" y="1727420"/>
                  <a:pt x="8209492" y="1774211"/>
                  <a:pt x="8267216" y="1774212"/>
                </a:cubicBezTo>
                <a:cubicBezTo>
                  <a:pt x="8324933" y="1774211"/>
                  <a:pt x="8371724" y="1727419"/>
                  <a:pt x="8371724" y="1669700"/>
                </a:cubicBezTo>
                <a:cubicBezTo>
                  <a:pt x="8371725" y="1611980"/>
                  <a:pt x="8324934" y="1565190"/>
                  <a:pt x="8267214" y="1565190"/>
                </a:cubicBezTo>
                <a:close/>
                <a:moveTo>
                  <a:pt x="690663" y="2668094"/>
                </a:moveTo>
                <a:cubicBezTo>
                  <a:pt x="676232" y="2668094"/>
                  <a:pt x="662486" y="2671019"/>
                  <a:pt x="649982" y="2676308"/>
                </a:cubicBezTo>
                <a:cubicBezTo>
                  <a:pt x="612471" y="2692173"/>
                  <a:pt x="586153" y="2729315"/>
                  <a:pt x="586153" y="2772604"/>
                </a:cubicBezTo>
                <a:cubicBezTo>
                  <a:pt x="586153" y="2830326"/>
                  <a:pt x="632942" y="2877115"/>
                  <a:pt x="690663" y="2877116"/>
                </a:cubicBezTo>
                <a:cubicBezTo>
                  <a:pt x="748384" y="2877115"/>
                  <a:pt x="795174" y="2830326"/>
                  <a:pt x="795174" y="2772604"/>
                </a:cubicBezTo>
                <a:cubicBezTo>
                  <a:pt x="795174" y="2714886"/>
                  <a:pt x="748384" y="2668093"/>
                  <a:pt x="690663" y="2668094"/>
                </a:cubicBezTo>
                <a:close/>
                <a:moveTo>
                  <a:pt x="3562113" y="2097052"/>
                </a:moveTo>
                <a:lnTo>
                  <a:pt x="3562448" y="2097399"/>
                </a:lnTo>
                <a:lnTo>
                  <a:pt x="3562344" y="2097734"/>
                </a:lnTo>
                <a:close/>
                <a:moveTo>
                  <a:pt x="885873" y="2491140"/>
                </a:moveTo>
                <a:lnTo>
                  <a:pt x="886209" y="2491487"/>
                </a:lnTo>
                <a:lnTo>
                  <a:pt x="886105" y="2491823"/>
                </a:lnTo>
                <a:close/>
                <a:moveTo>
                  <a:pt x="3551098" y="2076031"/>
                </a:moveTo>
                <a:cubicBezTo>
                  <a:pt x="3551618" y="2075955"/>
                  <a:pt x="3553911" y="2078893"/>
                  <a:pt x="3557976" y="2084846"/>
                </a:cubicBezTo>
                <a:lnTo>
                  <a:pt x="3562113" y="2097052"/>
                </a:lnTo>
                <a:lnTo>
                  <a:pt x="3550569" y="2085111"/>
                </a:lnTo>
                <a:cubicBezTo>
                  <a:pt x="3549704" y="2079237"/>
                  <a:pt x="3549881" y="2076211"/>
                  <a:pt x="3551098" y="2076031"/>
                </a:cubicBezTo>
                <a:close/>
                <a:moveTo>
                  <a:pt x="874859" y="2470120"/>
                </a:moveTo>
                <a:cubicBezTo>
                  <a:pt x="875379" y="2470043"/>
                  <a:pt x="877672" y="2472982"/>
                  <a:pt x="881736" y="2478935"/>
                </a:cubicBezTo>
                <a:lnTo>
                  <a:pt x="885873" y="2491140"/>
                </a:lnTo>
                <a:lnTo>
                  <a:pt x="874330" y="2479200"/>
                </a:lnTo>
                <a:cubicBezTo>
                  <a:pt x="873465" y="2473326"/>
                  <a:pt x="873641" y="2470299"/>
                  <a:pt x="874859" y="2470120"/>
                </a:cubicBezTo>
                <a:close/>
                <a:moveTo>
                  <a:pt x="815869" y="2477875"/>
                </a:moveTo>
                <a:lnTo>
                  <a:pt x="815408" y="2484471"/>
                </a:lnTo>
                <a:cubicBezTo>
                  <a:pt x="819570" y="2512733"/>
                  <a:pt x="840358" y="2524110"/>
                  <a:pt x="877772" y="2518601"/>
                </a:cubicBezTo>
                <a:lnTo>
                  <a:pt x="886105" y="2491823"/>
                </a:lnTo>
                <a:lnTo>
                  <a:pt x="890192" y="2503881"/>
                </a:lnTo>
                <a:cubicBezTo>
                  <a:pt x="892021" y="2516304"/>
                  <a:pt x="887871" y="2527631"/>
                  <a:pt x="877742" y="2537862"/>
                </a:cubicBezTo>
                <a:cubicBezTo>
                  <a:pt x="867614" y="2548093"/>
                  <a:pt x="857012" y="2554024"/>
                  <a:pt x="845939" y="2555655"/>
                </a:cubicBezTo>
                <a:cubicBezTo>
                  <a:pt x="842214" y="2556203"/>
                  <a:pt x="836566" y="2552699"/>
                  <a:pt x="828994" y="2545141"/>
                </a:cubicBezTo>
                <a:cubicBezTo>
                  <a:pt x="821423" y="2537584"/>
                  <a:pt x="816901" y="2528804"/>
                  <a:pt x="815428" y="2518802"/>
                </a:cubicBezTo>
                <a:cubicBezTo>
                  <a:pt x="813972" y="2508911"/>
                  <a:pt x="813495" y="2499199"/>
                  <a:pt x="813999" y="2489667"/>
                </a:cubicBezTo>
                <a:close/>
                <a:moveTo>
                  <a:pt x="3492108" y="2083786"/>
                </a:moveTo>
                <a:lnTo>
                  <a:pt x="3491647" y="2090383"/>
                </a:lnTo>
                <a:cubicBezTo>
                  <a:pt x="3495809" y="2118645"/>
                  <a:pt x="3516597" y="2130021"/>
                  <a:pt x="3554011" y="2124512"/>
                </a:cubicBezTo>
                <a:lnTo>
                  <a:pt x="3562344" y="2097734"/>
                </a:lnTo>
                <a:lnTo>
                  <a:pt x="3566431" y="2109793"/>
                </a:lnTo>
                <a:cubicBezTo>
                  <a:pt x="3568260" y="2122215"/>
                  <a:pt x="3564111" y="2133542"/>
                  <a:pt x="3553982" y="2143773"/>
                </a:cubicBezTo>
                <a:cubicBezTo>
                  <a:pt x="3543853" y="2154004"/>
                  <a:pt x="3533252" y="2159935"/>
                  <a:pt x="3522178" y="2161566"/>
                </a:cubicBezTo>
                <a:cubicBezTo>
                  <a:pt x="3518454" y="2162115"/>
                  <a:pt x="3512805" y="2158610"/>
                  <a:pt x="3505234" y="2151053"/>
                </a:cubicBezTo>
                <a:cubicBezTo>
                  <a:pt x="3497662" y="2143495"/>
                  <a:pt x="3493141" y="2134715"/>
                  <a:pt x="3491668" y="2124713"/>
                </a:cubicBezTo>
                <a:cubicBezTo>
                  <a:pt x="3490212" y="2114822"/>
                  <a:pt x="3489735" y="2105111"/>
                  <a:pt x="3490238" y="2095579"/>
                </a:cubicBezTo>
                <a:close/>
                <a:moveTo>
                  <a:pt x="3786040" y="1893268"/>
                </a:moveTo>
                <a:cubicBezTo>
                  <a:pt x="3891155" y="1877789"/>
                  <a:pt x="3984190" y="1896329"/>
                  <a:pt x="4065143" y="1948886"/>
                </a:cubicBezTo>
                <a:cubicBezTo>
                  <a:pt x="4146097" y="2001444"/>
                  <a:pt x="4194138" y="2079092"/>
                  <a:pt x="4209267" y="2181831"/>
                </a:cubicBezTo>
                <a:cubicBezTo>
                  <a:pt x="4226790" y="2300828"/>
                  <a:pt x="4205495" y="2402521"/>
                  <a:pt x="4145381" y="2486910"/>
                </a:cubicBezTo>
                <a:cubicBezTo>
                  <a:pt x="4085267" y="2571299"/>
                  <a:pt x="4000165" y="2631148"/>
                  <a:pt x="3890074" y="2666458"/>
                </a:cubicBezTo>
                <a:cubicBezTo>
                  <a:pt x="3858623" y="2452876"/>
                  <a:pt x="3810093" y="2197621"/>
                  <a:pt x="3744483" y="1900691"/>
                </a:cubicBezTo>
                <a:cubicBezTo>
                  <a:pt x="3752887" y="1898584"/>
                  <a:pt x="3766739" y="1896110"/>
                  <a:pt x="3786040" y="1893268"/>
                </a:cubicBezTo>
                <a:close/>
                <a:moveTo>
                  <a:pt x="1109801" y="2287356"/>
                </a:moveTo>
                <a:cubicBezTo>
                  <a:pt x="1214915" y="2271878"/>
                  <a:pt x="1307949" y="2290417"/>
                  <a:pt x="1388904" y="2342975"/>
                </a:cubicBezTo>
                <a:cubicBezTo>
                  <a:pt x="1469857" y="2395533"/>
                  <a:pt x="1517899" y="2473181"/>
                  <a:pt x="1533028" y="2575920"/>
                </a:cubicBezTo>
                <a:cubicBezTo>
                  <a:pt x="1550551" y="2694917"/>
                  <a:pt x="1529255" y="2796609"/>
                  <a:pt x="1469141" y="2880999"/>
                </a:cubicBezTo>
                <a:cubicBezTo>
                  <a:pt x="1409028" y="2965388"/>
                  <a:pt x="1323925" y="3025237"/>
                  <a:pt x="1213834" y="3060546"/>
                </a:cubicBezTo>
                <a:cubicBezTo>
                  <a:pt x="1182383" y="2846965"/>
                  <a:pt x="1133853" y="2591709"/>
                  <a:pt x="1068244" y="2294779"/>
                </a:cubicBezTo>
                <a:cubicBezTo>
                  <a:pt x="1076647" y="2292673"/>
                  <a:pt x="1090499" y="2290199"/>
                  <a:pt x="1109801" y="2287356"/>
                </a:cubicBezTo>
                <a:close/>
                <a:moveTo>
                  <a:pt x="6633707" y="1381151"/>
                </a:moveTo>
                <a:cubicBezTo>
                  <a:pt x="6522088" y="1425010"/>
                  <a:pt x="6436469" y="1499417"/>
                  <a:pt x="6376852" y="1604374"/>
                </a:cubicBezTo>
                <a:cubicBezTo>
                  <a:pt x="6317235" y="1709332"/>
                  <a:pt x="6295871" y="1819156"/>
                  <a:pt x="6312760" y="1933849"/>
                </a:cubicBezTo>
                <a:cubicBezTo>
                  <a:pt x="6330247" y="2052603"/>
                  <a:pt x="6391159" y="2148563"/>
                  <a:pt x="6495497" y="2221727"/>
                </a:cubicBezTo>
                <a:cubicBezTo>
                  <a:pt x="6599834" y="2294892"/>
                  <a:pt x="6717635" y="2321810"/>
                  <a:pt x="6848900" y="2302480"/>
                </a:cubicBezTo>
                <a:cubicBezTo>
                  <a:pt x="6963944" y="2285539"/>
                  <a:pt x="7057411" y="2220010"/>
                  <a:pt x="7129300" y="2105892"/>
                </a:cubicBezTo>
                <a:cubicBezTo>
                  <a:pt x="7201189" y="1991774"/>
                  <a:pt x="7227978" y="1872540"/>
                  <a:pt x="7209667" y="1748190"/>
                </a:cubicBezTo>
                <a:cubicBezTo>
                  <a:pt x="7194977" y="1648429"/>
                  <a:pt x="7141127" y="1562282"/>
                  <a:pt x="7048117" y="1489749"/>
                </a:cubicBezTo>
                <a:cubicBezTo>
                  <a:pt x="6955108" y="1417217"/>
                  <a:pt x="6857666" y="1388451"/>
                  <a:pt x="6755792" y="1403452"/>
                </a:cubicBezTo>
                <a:cubicBezTo>
                  <a:pt x="6685899" y="1413744"/>
                  <a:pt x="6630626" y="1444175"/>
                  <a:pt x="6589972" y="1494744"/>
                </a:cubicBezTo>
                <a:cubicBezTo>
                  <a:pt x="6549318" y="1545314"/>
                  <a:pt x="6532642" y="1595388"/>
                  <a:pt x="6539942" y="1644968"/>
                </a:cubicBezTo>
                <a:cubicBezTo>
                  <a:pt x="6545133" y="1680219"/>
                  <a:pt x="6561911" y="1710776"/>
                  <a:pt x="6590275" y="1736640"/>
                </a:cubicBezTo>
                <a:cubicBezTo>
                  <a:pt x="6618639" y="1762503"/>
                  <a:pt x="6649608" y="1772963"/>
                  <a:pt x="6683179" y="1768020"/>
                </a:cubicBezTo>
                <a:cubicBezTo>
                  <a:pt x="6712842" y="1763652"/>
                  <a:pt x="6738233" y="1746195"/>
                  <a:pt x="6759351" y="1715648"/>
                </a:cubicBezTo>
                <a:cubicBezTo>
                  <a:pt x="6780468" y="1685102"/>
                  <a:pt x="6788200" y="1650623"/>
                  <a:pt x="6782544" y="1612211"/>
                </a:cubicBezTo>
                <a:cubicBezTo>
                  <a:pt x="6779833" y="1593805"/>
                  <a:pt x="6767514" y="1575487"/>
                  <a:pt x="6745585" y="1557258"/>
                </a:cubicBezTo>
                <a:cubicBezTo>
                  <a:pt x="6723657" y="1539029"/>
                  <a:pt x="6703633" y="1531249"/>
                  <a:pt x="6685513" y="1533917"/>
                </a:cubicBezTo>
                <a:cubicBezTo>
                  <a:pt x="6667458" y="1536576"/>
                  <a:pt x="6651601" y="1546600"/>
                  <a:pt x="6637941" y="1563990"/>
                </a:cubicBezTo>
                <a:cubicBezTo>
                  <a:pt x="6624281" y="1581379"/>
                  <a:pt x="6618498" y="1597187"/>
                  <a:pt x="6620593" y="1611413"/>
                </a:cubicBezTo>
                <a:cubicBezTo>
                  <a:pt x="6622298" y="1622993"/>
                  <a:pt x="6628947" y="1635706"/>
                  <a:pt x="6640538" y="1649553"/>
                </a:cubicBezTo>
                <a:cubicBezTo>
                  <a:pt x="6652129" y="1663400"/>
                  <a:pt x="6664511" y="1669353"/>
                  <a:pt x="6677681" y="1667414"/>
                </a:cubicBezTo>
                <a:cubicBezTo>
                  <a:pt x="6694548" y="1664930"/>
                  <a:pt x="6707079" y="1650558"/>
                  <a:pt x="6715275" y="1624297"/>
                </a:cubicBezTo>
                <a:cubicBezTo>
                  <a:pt x="6683412" y="1613068"/>
                  <a:pt x="6667338" y="1606485"/>
                  <a:pt x="6667053" y="1604549"/>
                </a:cubicBezTo>
                <a:cubicBezTo>
                  <a:pt x="6667162" y="1605290"/>
                  <a:pt x="6675683" y="1604413"/>
                  <a:pt x="6692615" y="1601920"/>
                </a:cubicBezTo>
                <a:cubicBezTo>
                  <a:pt x="6700403" y="1600773"/>
                  <a:pt x="6708207" y="1602878"/>
                  <a:pt x="6716027" y="1608233"/>
                </a:cubicBezTo>
                <a:cubicBezTo>
                  <a:pt x="6723848" y="1613589"/>
                  <a:pt x="6728432" y="1620846"/>
                  <a:pt x="6729781" y="1630005"/>
                </a:cubicBezTo>
                <a:cubicBezTo>
                  <a:pt x="6731440" y="1641269"/>
                  <a:pt x="6726302" y="1652376"/>
                  <a:pt x="6714369" y="1663327"/>
                </a:cubicBezTo>
                <a:cubicBezTo>
                  <a:pt x="6702435" y="1674277"/>
                  <a:pt x="6686044" y="1681287"/>
                  <a:pt x="6665196" y="1684357"/>
                </a:cubicBezTo>
                <a:cubicBezTo>
                  <a:pt x="6650177" y="1686569"/>
                  <a:pt x="6634909" y="1683082"/>
                  <a:pt x="6619393" y="1673896"/>
                </a:cubicBezTo>
                <a:cubicBezTo>
                  <a:pt x="6603876" y="1664710"/>
                  <a:pt x="6594900" y="1651845"/>
                  <a:pt x="6592463" y="1635301"/>
                </a:cubicBezTo>
                <a:cubicBezTo>
                  <a:pt x="6587353" y="1600593"/>
                  <a:pt x="6599182" y="1565902"/>
                  <a:pt x="6627952" y="1531228"/>
                </a:cubicBezTo>
                <a:cubicBezTo>
                  <a:pt x="6656722" y="1496554"/>
                  <a:pt x="6695664" y="1475601"/>
                  <a:pt x="6744774" y="1468369"/>
                </a:cubicBezTo>
                <a:cubicBezTo>
                  <a:pt x="6826665" y="1456311"/>
                  <a:pt x="6898934" y="1480991"/>
                  <a:pt x="6961582" y="1542410"/>
                </a:cubicBezTo>
                <a:cubicBezTo>
                  <a:pt x="7024229" y="1603830"/>
                  <a:pt x="7063481" y="1688380"/>
                  <a:pt x="7079338" y="1796062"/>
                </a:cubicBezTo>
                <a:cubicBezTo>
                  <a:pt x="7095372" y="1904946"/>
                  <a:pt x="7082222" y="2004571"/>
                  <a:pt x="7039887" y="2094935"/>
                </a:cubicBezTo>
                <a:cubicBezTo>
                  <a:pt x="6997552" y="2185300"/>
                  <a:pt x="6935222" y="2236544"/>
                  <a:pt x="6852900" y="2248666"/>
                </a:cubicBezTo>
                <a:cubicBezTo>
                  <a:pt x="6749259" y="2263928"/>
                  <a:pt x="6658301" y="2237534"/>
                  <a:pt x="6580026" y="2169485"/>
                </a:cubicBezTo>
                <a:cubicBezTo>
                  <a:pt x="6501750" y="2101436"/>
                  <a:pt x="6454202" y="2010293"/>
                  <a:pt x="6437380" y="1896055"/>
                </a:cubicBezTo>
                <a:cubicBezTo>
                  <a:pt x="6421279" y="1786716"/>
                  <a:pt x="6432201" y="1688430"/>
                  <a:pt x="6470146" y="1601195"/>
                </a:cubicBezTo>
                <a:cubicBezTo>
                  <a:pt x="6508090" y="1513961"/>
                  <a:pt x="6569897" y="1454832"/>
                  <a:pt x="6655565" y="1423808"/>
                </a:cubicBezTo>
                <a:close/>
                <a:moveTo>
                  <a:pt x="2729744" y="1954016"/>
                </a:moveTo>
                <a:cubicBezTo>
                  <a:pt x="2725736" y="2056741"/>
                  <a:pt x="2733055" y="2171419"/>
                  <a:pt x="2751702" y="2298050"/>
                </a:cubicBezTo>
                <a:cubicBezTo>
                  <a:pt x="2756318" y="2329399"/>
                  <a:pt x="2763179" y="2368005"/>
                  <a:pt x="2772285" y="2413865"/>
                </a:cubicBezTo>
                <a:cubicBezTo>
                  <a:pt x="2709044" y="2432648"/>
                  <a:pt x="2653054" y="2445627"/>
                  <a:pt x="2604318" y="2452804"/>
                </a:cubicBezTo>
                <a:cubicBezTo>
                  <a:pt x="2581849" y="2456113"/>
                  <a:pt x="2556456" y="2458395"/>
                  <a:pt x="2528141" y="2459650"/>
                </a:cubicBezTo>
                <a:cubicBezTo>
                  <a:pt x="2529737" y="2456395"/>
                  <a:pt x="2529417" y="2439214"/>
                  <a:pt x="2527181" y="2408106"/>
                </a:cubicBezTo>
                <a:cubicBezTo>
                  <a:pt x="2516107" y="2231855"/>
                  <a:pt x="2530816" y="2113898"/>
                  <a:pt x="2571307" y="2054235"/>
                </a:cubicBezTo>
                <a:cubicBezTo>
                  <a:pt x="2611798" y="1994571"/>
                  <a:pt x="2664610" y="1961165"/>
                  <a:pt x="2729744" y="1954016"/>
                </a:cubicBezTo>
                <a:close/>
                <a:moveTo>
                  <a:pt x="5874993" y="1473456"/>
                </a:moveTo>
                <a:cubicBezTo>
                  <a:pt x="5810967" y="1491994"/>
                  <a:pt x="5756991" y="1504498"/>
                  <a:pt x="5713064" y="1510966"/>
                </a:cubicBezTo>
                <a:cubicBezTo>
                  <a:pt x="5655902" y="1519384"/>
                  <a:pt x="5594988" y="1527155"/>
                  <a:pt x="5530323" y="1534280"/>
                </a:cubicBezTo>
                <a:lnTo>
                  <a:pt x="5536201" y="1600305"/>
                </a:lnTo>
                <a:cubicBezTo>
                  <a:pt x="5595868" y="1588642"/>
                  <a:pt x="5634475" y="1581518"/>
                  <a:pt x="5652024" y="1578934"/>
                </a:cubicBezTo>
                <a:cubicBezTo>
                  <a:pt x="5706971" y="1764533"/>
                  <a:pt x="5746912" y="1942002"/>
                  <a:pt x="5771848" y="2111342"/>
                </a:cubicBezTo>
                <a:cubicBezTo>
                  <a:pt x="5793841" y="2260691"/>
                  <a:pt x="5804914" y="2350009"/>
                  <a:pt x="5805068" y="2379296"/>
                </a:cubicBezTo>
                <a:lnTo>
                  <a:pt x="5684871" y="2402783"/>
                </a:lnTo>
                <a:lnTo>
                  <a:pt x="5689862" y="2463084"/>
                </a:lnTo>
                <a:cubicBezTo>
                  <a:pt x="5756955" y="2446492"/>
                  <a:pt x="5807469" y="2435696"/>
                  <a:pt x="5841408" y="2430699"/>
                </a:cubicBezTo>
                <a:cubicBezTo>
                  <a:pt x="5877993" y="2425311"/>
                  <a:pt x="5933300" y="2424600"/>
                  <a:pt x="6007327" y="2428563"/>
                </a:cubicBezTo>
                <a:cubicBezTo>
                  <a:pt x="6081353" y="2432528"/>
                  <a:pt x="6137616" y="2431675"/>
                  <a:pt x="6176116" y="2426006"/>
                </a:cubicBezTo>
                <a:cubicBezTo>
                  <a:pt x="6277660" y="2411053"/>
                  <a:pt x="6321501" y="2356512"/>
                  <a:pt x="6307640" y="2262382"/>
                </a:cubicBezTo>
                <a:cubicBezTo>
                  <a:pt x="6300890" y="2216542"/>
                  <a:pt x="6279657" y="2176859"/>
                  <a:pt x="6243942" y="2143335"/>
                </a:cubicBezTo>
                <a:cubicBezTo>
                  <a:pt x="6208227" y="2109810"/>
                  <a:pt x="6172572" y="2095669"/>
                  <a:pt x="6136977" y="2100910"/>
                </a:cubicBezTo>
                <a:cubicBezTo>
                  <a:pt x="6114207" y="2104263"/>
                  <a:pt x="6095090" y="2117961"/>
                  <a:pt x="6079626" y="2142003"/>
                </a:cubicBezTo>
                <a:cubicBezTo>
                  <a:pt x="6064162" y="2166045"/>
                  <a:pt x="6058428" y="2191629"/>
                  <a:pt x="6062422" y="2218755"/>
                </a:cubicBezTo>
                <a:cubicBezTo>
                  <a:pt x="6067418" y="2252678"/>
                  <a:pt x="6079605" y="2278420"/>
                  <a:pt x="6098984" y="2295979"/>
                </a:cubicBezTo>
                <a:cubicBezTo>
                  <a:pt x="6118364" y="2313538"/>
                  <a:pt x="6141140" y="2320390"/>
                  <a:pt x="6167312" y="2316536"/>
                </a:cubicBezTo>
                <a:cubicBezTo>
                  <a:pt x="6185220" y="2313899"/>
                  <a:pt x="6201158" y="2302183"/>
                  <a:pt x="6215126" y="2281388"/>
                </a:cubicBezTo>
                <a:cubicBezTo>
                  <a:pt x="6229093" y="2260593"/>
                  <a:pt x="6234933" y="2242422"/>
                  <a:pt x="6232643" y="2226876"/>
                </a:cubicBezTo>
                <a:cubicBezTo>
                  <a:pt x="6231128" y="2216584"/>
                  <a:pt x="6228909" y="2207710"/>
                  <a:pt x="6225985" y="2200254"/>
                </a:cubicBezTo>
                <a:lnTo>
                  <a:pt x="6221986" y="2192014"/>
                </a:lnTo>
                <a:lnTo>
                  <a:pt x="6224039" y="2194012"/>
                </a:lnTo>
                <a:cubicBezTo>
                  <a:pt x="6236373" y="2208626"/>
                  <a:pt x="6244467" y="2229016"/>
                  <a:pt x="6248320" y="2255181"/>
                </a:cubicBezTo>
                <a:cubicBezTo>
                  <a:pt x="6250936" y="2272950"/>
                  <a:pt x="6241124" y="2291007"/>
                  <a:pt x="6218884" y="2309352"/>
                </a:cubicBezTo>
                <a:cubicBezTo>
                  <a:pt x="6196643" y="2327698"/>
                  <a:pt x="6167946" y="2339459"/>
                  <a:pt x="6132790" y="2344636"/>
                </a:cubicBezTo>
                <a:cubicBezTo>
                  <a:pt x="6108986" y="2348141"/>
                  <a:pt x="6063051" y="2351789"/>
                  <a:pt x="5994983" y="2355578"/>
                </a:cubicBezTo>
                <a:cubicBezTo>
                  <a:pt x="5926916" y="2359368"/>
                  <a:pt x="5885582" y="2362338"/>
                  <a:pt x="5870982" y="2364488"/>
                </a:cubicBezTo>
                <a:cubicBezTo>
                  <a:pt x="5866016" y="2145156"/>
                  <a:pt x="5853339" y="1966264"/>
                  <a:pt x="5832951" y="1827812"/>
                </a:cubicBezTo>
                <a:cubicBezTo>
                  <a:pt x="5821088" y="1747249"/>
                  <a:pt x="5805097" y="1656565"/>
                  <a:pt x="5784978" y="1555760"/>
                </a:cubicBezTo>
                <a:lnTo>
                  <a:pt x="5884945" y="1541039"/>
                </a:lnTo>
                <a:close/>
                <a:moveTo>
                  <a:pt x="3707141" y="1764631"/>
                </a:moveTo>
                <a:lnTo>
                  <a:pt x="3568341" y="1805276"/>
                </a:lnTo>
                <a:lnTo>
                  <a:pt x="3600366" y="1888816"/>
                </a:lnTo>
                <a:cubicBezTo>
                  <a:pt x="3539749" y="1913408"/>
                  <a:pt x="3489370" y="1949335"/>
                  <a:pt x="3449229" y="1996596"/>
                </a:cubicBezTo>
                <a:cubicBezTo>
                  <a:pt x="3409089" y="2043856"/>
                  <a:pt x="3391909" y="2087118"/>
                  <a:pt x="3397690" y="2126380"/>
                </a:cubicBezTo>
                <a:cubicBezTo>
                  <a:pt x="3401039" y="2149121"/>
                  <a:pt x="3415111" y="2169928"/>
                  <a:pt x="3439907" y="2188802"/>
                </a:cubicBezTo>
                <a:cubicBezTo>
                  <a:pt x="3464702" y="2207676"/>
                  <a:pt x="3492228" y="2214886"/>
                  <a:pt x="3522485" y="2210430"/>
                </a:cubicBezTo>
                <a:cubicBezTo>
                  <a:pt x="3552016" y="2206082"/>
                  <a:pt x="3579837" y="2190984"/>
                  <a:pt x="3605948" y="2165139"/>
                </a:cubicBezTo>
                <a:cubicBezTo>
                  <a:pt x="3632058" y="2139293"/>
                  <a:pt x="3643149" y="2113027"/>
                  <a:pt x="3639219" y="2086341"/>
                </a:cubicBezTo>
                <a:cubicBezTo>
                  <a:pt x="3636527" y="2068059"/>
                  <a:pt x="3626256" y="2051911"/>
                  <a:pt x="3608406" y="2037895"/>
                </a:cubicBezTo>
                <a:cubicBezTo>
                  <a:pt x="3590556" y="2023879"/>
                  <a:pt x="3571412" y="2018376"/>
                  <a:pt x="3550974" y="2021386"/>
                </a:cubicBezTo>
                <a:cubicBezTo>
                  <a:pt x="3533426" y="2023970"/>
                  <a:pt x="3518508" y="2031749"/>
                  <a:pt x="3506220" y="2044721"/>
                </a:cubicBezTo>
                <a:lnTo>
                  <a:pt x="3498652" y="2057165"/>
                </a:lnTo>
                <a:lnTo>
                  <a:pt x="3505018" y="2040540"/>
                </a:lnTo>
                <a:cubicBezTo>
                  <a:pt x="3509441" y="2031725"/>
                  <a:pt x="3514844" y="2023090"/>
                  <a:pt x="3521227" y="2014635"/>
                </a:cubicBezTo>
                <a:cubicBezTo>
                  <a:pt x="3546758" y="1980812"/>
                  <a:pt x="3579078" y="1953769"/>
                  <a:pt x="3618186" y="1933505"/>
                </a:cubicBezTo>
                <a:cubicBezTo>
                  <a:pt x="3701133" y="2155035"/>
                  <a:pt x="3772470" y="2403478"/>
                  <a:pt x="3832198" y="2678835"/>
                </a:cubicBezTo>
                <a:lnTo>
                  <a:pt x="3710036" y="2704016"/>
                </a:lnTo>
                <a:lnTo>
                  <a:pt x="3730365" y="2765295"/>
                </a:lnTo>
                <a:cubicBezTo>
                  <a:pt x="3944554" y="2728001"/>
                  <a:pt x="4105322" y="2646341"/>
                  <a:pt x="4212667" y="2520315"/>
                </a:cubicBezTo>
                <a:cubicBezTo>
                  <a:pt x="4320013" y="2394289"/>
                  <a:pt x="4365348" y="2274649"/>
                  <a:pt x="4348670" y="2161393"/>
                </a:cubicBezTo>
                <a:cubicBezTo>
                  <a:pt x="4338769" y="2094155"/>
                  <a:pt x="4309589" y="2031967"/>
                  <a:pt x="4261129" y="1974831"/>
                </a:cubicBezTo>
                <a:cubicBezTo>
                  <a:pt x="4212669" y="1917694"/>
                  <a:pt x="4144027" y="1876890"/>
                  <a:pt x="4055202" y="1852419"/>
                </a:cubicBezTo>
                <a:cubicBezTo>
                  <a:pt x="3966379" y="1827947"/>
                  <a:pt x="3872078" y="1823058"/>
                  <a:pt x="3772302" y="1837750"/>
                </a:cubicBezTo>
                <a:cubicBezTo>
                  <a:pt x="3753433" y="1840529"/>
                  <a:pt x="3739045" y="1843588"/>
                  <a:pt x="3729138" y="1846927"/>
                </a:cubicBezTo>
                <a:close/>
                <a:moveTo>
                  <a:pt x="1030901" y="2158719"/>
                </a:moveTo>
                <a:lnTo>
                  <a:pt x="892102" y="2199365"/>
                </a:lnTo>
                <a:lnTo>
                  <a:pt x="924127" y="2282904"/>
                </a:lnTo>
                <a:cubicBezTo>
                  <a:pt x="863510" y="2307497"/>
                  <a:pt x="813131" y="2343424"/>
                  <a:pt x="772990" y="2390684"/>
                </a:cubicBezTo>
                <a:cubicBezTo>
                  <a:pt x="732849" y="2437945"/>
                  <a:pt x="715669" y="2481207"/>
                  <a:pt x="721451" y="2520469"/>
                </a:cubicBezTo>
                <a:cubicBezTo>
                  <a:pt x="724799" y="2543209"/>
                  <a:pt x="738872" y="2564017"/>
                  <a:pt x="763667" y="2582891"/>
                </a:cubicBezTo>
                <a:cubicBezTo>
                  <a:pt x="788462" y="2601765"/>
                  <a:pt x="815989" y="2608975"/>
                  <a:pt x="846246" y="2604519"/>
                </a:cubicBezTo>
                <a:cubicBezTo>
                  <a:pt x="875777" y="2600170"/>
                  <a:pt x="903597" y="2585073"/>
                  <a:pt x="929708" y="2559227"/>
                </a:cubicBezTo>
                <a:cubicBezTo>
                  <a:pt x="955819" y="2533381"/>
                  <a:pt x="966909" y="2507115"/>
                  <a:pt x="962980" y="2480430"/>
                </a:cubicBezTo>
                <a:cubicBezTo>
                  <a:pt x="960288" y="2462148"/>
                  <a:pt x="950017" y="2445999"/>
                  <a:pt x="932167" y="2431984"/>
                </a:cubicBezTo>
                <a:cubicBezTo>
                  <a:pt x="914317" y="2417968"/>
                  <a:pt x="895173" y="2412465"/>
                  <a:pt x="874735" y="2415475"/>
                </a:cubicBezTo>
                <a:cubicBezTo>
                  <a:pt x="857186" y="2418059"/>
                  <a:pt x="842268" y="2425837"/>
                  <a:pt x="829981" y="2438810"/>
                </a:cubicBezTo>
                <a:lnTo>
                  <a:pt x="822413" y="2451254"/>
                </a:lnTo>
                <a:lnTo>
                  <a:pt x="828778" y="2434628"/>
                </a:lnTo>
                <a:cubicBezTo>
                  <a:pt x="833201" y="2425814"/>
                  <a:pt x="838604" y="2417179"/>
                  <a:pt x="844987" y="2408723"/>
                </a:cubicBezTo>
                <a:cubicBezTo>
                  <a:pt x="870519" y="2374901"/>
                  <a:pt x="902839" y="2347858"/>
                  <a:pt x="941946" y="2327594"/>
                </a:cubicBezTo>
                <a:cubicBezTo>
                  <a:pt x="1024893" y="2549124"/>
                  <a:pt x="1096230" y="2797567"/>
                  <a:pt x="1155958" y="3072923"/>
                </a:cubicBezTo>
                <a:lnTo>
                  <a:pt x="1033796" y="3098105"/>
                </a:lnTo>
                <a:lnTo>
                  <a:pt x="1054126" y="3159384"/>
                </a:lnTo>
                <a:cubicBezTo>
                  <a:pt x="1268314" y="3122089"/>
                  <a:pt x="1429082" y="3040429"/>
                  <a:pt x="1536428" y="2914403"/>
                </a:cubicBezTo>
                <a:cubicBezTo>
                  <a:pt x="1643774" y="2788377"/>
                  <a:pt x="1689108" y="2668737"/>
                  <a:pt x="1672431" y="2555482"/>
                </a:cubicBezTo>
                <a:cubicBezTo>
                  <a:pt x="1662530" y="2488243"/>
                  <a:pt x="1633349" y="2426056"/>
                  <a:pt x="1584889" y="2368919"/>
                </a:cubicBezTo>
                <a:cubicBezTo>
                  <a:pt x="1536430" y="2311783"/>
                  <a:pt x="1467788" y="2270979"/>
                  <a:pt x="1378964" y="2246507"/>
                </a:cubicBezTo>
                <a:cubicBezTo>
                  <a:pt x="1290139" y="2222036"/>
                  <a:pt x="1195839" y="2217146"/>
                  <a:pt x="1096063" y="2231839"/>
                </a:cubicBezTo>
                <a:cubicBezTo>
                  <a:pt x="1077194" y="2234617"/>
                  <a:pt x="1062806" y="2237676"/>
                  <a:pt x="1052898" y="2241016"/>
                </a:cubicBezTo>
                <a:close/>
                <a:moveTo>
                  <a:pt x="4935734" y="1576522"/>
                </a:moveTo>
                <a:lnTo>
                  <a:pt x="4767549" y="1633520"/>
                </a:lnTo>
                <a:cubicBezTo>
                  <a:pt x="4647658" y="1676468"/>
                  <a:pt x="4505203" y="1712816"/>
                  <a:pt x="4340183" y="1742563"/>
                </a:cubicBezTo>
                <a:lnTo>
                  <a:pt x="4349521" y="1805977"/>
                </a:lnTo>
                <a:lnTo>
                  <a:pt x="4425934" y="1788364"/>
                </a:lnTo>
                <a:cubicBezTo>
                  <a:pt x="4474784" y="1903557"/>
                  <a:pt x="4515480" y="2014961"/>
                  <a:pt x="4548024" y="2122575"/>
                </a:cubicBezTo>
                <a:cubicBezTo>
                  <a:pt x="4580566" y="2230189"/>
                  <a:pt x="4617545" y="2374121"/>
                  <a:pt x="4658960" y="2554370"/>
                </a:cubicBezTo>
                <a:lnTo>
                  <a:pt x="4580211" y="2571530"/>
                </a:lnTo>
                <a:lnTo>
                  <a:pt x="4589583" y="2635175"/>
                </a:lnTo>
                <a:cubicBezTo>
                  <a:pt x="4647798" y="2617012"/>
                  <a:pt x="4690032" y="2605998"/>
                  <a:pt x="4716285" y="2602133"/>
                </a:cubicBezTo>
                <a:cubicBezTo>
                  <a:pt x="4753186" y="2596699"/>
                  <a:pt x="4803781" y="2593324"/>
                  <a:pt x="4868069" y="2592009"/>
                </a:cubicBezTo>
                <a:cubicBezTo>
                  <a:pt x="4932358" y="2590694"/>
                  <a:pt x="4974146" y="2588616"/>
                  <a:pt x="4993432" y="2585776"/>
                </a:cubicBezTo>
                <a:cubicBezTo>
                  <a:pt x="5035085" y="2579642"/>
                  <a:pt x="5067461" y="2572470"/>
                  <a:pt x="5090561" y="2564258"/>
                </a:cubicBezTo>
                <a:cubicBezTo>
                  <a:pt x="5113660" y="2556047"/>
                  <a:pt x="5135729" y="2540300"/>
                  <a:pt x="5156766" y="2517018"/>
                </a:cubicBezTo>
                <a:cubicBezTo>
                  <a:pt x="5177804" y="2493736"/>
                  <a:pt x="5195104" y="2464471"/>
                  <a:pt x="5208667" y="2429223"/>
                </a:cubicBezTo>
                <a:cubicBezTo>
                  <a:pt x="5222230" y="2393975"/>
                  <a:pt x="5226913" y="2362106"/>
                  <a:pt x="5222718" y="2333617"/>
                </a:cubicBezTo>
                <a:cubicBezTo>
                  <a:pt x="5217310" y="2296892"/>
                  <a:pt x="5199852" y="2270859"/>
                  <a:pt x="5170344" y="2255518"/>
                </a:cubicBezTo>
                <a:cubicBezTo>
                  <a:pt x="5140835" y="2240178"/>
                  <a:pt x="5104503" y="2235685"/>
                  <a:pt x="5061347" y="2242039"/>
                </a:cubicBezTo>
                <a:cubicBezTo>
                  <a:pt x="5039398" y="2245272"/>
                  <a:pt x="5016972" y="2262431"/>
                  <a:pt x="4994068" y="2293518"/>
                </a:cubicBezTo>
                <a:cubicBezTo>
                  <a:pt x="4971164" y="2324604"/>
                  <a:pt x="4961934" y="2355235"/>
                  <a:pt x="4966377" y="2385412"/>
                </a:cubicBezTo>
                <a:cubicBezTo>
                  <a:pt x="4969360" y="2405666"/>
                  <a:pt x="4978747" y="2423496"/>
                  <a:pt x="4994539" y="2438901"/>
                </a:cubicBezTo>
                <a:cubicBezTo>
                  <a:pt x="5010331" y="2454306"/>
                  <a:pt x="5028677" y="2460470"/>
                  <a:pt x="5049577" y="2457392"/>
                </a:cubicBezTo>
                <a:cubicBezTo>
                  <a:pt x="5069472" y="2454463"/>
                  <a:pt x="5084071" y="2444148"/>
                  <a:pt x="5093374" y="2426449"/>
                </a:cubicBezTo>
                <a:cubicBezTo>
                  <a:pt x="5102676" y="2408750"/>
                  <a:pt x="5105860" y="2389934"/>
                  <a:pt x="5102925" y="2370002"/>
                </a:cubicBezTo>
                <a:cubicBezTo>
                  <a:pt x="5100199" y="2351486"/>
                  <a:pt x="5081031" y="2340781"/>
                  <a:pt x="5045421" y="2337888"/>
                </a:cubicBezTo>
                <a:lnTo>
                  <a:pt x="5034856" y="2366888"/>
                </a:lnTo>
                <a:cubicBezTo>
                  <a:pt x="5045912" y="2373584"/>
                  <a:pt x="5051744" y="2379000"/>
                  <a:pt x="5052353" y="2383136"/>
                </a:cubicBezTo>
                <a:cubicBezTo>
                  <a:pt x="5052469" y="2383921"/>
                  <a:pt x="5052292" y="2384347"/>
                  <a:pt x="5051823" y="2384417"/>
                </a:cubicBezTo>
                <a:cubicBezTo>
                  <a:pt x="5046865" y="2385146"/>
                  <a:pt x="5040836" y="2383734"/>
                  <a:pt x="5033734" y="2380180"/>
                </a:cubicBezTo>
                <a:cubicBezTo>
                  <a:pt x="5026633" y="2376625"/>
                  <a:pt x="5022576" y="2371413"/>
                  <a:pt x="5021564" y="2364541"/>
                </a:cubicBezTo>
                <a:cubicBezTo>
                  <a:pt x="5019692" y="2351825"/>
                  <a:pt x="5021981" y="2340547"/>
                  <a:pt x="5028433" y="2330708"/>
                </a:cubicBezTo>
                <a:cubicBezTo>
                  <a:pt x="5034885" y="2320868"/>
                  <a:pt x="5040714" y="2315565"/>
                  <a:pt x="5045920" y="2314799"/>
                </a:cubicBezTo>
                <a:cubicBezTo>
                  <a:pt x="5102687" y="2306439"/>
                  <a:pt x="5135156" y="2330001"/>
                  <a:pt x="5143326" y="2385485"/>
                </a:cubicBezTo>
                <a:cubicBezTo>
                  <a:pt x="5148234" y="2418814"/>
                  <a:pt x="5141995" y="2445123"/>
                  <a:pt x="5124610" y="2464409"/>
                </a:cubicBezTo>
                <a:cubicBezTo>
                  <a:pt x="5107224" y="2483696"/>
                  <a:pt x="5056314" y="2499556"/>
                  <a:pt x="4971879" y="2511989"/>
                </a:cubicBezTo>
                <a:lnTo>
                  <a:pt x="4723940" y="2541239"/>
                </a:lnTo>
                <a:cubicBezTo>
                  <a:pt x="4716665" y="2485422"/>
                  <a:pt x="4709692" y="2434868"/>
                  <a:pt x="4703023" y="2389578"/>
                </a:cubicBezTo>
                <a:cubicBezTo>
                  <a:pt x="4692641" y="2319076"/>
                  <a:pt x="4683488" y="2263299"/>
                  <a:pt x="4675562" y="2222247"/>
                </a:cubicBezTo>
                <a:cubicBezTo>
                  <a:pt x="4783419" y="2203765"/>
                  <a:pt x="4888240" y="2176544"/>
                  <a:pt x="4990024" y="2140585"/>
                </a:cubicBezTo>
                <a:lnTo>
                  <a:pt x="4978170" y="2060088"/>
                </a:lnTo>
                <a:cubicBezTo>
                  <a:pt x="4892071" y="2100495"/>
                  <a:pt x="4787952" y="2132610"/>
                  <a:pt x="4665814" y="2156432"/>
                </a:cubicBezTo>
                <a:cubicBezTo>
                  <a:pt x="4655931" y="2089318"/>
                  <a:pt x="4628617" y="1954302"/>
                  <a:pt x="4583872" y="1751385"/>
                </a:cubicBezTo>
                <a:lnTo>
                  <a:pt x="4873631" y="1687802"/>
                </a:lnTo>
                <a:lnTo>
                  <a:pt x="4892509" y="1844697"/>
                </a:lnTo>
                <a:lnTo>
                  <a:pt x="4955164" y="1835471"/>
                </a:lnTo>
                <a:cubicBezTo>
                  <a:pt x="4940458" y="1761807"/>
                  <a:pt x="4933981" y="1675491"/>
                  <a:pt x="4935734" y="1576522"/>
                </a:cubicBezTo>
                <a:close/>
                <a:moveTo>
                  <a:pt x="1988480" y="2009080"/>
                </a:moveTo>
                <a:cubicBezTo>
                  <a:pt x="1934275" y="2030863"/>
                  <a:pt x="1891743" y="2046360"/>
                  <a:pt x="1860887" y="2055572"/>
                </a:cubicBezTo>
                <a:cubicBezTo>
                  <a:pt x="1830031" y="2064783"/>
                  <a:pt x="1768427" y="2075675"/>
                  <a:pt x="1676079" y="2088248"/>
                </a:cubicBezTo>
                <a:lnTo>
                  <a:pt x="1683025" y="2149002"/>
                </a:lnTo>
                <a:lnTo>
                  <a:pt x="1784775" y="2131209"/>
                </a:lnTo>
                <a:cubicBezTo>
                  <a:pt x="1834399" y="2455630"/>
                  <a:pt x="1892296" y="2728506"/>
                  <a:pt x="1958469" y="2949839"/>
                </a:cubicBezTo>
                <a:lnTo>
                  <a:pt x="1835678" y="2970752"/>
                </a:lnTo>
                <a:lnTo>
                  <a:pt x="1845552" y="3037808"/>
                </a:lnTo>
                <a:cubicBezTo>
                  <a:pt x="1925276" y="3016478"/>
                  <a:pt x="1976501" y="3004140"/>
                  <a:pt x="1999227" y="3000793"/>
                </a:cubicBezTo>
                <a:cubicBezTo>
                  <a:pt x="2053508" y="2992800"/>
                  <a:pt x="2110645" y="2986784"/>
                  <a:pt x="2170641" y="2982744"/>
                </a:cubicBezTo>
                <a:lnTo>
                  <a:pt x="2164947" y="2915995"/>
                </a:lnTo>
                <a:cubicBezTo>
                  <a:pt x="2108866" y="2925197"/>
                  <a:pt x="2061694" y="2932616"/>
                  <a:pt x="2023429" y="2938250"/>
                </a:cubicBezTo>
                <a:cubicBezTo>
                  <a:pt x="2005803" y="2850099"/>
                  <a:pt x="1989618" y="2755963"/>
                  <a:pt x="1974875" y="2655843"/>
                </a:cubicBezTo>
                <a:cubicBezTo>
                  <a:pt x="1951183" y="2494951"/>
                  <a:pt x="1932205" y="2309896"/>
                  <a:pt x="1917939" y="2100677"/>
                </a:cubicBezTo>
                <a:lnTo>
                  <a:pt x="2007682" y="2067817"/>
                </a:lnTo>
                <a:close/>
                <a:moveTo>
                  <a:pt x="7527159" y="1186292"/>
                </a:moveTo>
                <a:cubicBezTo>
                  <a:pt x="7454010" y="1197063"/>
                  <a:pt x="7392936" y="1227972"/>
                  <a:pt x="7343939" y="1279016"/>
                </a:cubicBezTo>
                <a:cubicBezTo>
                  <a:pt x="7294941" y="1330061"/>
                  <a:pt x="7275086" y="1387121"/>
                  <a:pt x="7284374" y="1450194"/>
                </a:cubicBezTo>
                <a:cubicBezTo>
                  <a:pt x="7291120" y="1496005"/>
                  <a:pt x="7309464" y="1532795"/>
                  <a:pt x="7339405" y="1560566"/>
                </a:cubicBezTo>
                <a:cubicBezTo>
                  <a:pt x="7369346" y="1588336"/>
                  <a:pt x="7403377" y="1609004"/>
                  <a:pt x="7441499" y="1622571"/>
                </a:cubicBezTo>
                <a:cubicBezTo>
                  <a:pt x="7479621" y="1636138"/>
                  <a:pt x="7528154" y="1650104"/>
                  <a:pt x="7587099" y="1664470"/>
                </a:cubicBezTo>
                <a:cubicBezTo>
                  <a:pt x="7646043" y="1678837"/>
                  <a:pt x="7692106" y="1691957"/>
                  <a:pt x="7725289" y="1703831"/>
                </a:cubicBezTo>
                <a:cubicBezTo>
                  <a:pt x="7758471" y="1715705"/>
                  <a:pt x="7786972" y="1732220"/>
                  <a:pt x="7810792" y="1753377"/>
                </a:cubicBezTo>
                <a:cubicBezTo>
                  <a:pt x="7834613" y="1774534"/>
                  <a:pt x="7848995" y="1801902"/>
                  <a:pt x="7853940" y="1835481"/>
                </a:cubicBezTo>
                <a:cubicBezTo>
                  <a:pt x="7865302" y="1912642"/>
                  <a:pt x="7850683" y="1978080"/>
                  <a:pt x="7810080" y="2031796"/>
                </a:cubicBezTo>
                <a:cubicBezTo>
                  <a:pt x="7769477" y="2085512"/>
                  <a:pt x="7715696" y="2117300"/>
                  <a:pt x="7648735" y="2127160"/>
                </a:cubicBezTo>
                <a:cubicBezTo>
                  <a:pt x="7607728" y="2133199"/>
                  <a:pt x="7570675" y="2122015"/>
                  <a:pt x="7537575" y="2093608"/>
                </a:cubicBezTo>
                <a:cubicBezTo>
                  <a:pt x="7504476" y="2065201"/>
                  <a:pt x="7484533" y="2027953"/>
                  <a:pt x="7477746" y="1981864"/>
                </a:cubicBezTo>
                <a:cubicBezTo>
                  <a:pt x="7470106" y="1929981"/>
                  <a:pt x="7472806" y="1887683"/>
                  <a:pt x="7485847" y="1854969"/>
                </a:cubicBezTo>
                <a:cubicBezTo>
                  <a:pt x="7498887" y="1822256"/>
                  <a:pt x="7520610" y="1803660"/>
                  <a:pt x="7551014" y="1799183"/>
                </a:cubicBezTo>
                <a:cubicBezTo>
                  <a:pt x="7574399" y="1795740"/>
                  <a:pt x="7595717" y="1801653"/>
                  <a:pt x="7614965" y="1816924"/>
                </a:cubicBezTo>
                <a:cubicBezTo>
                  <a:pt x="7634214" y="1832194"/>
                  <a:pt x="7645629" y="1851992"/>
                  <a:pt x="7649211" y="1876316"/>
                </a:cubicBezTo>
                <a:cubicBezTo>
                  <a:pt x="7652069" y="1895728"/>
                  <a:pt x="7649870" y="1914274"/>
                  <a:pt x="7642614" y="1931957"/>
                </a:cubicBezTo>
                <a:cubicBezTo>
                  <a:pt x="7635359" y="1949639"/>
                  <a:pt x="7625321" y="1959424"/>
                  <a:pt x="7612502" y="1961312"/>
                </a:cubicBezTo>
                <a:cubicBezTo>
                  <a:pt x="7599098" y="1963286"/>
                  <a:pt x="7591183" y="1956049"/>
                  <a:pt x="7588761" y="1939601"/>
                </a:cubicBezTo>
                <a:cubicBezTo>
                  <a:pt x="7588290" y="1936403"/>
                  <a:pt x="7599627" y="1928718"/>
                  <a:pt x="7622768" y="1916544"/>
                </a:cubicBezTo>
                <a:cubicBezTo>
                  <a:pt x="7609531" y="1892188"/>
                  <a:pt x="7593474" y="1881399"/>
                  <a:pt x="7574600" y="1884179"/>
                </a:cubicBezTo>
                <a:cubicBezTo>
                  <a:pt x="7554602" y="1887124"/>
                  <a:pt x="7538638" y="1895352"/>
                  <a:pt x="7526711" y="1908864"/>
                </a:cubicBezTo>
                <a:cubicBezTo>
                  <a:pt x="7514784" y="1922375"/>
                  <a:pt x="7510188" y="1938415"/>
                  <a:pt x="7512922" y="1956983"/>
                </a:cubicBezTo>
                <a:cubicBezTo>
                  <a:pt x="7515596" y="1975140"/>
                  <a:pt x="7524391" y="1990279"/>
                  <a:pt x="7539310" y="2002400"/>
                </a:cubicBezTo>
                <a:cubicBezTo>
                  <a:pt x="7554229" y="2014521"/>
                  <a:pt x="7571673" y="2019111"/>
                  <a:pt x="7591642" y="2016171"/>
                </a:cubicBezTo>
                <a:cubicBezTo>
                  <a:pt x="7632444" y="2010162"/>
                  <a:pt x="7666529" y="1990396"/>
                  <a:pt x="7693895" y="1956873"/>
                </a:cubicBezTo>
                <a:cubicBezTo>
                  <a:pt x="7721261" y="1923350"/>
                  <a:pt x="7732037" y="1886836"/>
                  <a:pt x="7726220" y="1847332"/>
                </a:cubicBezTo>
                <a:cubicBezTo>
                  <a:pt x="7720640" y="1809441"/>
                  <a:pt x="7701817" y="1781339"/>
                  <a:pt x="7669750" y="1763026"/>
                </a:cubicBezTo>
                <a:cubicBezTo>
                  <a:pt x="7637683" y="1744713"/>
                  <a:pt x="7599046" y="1738885"/>
                  <a:pt x="7553835" y="1745543"/>
                </a:cubicBezTo>
                <a:cubicBezTo>
                  <a:pt x="7505048" y="1752727"/>
                  <a:pt x="7461053" y="1780506"/>
                  <a:pt x="7421851" y="1828880"/>
                </a:cubicBezTo>
                <a:cubicBezTo>
                  <a:pt x="7382650" y="1877253"/>
                  <a:pt x="7366914" y="1927686"/>
                  <a:pt x="7374644" y="1980177"/>
                </a:cubicBezTo>
                <a:cubicBezTo>
                  <a:pt x="7384110" y="2044461"/>
                  <a:pt x="7415642" y="2097291"/>
                  <a:pt x="7469239" y="2138667"/>
                </a:cubicBezTo>
                <a:cubicBezTo>
                  <a:pt x="7522836" y="2180044"/>
                  <a:pt x="7581164" y="2196089"/>
                  <a:pt x="7644224" y="2186804"/>
                </a:cubicBezTo>
                <a:cubicBezTo>
                  <a:pt x="7729458" y="2174252"/>
                  <a:pt x="7801738" y="2127723"/>
                  <a:pt x="7861064" y="2047215"/>
                </a:cubicBezTo>
                <a:cubicBezTo>
                  <a:pt x="7920388" y="1966707"/>
                  <a:pt x="7944314" y="1887491"/>
                  <a:pt x="7932839" y="1809568"/>
                </a:cubicBezTo>
                <a:cubicBezTo>
                  <a:pt x="7926620" y="1767335"/>
                  <a:pt x="7909539" y="1731777"/>
                  <a:pt x="7881595" y="1702892"/>
                </a:cubicBezTo>
                <a:cubicBezTo>
                  <a:pt x="7853651" y="1674007"/>
                  <a:pt x="7821678" y="1650878"/>
                  <a:pt x="7785679" y="1633504"/>
                </a:cubicBezTo>
                <a:cubicBezTo>
                  <a:pt x="7749678" y="1616129"/>
                  <a:pt x="7692657" y="1593074"/>
                  <a:pt x="7614615" y="1564336"/>
                </a:cubicBezTo>
                <a:cubicBezTo>
                  <a:pt x="7536574" y="1535598"/>
                  <a:pt x="7484022" y="1508181"/>
                  <a:pt x="7456960" y="1482084"/>
                </a:cubicBezTo>
                <a:cubicBezTo>
                  <a:pt x="7429900" y="1455988"/>
                  <a:pt x="7414177" y="1428057"/>
                  <a:pt x="7409794" y="1398291"/>
                </a:cubicBezTo>
                <a:cubicBezTo>
                  <a:pt x="7404422" y="1361808"/>
                  <a:pt x="7413669" y="1326947"/>
                  <a:pt x="7437538" y="1293706"/>
                </a:cubicBezTo>
                <a:cubicBezTo>
                  <a:pt x="7461406" y="1260466"/>
                  <a:pt x="7492325" y="1241050"/>
                  <a:pt x="7530297" y="1235459"/>
                </a:cubicBezTo>
                <a:cubicBezTo>
                  <a:pt x="7558185" y="1231352"/>
                  <a:pt x="7583962" y="1237435"/>
                  <a:pt x="7607624" y="1253707"/>
                </a:cubicBezTo>
                <a:cubicBezTo>
                  <a:pt x="7631287" y="1269980"/>
                  <a:pt x="7645023" y="1291049"/>
                  <a:pt x="7648832" y="1316913"/>
                </a:cubicBezTo>
                <a:cubicBezTo>
                  <a:pt x="7658472" y="1382377"/>
                  <a:pt x="7646813" y="1417536"/>
                  <a:pt x="7613858" y="1422388"/>
                </a:cubicBezTo>
                <a:cubicBezTo>
                  <a:pt x="7606606" y="1423456"/>
                  <a:pt x="7599598" y="1421654"/>
                  <a:pt x="7592838" y="1416982"/>
                </a:cubicBezTo>
                <a:cubicBezTo>
                  <a:pt x="7586078" y="1412309"/>
                  <a:pt x="7582252" y="1406948"/>
                  <a:pt x="7581361" y="1400898"/>
                </a:cubicBezTo>
                <a:cubicBezTo>
                  <a:pt x="7578357" y="1380497"/>
                  <a:pt x="7578405" y="1370068"/>
                  <a:pt x="7581508" y="1369611"/>
                </a:cubicBezTo>
                <a:cubicBezTo>
                  <a:pt x="7588716" y="1368550"/>
                  <a:pt x="7604475" y="1369106"/>
                  <a:pt x="7628787" y="1371280"/>
                </a:cubicBezTo>
                <a:cubicBezTo>
                  <a:pt x="7622705" y="1329979"/>
                  <a:pt x="7599310" y="1312326"/>
                  <a:pt x="7558603" y="1318321"/>
                </a:cubicBezTo>
                <a:cubicBezTo>
                  <a:pt x="7535908" y="1321663"/>
                  <a:pt x="7518634" y="1332680"/>
                  <a:pt x="7506783" y="1351373"/>
                </a:cubicBezTo>
                <a:cubicBezTo>
                  <a:pt x="7494934" y="1370065"/>
                  <a:pt x="7490487" y="1389454"/>
                  <a:pt x="7493445" y="1409540"/>
                </a:cubicBezTo>
                <a:cubicBezTo>
                  <a:pt x="7497163" y="1434788"/>
                  <a:pt x="7511342" y="1452637"/>
                  <a:pt x="7535979" y="1463087"/>
                </a:cubicBezTo>
                <a:cubicBezTo>
                  <a:pt x="7560616" y="1473537"/>
                  <a:pt x="7587693" y="1476589"/>
                  <a:pt x="7617209" y="1472243"/>
                </a:cubicBezTo>
                <a:cubicBezTo>
                  <a:pt x="7656780" y="1466416"/>
                  <a:pt x="7685890" y="1445865"/>
                  <a:pt x="7704539" y="1410591"/>
                </a:cubicBezTo>
                <a:cubicBezTo>
                  <a:pt x="7723190" y="1375317"/>
                  <a:pt x="7729354" y="1336216"/>
                  <a:pt x="7723032" y="1293287"/>
                </a:cubicBezTo>
                <a:cubicBezTo>
                  <a:pt x="7717129" y="1253196"/>
                  <a:pt x="7695037" y="1223570"/>
                  <a:pt x="7656759" y="1204407"/>
                </a:cubicBezTo>
                <a:cubicBezTo>
                  <a:pt x="7618479" y="1185244"/>
                  <a:pt x="7575280" y="1179206"/>
                  <a:pt x="7527159" y="1186292"/>
                </a:cubicBezTo>
                <a:close/>
                <a:moveTo>
                  <a:pt x="2781731" y="1883640"/>
                </a:moveTo>
                <a:cubicBezTo>
                  <a:pt x="2725214" y="1891962"/>
                  <a:pt x="2671002" y="1909290"/>
                  <a:pt x="2619096" y="1935622"/>
                </a:cubicBezTo>
                <a:cubicBezTo>
                  <a:pt x="2567190" y="1961955"/>
                  <a:pt x="2522038" y="1997105"/>
                  <a:pt x="2483642" y="2041070"/>
                </a:cubicBezTo>
                <a:cubicBezTo>
                  <a:pt x="2445245" y="2085036"/>
                  <a:pt x="2420264" y="2132423"/>
                  <a:pt x="2408700" y="2183230"/>
                </a:cubicBezTo>
                <a:cubicBezTo>
                  <a:pt x="2397137" y="2234037"/>
                  <a:pt x="2396709" y="2295807"/>
                  <a:pt x="2407419" y="2368538"/>
                </a:cubicBezTo>
                <a:cubicBezTo>
                  <a:pt x="2412773" y="2404896"/>
                  <a:pt x="2418708" y="2435430"/>
                  <a:pt x="2425224" y="2460139"/>
                </a:cubicBezTo>
                <a:cubicBezTo>
                  <a:pt x="2382869" y="2454538"/>
                  <a:pt x="2345599" y="2442086"/>
                  <a:pt x="2313413" y="2422783"/>
                </a:cubicBezTo>
                <a:cubicBezTo>
                  <a:pt x="2281227" y="2403479"/>
                  <a:pt x="2262869" y="2378443"/>
                  <a:pt x="2258338" y="2347672"/>
                </a:cubicBezTo>
                <a:cubicBezTo>
                  <a:pt x="2255164" y="2326120"/>
                  <a:pt x="2259438" y="2298159"/>
                  <a:pt x="2271160" y="2263789"/>
                </a:cubicBezTo>
                <a:lnTo>
                  <a:pt x="2241845" y="2268106"/>
                </a:lnTo>
                <a:cubicBezTo>
                  <a:pt x="2219310" y="2271424"/>
                  <a:pt x="2201943" y="2284042"/>
                  <a:pt x="2189744" y="2305958"/>
                </a:cubicBezTo>
                <a:cubicBezTo>
                  <a:pt x="2177544" y="2327876"/>
                  <a:pt x="2173160" y="2350486"/>
                  <a:pt x="2176592" y="2373792"/>
                </a:cubicBezTo>
                <a:cubicBezTo>
                  <a:pt x="2188136" y="2452184"/>
                  <a:pt x="2273919" y="2497441"/>
                  <a:pt x="2433940" y="2509563"/>
                </a:cubicBezTo>
                <a:cubicBezTo>
                  <a:pt x="2444716" y="2582742"/>
                  <a:pt x="2443355" y="2657732"/>
                  <a:pt x="2429858" y="2734533"/>
                </a:cubicBezTo>
                <a:cubicBezTo>
                  <a:pt x="2416360" y="2811335"/>
                  <a:pt x="2380069" y="2854086"/>
                  <a:pt x="2320985" y="2862786"/>
                </a:cubicBezTo>
                <a:cubicBezTo>
                  <a:pt x="2278680" y="2869016"/>
                  <a:pt x="2248328" y="2866237"/>
                  <a:pt x="2229929" y="2854448"/>
                </a:cubicBezTo>
                <a:cubicBezTo>
                  <a:pt x="2211530" y="2842660"/>
                  <a:pt x="2200017" y="2821051"/>
                  <a:pt x="2195389" y="2789621"/>
                </a:cubicBezTo>
                <a:cubicBezTo>
                  <a:pt x="2191065" y="2760258"/>
                  <a:pt x="2205571" y="2743123"/>
                  <a:pt x="2238908" y="2738214"/>
                </a:cubicBezTo>
                <a:cubicBezTo>
                  <a:pt x="2242788" y="2737642"/>
                  <a:pt x="2247507" y="2740191"/>
                  <a:pt x="2253065" y="2745861"/>
                </a:cubicBezTo>
                <a:cubicBezTo>
                  <a:pt x="2258625" y="2751531"/>
                  <a:pt x="2261885" y="2757633"/>
                  <a:pt x="2262847" y="2764167"/>
                </a:cubicBezTo>
                <a:cubicBezTo>
                  <a:pt x="2264412" y="2774793"/>
                  <a:pt x="2259815" y="2789165"/>
                  <a:pt x="2249057" y="2807285"/>
                </a:cubicBezTo>
                <a:cubicBezTo>
                  <a:pt x="2262394" y="2816297"/>
                  <a:pt x="2271318" y="2820471"/>
                  <a:pt x="2275828" y="2819807"/>
                </a:cubicBezTo>
                <a:cubicBezTo>
                  <a:pt x="2294975" y="2816988"/>
                  <a:pt x="2308827" y="2804301"/>
                  <a:pt x="2317386" y="2781748"/>
                </a:cubicBezTo>
                <a:cubicBezTo>
                  <a:pt x="2325944" y="2759195"/>
                  <a:pt x="2328874" y="2738763"/>
                  <a:pt x="2326178" y="2720452"/>
                </a:cubicBezTo>
                <a:cubicBezTo>
                  <a:pt x="2323653" y="2703306"/>
                  <a:pt x="2312910" y="2687182"/>
                  <a:pt x="2293948" y="2672079"/>
                </a:cubicBezTo>
                <a:cubicBezTo>
                  <a:pt x="2274987" y="2656976"/>
                  <a:pt x="2256742" y="2650715"/>
                  <a:pt x="2239216" y="2653296"/>
                </a:cubicBezTo>
                <a:cubicBezTo>
                  <a:pt x="2208995" y="2657746"/>
                  <a:pt x="2184338" y="2679356"/>
                  <a:pt x="2165244" y="2718127"/>
                </a:cubicBezTo>
                <a:cubicBezTo>
                  <a:pt x="2146150" y="2756898"/>
                  <a:pt x="2138852" y="2791555"/>
                  <a:pt x="2143349" y="2822098"/>
                </a:cubicBezTo>
                <a:cubicBezTo>
                  <a:pt x="2148878" y="2859644"/>
                  <a:pt x="2167600" y="2892963"/>
                  <a:pt x="2199516" y="2922053"/>
                </a:cubicBezTo>
                <a:cubicBezTo>
                  <a:pt x="2231431" y="2951144"/>
                  <a:pt x="2265567" y="2963012"/>
                  <a:pt x="2301926" y="2957658"/>
                </a:cubicBezTo>
                <a:cubicBezTo>
                  <a:pt x="2370712" y="2947529"/>
                  <a:pt x="2424183" y="2902876"/>
                  <a:pt x="2462341" y="2823698"/>
                </a:cubicBezTo>
                <a:cubicBezTo>
                  <a:pt x="2500497" y="2744520"/>
                  <a:pt x="2522178" y="2641298"/>
                  <a:pt x="2527383" y="2514032"/>
                </a:cubicBezTo>
                <a:cubicBezTo>
                  <a:pt x="2572112" y="2516376"/>
                  <a:pt x="2631836" y="2512047"/>
                  <a:pt x="2706555" y="2501044"/>
                </a:cubicBezTo>
                <a:cubicBezTo>
                  <a:pt x="2750679" y="2494547"/>
                  <a:pt x="2777343" y="2489661"/>
                  <a:pt x="2786549" y="2486388"/>
                </a:cubicBezTo>
                <a:cubicBezTo>
                  <a:pt x="2813035" y="2621372"/>
                  <a:pt x="2853008" y="2757419"/>
                  <a:pt x="2906472" y="2894529"/>
                </a:cubicBezTo>
                <a:cubicBezTo>
                  <a:pt x="2989219" y="2875571"/>
                  <a:pt x="3053308" y="2850284"/>
                  <a:pt x="3098739" y="2818667"/>
                </a:cubicBezTo>
                <a:lnTo>
                  <a:pt x="3077716" y="2762143"/>
                </a:lnTo>
                <a:cubicBezTo>
                  <a:pt x="3015631" y="2794527"/>
                  <a:pt x="2972596" y="2812851"/>
                  <a:pt x="2948612" y="2817117"/>
                </a:cubicBezTo>
                <a:cubicBezTo>
                  <a:pt x="2923077" y="2753095"/>
                  <a:pt x="2899594" y="2648319"/>
                  <a:pt x="2878164" y="2502791"/>
                </a:cubicBezTo>
                <a:lnTo>
                  <a:pt x="2872679" y="2465545"/>
                </a:lnTo>
                <a:cubicBezTo>
                  <a:pt x="2872327" y="2465642"/>
                  <a:pt x="2885728" y="2462346"/>
                  <a:pt x="2912884" y="2455658"/>
                </a:cubicBezTo>
                <a:lnTo>
                  <a:pt x="2896143" y="2368834"/>
                </a:lnTo>
                <a:cubicBezTo>
                  <a:pt x="2882039" y="2374230"/>
                  <a:pt x="2872056" y="2378361"/>
                  <a:pt x="2866194" y="2381226"/>
                </a:cubicBezTo>
                <a:lnTo>
                  <a:pt x="2860808" y="2384389"/>
                </a:lnTo>
                <a:lnTo>
                  <a:pt x="2855804" y="2333567"/>
                </a:lnTo>
                <a:cubicBezTo>
                  <a:pt x="2845225" y="2207439"/>
                  <a:pt x="2844979" y="2055260"/>
                  <a:pt x="2855067" y="1877032"/>
                </a:cubicBezTo>
                <a:cubicBezTo>
                  <a:pt x="2839946" y="1876464"/>
                  <a:pt x="2815501" y="1878667"/>
                  <a:pt x="2781731" y="1883640"/>
                </a:cubicBezTo>
                <a:close/>
                <a:moveTo>
                  <a:pt x="8111185" y="493337"/>
                </a:moveTo>
                <a:cubicBezTo>
                  <a:pt x="8096755" y="493337"/>
                  <a:pt x="8083008" y="496263"/>
                  <a:pt x="8070504" y="501551"/>
                </a:cubicBezTo>
                <a:cubicBezTo>
                  <a:pt x="8032994" y="517416"/>
                  <a:pt x="8006674" y="554559"/>
                  <a:pt x="8006673" y="597849"/>
                </a:cubicBezTo>
                <a:cubicBezTo>
                  <a:pt x="8006673" y="655569"/>
                  <a:pt x="8053462" y="702360"/>
                  <a:pt x="8111186" y="702361"/>
                </a:cubicBezTo>
                <a:cubicBezTo>
                  <a:pt x="8168904" y="702360"/>
                  <a:pt x="8215698" y="655569"/>
                  <a:pt x="8215695" y="597850"/>
                </a:cubicBezTo>
                <a:cubicBezTo>
                  <a:pt x="8215695" y="540130"/>
                  <a:pt x="8168904" y="493340"/>
                  <a:pt x="8111185" y="493337"/>
                </a:cubicBezTo>
                <a:close/>
                <a:moveTo>
                  <a:pt x="534635" y="1596242"/>
                </a:moveTo>
                <a:cubicBezTo>
                  <a:pt x="520205" y="1596242"/>
                  <a:pt x="506458" y="1599167"/>
                  <a:pt x="493954" y="1604455"/>
                </a:cubicBezTo>
                <a:cubicBezTo>
                  <a:pt x="456442" y="1620322"/>
                  <a:pt x="430123" y="1657464"/>
                  <a:pt x="430124" y="1700754"/>
                </a:cubicBezTo>
                <a:cubicBezTo>
                  <a:pt x="430124" y="1758474"/>
                  <a:pt x="476916" y="1805266"/>
                  <a:pt x="534635" y="1805265"/>
                </a:cubicBezTo>
                <a:cubicBezTo>
                  <a:pt x="592354" y="1805266"/>
                  <a:pt x="639145" y="1758473"/>
                  <a:pt x="639145" y="1700754"/>
                </a:cubicBezTo>
                <a:cubicBezTo>
                  <a:pt x="639145" y="1643034"/>
                  <a:pt x="592354" y="1596242"/>
                  <a:pt x="534635" y="1596242"/>
                </a:cubicBezTo>
                <a:close/>
                <a:moveTo>
                  <a:pt x="242847" y="1161630"/>
                </a:moveTo>
                <a:lnTo>
                  <a:pt x="8172507" y="7323"/>
                </a:lnTo>
                <a:lnTo>
                  <a:pt x="8172509" y="7323"/>
                </a:lnTo>
                <a:lnTo>
                  <a:pt x="8222823" y="0"/>
                </a:lnTo>
                <a:lnTo>
                  <a:pt x="8223561" y="5074"/>
                </a:lnTo>
                <a:lnTo>
                  <a:pt x="8229914" y="4791"/>
                </a:lnTo>
                <a:cubicBezTo>
                  <a:pt x="8361639" y="12346"/>
                  <a:pt x="8474338" y="111522"/>
                  <a:pt x="8494086" y="247176"/>
                </a:cubicBezTo>
                <a:cubicBezTo>
                  <a:pt x="8513832" y="382831"/>
                  <a:pt x="8434084" y="510020"/>
                  <a:pt x="8309978" y="554815"/>
                </a:cubicBezTo>
                <a:lnTo>
                  <a:pt x="8303813" y="556358"/>
                </a:lnTo>
                <a:lnTo>
                  <a:pt x="8305287" y="566501"/>
                </a:lnTo>
                <a:lnTo>
                  <a:pt x="8311639" y="566220"/>
                </a:lnTo>
                <a:cubicBezTo>
                  <a:pt x="8443365" y="573776"/>
                  <a:pt x="8556064" y="672952"/>
                  <a:pt x="8575812" y="808603"/>
                </a:cubicBezTo>
                <a:cubicBezTo>
                  <a:pt x="8595562" y="944261"/>
                  <a:pt x="8515809" y="1071447"/>
                  <a:pt x="8391703" y="1116244"/>
                </a:cubicBezTo>
                <a:lnTo>
                  <a:pt x="8385536" y="1117787"/>
                </a:lnTo>
                <a:lnTo>
                  <a:pt x="8387014" y="1127931"/>
                </a:lnTo>
                <a:lnTo>
                  <a:pt x="8393363" y="1127652"/>
                </a:lnTo>
                <a:cubicBezTo>
                  <a:pt x="8525090" y="1135206"/>
                  <a:pt x="8637790" y="1234378"/>
                  <a:pt x="8657536" y="1370034"/>
                </a:cubicBezTo>
                <a:cubicBezTo>
                  <a:pt x="8677284" y="1505690"/>
                  <a:pt x="8597536" y="1632876"/>
                  <a:pt x="8473431" y="1677673"/>
                </a:cubicBezTo>
                <a:lnTo>
                  <a:pt x="8467261" y="1679214"/>
                </a:lnTo>
                <a:lnTo>
                  <a:pt x="8468740" y="1689358"/>
                </a:lnTo>
                <a:lnTo>
                  <a:pt x="8475089" y="1689079"/>
                </a:lnTo>
                <a:cubicBezTo>
                  <a:pt x="8606817" y="1696634"/>
                  <a:pt x="8719517" y="1795809"/>
                  <a:pt x="8739263" y="1931462"/>
                </a:cubicBezTo>
                <a:cubicBezTo>
                  <a:pt x="8759010" y="2067120"/>
                  <a:pt x="8679262" y="2194306"/>
                  <a:pt x="8555156" y="2239100"/>
                </a:cubicBezTo>
                <a:lnTo>
                  <a:pt x="8548989" y="2240644"/>
                </a:lnTo>
                <a:lnTo>
                  <a:pt x="8550466" y="2250786"/>
                </a:lnTo>
                <a:lnTo>
                  <a:pt x="8556815" y="2250508"/>
                </a:lnTo>
                <a:cubicBezTo>
                  <a:pt x="8688543" y="2258064"/>
                  <a:pt x="8801243" y="2357237"/>
                  <a:pt x="8820989" y="2492891"/>
                </a:cubicBezTo>
                <a:cubicBezTo>
                  <a:pt x="8840736" y="2628547"/>
                  <a:pt x="8760989" y="2755732"/>
                  <a:pt x="8636881" y="2800531"/>
                </a:cubicBezTo>
                <a:lnTo>
                  <a:pt x="8630716" y="2802072"/>
                </a:lnTo>
                <a:lnTo>
                  <a:pt x="8632192" y="2812215"/>
                </a:lnTo>
                <a:lnTo>
                  <a:pt x="8638542" y="2811935"/>
                </a:lnTo>
                <a:cubicBezTo>
                  <a:pt x="8770268" y="2819491"/>
                  <a:pt x="8882969" y="2918663"/>
                  <a:pt x="8902716" y="3054318"/>
                </a:cubicBezTo>
                <a:cubicBezTo>
                  <a:pt x="8922461" y="3189973"/>
                  <a:pt x="8842713" y="3317161"/>
                  <a:pt x="8718608" y="3361958"/>
                </a:cubicBezTo>
                <a:lnTo>
                  <a:pt x="8712441" y="3363501"/>
                </a:lnTo>
                <a:lnTo>
                  <a:pt x="8713919" y="3373644"/>
                </a:lnTo>
                <a:lnTo>
                  <a:pt x="8720268" y="3373364"/>
                </a:lnTo>
                <a:cubicBezTo>
                  <a:pt x="8851995" y="3380920"/>
                  <a:pt x="8964694" y="3480093"/>
                  <a:pt x="8984441" y="3615745"/>
                </a:cubicBezTo>
                <a:cubicBezTo>
                  <a:pt x="9004189" y="3751402"/>
                  <a:pt x="8924440" y="3878590"/>
                  <a:pt x="8800334" y="3923386"/>
                </a:cubicBezTo>
                <a:lnTo>
                  <a:pt x="8794167" y="3924929"/>
                </a:lnTo>
                <a:lnTo>
                  <a:pt x="8795644" y="3935073"/>
                </a:lnTo>
                <a:lnTo>
                  <a:pt x="8801994" y="3934792"/>
                </a:lnTo>
                <a:cubicBezTo>
                  <a:pt x="8933721" y="3942349"/>
                  <a:pt x="9046421" y="4041519"/>
                  <a:pt x="9066168" y="4177177"/>
                </a:cubicBezTo>
                <a:cubicBezTo>
                  <a:pt x="9085916" y="4312831"/>
                  <a:pt x="9006166" y="4440019"/>
                  <a:pt x="8882059" y="4484815"/>
                </a:cubicBezTo>
                <a:lnTo>
                  <a:pt x="8875895" y="4486358"/>
                </a:lnTo>
                <a:lnTo>
                  <a:pt x="8877370" y="4496502"/>
                </a:lnTo>
                <a:lnTo>
                  <a:pt x="8883721" y="4496220"/>
                </a:lnTo>
                <a:cubicBezTo>
                  <a:pt x="9015449" y="4503779"/>
                  <a:pt x="9128148" y="4602948"/>
                  <a:pt x="9147895" y="4738603"/>
                </a:cubicBezTo>
                <a:cubicBezTo>
                  <a:pt x="9167642" y="4874260"/>
                  <a:pt x="9087893" y="5001450"/>
                  <a:pt x="8963787" y="5046244"/>
                </a:cubicBezTo>
                <a:lnTo>
                  <a:pt x="8957620" y="5047787"/>
                </a:lnTo>
                <a:lnTo>
                  <a:pt x="8964435" y="5094594"/>
                </a:lnTo>
                <a:cubicBezTo>
                  <a:pt x="9011939" y="5420927"/>
                  <a:pt x="8785901" y="5723982"/>
                  <a:pt x="8459569" y="5771488"/>
                </a:cubicBezTo>
                <a:lnTo>
                  <a:pt x="8458026" y="5771710"/>
                </a:lnTo>
                <a:cubicBezTo>
                  <a:pt x="8131692" y="5819215"/>
                  <a:pt x="7828638" y="5593179"/>
                  <a:pt x="7781133" y="5266847"/>
                </a:cubicBezTo>
                <a:lnTo>
                  <a:pt x="7763513" y="5145797"/>
                </a:lnTo>
                <a:lnTo>
                  <a:pt x="7264465" y="5218443"/>
                </a:lnTo>
                <a:lnTo>
                  <a:pt x="7280740" y="5330242"/>
                </a:lnTo>
                <a:cubicBezTo>
                  <a:pt x="7328245" y="5656576"/>
                  <a:pt x="7102209" y="5959631"/>
                  <a:pt x="6775875" y="6007134"/>
                </a:cubicBezTo>
                <a:lnTo>
                  <a:pt x="6774334" y="6007358"/>
                </a:lnTo>
                <a:cubicBezTo>
                  <a:pt x="6447999" y="6054862"/>
                  <a:pt x="6144944" y="5828825"/>
                  <a:pt x="6097440" y="5502493"/>
                </a:cubicBezTo>
                <a:lnTo>
                  <a:pt x="6081165" y="5390694"/>
                </a:lnTo>
                <a:lnTo>
                  <a:pt x="5559390" y="5466648"/>
                </a:lnTo>
                <a:lnTo>
                  <a:pt x="5573730" y="5565151"/>
                </a:lnTo>
                <a:cubicBezTo>
                  <a:pt x="5621233" y="5891485"/>
                  <a:pt x="5395197" y="6194539"/>
                  <a:pt x="5068863" y="6242045"/>
                </a:cubicBezTo>
                <a:lnTo>
                  <a:pt x="5067321" y="6242270"/>
                </a:lnTo>
                <a:cubicBezTo>
                  <a:pt x="4740987" y="6289772"/>
                  <a:pt x="4437933" y="6063736"/>
                  <a:pt x="4390428" y="5737403"/>
                </a:cubicBezTo>
                <a:lnTo>
                  <a:pt x="4376089" y="5638900"/>
                </a:lnTo>
                <a:lnTo>
                  <a:pt x="3854762" y="5714786"/>
                </a:lnTo>
                <a:lnTo>
                  <a:pt x="3870232" y="5821064"/>
                </a:lnTo>
                <a:cubicBezTo>
                  <a:pt x="3917736" y="6147398"/>
                  <a:pt x="3691703" y="6450451"/>
                  <a:pt x="3365369" y="6497955"/>
                </a:cubicBezTo>
                <a:lnTo>
                  <a:pt x="3363828" y="6498178"/>
                </a:lnTo>
                <a:cubicBezTo>
                  <a:pt x="3037495" y="6545683"/>
                  <a:pt x="2734438" y="6319647"/>
                  <a:pt x="2686936" y="5993315"/>
                </a:cubicBezTo>
                <a:lnTo>
                  <a:pt x="2671464" y="5887036"/>
                </a:lnTo>
                <a:lnTo>
                  <a:pt x="2150141" y="5962926"/>
                </a:lnTo>
                <a:lnTo>
                  <a:pt x="2167760" y="6083971"/>
                </a:lnTo>
                <a:cubicBezTo>
                  <a:pt x="2215265" y="6410307"/>
                  <a:pt x="1989226" y="6713363"/>
                  <a:pt x="1662891" y="6760867"/>
                </a:cubicBezTo>
                <a:lnTo>
                  <a:pt x="1661350" y="6761090"/>
                </a:lnTo>
                <a:cubicBezTo>
                  <a:pt x="1335016" y="6808593"/>
                  <a:pt x="1031962" y="6582556"/>
                  <a:pt x="984458" y="6256224"/>
                </a:cubicBezTo>
                <a:lnTo>
                  <a:pt x="978383" y="6214488"/>
                </a:lnTo>
                <a:cubicBezTo>
                  <a:pt x="823348" y="6237056"/>
                  <a:pt x="679373" y="6129671"/>
                  <a:pt x="656803" y="5974636"/>
                </a:cubicBezTo>
                <a:cubicBezTo>
                  <a:pt x="634237" y="5819603"/>
                  <a:pt x="741623" y="5675627"/>
                  <a:pt x="896655" y="5653059"/>
                </a:cubicBezTo>
                <a:cubicBezTo>
                  <a:pt x="741623" y="5675627"/>
                  <a:pt x="597646" y="5568242"/>
                  <a:pt x="575080" y="5413207"/>
                </a:cubicBezTo>
                <a:cubicBezTo>
                  <a:pt x="552512" y="5258172"/>
                  <a:pt x="659895" y="5114197"/>
                  <a:pt x="814929" y="5091631"/>
                </a:cubicBezTo>
                <a:cubicBezTo>
                  <a:pt x="659895" y="5114197"/>
                  <a:pt x="515920" y="5006811"/>
                  <a:pt x="493354" y="4851780"/>
                </a:cubicBezTo>
                <a:cubicBezTo>
                  <a:pt x="470785" y="4696744"/>
                  <a:pt x="578169" y="4552768"/>
                  <a:pt x="733202" y="4530201"/>
                </a:cubicBezTo>
                <a:cubicBezTo>
                  <a:pt x="578169" y="4552768"/>
                  <a:pt x="434194" y="4445382"/>
                  <a:pt x="411626" y="4290350"/>
                </a:cubicBezTo>
                <a:cubicBezTo>
                  <a:pt x="389058" y="4135316"/>
                  <a:pt x="496446" y="3991341"/>
                  <a:pt x="651477" y="3968773"/>
                </a:cubicBezTo>
                <a:cubicBezTo>
                  <a:pt x="496446" y="3991341"/>
                  <a:pt x="352468" y="3883958"/>
                  <a:pt x="329902" y="3728923"/>
                </a:cubicBezTo>
                <a:cubicBezTo>
                  <a:pt x="307331" y="3573890"/>
                  <a:pt x="414718" y="3429911"/>
                  <a:pt x="569752" y="3407345"/>
                </a:cubicBezTo>
                <a:cubicBezTo>
                  <a:pt x="414718" y="3429911"/>
                  <a:pt x="270742" y="3322528"/>
                  <a:pt x="248173" y="3167496"/>
                </a:cubicBezTo>
                <a:cubicBezTo>
                  <a:pt x="225606" y="3012462"/>
                  <a:pt x="332992" y="2868484"/>
                  <a:pt x="488024" y="2845919"/>
                </a:cubicBezTo>
                <a:cubicBezTo>
                  <a:pt x="332992" y="2868484"/>
                  <a:pt x="189016" y="2761100"/>
                  <a:pt x="166448" y="2606066"/>
                </a:cubicBezTo>
                <a:cubicBezTo>
                  <a:pt x="143879" y="2451032"/>
                  <a:pt x="251267" y="2307056"/>
                  <a:pt x="406300" y="2284488"/>
                </a:cubicBezTo>
                <a:cubicBezTo>
                  <a:pt x="251267" y="2307056"/>
                  <a:pt x="107289" y="2199672"/>
                  <a:pt x="84722" y="2044639"/>
                </a:cubicBezTo>
                <a:cubicBezTo>
                  <a:pt x="62155" y="1889604"/>
                  <a:pt x="169537" y="1745627"/>
                  <a:pt x="324575" y="1723059"/>
                </a:cubicBezTo>
                <a:cubicBezTo>
                  <a:pt x="169537" y="1745627"/>
                  <a:pt x="25563" y="1638242"/>
                  <a:pt x="2996" y="1483207"/>
                </a:cubicBezTo>
                <a:cubicBezTo>
                  <a:pt x="-19573" y="1328174"/>
                  <a:pt x="87814" y="1184200"/>
                  <a:pt x="242847" y="1161632"/>
                </a:cubicBezTo>
                <a:close/>
              </a:path>
            </a:pathLst>
          </a:custGeom>
          <a:solidFill>
            <a:srgbClr val="F3CC71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804" name="Google Shape;2804;p30"/>
          <p:cNvSpPr/>
          <p:nvPr/>
        </p:nvSpPr>
        <p:spPr>
          <a:xfrm rot="520390">
            <a:off x="173960" y="2832219"/>
            <a:ext cx="2356295" cy="1728130"/>
          </a:xfrm>
          <a:custGeom>
            <a:rect b="b" l="l" r="r" t="t"/>
            <a:pathLst>
              <a:path extrusionOk="0" h="5839436" w="7896101">
                <a:moveTo>
                  <a:pt x="7249265" y="4562900"/>
                </a:moveTo>
                <a:lnTo>
                  <a:pt x="7242653" y="4569984"/>
                </a:lnTo>
                <a:cubicBezTo>
                  <a:pt x="7213329" y="4604885"/>
                  <a:pt x="7198572" y="4658906"/>
                  <a:pt x="7206959" y="4716520"/>
                </a:cubicBezTo>
                <a:cubicBezTo>
                  <a:pt x="7215345" y="4774136"/>
                  <a:pt x="7244890" y="4821710"/>
                  <a:pt x="7282947" y="4846801"/>
                </a:cubicBezTo>
                <a:lnTo>
                  <a:pt x="7291307" y="4851706"/>
                </a:lnTo>
                <a:lnTo>
                  <a:pt x="7297920" y="4844621"/>
                </a:lnTo>
                <a:cubicBezTo>
                  <a:pt x="7327244" y="4809722"/>
                  <a:pt x="7342001" y="4755700"/>
                  <a:pt x="7333613" y="4698085"/>
                </a:cubicBezTo>
                <a:cubicBezTo>
                  <a:pt x="7325226" y="4640469"/>
                  <a:pt x="7295681" y="4592896"/>
                  <a:pt x="7257625" y="4567803"/>
                </a:cubicBezTo>
                <a:close/>
                <a:moveTo>
                  <a:pt x="5795282" y="4774554"/>
                </a:moveTo>
                <a:lnTo>
                  <a:pt x="5788668" y="4781639"/>
                </a:lnTo>
                <a:cubicBezTo>
                  <a:pt x="5759345" y="4816537"/>
                  <a:pt x="5744589" y="4870561"/>
                  <a:pt x="5752975" y="4928174"/>
                </a:cubicBezTo>
                <a:cubicBezTo>
                  <a:pt x="5761361" y="4985790"/>
                  <a:pt x="5790907" y="5033365"/>
                  <a:pt x="5828964" y="5058455"/>
                </a:cubicBezTo>
                <a:lnTo>
                  <a:pt x="5837323" y="5063359"/>
                </a:lnTo>
                <a:lnTo>
                  <a:pt x="5843936" y="5056276"/>
                </a:lnTo>
                <a:cubicBezTo>
                  <a:pt x="5873260" y="5021377"/>
                  <a:pt x="5888017" y="4967353"/>
                  <a:pt x="5879629" y="4909737"/>
                </a:cubicBezTo>
                <a:cubicBezTo>
                  <a:pt x="5871242" y="4852124"/>
                  <a:pt x="5841697" y="4804550"/>
                  <a:pt x="5803640" y="4779458"/>
                </a:cubicBezTo>
                <a:close/>
                <a:moveTo>
                  <a:pt x="4341298" y="4986209"/>
                </a:moveTo>
                <a:lnTo>
                  <a:pt x="4334684" y="4993291"/>
                </a:lnTo>
                <a:cubicBezTo>
                  <a:pt x="4305359" y="5028192"/>
                  <a:pt x="4290604" y="5082215"/>
                  <a:pt x="4298991" y="5139828"/>
                </a:cubicBezTo>
                <a:cubicBezTo>
                  <a:pt x="4307377" y="5197445"/>
                  <a:pt x="4336923" y="5245018"/>
                  <a:pt x="4374979" y="5270109"/>
                </a:cubicBezTo>
                <a:lnTo>
                  <a:pt x="4383338" y="5275013"/>
                </a:lnTo>
                <a:lnTo>
                  <a:pt x="4389951" y="5267929"/>
                </a:lnTo>
                <a:cubicBezTo>
                  <a:pt x="4419276" y="5233030"/>
                  <a:pt x="4434032" y="5179008"/>
                  <a:pt x="4425646" y="5121392"/>
                </a:cubicBezTo>
                <a:cubicBezTo>
                  <a:pt x="4417258" y="5063779"/>
                  <a:pt x="4387713" y="5016206"/>
                  <a:pt x="4349656" y="4991113"/>
                </a:cubicBezTo>
                <a:close/>
                <a:moveTo>
                  <a:pt x="2838635" y="5204949"/>
                </a:moveTo>
                <a:lnTo>
                  <a:pt x="2832022" y="5212031"/>
                </a:lnTo>
                <a:cubicBezTo>
                  <a:pt x="2802697" y="5246933"/>
                  <a:pt x="2787942" y="5300955"/>
                  <a:pt x="2796328" y="5358570"/>
                </a:cubicBezTo>
                <a:cubicBezTo>
                  <a:pt x="2804715" y="5416184"/>
                  <a:pt x="2834260" y="5463758"/>
                  <a:pt x="2872317" y="5488850"/>
                </a:cubicBezTo>
                <a:lnTo>
                  <a:pt x="2880676" y="5493753"/>
                </a:lnTo>
                <a:lnTo>
                  <a:pt x="2887290" y="5486670"/>
                </a:lnTo>
                <a:cubicBezTo>
                  <a:pt x="2916615" y="5451770"/>
                  <a:pt x="2931369" y="5397747"/>
                  <a:pt x="2922982" y="5340133"/>
                </a:cubicBezTo>
                <a:cubicBezTo>
                  <a:pt x="2914596" y="5282518"/>
                  <a:pt x="2885051" y="5234945"/>
                  <a:pt x="2846996" y="5209853"/>
                </a:cubicBezTo>
                <a:close/>
                <a:moveTo>
                  <a:pt x="1384652" y="5416602"/>
                </a:moveTo>
                <a:lnTo>
                  <a:pt x="1378038" y="5423688"/>
                </a:lnTo>
                <a:cubicBezTo>
                  <a:pt x="1348714" y="5458587"/>
                  <a:pt x="1333958" y="5512608"/>
                  <a:pt x="1342346" y="5570224"/>
                </a:cubicBezTo>
                <a:cubicBezTo>
                  <a:pt x="1350732" y="5627838"/>
                  <a:pt x="1380277" y="5675412"/>
                  <a:pt x="1418334" y="5700503"/>
                </a:cubicBezTo>
                <a:lnTo>
                  <a:pt x="1426693" y="5705408"/>
                </a:lnTo>
                <a:lnTo>
                  <a:pt x="1433307" y="5698324"/>
                </a:lnTo>
                <a:cubicBezTo>
                  <a:pt x="1462630" y="5663424"/>
                  <a:pt x="1477386" y="5609403"/>
                  <a:pt x="1469001" y="5551786"/>
                </a:cubicBezTo>
                <a:cubicBezTo>
                  <a:pt x="1460613" y="5494171"/>
                  <a:pt x="1431069" y="5446598"/>
                  <a:pt x="1393011" y="5421508"/>
                </a:cubicBezTo>
                <a:close/>
                <a:moveTo>
                  <a:pt x="7343937" y="4530084"/>
                </a:moveTo>
                <a:cubicBezTo>
                  <a:pt x="7338036" y="4530662"/>
                  <a:pt x="7332298" y="4531570"/>
                  <a:pt x="7326757" y="4532814"/>
                </a:cubicBezTo>
                <a:lnTo>
                  <a:pt x="7317505" y="4535409"/>
                </a:lnTo>
                <a:lnTo>
                  <a:pt x="7318978" y="4544902"/>
                </a:lnTo>
                <a:cubicBezTo>
                  <a:pt x="7328306" y="4589369"/>
                  <a:pt x="7362235" y="4636488"/>
                  <a:pt x="7413769" y="4669643"/>
                </a:cubicBezTo>
                <a:cubicBezTo>
                  <a:pt x="7465304" y="4702801"/>
                  <a:pt x="7522248" y="4714151"/>
                  <a:pt x="7566580" y="4704210"/>
                </a:cubicBezTo>
                <a:lnTo>
                  <a:pt x="7575830" y="4701616"/>
                </a:lnTo>
                <a:lnTo>
                  <a:pt x="7574357" y="4692120"/>
                </a:lnTo>
                <a:cubicBezTo>
                  <a:pt x="7565031" y="4647654"/>
                  <a:pt x="7531101" y="4600536"/>
                  <a:pt x="7479567" y="4567381"/>
                </a:cubicBezTo>
                <a:cubicBezTo>
                  <a:pt x="7434474" y="4538367"/>
                  <a:pt x="7385240" y="4526051"/>
                  <a:pt x="7343937" y="4530084"/>
                </a:cubicBezTo>
                <a:close/>
                <a:moveTo>
                  <a:pt x="5889954" y="4741741"/>
                </a:moveTo>
                <a:cubicBezTo>
                  <a:pt x="5884053" y="4742315"/>
                  <a:pt x="5878313" y="4743226"/>
                  <a:pt x="5872772" y="4744467"/>
                </a:cubicBezTo>
                <a:lnTo>
                  <a:pt x="5863522" y="4747062"/>
                </a:lnTo>
                <a:lnTo>
                  <a:pt x="5864993" y="4756556"/>
                </a:lnTo>
                <a:cubicBezTo>
                  <a:pt x="5874322" y="4801024"/>
                  <a:pt x="5908251" y="4848141"/>
                  <a:pt x="5959786" y="4881299"/>
                </a:cubicBezTo>
                <a:cubicBezTo>
                  <a:pt x="6011321" y="4914457"/>
                  <a:pt x="6068262" y="4925804"/>
                  <a:pt x="6112596" y="4915864"/>
                </a:cubicBezTo>
                <a:lnTo>
                  <a:pt x="6121846" y="4913270"/>
                </a:lnTo>
                <a:lnTo>
                  <a:pt x="6120375" y="4903774"/>
                </a:lnTo>
                <a:cubicBezTo>
                  <a:pt x="6111046" y="4859308"/>
                  <a:pt x="6077119" y="4812190"/>
                  <a:pt x="6025583" y="4779036"/>
                </a:cubicBezTo>
                <a:cubicBezTo>
                  <a:pt x="5980491" y="4750021"/>
                  <a:pt x="5931256" y="4737704"/>
                  <a:pt x="5889954" y="4741741"/>
                </a:cubicBezTo>
                <a:close/>
                <a:moveTo>
                  <a:pt x="4435969" y="4953394"/>
                </a:moveTo>
                <a:cubicBezTo>
                  <a:pt x="4430070" y="4953969"/>
                  <a:pt x="4424331" y="4954881"/>
                  <a:pt x="4418789" y="4956122"/>
                </a:cubicBezTo>
                <a:lnTo>
                  <a:pt x="4409538" y="4958716"/>
                </a:lnTo>
                <a:lnTo>
                  <a:pt x="4411010" y="4968213"/>
                </a:lnTo>
                <a:cubicBezTo>
                  <a:pt x="4420338" y="5012677"/>
                  <a:pt x="4454266" y="5059795"/>
                  <a:pt x="4505802" y="5092951"/>
                </a:cubicBezTo>
                <a:cubicBezTo>
                  <a:pt x="4557336" y="5126112"/>
                  <a:pt x="4614280" y="5137460"/>
                  <a:pt x="4658612" y="5127519"/>
                </a:cubicBezTo>
                <a:lnTo>
                  <a:pt x="4667862" y="5124924"/>
                </a:lnTo>
                <a:lnTo>
                  <a:pt x="4666391" y="5115429"/>
                </a:lnTo>
                <a:cubicBezTo>
                  <a:pt x="4657062" y="5070964"/>
                  <a:pt x="4623134" y="5023845"/>
                  <a:pt x="4571599" y="4990689"/>
                </a:cubicBezTo>
                <a:cubicBezTo>
                  <a:pt x="4526506" y="4961675"/>
                  <a:pt x="4477271" y="4949361"/>
                  <a:pt x="4435969" y="4953394"/>
                </a:cubicBezTo>
                <a:close/>
                <a:moveTo>
                  <a:pt x="2933306" y="5172134"/>
                </a:moveTo>
                <a:cubicBezTo>
                  <a:pt x="2927406" y="5172710"/>
                  <a:pt x="2921668" y="5173618"/>
                  <a:pt x="2916124" y="5174861"/>
                </a:cubicBezTo>
                <a:lnTo>
                  <a:pt x="2906875" y="5177457"/>
                </a:lnTo>
                <a:lnTo>
                  <a:pt x="2908346" y="5186951"/>
                </a:lnTo>
                <a:cubicBezTo>
                  <a:pt x="2917675" y="5231416"/>
                  <a:pt x="2951604" y="5278535"/>
                  <a:pt x="3003139" y="5311691"/>
                </a:cubicBezTo>
                <a:cubicBezTo>
                  <a:pt x="3054672" y="5344852"/>
                  <a:pt x="3111615" y="5356198"/>
                  <a:pt x="3155949" y="5346257"/>
                </a:cubicBezTo>
                <a:lnTo>
                  <a:pt x="3165199" y="5343662"/>
                </a:lnTo>
                <a:lnTo>
                  <a:pt x="3163728" y="5334168"/>
                </a:lnTo>
                <a:cubicBezTo>
                  <a:pt x="3154398" y="5289703"/>
                  <a:pt x="3120472" y="5242585"/>
                  <a:pt x="3068937" y="5209428"/>
                </a:cubicBezTo>
                <a:cubicBezTo>
                  <a:pt x="3023843" y="5180414"/>
                  <a:pt x="2974609" y="5168099"/>
                  <a:pt x="2933306" y="5172134"/>
                </a:cubicBezTo>
                <a:close/>
                <a:moveTo>
                  <a:pt x="1479323" y="5383789"/>
                </a:moveTo>
                <a:cubicBezTo>
                  <a:pt x="1473422" y="5384363"/>
                  <a:pt x="1467686" y="5385273"/>
                  <a:pt x="1462143" y="5386515"/>
                </a:cubicBezTo>
                <a:lnTo>
                  <a:pt x="1452893" y="5389111"/>
                </a:lnTo>
                <a:lnTo>
                  <a:pt x="1454364" y="5398606"/>
                </a:lnTo>
                <a:cubicBezTo>
                  <a:pt x="1463692" y="5443072"/>
                  <a:pt x="1497620" y="5490190"/>
                  <a:pt x="1549156" y="5523347"/>
                </a:cubicBezTo>
                <a:cubicBezTo>
                  <a:pt x="1600690" y="5556504"/>
                  <a:pt x="1657635" y="5567852"/>
                  <a:pt x="1701967" y="5557913"/>
                </a:cubicBezTo>
                <a:lnTo>
                  <a:pt x="1711216" y="5555318"/>
                </a:lnTo>
                <a:lnTo>
                  <a:pt x="1709745" y="5545823"/>
                </a:lnTo>
                <a:cubicBezTo>
                  <a:pt x="1700417" y="5501358"/>
                  <a:pt x="1666488" y="5454239"/>
                  <a:pt x="1614956" y="5421082"/>
                </a:cubicBezTo>
                <a:cubicBezTo>
                  <a:pt x="1569861" y="5392070"/>
                  <a:pt x="1520626" y="5379754"/>
                  <a:pt x="1479323" y="5383789"/>
                </a:cubicBezTo>
                <a:close/>
                <a:moveTo>
                  <a:pt x="7166369" y="4545803"/>
                </a:moveTo>
                <a:cubicBezTo>
                  <a:pt x="7155049" y="4546727"/>
                  <a:pt x="7143372" y="4549156"/>
                  <a:pt x="7131609" y="4553014"/>
                </a:cubicBezTo>
                <a:cubicBezTo>
                  <a:pt x="7096320" y="4564588"/>
                  <a:pt x="7060263" y="4589023"/>
                  <a:pt x="7030761" y="4624264"/>
                </a:cubicBezTo>
                <a:cubicBezTo>
                  <a:pt x="6991423" y="4671251"/>
                  <a:pt x="6973048" y="4726329"/>
                  <a:pt x="6977371" y="4771555"/>
                </a:cubicBezTo>
                <a:lnTo>
                  <a:pt x="6978789" y="4781057"/>
                </a:lnTo>
                <a:lnTo>
                  <a:pt x="6988394" y="4780784"/>
                </a:lnTo>
                <a:cubicBezTo>
                  <a:pt x="7033676" y="4777086"/>
                  <a:pt x="7084665" y="4749311"/>
                  <a:pt x="7124004" y="4702324"/>
                </a:cubicBezTo>
                <a:cubicBezTo>
                  <a:pt x="7163340" y="4655336"/>
                  <a:pt x="7181715" y="4600257"/>
                  <a:pt x="7177394" y="4555029"/>
                </a:cubicBezTo>
                <a:lnTo>
                  <a:pt x="7175974" y="4545528"/>
                </a:lnTo>
                <a:close/>
                <a:moveTo>
                  <a:pt x="5712385" y="4757455"/>
                </a:moveTo>
                <a:cubicBezTo>
                  <a:pt x="5701064" y="4758380"/>
                  <a:pt x="5689387" y="4760809"/>
                  <a:pt x="5677624" y="4764668"/>
                </a:cubicBezTo>
                <a:cubicBezTo>
                  <a:pt x="5642336" y="4776242"/>
                  <a:pt x="5606280" y="4800675"/>
                  <a:pt x="5576777" y="4835916"/>
                </a:cubicBezTo>
                <a:cubicBezTo>
                  <a:pt x="5537440" y="4882903"/>
                  <a:pt x="5519064" y="4937982"/>
                  <a:pt x="5523387" y="4983211"/>
                </a:cubicBezTo>
                <a:lnTo>
                  <a:pt x="5524806" y="4992712"/>
                </a:lnTo>
                <a:lnTo>
                  <a:pt x="5534409" y="4992439"/>
                </a:lnTo>
                <a:cubicBezTo>
                  <a:pt x="5579693" y="4988740"/>
                  <a:pt x="5630680" y="4960964"/>
                  <a:pt x="5670018" y="4913977"/>
                </a:cubicBezTo>
                <a:cubicBezTo>
                  <a:pt x="5709356" y="4866990"/>
                  <a:pt x="5727730" y="4811911"/>
                  <a:pt x="5723408" y="4766684"/>
                </a:cubicBezTo>
                <a:lnTo>
                  <a:pt x="5721989" y="4757182"/>
                </a:lnTo>
                <a:close/>
                <a:moveTo>
                  <a:pt x="4258401" y="4969110"/>
                </a:moveTo>
                <a:cubicBezTo>
                  <a:pt x="4247081" y="4970035"/>
                  <a:pt x="4235404" y="4972464"/>
                  <a:pt x="4223641" y="4976323"/>
                </a:cubicBezTo>
                <a:cubicBezTo>
                  <a:pt x="4188352" y="4987897"/>
                  <a:pt x="4152296" y="5012330"/>
                  <a:pt x="4122793" y="5047571"/>
                </a:cubicBezTo>
                <a:cubicBezTo>
                  <a:pt x="4083456" y="5094559"/>
                  <a:pt x="4065079" y="5149637"/>
                  <a:pt x="4069403" y="5194865"/>
                </a:cubicBezTo>
                <a:lnTo>
                  <a:pt x="4070823" y="5204367"/>
                </a:lnTo>
                <a:lnTo>
                  <a:pt x="4080426" y="5204093"/>
                </a:lnTo>
                <a:cubicBezTo>
                  <a:pt x="4125708" y="5200394"/>
                  <a:pt x="4176697" y="5172621"/>
                  <a:pt x="4216035" y="5125632"/>
                </a:cubicBezTo>
                <a:cubicBezTo>
                  <a:pt x="4255371" y="5078645"/>
                  <a:pt x="4273747" y="5023567"/>
                  <a:pt x="4269424" y="4978339"/>
                </a:cubicBezTo>
                <a:lnTo>
                  <a:pt x="4268004" y="4968836"/>
                </a:lnTo>
                <a:close/>
                <a:moveTo>
                  <a:pt x="2755737" y="5187851"/>
                </a:moveTo>
                <a:cubicBezTo>
                  <a:pt x="2744417" y="5188776"/>
                  <a:pt x="2732740" y="5191205"/>
                  <a:pt x="2720978" y="5195063"/>
                </a:cubicBezTo>
                <a:cubicBezTo>
                  <a:pt x="2685690" y="5206637"/>
                  <a:pt x="2649633" y="5231071"/>
                  <a:pt x="2620130" y="5266309"/>
                </a:cubicBezTo>
                <a:cubicBezTo>
                  <a:pt x="2580795" y="5313299"/>
                  <a:pt x="2562417" y="5368377"/>
                  <a:pt x="2566740" y="5413604"/>
                </a:cubicBezTo>
                <a:lnTo>
                  <a:pt x="2568159" y="5423105"/>
                </a:lnTo>
                <a:lnTo>
                  <a:pt x="2577764" y="5422832"/>
                </a:lnTo>
                <a:cubicBezTo>
                  <a:pt x="2623045" y="5419134"/>
                  <a:pt x="2674034" y="5391359"/>
                  <a:pt x="2713371" y="5344371"/>
                </a:cubicBezTo>
                <a:cubicBezTo>
                  <a:pt x="2752710" y="5297384"/>
                  <a:pt x="2771085" y="5242304"/>
                  <a:pt x="2766763" y="5197078"/>
                </a:cubicBezTo>
                <a:lnTo>
                  <a:pt x="2765343" y="5187576"/>
                </a:lnTo>
                <a:close/>
                <a:moveTo>
                  <a:pt x="1301755" y="5399506"/>
                </a:moveTo>
                <a:cubicBezTo>
                  <a:pt x="1290434" y="5400430"/>
                  <a:pt x="1278757" y="5402860"/>
                  <a:pt x="1266995" y="5406717"/>
                </a:cubicBezTo>
                <a:cubicBezTo>
                  <a:pt x="1231706" y="5418291"/>
                  <a:pt x="1195649" y="5442724"/>
                  <a:pt x="1166146" y="5477966"/>
                </a:cubicBezTo>
                <a:cubicBezTo>
                  <a:pt x="1126810" y="5524953"/>
                  <a:pt x="1108433" y="5580031"/>
                  <a:pt x="1112756" y="5625259"/>
                </a:cubicBezTo>
                <a:lnTo>
                  <a:pt x="1114177" y="5634759"/>
                </a:lnTo>
                <a:lnTo>
                  <a:pt x="1123780" y="5634486"/>
                </a:lnTo>
                <a:cubicBezTo>
                  <a:pt x="1169063" y="5630788"/>
                  <a:pt x="1220052" y="5603014"/>
                  <a:pt x="1259389" y="5556024"/>
                </a:cubicBezTo>
                <a:cubicBezTo>
                  <a:pt x="1298726" y="5509038"/>
                  <a:pt x="1317101" y="5453958"/>
                  <a:pt x="1312779" y="5408731"/>
                </a:cubicBezTo>
                <a:lnTo>
                  <a:pt x="1311359" y="5399232"/>
                </a:lnTo>
                <a:close/>
                <a:moveTo>
                  <a:pt x="7223952" y="4417092"/>
                </a:moveTo>
                <a:cubicBezTo>
                  <a:pt x="7192337" y="4423562"/>
                  <a:pt x="7168552" y="4451535"/>
                  <a:pt x="7168553" y="4485065"/>
                </a:cubicBezTo>
                <a:cubicBezTo>
                  <a:pt x="7168552" y="4523386"/>
                  <a:pt x="7199616" y="4554450"/>
                  <a:pt x="7237935" y="4554450"/>
                </a:cubicBezTo>
                <a:cubicBezTo>
                  <a:pt x="7276255" y="4554450"/>
                  <a:pt x="7307318" y="4523385"/>
                  <a:pt x="7307321" y="4485065"/>
                </a:cubicBezTo>
                <a:cubicBezTo>
                  <a:pt x="7307318" y="4446746"/>
                  <a:pt x="7276255" y="4415681"/>
                  <a:pt x="7237936" y="4415682"/>
                </a:cubicBezTo>
                <a:cubicBezTo>
                  <a:pt x="7233146" y="4415681"/>
                  <a:pt x="7228469" y="4416167"/>
                  <a:pt x="7223952" y="4417092"/>
                </a:cubicBezTo>
                <a:close/>
                <a:moveTo>
                  <a:pt x="5769969" y="4628745"/>
                </a:moveTo>
                <a:cubicBezTo>
                  <a:pt x="5738351" y="4635217"/>
                  <a:pt x="5714568" y="4663189"/>
                  <a:pt x="5714568" y="4696719"/>
                </a:cubicBezTo>
                <a:cubicBezTo>
                  <a:pt x="5714566" y="4735040"/>
                  <a:pt x="5745633" y="4766103"/>
                  <a:pt x="5783952" y="4766104"/>
                </a:cubicBezTo>
                <a:cubicBezTo>
                  <a:pt x="5822271" y="4766104"/>
                  <a:pt x="5853335" y="4735039"/>
                  <a:pt x="5853335" y="4696720"/>
                </a:cubicBezTo>
                <a:cubicBezTo>
                  <a:pt x="5853335" y="4658401"/>
                  <a:pt x="5822271" y="4627336"/>
                  <a:pt x="5783952" y="4627336"/>
                </a:cubicBezTo>
                <a:cubicBezTo>
                  <a:pt x="5779162" y="4627336"/>
                  <a:pt x="5774484" y="4627823"/>
                  <a:pt x="5769969" y="4628745"/>
                </a:cubicBezTo>
                <a:close/>
                <a:moveTo>
                  <a:pt x="4315985" y="4840401"/>
                </a:moveTo>
                <a:cubicBezTo>
                  <a:pt x="4284368" y="4846869"/>
                  <a:pt x="4260584" y="4874844"/>
                  <a:pt x="4260583" y="4908374"/>
                </a:cubicBezTo>
                <a:cubicBezTo>
                  <a:pt x="4260585" y="4946694"/>
                  <a:pt x="4291649" y="4977757"/>
                  <a:pt x="4329969" y="4977759"/>
                </a:cubicBezTo>
                <a:cubicBezTo>
                  <a:pt x="4368286" y="4977759"/>
                  <a:pt x="4399352" y="4946694"/>
                  <a:pt x="4399351" y="4908374"/>
                </a:cubicBezTo>
                <a:cubicBezTo>
                  <a:pt x="4399352" y="4870054"/>
                  <a:pt x="4368288" y="4838989"/>
                  <a:pt x="4329968" y="4838991"/>
                </a:cubicBezTo>
                <a:cubicBezTo>
                  <a:pt x="4325177" y="4838992"/>
                  <a:pt x="4320501" y="4839475"/>
                  <a:pt x="4315985" y="4840401"/>
                </a:cubicBezTo>
                <a:close/>
                <a:moveTo>
                  <a:pt x="7463993" y="4375779"/>
                </a:moveTo>
                <a:cubicBezTo>
                  <a:pt x="7403352" y="4384605"/>
                  <a:pt x="7352950" y="4413435"/>
                  <a:pt x="7326038" y="4450039"/>
                </a:cubicBezTo>
                <a:lnTo>
                  <a:pt x="7320764" y="4458072"/>
                </a:lnTo>
                <a:lnTo>
                  <a:pt x="7328109" y="4464266"/>
                </a:lnTo>
                <a:cubicBezTo>
                  <a:pt x="7364340" y="4491678"/>
                  <a:pt x="7420867" y="4504943"/>
                  <a:pt x="7481508" y="4496116"/>
                </a:cubicBezTo>
                <a:cubicBezTo>
                  <a:pt x="7542150" y="4487288"/>
                  <a:pt x="7592550" y="4458459"/>
                  <a:pt x="7619462" y="4421853"/>
                </a:cubicBezTo>
                <a:lnTo>
                  <a:pt x="7624736" y="4413824"/>
                </a:lnTo>
                <a:lnTo>
                  <a:pt x="7617391" y="4407629"/>
                </a:lnTo>
                <a:cubicBezTo>
                  <a:pt x="7581160" y="4380214"/>
                  <a:pt x="7524632" y="4366952"/>
                  <a:pt x="7463993" y="4375779"/>
                </a:cubicBezTo>
                <a:close/>
                <a:moveTo>
                  <a:pt x="2813321" y="5059139"/>
                </a:moveTo>
                <a:cubicBezTo>
                  <a:pt x="2781706" y="5065609"/>
                  <a:pt x="2757922" y="5093585"/>
                  <a:pt x="2757921" y="5127114"/>
                </a:cubicBezTo>
                <a:cubicBezTo>
                  <a:pt x="2757921" y="5165434"/>
                  <a:pt x="2788986" y="5196498"/>
                  <a:pt x="2827305" y="5196498"/>
                </a:cubicBezTo>
                <a:cubicBezTo>
                  <a:pt x="2865625" y="5196499"/>
                  <a:pt x="2896689" y="5165433"/>
                  <a:pt x="2896689" y="5127114"/>
                </a:cubicBezTo>
                <a:cubicBezTo>
                  <a:pt x="2896689" y="5088794"/>
                  <a:pt x="2865625" y="5057731"/>
                  <a:pt x="2827305" y="5057731"/>
                </a:cubicBezTo>
                <a:cubicBezTo>
                  <a:pt x="2822515" y="5057730"/>
                  <a:pt x="2817838" y="5058215"/>
                  <a:pt x="2813321" y="5059139"/>
                </a:cubicBezTo>
                <a:close/>
                <a:moveTo>
                  <a:pt x="6010006" y="4587433"/>
                </a:moveTo>
                <a:cubicBezTo>
                  <a:pt x="5949365" y="4596262"/>
                  <a:pt x="5898966" y="4625088"/>
                  <a:pt x="5872053" y="4661694"/>
                </a:cubicBezTo>
                <a:lnTo>
                  <a:pt x="5866781" y="4669726"/>
                </a:lnTo>
                <a:lnTo>
                  <a:pt x="5874124" y="4675918"/>
                </a:lnTo>
                <a:cubicBezTo>
                  <a:pt x="5910356" y="4703333"/>
                  <a:pt x="5966883" y="4716596"/>
                  <a:pt x="6027525" y="4707769"/>
                </a:cubicBezTo>
                <a:cubicBezTo>
                  <a:pt x="6088165" y="4698942"/>
                  <a:pt x="6138567" y="4670114"/>
                  <a:pt x="6165477" y="4633510"/>
                </a:cubicBezTo>
                <a:lnTo>
                  <a:pt x="6170751" y="4625477"/>
                </a:lnTo>
                <a:lnTo>
                  <a:pt x="6163407" y="4619283"/>
                </a:lnTo>
                <a:cubicBezTo>
                  <a:pt x="6127177" y="4591869"/>
                  <a:pt x="6070647" y="4578606"/>
                  <a:pt x="6010006" y="4587433"/>
                </a:cubicBezTo>
                <a:close/>
                <a:moveTo>
                  <a:pt x="6995064" y="4440938"/>
                </a:moveTo>
                <a:cubicBezTo>
                  <a:pt x="6934423" y="4449763"/>
                  <a:pt x="6884020" y="4478592"/>
                  <a:pt x="6857110" y="4515196"/>
                </a:cubicBezTo>
                <a:lnTo>
                  <a:pt x="6851836" y="4523229"/>
                </a:lnTo>
                <a:lnTo>
                  <a:pt x="6859180" y="4529424"/>
                </a:lnTo>
                <a:cubicBezTo>
                  <a:pt x="6895412" y="4556835"/>
                  <a:pt x="6951939" y="4570098"/>
                  <a:pt x="7012581" y="4561272"/>
                </a:cubicBezTo>
                <a:cubicBezTo>
                  <a:pt x="7073222" y="4552444"/>
                  <a:pt x="7123622" y="4523616"/>
                  <a:pt x="7150532" y="4487011"/>
                </a:cubicBezTo>
                <a:lnTo>
                  <a:pt x="7155806" y="4478979"/>
                </a:lnTo>
                <a:lnTo>
                  <a:pt x="7148461" y="4472786"/>
                </a:lnTo>
                <a:cubicBezTo>
                  <a:pt x="7112232" y="4445372"/>
                  <a:pt x="7055704" y="4432109"/>
                  <a:pt x="6995064" y="4440938"/>
                </a:cubicBezTo>
                <a:close/>
                <a:moveTo>
                  <a:pt x="1359339" y="5270794"/>
                </a:moveTo>
                <a:cubicBezTo>
                  <a:pt x="1327722" y="5277264"/>
                  <a:pt x="1303939" y="5305237"/>
                  <a:pt x="1303939" y="5338769"/>
                </a:cubicBezTo>
                <a:cubicBezTo>
                  <a:pt x="1303939" y="5377088"/>
                  <a:pt x="1335002" y="5408151"/>
                  <a:pt x="1373321" y="5408153"/>
                </a:cubicBezTo>
                <a:cubicBezTo>
                  <a:pt x="1411642" y="5408151"/>
                  <a:pt x="1442705" y="5377088"/>
                  <a:pt x="1442706" y="5338768"/>
                </a:cubicBezTo>
                <a:cubicBezTo>
                  <a:pt x="1442708" y="5300449"/>
                  <a:pt x="1411642" y="5269384"/>
                  <a:pt x="1373322" y="5269385"/>
                </a:cubicBezTo>
                <a:cubicBezTo>
                  <a:pt x="1368533" y="5269383"/>
                  <a:pt x="1363855" y="5269870"/>
                  <a:pt x="1359339" y="5270794"/>
                </a:cubicBezTo>
                <a:close/>
                <a:moveTo>
                  <a:pt x="4556025" y="4799088"/>
                </a:moveTo>
                <a:cubicBezTo>
                  <a:pt x="4495383" y="4807916"/>
                  <a:pt x="4444980" y="4836742"/>
                  <a:pt x="4418070" y="4873349"/>
                </a:cubicBezTo>
                <a:lnTo>
                  <a:pt x="4412796" y="4881380"/>
                </a:lnTo>
                <a:lnTo>
                  <a:pt x="4420142" y="4887576"/>
                </a:lnTo>
                <a:cubicBezTo>
                  <a:pt x="4456371" y="4914987"/>
                  <a:pt x="4512900" y="4928250"/>
                  <a:pt x="4573540" y="4919424"/>
                </a:cubicBezTo>
                <a:cubicBezTo>
                  <a:pt x="4634181" y="4910595"/>
                  <a:pt x="4684582" y="4881767"/>
                  <a:pt x="4711493" y="4845163"/>
                </a:cubicBezTo>
                <a:lnTo>
                  <a:pt x="4716766" y="4837133"/>
                </a:lnTo>
                <a:lnTo>
                  <a:pt x="4709423" y="4830937"/>
                </a:lnTo>
                <a:cubicBezTo>
                  <a:pt x="4673192" y="4803522"/>
                  <a:pt x="4616664" y="4790260"/>
                  <a:pt x="4556025" y="4799088"/>
                </a:cubicBezTo>
                <a:close/>
                <a:moveTo>
                  <a:pt x="5541078" y="4652591"/>
                </a:moveTo>
                <a:cubicBezTo>
                  <a:pt x="5480438" y="4661417"/>
                  <a:pt x="5430037" y="4690245"/>
                  <a:pt x="5403125" y="4726851"/>
                </a:cubicBezTo>
                <a:lnTo>
                  <a:pt x="5397853" y="4734883"/>
                </a:lnTo>
                <a:lnTo>
                  <a:pt x="5405196" y="4741077"/>
                </a:lnTo>
                <a:cubicBezTo>
                  <a:pt x="5441427" y="4768491"/>
                  <a:pt x="5497955" y="4781754"/>
                  <a:pt x="5558595" y="4772926"/>
                </a:cubicBezTo>
                <a:cubicBezTo>
                  <a:pt x="5619237" y="4764099"/>
                  <a:pt x="5669639" y="4735271"/>
                  <a:pt x="5696550" y="4698666"/>
                </a:cubicBezTo>
                <a:lnTo>
                  <a:pt x="5701821" y="4690633"/>
                </a:lnTo>
                <a:lnTo>
                  <a:pt x="5694478" y="4684440"/>
                </a:lnTo>
                <a:cubicBezTo>
                  <a:pt x="5658248" y="4657025"/>
                  <a:pt x="5601721" y="4643764"/>
                  <a:pt x="5541078" y="4652591"/>
                </a:cubicBezTo>
                <a:close/>
                <a:moveTo>
                  <a:pt x="3053361" y="5017828"/>
                </a:moveTo>
                <a:cubicBezTo>
                  <a:pt x="2992720" y="5026655"/>
                  <a:pt x="2942318" y="5055482"/>
                  <a:pt x="2915408" y="5092090"/>
                </a:cubicBezTo>
                <a:lnTo>
                  <a:pt x="2910134" y="5100120"/>
                </a:lnTo>
                <a:lnTo>
                  <a:pt x="2917479" y="5106312"/>
                </a:lnTo>
                <a:cubicBezTo>
                  <a:pt x="2953708" y="5133727"/>
                  <a:pt x="3010238" y="5146990"/>
                  <a:pt x="3070878" y="5138163"/>
                </a:cubicBezTo>
                <a:cubicBezTo>
                  <a:pt x="3131517" y="5129336"/>
                  <a:pt x="3181920" y="5100507"/>
                  <a:pt x="3208830" y="5063902"/>
                </a:cubicBezTo>
                <a:lnTo>
                  <a:pt x="3214104" y="5055872"/>
                </a:lnTo>
                <a:lnTo>
                  <a:pt x="3206760" y="5049675"/>
                </a:lnTo>
                <a:cubicBezTo>
                  <a:pt x="3170530" y="5022263"/>
                  <a:pt x="3114003" y="5008999"/>
                  <a:pt x="3053361" y="5017828"/>
                </a:cubicBezTo>
                <a:close/>
                <a:moveTo>
                  <a:pt x="4087094" y="4864244"/>
                </a:moveTo>
                <a:cubicBezTo>
                  <a:pt x="4026453" y="4873073"/>
                  <a:pt x="3976054" y="4901901"/>
                  <a:pt x="3949142" y="4938506"/>
                </a:cubicBezTo>
                <a:lnTo>
                  <a:pt x="3943868" y="4946538"/>
                </a:lnTo>
                <a:lnTo>
                  <a:pt x="3951213" y="4952732"/>
                </a:lnTo>
                <a:cubicBezTo>
                  <a:pt x="3987443" y="4980145"/>
                  <a:pt x="4043972" y="4993408"/>
                  <a:pt x="4104613" y="4984581"/>
                </a:cubicBezTo>
                <a:cubicBezTo>
                  <a:pt x="4165253" y="4975752"/>
                  <a:pt x="4215654" y="4946925"/>
                  <a:pt x="4242565" y="4910320"/>
                </a:cubicBezTo>
                <a:lnTo>
                  <a:pt x="4247840" y="4902288"/>
                </a:lnTo>
                <a:lnTo>
                  <a:pt x="4240494" y="4896094"/>
                </a:lnTo>
                <a:cubicBezTo>
                  <a:pt x="4204263" y="4868680"/>
                  <a:pt x="4147736" y="4855417"/>
                  <a:pt x="4087094" y="4864244"/>
                </a:cubicBezTo>
                <a:close/>
                <a:moveTo>
                  <a:pt x="1599378" y="5229481"/>
                </a:moveTo>
                <a:cubicBezTo>
                  <a:pt x="1538737" y="5238309"/>
                  <a:pt x="1488336" y="5267137"/>
                  <a:pt x="1461424" y="5303743"/>
                </a:cubicBezTo>
                <a:lnTo>
                  <a:pt x="1456150" y="5311773"/>
                </a:lnTo>
                <a:lnTo>
                  <a:pt x="1463497" y="5317968"/>
                </a:lnTo>
                <a:cubicBezTo>
                  <a:pt x="1499728" y="5345381"/>
                  <a:pt x="1556254" y="5358647"/>
                  <a:pt x="1616895" y="5349817"/>
                </a:cubicBezTo>
                <a:cubicBezTo>
                  <a:pt x="1677538" y="5340990"/>
                  <a:pt x="1727938" y="5312163"/>
                  <a:pt x="1754849" y="5275557"/>
                </a:cubicBezTo>
                <a:lnTo>
                  <a:pt x="1760120" y="5267526"/>
                </a:lnTo>
                <a:lnTo>
                  <a:pt x="1752778" y="5261330"/>
                </a:lnTo>
                <a:cubicBezTo>
                  <a:pt x="1716547" y="5233916"/>
                  <a:pt x="1660018" y="5220655"/>
                  <a:pt x="1599378" y="5229481"/>
                </a:cubicBezTo>
                <a:close/>
                <a:moveTo>
                  <a:pt x="2584432" y="5082985"/>
                </a:moveTo>
                <a:cubicBezTo>
                  <a:pt x="2523791" y="5091813"/>
                  <a:pt x="2473391" y="5120642"/>
                  <a:pt x="2446481" y="5157246"/>
                </a:cubicBezTo>
                <a:lnTo>
                  <a:pt x="2441207" y="5165277"/>
                </a:lnTo>
                <a:lnTo>
                  <a:pt x="2448549" y="5171472"/>
                </a:lnTo>
                <a:cubicBezTo>
                  <a:pt x="2484780" y="5198886"/>
                  <a:pt x="2541308" y="5212149"/>
                  <a:pt x="2601950" y="5203320"/>
                </a:cubicBezTo>
                <a:cubicBezTo>
                  <a:pt x="2662590" y="5194493"/>
                  <a:pt x="2712992" y="5165666"/>
                  <a:pt x="2739904" y="5129060"/>
                </a:cubicBezTo>
                <a:lnTo>
                  <a:pt x="2745176" y="5121028"/>
                </a:lnTo>
                <a:lnTo>
                  <a:pt x="2737832" y="5114833"/>
                </a:lnTo>
                <a:cubicBezTo>
                  <a:pt x="2701602" y="5087421"/>
                  <a:pt x="2645073" y="5074158"/>
                  <a:pt x="2584432" y="5082985"/>
                </a:cubicBezTo>
                <a:close/>
                <a:moveTo>
                  <a:pt x="1130450" y="5294640"/>
                </a:moveTo>
                <a:cubicBezTo>
                  <a:pt x="1069809" y="5303467"/>
                  <a:pt x="1019407" y="5332293"/>
                  <a:pt x="992496" y="5368900"/>
                </a:cubicBezTo>
                <a:lnTo>
                  <a:pt x="987224" y="5376931"/>
                </a:lnTo>
                <a:lnTo>
                  <a:pt x="994567" y="5383127"/>
                </a:lnTo>
                <a:cubicBezTo>
                  <a:pt x="1030798" y="5410540"/>
                  <a:pt x="1087325" y="5423801"/>
                  <a:pt x="1147967" y="5414975"/>
                </a:cubicBezTo>
                <a:cubicBezTo>
                  <a:pt x="1208607" y="5406147"/>
                  <a:pt x="1259008" y="5377319"/>
                  <a:pt x="1285919" y="5340713"/>
                </a:cubicBezTo>
                <a:lnTo>
                  <a:pt x="1291193" y="5332683"/>
                </a:lnTo>
                <a:lnTo>
                  <a:pt x="1283850" y="5326487"/>
                </a:lnTo>
                <a:cubicBezTo>
                  <a:pt x="1247618" y="5299075"/>
                  <a:pt x="1191090" y="5285811"/>
                  <a:pt x="1130450" y="5294640"/>
                </a:cubicBezTo>
                <a:close/>
                <a:moveTo>
                  <a:pt x="7469245" y="4179586"/>
                </a:moveTo>
                <a:cubicBezTo>
                  <a:pt x="7457925" y="4180510"/>
                  <a:pt x="7446247" y="4182940"/>
                  <a:pt x="7434484" y="4186798"/>
                </a:cubicBezTo>
                <a:cubicBezTo>
                  <a:pt x="7399197" y="4198372"/>
                  <a:pt x="7363140" y="4222807"/>
                  <a:pt x="7333635" y="4258046"/>
                </a:cubicBezTo>
                <a:cubicBezTo>
                  <a:pt x="7294298" y="4305034"/>
                  <a:pt x="7275922" y="4360113"/>
                  <a:pt x="7280245" y="4405340"/>
                </a:cubicBezTo>
                <a:lnTo>
                  <a:pt x="7281663" y="4414842"/>
                </a:lnTo>
                <a:lnTo>
                  <a:pt x="7291269" y="4414567"/>
                </a:lnTo>
                <a:cubicBezTo>
                  <a:pt x="7336550" y="4410869"/>
                  <a:pt x="7387539" y="4383095"/>
                  <a:pt x="7426878" y="4336107"/>
                </a:cubicBezTo>
                <a:cubicBezTo>
                  <a:pt x="7466214" y="4289119"/>
                  <a:pt x="7484589" y="4234041"/>
                  <a:pt x="7480268" y="4188813"/>
                </a:cubicBezTo>
                <a:lnTo>
                  <a:pt x="7478847" y="4179312"/>
                </a:lnTo>
                <a:close/>
                <a:moveTo>
                  <a:pt x="6015259" y="4391241"/>
                </a:moveTo>
                <a:cubicBezTo>
                  <a:pt x="6003939" y="4392166"/>
                  <a:pt x="5992262" y="4394595"/>
                  <a:pt x="5980500" y="4398453"/>
                </a:cubicBezTo>
                <a:cubicBezTo>
                  <a:pt x="5945212" y="4410027"/>
                  <a:pt x="5909155" y="4434461"/>
                  <a:pt x="5879652" y="4469701"/>
                </a:cubicBezTo>
                <a:cubicBezTo>
                  <a:pt x="5840315" y="4516688"/>
                  <a:pt x="5821940" y="4571767"/>
                  <a:pt x="5826262" y="4616993"/>
                </a:cubicBezTo>
                <a:lnTo>
                  <a:pt x="5827682" y="4626497"/>
                </a:lnTo>
                <a:lnTo>
                  <a:pt x="5837283" y="4626221"/>
                </a:lnTo>
                <a:cubicBezTo>
                  <a:pt x="5882567" y="4622525"/>
                  <a:pt x="5933556" y="4594748"/>
                  <a:pt x="5972893" y="4547763"/>
                </a:cubicBezTo>
                <a:cubicBezTo>
                  <a:pt x="6012231" y="4500774"/>
                  <a:pt x="6030604" y="4445695"/>
                  <a:pt x="6026282" y="4400468"/>
                </a:cubicBezTo>
                <a:lnTo>
                  <a:pt x="6024865" y="4390967"/>
                </a:lnTo>
                <a:close/>
                <a:moveTo>
                  <a:pt x="4561277" y="4602896"/>
                </a:moveTo>
                <a:cubicBezTo>
                  <a:pt x="4549956" y="4603820"/>
                  <a:pt x="4538279" y="4606249"/>
                  <a:pt x="4526516" y="4610107"/>
                </a:cubicBezTo>
                <a:cubicBezTo>
                  <a:pt x="4491228" y="4621681"/>
                  <a:pt x="4455171" y="4646114"/>
                  <a:pt x="4425667" y="4681355"/>
                </a:cubicBezTo>
                <a:cubicBezTo>
                  <a:pt x="4386330" y="4728342"/>
                  <a:pt x="4367955" y="4783421"/>
                  <a:pt x="4372278" y="4828648"/>
                </a:cubicBezTo>
                <a:lnTo>
                  <a:pt x="4373697" y="4838151"/>
                </a:lnTo>
                <a:lnTo>
                  <a:pt x="4383302" y="4837876"/>
                </a:lnTo>
                <a:cubicBezTo>
                  <a:pt x="4428582" y="4834178"/>
                  <a:pt x="4479572" y="4806403"/>
                  <a:pt x="4518909" y="4759417"/>
                </a:cubicBezTo>
                <a:cubicBezTo>
                  <a:pt x="4558246" y="4712430"/>
                  <a:pt x="4576622" y="4657351"/>
                  <a:pt x="4572299" y="4612123"/>
                </a:cubicBezTo>
                <a:lnTo>
                  <a:pt x="4570880" y="4602621"/>
                </a:lnTo>
                <a:close/>
                <a:moveTo>
                  <a:pt x="3058614" y="4821634"/>
                </a:moveTo>
                <a:cubicBezTo>
                  <a:pt x="3047293" y="4822559"/>
                  <a:pt x="3035616" y="4824988"/>
                  <a:pt x="3023853" y="4828846"/>
                </a:cubicBezTo>
                <a:cubicBezTo>
                  <a:pt x="2988564" y="4840421"/>
                  <a:pt x="2952508" y="4864855"/>
                  <a:pt x="2923004" y="4900095"/>
                </a:cubicBezTo>
                <a:cubicBezTo>
                  <a:pt x="2883667" y="4947082"/>
                  <a:pt x="2865292" y="5002161"/>
                  <a:pt x="2869614" y="5047389"/>
                </a:cubicBezTo>
                <a:lnTo>
                  <a:pt x="2871034" y="5056890"/>
                </a:lnTo>
                <a:lnTo>
                  <a:pt x="2880638" y="5056616"/>
                </a:lnTo>
                <a:cubicBezTo>
                  <a:pt x="2925920" y="5052919"/>
                  <a:pt x="2976909" y="5025142"/>
                  <a:pt x="3016245" y="4978156"/>
                </a:cubicBezTo>
                <a:cubicBezTo>
                  <a:pt x="3055584" y="4931168"/>
                  <a:pt x="3073960" y="4876091"/>
                  <a:pt x="3069637" y="4830863"/>
                </a:cubicBezTo>
                <a:lnTo>
                  <a:pt x="3068216" y="4821360"/>
                </a:lnTo>
                <a:close/>
                <a:moveTo>
                  <a:pt x="6944634" y="4248133"/>
                </a:moveTo>
                <a:cubicBezTo>
                  <a:pt x="6938733" y="4248709"/>
                  <a:pt x="6932996" y="4249619"/>
                  <a:pt x="6927452" y="4250861"/>
                </a:cubicBezTo>
                <a:lnTo>
                  <a:pt x="6918203" y="4253456"/>
                </a:lnTo>
                <a:lnTo>
                  <a:pt x="6919673" y="4262950"/>
                </a:lnTo>
                <a:cubicBezTo>
                  <a:pt x="6929003" y="4307416"/>
                  <a:pt x="6962932" y="4354536"/>
                  <a:pt x="7014465" y="4387694"/>
                </a:cubicBezTo>
                <a:cubicBezTo>
                  <a:pt x="7066000" y="4420850"/>
                  <a:pt x="7122943" y="4432198"/>
                  <a:pt x="7167277" y="4422258"/>
                </a:cubicBezTo>
                <a:lnTo>
                  <a:pt x="7176526" y="4419662"/>
                </a:lnTo>
                <a:lnTo>
                  <a:pt x="7175054" y="4410168"/>
                </a:lnTo>
                <a:cubicBezTo>
                  <a:pt x="7165726" y="4365703"/>
                  <a:pt x="7131797" y="4318585"/>
                  <a:pt x="7080262" y="4285427"/>
                </a:cubicBezTo>
                <a:cubicBezTo>
                  <a:pt x="7035170" y="4256416"/>
                  <a:pt x="6985936" y="4244098"/>
                  <a:pt x="6944634" y="4248133"/>
                </a:cubicBezTo>
                <a:close/>
                <a:moveTo>
                  <a:pt x="1604633" y="5033287"/>
                </a:moveTo>
                <a:cubicBezTo>
                  <a:pt x="1593312" y="5034212"/>
                  <a:pt x="1581635" y="5036642"/>
                  <a:pt x="1569871" y="5040500"/>
                </a:cubicBezTo>
                <a:cubicBezTo>
                  <a:pt x="1534583" y="5052075"/>
                  <a:pt x="1498525" y="5076508"/>
                  <a:pt x="1469022" y="5111750"/>
                </a:cubicBezTo>
                <a:cubicBezTo>
                  <a:pt x="1429684" y="5158737"/>
                  <a:pt x="1411309" y="5213815"/>
                  <a:pt x="1415634" y="5259041"/>
                </a:cubicBezTo>
                <a:lnTo>
                  <a:pt x="1417051" y="5268544"/>
                </a:lnTo>
                <a:lnTo>
                  <a:pt x="1426656" y="5268271"/>
                </a:lnTo>
                <a:cubicBezTo>
                  <a:pt x="1471938" y="5264572"/>
                  <a:pt x="1522926" y="5236797"/>
                  <a:pt x="1562263" y="5189809"/>
                </a:cubicBezTo>
                <a:cubicBezTo>
                  <a:pt x="1601601" y="5142822"/>
                  <a:pt x="1619978" y="5087745"/>
                  <a:pt x="1615653" y="5042516"/>
                </a:cubicBezTo>
                <a:lnTo>
                  <a:pt x="1614236" y="5033015"/>
                </a:lnTo>
                <a:close/>
                <a:moveTo>
                  <a:pt x="5490650" y="4459786"/>
                </a:moveTo>
                <a:cubicBezTo>
                  <a:pt x="5484749" y="4460362"/>
                  <a:pt x="5479011" y="4461274"/>
                  <a:pt x="5473469" y="4462515"/>
                </a:cubicBezTo>
                <a:lnTo>
                  <a:pt x="5464219" y="4465111"/>
                </a:lnTo>
                <a:lnTo>
                  <a:pt x="5465690" y="4474604"/>
                </a:lnTo>
                <a:cubicBezTo>
                  <a:pt x="5475018" y="4519071"/>
                  <a:pt x="5508948" y="4566188"/>
                  <a:pt x="5560481" y="4599348"/>
                </a:cubicBezTo>
                <a:cubicBezTo>
                  <a:pt x="5612016" y="4632502"/>
                  <a:pt x="5668959" y="4643852"/>
                  <a:pt x="5713292" y="4633913"/>
                </a:cubicBezTo>
                <a:lnTo>
                  <a:pt x="5722544" y="4631316"/>
                </a:lnTo>
                <a:lnTo>
                  <a:pt x="5721070" y="4621823"/>
                </a:lnTo>
                <a:cubicBezTo>
                  <a:pt x="5711742" y="4577357"/>
                  <a:pt x="5677814" y="4530239"/>
                  <a:pt x="5626279" y="4497082"/>
                </a:cubicBezTo>
                <a:cubicBezTo>
                  <a:pt x="5581186" y="4468069"/>
                  <a:pt x="5531952" y="4455754"/>
                  <a:pt x="5490650" y="4459786"/>
                </a:cubicBezTo>
                <a:close/>
                <a:moveTo>
                  <a:pt x="4036664" y="4671441"/>
                </a:moveTo>
                <a:cubicBezTo>
                  <a:pt x="4030765" y="4672018"/>
                  <a:pt x="4025027" y="4672927"/>
                  <a:pt x="4019485" y="4674170"/>
                </a:cubicBezTo>
                <a:lnTo>
                  <a:pt x="4010234" y="4676765"/>
                </a:lnTo>
                <a:lnTo>
                  <a:pt x="4011707" y="4686260"/>
                </a:lnTo>
                <a:cubicBezTo>
                  <a:pt x="4021034" y="4730725"/>
                  <a:pt x="4054964" y="4777842"/>
                  <a:pt x="4106498" y="4811000"/>
                </a:cubicBezTo>
                <a:cubicBezTo>
                  <a:pt x="4158032" y="4844157"/>
                  <a:pt x="4214977" y="4855507"/>
                  <a:pt x="4259307" y="4845568"/>
                </a:cubicBezTo>
                <a:lnTo>
                  <a:pt x="4268559" y="4842970"/>
                </a:lnTo>
                <a:lnTo>
                  <a:pt x="4267087" y="4833478"/>
                </a:lnTo>
                <a:cubicBezTo>
                  <a:pt x="4257758" y="4789012"/>
                  <a:pt x="4223829" y="4741894"/>
                  <a:pt x="4172296" y="4708736"/>
                </a:cubicBezTo>
                <a:cubicBezTo>
                  <a:pt x="4127203" y="4679725"/>
                  <a:pt x="4077968" y="4667406"/>
                  <a:pt x="4036664" y="4671441"/>
                </a:cubicBezTo>
                <a:close/>
                <a:moveTo>
                  <a:pt x="2534003" y="4890181"/>
                </a:moveTo>
                <a:cubicBezTo>
                  <a:pt x="2528102" y="4890756"/>
                  <a:pt x="2522366" y="4891668"/>
                  <a:pt x="2516822" y="4892910"/>
                </a:cubicBezTo>
                <a:lnTo>
                  <a:pt x="2507571" y="4895506"/>
                </a:lnTo>
                <a:lnTo>
                  <a:pt x="2509043" y="4904998"/>
                </a:lnTo>
                <a:cubicBezTo>
                  <a:pt x="2518372" y="4949465"/>
                  <a:pt x="2552301" y="4996582"/>
                  <a:pt x="2603836" y="5029740"/>
                </a:cubicBezTo>
                <a:cubicBezTo>
                  <a:pt x="2655369" y="5062897"/>
                  <a:pt x="2712313" y="5074246"/>
                  <a:pt x="2756646" y="5064307"/>
                </a:cubicBezTo>
                <a:lnTo>
                  <a:pt x="2765896" y="5061711"/>
                </a:lnTo>
                <a:lnTo>
                  <a:pt x="2764425" y="5052216"/>
                </a:lnTo>
                <a:cubicBezTo>
                  <a:pt x="2755095" y="5007751"/>
                  <a:pt x="2721166" y="4960634"/>
                  <a:pt x="2669633" y="4927475"/>
                </a:cubicBezTo>
                <a:cubicBezTo>
                  <a:pt x="2624539" y="4898462"/>
                  <a:pt x="2575305" y="4886149"/>
                  <a:pt x="2534003" y="4890181"/>
                </a:cubicBezTo>
                <a:close/>
                <a:moveTo>
                  <a:pt x="1080020" y="5101836"/>
                </a:moveTo>
                <a:cubicBezTo>
                  <a:pt x="1074120" y="5102412"/>
                  <a:pt x="1068381" y="5103323"/>
                  <a:pt x="1062840" y="5104564"/>
                </a:cubicBezTo>
                <a:lnTo>
                  <a:pt x="1053590" y="5107159"/>
                </a:lnTo>
                <a:lnTo>
                  <a:pt x="1055061" y="5116654"/>
                </a:lnTo>
                <a:cubicBezTo>
                  <a:pt x="1064389" y="5161120"/>
                  <a:pt x="1098317" y="5208238"/>
                  <a:pt x="1149851" y="5241395"/>
                </a:cubicBezTo>
                <a:cubicBezTo>
                  <a:pt x="1201385" y="5274551"/>
                  <a:pt x="1258329" y="5285902"/>
                  <a:pt x="1302662" y="5275962"/>
                </a:cubicBezTo>
                <a:lnTo>
                  <a:pt x="1311914" y="5273365"/>
                </a:lnTo>
                <a:lnTo>
                  <a:pt x="1310442" y="5263872"/>
                </a:lnTo>
                <a:cubicBezTo>
                  <a:pt x="1301113" y="5219405"/>
                  <a:pt x="1267185" y="5172288"/>
                  <a:pt x="1215649" y="5139131"/>
                </a:cubicBezTo>
                <a:cubicBezTo>
                  <a:pt x="1170555" y="5110118"/>
                  <a:pt x="1121324" y="5097801"/>
                  <a:pt x="1080020" y="5101836"/>
                </a:cubicBezTo>
                <a:close/>
                <a:moveTo>
                  <a:pt x="7182794" y="4106268"/>
                </a:moveTo>
                <a:lnTo>
                  <a:pt x="7176181" y="4113350"/>
                </a:lnTo>
                <a:cubicBezTo>
                  <a:pt x="7146857" y="4148252"/>
                  <a:pt x="7132102" y="4202273"/>
                  <a:pt x="7140487" y="4259889"/>
                </a:cubicBezTo>
                <a:cubicBezTo>
                  <a:pt x="7148874" y="4317504"/>
                  <a:pt x="7178420" y="4365077"/>
                  <a:pt x="7216477" y="4390168"/>
                </a:cubicBezTo>
                <a:lnTo>
                  <a:pt x="7224835" y="4395073"/>
                </a:lnTo>
                <a:lnTo>
                  <a:pt x="7231450" y="4387990"/>
                </a:lnTo>
                <a:cubicBezTo>
                  <a:pt x="7260772" y="4353090"/>
                  <a:pt x="7275529" y="4299067"/>
                  <a:pt x="7267141" y="4241452"/>
                </a:cubicBezTo>
                <a:cubicBezTo>
                  <a:pt x="7258754" y="4183837"/>
                  <a:pt x="7229211" y="4136264"/>
                  <a:pt x="7191154" y="4111171"/>
                </a:cubicBezTo>
                <a:close/>
                <a:moveTo>
                  <a:pt x="5728811" y="4317922"/>
                </a:moveTo>
                <a:lnTo>
                  <a:pt x="5722197" y="4325005"/>
                </a:lnTo>
                <a:cubicBezTo>
                  <a:pt x="5692872" y="4359905"/>
                  <a:pt x="5678117" y="4413927"/>
                  <a:pt x="5686504" y="4471543"/>
                </a:cubicBezTo>
                <a:cubicBezTo>
                  <a:pt x="5694891" y="4529158"/>
                  <a:pt x="5724435" y="4576731"/>
                  <a:pt x="5762493" y="4601824"/>
                </a:cubicBezTo>
                <a:lnTo>
                  <a:pt x="5770851" y="4606729"/>
                </a:lnTo>
                <a:lnTo>
                  <a:pt x="5777466" y="4599645"/>
                </a:lnTo>
                <a:cubicBezTo>
                  <a:pt x="5806788" y="4564743"/>
                  <a:pt x="5821546" y="4510722"/>
                  <a:pt x="5813158" y="4453106"/>
                </a:cubicBezTo>
                <a:cubicBezTo>
                  <a:pt x="5804771" y="4395490"/>
                  <a:pt x="5775227" y="4347918"/>
                  <a:pt x="5737171" y="4322828"/>
                </a:cubicBezTo>
                <a:close/>
                <a:moveTo>
                  <a:pt x="4274826" y="4529576"/>
                </a:moveTo>
                <a:lnTo>
                  <a:pt x="4268213" y="4536661"/>
                </a:lnTo>
                <a:cubicBezTo>
                  <a:pt x="4238889" y="4571560"/>
                  <a:pt x="4224134" y="4625583"/>
                  <a:pt x="4232520" y="4683196"/>
                </a:cubicBezTo>
                <a:cubicBezTo>
                  <a:pt x="4240906" y="4740811"/>
                  <a:pt x="4270451" y="4788386"/>
                  <a:pt x="4308508" y="4813478"/>
                </a:cubicBezTo>
                <a:lnTo>
                  <a:pt x="4316867" y="4818382"/>
                </a:lnTo>
                <a:lnTo>
                  <a:pt x="4323480" y="4811298"/>
                </a:lnTo>
                <a:cubicBezTo>
                  <a:pt x="4352805" y="4776398"/>
                  <a:pt x="4367562" y="4722376"/>
                  <a:pt x="4359174" y="4664762"/>
                </a:cubicBezTo>
                <a:cubicBezTo>
                  <a:pt x="4350787" y="4607146"/>
                  <a:pt x="4321244" y="4559572"/>
                  <a:pt x="4283186" y="4534481"/>
                </a:cubicBezTo>
                <a:close/>
                <a:moveTo>
                  <a:pt x="2772164" y="4748316"/>
                </a:moveTo>
                <a:lnTo>
                  <a:pt x="2765549" y="4755399"/>
                </a:lnTo>
                <a:cubicBezTo>
                  <a:pt x="2736226" y="4790300"/>
                  <a:pt x="2721470" y="4844322"/>
                  <a:pt x="2729857" y="4901936"/>
                </a:cubicBezTo>
                <a:cubicBezTo>
                  <a:pt x="2738245" y="4959551"/>
                  <a:pt x="2767790" y="5007125"/>
                  <a:pt x="2805846" y="5032218"/>
                </a:cubicBezTo>
                <a:lnTo>
                  <a:pt x="2814205" y="5037121"/>
                </a:lnTo>
                <a:lnTo>
                  <a:pt x="2820819" y="5030037"/>
                </a:lnTo>
                <a:cubicBezTo>
                  <a:pt x="2850143" y="4995136"/>
                  <a:pt x="2864898" y="4941115"/>
                  <a:pt x="2856510" y="4883499"/>
                </a:cubicBezTo>
                <a:cubicBezTo>
                  <a:pt x="2848124" y="4825885"/>
                  <a:pt x="2818580" y="4778312"/>
                  <a:pt x="2780523" y="4753220"/>
                </a:cubicBezTo>
                <a:close/>
                <a:moveTo>
                  <a:pt x="1318182" y="4959970"/>
                </a:moveTo>
                <a:lnTo>
                  <a:pt x="1311567" y="4967053"/>
                </a:lnTo>
                <a:cubicBezTo>
                  <a:pt x="1282244" y="5001955"/>
                  <a:pt x="1267488" y="5055977"/>
                  <a:pt x="1275875" y="5113591"/>
                </a:cubicBezTo>
                <a:cubicBezTo>
                  <a:pt x="1284261" y="5171207"/>
                  <a:pt x="1313806" y="5218780"/>
                  <a:pt x="1351863" y="5243873"/>
                </a:cubicBezTo>
                <a:lnTo>
                  <a:pt x="1360221" y="5248776"/>
                </a:lnTo>
                <a:lnTo>
                  <a:pt x="1366835" y="5241692"/>
                </a:lnTo>
                <a:cubicBezTo>
                  <a:pt x="1396160" y="5206793"/>
                  <a:pt x="1410915" y="5152770"/>
                  <a:pt x="1402529" y="5095154"/>
                </a:cubicBezTo>
                <a:cubicBezTo>
                  <a:pt x="1394141" y="5037539"/>
                  <a:pt x="1364597" y="4989966"/>
                  <a:pt x="1326539" y="4964874"/>
                </a:cubicBezTo>
                <a:close/>
                <a:moveTo>
                  <a:pt x="7411179" y="3257464"/>
                </a:moveTo>
                <a:cubicBezTo>
                  <a:pt x="7398728" y="3257465"/>
                  <a:pt x="7386866" y="3259988"/>
                  <a:pt x="7376077" y="3264552"/>
                </a:cubicBezTo>
                <a:cubicBezTo>
                  <a:pt x="7343709" y="3278242"/>
                  <a:pt x="7320998" y="3310291"/>
                  <a:pt x="7320999" y="3347646"/>
                </a:cubicBezTo>
                <a:cubicBezTo>
                  <a:pt x="7320999" y="3397451"/>
                  <a:pt x="7361374" y="3437825"/>
                  <a:pt x="7411179" y="3437825"/>
                </a:cubicBezTo>
                <a:cubicBezTo>
                  <a:pt x="7460985" y="3437825"/>
                  <a:pt x="7501361" y="3397451"/>
                  <a:pt x="7501360" y="3347646"/>
                </a:cubicBezTo>
                <a:cubicBezTo>
                  <a:pt x="7501362" y="3297841"/>
                  <a:pt x="7460984" y="3257465"/>
                  <a:pt x="7411179" y="3257464"/>
                </a:cubicBezTo>
                <a:close/>
                <a:moveTo>
                  <a:pt x="873541" y="4209138"/>
                </a:moveTo>
                <a:cubicBezTo>
                  <a:pt x="861089" y="4209138"/>
                  <a:pt x="849227" y="4211662"/>
                  <a:pt x="838438" y="4216225"/>
                </a:cubicBezTo>
                <a:cubicBezTo>
                  <a:pt x="806071" y="4229916"/>
                  <a:pt x="783360" y="4261964"/>
                  <a:pt x="783361" y="4299318"/>
                </a:cubicBezTo>
                <a:cubicBezTo>
                  <a:pt x="783361" y="4349125"/>
                  <a:pt x="823736" y="4389499"/>
                  <a:pt x="873541" y="4389499"/>
                </a:cubicBezTo>
                <a:cubicBezTo>
                  <a:pt x="923347" y="4389499"/>
                  <a:pt x="963721" y="4349124"/>
                  <a:pt x="963721" y="4299319"/>
                </a:cubicBezTo>
                <a:cubicBezTo>
                  <a:pt x="963721" y="4249512"/>
                  <a:pt x="923346" y="4209138"/>
                  <a:pt x="873541" y="4209138"/>
                </a:cubicBezTo>
                <a:close/>
                <a:moveTo>
                  <a:pt x="7233171" y="2338903"/>
                </a:moveTo>
                <a:cubicBezTo>
                  <a:pt x="7220720" y="2338903"/>
                  <a:pt x="7208858" y="2341426"/>
                  <a:pt x="7198069" y="2345989"/>
                </a:cubicBezTo>
                <a:cubicBezTo>
                  <a:pt x="7165702" y="2359679"/>
                  <a:pt x="7142990" y="2391729"/>
                  <a:pt x="7142992" y="2429083"/>
                </a:cubicBezTo>
                <a:cubicBezTo>
                  <a:pt x="7142991" y="2478888"/>
                  <a:pt x="7183366" y="2519262"/>
                  <a:pt x="7233171" y="2519263"/>
                </a:cubicBezTo>
                <a:cubicBezTo>
                  <a:pt x="7282977" y="2519263"/>
                  <a:pt x="7323352" y="2478887"/>
                  <a:pt x="7323351" y="2429082"/>
                </a:cubicBezTo>
                <a:cubicBezTo>
                  <a:pt x="7323352" y="2379277"/>
                  <a:pt x="7282976" y="2338902"/>
                  <a:pt x="7233171" y="2338903"/>
                </a:cubicBezTo>
                <a:close/>
                <a:moveTo>
                  <a:pt x="695533" y="3290575"/>
                </a:moveTo>
                <a:cubicBezTo>
                  <a:pt x="683082" y="3290575"/>
                  <a:pt x="671220" y="3293099"/>
                  <a:pt x="660431" y="3297662"/>
                </a:cubicBezTo>
                <a:cubicBezTo>
                  <a:pt x="628063" y="3311352"/>
                  <a:pt x="605353" y="3343401"/>
                  <a:pt x="605353" y="3380755"/>
                </a:cubicBezTo>
                <a:cubicBezTo>
                  <a:pt x="605353" y="3430560"/>
                  <a:pt x="645727" y="3470935"/>
                  <a:pt x="695533" y="3470935"/>
                </a:cubicBezTo>
                <a:cubicBezTo>
                  <a:pt x="745338" y="3470935"/>
                  <a:pt x="785713" y="3430561"/>
                  <a:pt x="785713" y="3380755"/>
                </a:cubicBezTo>
                <a:cubicBezTo>
                  <a:pt x="785712" y="3330950"/>
                  <a:pt x="745338" y="3290574"/>
                  <a:pt x="695533" y="3290575"/>
                </a:cubicBezTo>
                <a:close/>
                <a:moveTo>
                  <a:pt x="7133596" y="1350568"/>
                </a:moveTo>
                <a:cubicBezTo>
                  <a:pt x="7121145" y="1350568"/>
                  <a:pt x="7109283" y="1353091"/>
                  <a:pt x="7098494" y="1357655"/>
                </a:cubicBezTo>
                <a:cubicBezTo>
                  <a:pt x="7066127" y="1371344"/>
                  <a:pt x="7043415" y="1403393"/>
                  <a:pt x="7043415" y="1440748"/>
                </a:cubicBezTo>
                <a:cubicBezTo>
                  <a:pt x="7043417" y="1490553"/>
                  <a:pt x="7083790" y="1530928"/>
                  <a:pt x="7133598" y="1530928"/>
                </a:cubicBezTo>
                <a:cubicBezTo>
                  <a:pt x="7183401" y="1530928"/>
                  <a:pt x="7223776" y="1490552"/>
                  <a:pt x="7223776" y="1440747"/>
                </a:cubicBezTo>
                <a:cubicBezTo>
                  <a:pt x="7223777" y="1390942"/>
                  <a:pt x="7183402" y="1350568"/>
                  <a:pt x="7133596" y="1350568"/>
                </a:cubicBezTo>
                <a:close/>
                <a:moveTo>
                  <a:pt x="595958" y="2302240"/>
                </a:moveTo>
                <a:cubicBezTo>
                  <a:pt x="583506" y="2302240"/>
                  <a:pt x="571644" y="2304763"/>
                  <a:pt x="560855" y="2309327"/>
                </a:cubicBezTo>
                <a:cubicBezTo>
                  <a:pt x="528488" y="2323017"/>
                  <a:pt x="505778" y="2355066"/>
                  <a:pt x="505778" y="2392419"/>
                </a:cubicBezTo>
                <a:cubicBezTo>
                  <a:pt x="505778" y="2442226"/>
                  <a:pt x="546152" y="2482599"/>
                  <a:pt x="595958" y="2482600"/>
                </a:cubicBezTo>
                <a:cubicBezTo>
                  <a:pt x="645764" y="2482599"/>
                  <a:pt x="686138" y="2442226"/>
                  <a:pt x="686138" y="2392419"/>
                </a:cubicBezTo>
                <a:cubicBezTo>
                  <a:pt x="686138" y="2342615"/>
                  <a:pt x="645764" y="2302239"/>
                  <a:pt x="595958" y="2302240"/>
                </a:cubicBezTo>
                <a:close/>
                <a:moveTo>
                  <a:pt x="6998962" y="425690"/>
                </a:moveTo>
                <a:cubicBezTo>
                  <a:pt x="6986511" y="425690"/>
                  <a:pt x="6974649" y="428214"/>
                  <a:pt x="6963860" y="432777"/>
                </a:cubicBezTo>
                <a:cubicBezTo>
                  <a:pt x="6931493" y="446467"/>
                  <a:pt x="6908782" y="478517"/>
                  <a:pt x="6908781" y="515871"/>
                </a:cubicBezTo>
                <a:cubicBezTo>
                  <a:pt x="6908782" y="565676"/>
                  <a:pt x="6949155" y="606051"/>
                  <a:pt x="6998964" y="606052"/>
                </a:cubicBezTo>
                <a:cubicBezTo>
                  <a:pt x="7048767" y="606051"/>
                  <a:pt x="7089145" y="565676"/>
                  <a:pt x="7089142" y="515871"/>
                </a:cubicBezTo>
                <a:cubicBezTo>
                  <a:pt x="7089142" y="466066"/>
                  <a:pt x="7048767" y="425692"/>
                  <a:pt x="6998962" y="425690"/>
                </a:cubicBezTo>
                <a:close/>
                <a:moveTo>
                  <a:pt x="461325" y="1377362"/>
                </a:moveTo>
                <a:cubicBezTo>
                  <a:pt x="448873" y="1377362"/>
                  <a:pt x="437011" y="1379886"/>
                  <a:pt x="426222" y="1384449"/>
                </a:cubicBezTo>
                <a:cubicBezTo>
                  <a:pt x="393854" y="1398140"/>
                  <a:pt x="371144" y="1430189"/>
                  <a:pt x="371144" y="1467543"/>
                </a:cubicBezTo>
                <a:cubicBezTo>
                  <a:pt x="371144" y="1517348"/>
                  <a:pt x="411520" y="1557724"/>
                  <a:pt x="461325" y="1557723"/>
                </a:cubicBezTo>
                <a:cubicBezTo>
                  <a:pt x="511129" y="1557724"/>
                  <a:pt x="551504" y="1517348"/>
                  <a:pt x="551504" y="1467543"/>
                </a:cubicBezTo>
                <a:cubicBezTo>
                  <a:pt x="551504" y="1417738"/>
                  <a:pt x="511129" y="1377362"/>
                  <a:pt x="461325" y="1377362"/>
                </a:cubicBezTo>
                <a:close/>
                <a:moveTo>
                  <a:pt x="209547" y="1002345"/>
                </a:moveTo>
                <a:lnTo>
                  <a:pt x="7051876" y="6319"/>
                </a:lnTo>
                <a:lnTo>
                  <a:pt x="7051877" y="6319"/>
                </a:lnTo>
                <a:lnTo>
                  <a:pt x="7095292" y="0"/>
                </a:lnTo>
                <a:lnTo>
                  <a:pt x="7095929" y="4378"/>
                </a:lnTo>
                <a:lnTo>
                  <a:pt x="7101411" y="4134"/>
                </a:lnTo>
                <a:cubicBezTo>
                  <a:pt x="7215074" y="10653"/>
                  <a:pt x="7312319" y="96230"/>
                  <a:pt x="7329359" y="213283"/>
                </a:cubicBezTo>
                <a:cubicBezTo>
                  <a:pt x="7346398" y="330336"/>
                  <a:pt x="7277585" y="440085"/>
                  <a:pt x="7170497" y="478738"/>
                </a:cubicBezTo>
                <a:lnTo>
                  <a:pt x="7165177" y="480069"/>
                </a:lnTo>
                <a:lnTo>
                  <a:pt x="7166449" y="488821"/>
                </a:lnTo>
                <a:lnTo>
                  <a:pt x="7171930" y="488579"/>
                </a:lnTo>
                <a:cubicBezTo>
                  <a:pt x="7285593" y="495099"/>
                  <a:pt x="7382839" y="580675"/>
                  <a:pt x="7399879" y="697726"/>
                </a:cubicBezTo>
                <a:cubicBezTo>
                  <a:pt x="7416921" y="814782"/>
                  <a:pt x="7348104" y="924528"/>
                  <a:pt x="7241015" y="963182"/>
                </a:cubicBezTo>
                <a:lnTo>
                  <a:pt x="7235694" y="964514"/>
                </a:lnTo>
                <a:lnTo>
                  <a:pt x="7236969" y="973267"/>
                </a:lnTo>
                <a:lnTo>
                  <a:pt x="7242448" y="973026"/>
                </a:lnTo>
                <a:cubicBezTo>
                  <a:pt x="7356112" y="979544"/>
                  <a:pt x="7453358" y="1065118"/>
                  <a:pt x="7470397" y="1182172"/>
                </a:cubicBezTo>
                <a:cubicBezTo>
                  <a:pt x="7487437" y="1299227"/>
                  <a:pt x="7418624" y="1408973"/>
                  <a:pt x="7311537" y="1447627"/>
                </a:cubicBezTo>
                <a:lnTo>
                  <a:pt x="7306213" y="1448957"/>
                </a:lnTo>
                <a:lnTo>
                  <a:pt x="7307489" y="1457710"/>
                </a:lnTo>
                <a:lnTo>
                  <a:pt x="7312967" y="1457469"/>
                </a:lnTo>
                <a:cubicBezTo>
                  <a:pt x="7426632" y="1463988"/>
                  <a:pt x="7523879" y="1549564"/>
                  <a:pt x="7540917" y="1666616"/>
                </a:cubicBezTo>
                <a:cubicBezTo>
                  <a:pt x="7557956" y="1783672"/>
                  <a:pt x="7489144" y="1893418"/>
                  <a:pt x="7382055" y="1932070"/>
                </a:cubicBezTo>
                <a:lnTo>
                  <a:pt x="7376734" y="1933402"/>
                </a:lnTo>
                <a:lnTo>
                  <a:pt x="7378008" y="1942154"/>
                </a:lnTo>
                <a:lnTo>
                  <a:pt x="7383487" y="1941914"/>
                </a:lnTo>
                <a:cubicBezTo>
                  <a:pt x="7497152" y="1948434"/>
                  <a:pt x="7594398" y="2034008"/>
                  <a:pt x="7611437" y="2151061"/>
                </a:cubicBezTo>
                <a:cubicBezTo>
                  <a:pt x="7628476" y="2268115"/>
                  <a:pt x="7559664" y="2377860"/>
                  <a:pt x="7452574" y="2416516"/>
                </a:cubicBezTo>
                <a:lnTo>
                  <a:pt x="7447254" y="2417846"/>
                </a:lnTo>
                <a:lnTo>
                  <a:pt x="7448528" y="2426598"/>
                </a:lnTo>
                <a:lnTo>
                  <a:pt x="7454007" y="2426357"/>
                </a:lnTo>
                <a:cubicBezTo>
                  <a:pt x="7567671" y="2432877"/>
                  <a:pt x="7664918" y="2518450"/>
                  <a:pt x="7681957" y="2635504"/>
                </a:cubicBezTo>
                <a:cubicBezTo>
                  <a:pt x="7698995" y="2752557"/>
                  <a:pt x="7630182" y="2862305"/>
                  <a:pt x="7523094" y="2900959"/>
                </a:cubicBezTo>
                <a:lnTo>
                  <a:pt x="7517773" y="2902291"/>
                </a:lnTo>
                <a:lnTo>
                  <a:pt x="7519048" y="2911043"/>
                </a:lnTo>
                <a:lnTo>
                  <a:pt x="7524527" y="2910801"/>
                </a:lnTo>
                <a:cubicBezTo>
                  <a:pt x="7638191" y="2917321"/>
                  <a:pt x="7735437" y="3002896"/>
                  <a:pt x="7752476" y="3119947"/>
                </a:cubicBezTo>
                <a:cubicBezTo>
                  <a:pt x="7769516" y="3237002"/>
                  <a:pt x="7700702" y="3346750"/>
                  <a:pt x="7593614" y="3385403"/>
                </a:cubicBezTo>
                <a:lnTo>
                  <a:pt x="7588293" y="3386735"/>
                </a:lnTo>
                <a:lnTo>
                  <a:pt x="7589567" y="3395488"/>
                </a:lnTo>
                <a:lnTo>
                  <a:pt x="7595046" y="3395245"/>
                </a:lnTo>
                <a:cubicBezTo>
                  <a:pt x="7708711" y="3401766"/>
                  <a:pt x="7805957" y="3487338"/>
                  <a:pt x="7822996" y="3604394"/>
                </a:cubicBezTo>
                <a:cubicBezTo>
                  <a:pt x="7840036" y="3721447"/>
                  <a:pt x="7771222" y="3831195"/>
                  <a:pt x="7664133" y="3869848"/>
                </a:cubicBezTo>
                <a:lnTo>
                  <a:pt x="7658814" y="3871179"/>
                </a:lnTo>
                <a:lnTo>
                  <a:pt x="7660087" y="3879933"/>
                </a:lnTo>
                <a:lnTo>
                  <a:pt x="7665567" y="3879689"/>
                </a:lnTo>
                <a:cubicBezTo>
                  <a:pt x="7779232" y="3886211"/>
                  <a:pt x="7876477" y="3971783"/>
                  <a:pt x="7893517" y="4088836"/>
                </a:cubicBezTo>
                <a:cubicBezTo>
                  <a:pt x="7910556" y="4205891"/>
                  <a:pt x="7841742" y="4315641"/>
                  <a:pt x="7734654" y="4354293"/>
                </a:cubicBezTo>
                <a:lnTo>
                  <a:pt x="7729333" y="4355624"/>
                </a:lnTo>
                <a:lnTo>
                  <a:pt x="7735213" y="4396013"/>
                </a:lnTo>
                <a:cubicBezTo>
                  <a:pt x="7776203" y="4677599"/>
                  <a:pt x="7581160" y="4939098"/>
                  <a:pt x="7299575" y="4980090"/>
                </a:cubicBezTo>
                <a:lnTo>
                  <a:pt x="7298244" y="4980282"/>
                </a:lnTo>
                <a:cubicBezTo>
                  <a:pt x="7016657" y="5021272"/>
                  <a:pt x="6755159" y="4826231"/>
                  <a:pt x="6714168" y="4544646"/>
                </a:cubicBezTo>
                <a:lnTo>
                  <a:pt x="6698964" y="4440195"/>
                </a:lnTo>
                <a:lnTo>
                  <a:pt x="6268347" y="4502880"/>
                </a:lnTo>
                <a:lnTo>
                  <a:pt x="6282390" y="4599348"/>
                </a:lnTo>
                <a:cubicBezTo>
                  <a:pt x="6323381" y="4880935"/>
                  <a:pt x="6128339" y="5142434"/>
                  <a:pt x="5846753" y="5183424"/>
                </a:cubicBezTo>
                <a:lnTo>
                  <a:pt x="5845423" y="5183617"/>
                </a:lnTo>
                <a:cubicBezTo>
                  <a:pt x="5563836" y="5224607"/>
                  <a:pt x="5302336" y="5029565"/>
                  <a:pt x="5261346" y="4747980"/>
                </a:cubicBezTo>
                <a:lnTo>
                  <a:pt x="5247303" y="4651511"/>
                </a:lnTo>
                <a:lnTo>
                  <a:pt x="4797075" y="4717050"/>
                </a:lnTo>
                <a:lnTo>
                  <a:pt x="4809449" y="4802046"/>
                </a:lnTo>
                <a:cubicBezTo>
                  <a:pt x="4850438" y="5083633"/>
                  <a:pt x="4655396" y="5345131"/>
                  <a:pt x="4373810" y="5386123"/>
                </a:cubicBezTo>
                <a:lnTo>
                  <a:pt x="4372480" y="5386317"/>
                </a:lnTo>
                <a:cubicBezTo>
                  <a:pt x="4090893" y="5427306"/>
                  <a:pt x="3829394" y="5232264"/>
                  <a:pt x="3788404" y="4950678"/>
                </a:cubicBezTo>
                <a:lnTo>
                  <a:pt x="3776030" y="4865682"/>
                </a:lnTo>
                <a:lnTo>
                  <a:pt x="3326189" y="4931163"/>
                </a:lnTo>
                <a:lnTo>
                  <a:pt x="3339538" y="5022868"/>
                </a:lnTo>
                <a:cubicBezTo>
                  <a:pt x="3380528" y="5304454"/>
                  <a:pt x="3185489" y="5565952"/>
                  <a:pt x="2903903" y="5606942"/>
                </a:cubicBezTo>
                <a:lnTo>
                  <a:pt x="2902573" y="5607135"/>
                </a:lnTo>
                <a:cubicBezTo>
                  <a:pt x="2620987" y="5648125"/>
                  <a:pt x="2359486" y="5453084"/>
                  <a:pt x="2318498" y="5171499"/>
                </a:cubicBezTo>
                <a:lnTo>
                  <a:pt x="2305147" y="5079794"/>
                </a:lnTo>
                <a:lnTo>
                  <a:pt x="1855309" y="5145277"/>
                </a:lnTo>
                <a:lnTo>
                  <a:pt x="1870512" y="5249725"/>
                </a:lnTo>
                <a:cubicBezTo>
                  <a:pt x="1911503" y="5531312"/>
                  <a:pt x="1716459" y="5792813"/>
                  <a:pt x="1434872" y="5833803"/>
                </a:cubicBezTo>
                <a:lnTo>
                  <a:pt x="1433542" y="5833996"/>
                </a:lnTo>
                <a:cubicBezTo>
                  <a:pt x="1151956" y="5874985"/>
                  <a:pt x="890457" y="5679943"/>
                  <a:pt x="849467" y="5398358"/>
                </a:cubicBezTo>
                <a:lnTo>
                  <a:pt x="844225" y="5362345"/>
                </a:lnTo>
                <a:cubicBezTo>
                  <a:pt x="710449" y="5381818"/>
                  <a:pt x="586216" y="5289158"/>
                  <a:pt x="566741" y="5155382"/>
                </a:cubicBezTo>
                <a:cubicBezTo>
                  <a:pt x="547269" y="5021607"/>
                  <a:pt x="639930" y="4897373"/>
                  <a:pt x="773704" y="4877900"/>
                </a:cubicBezTo>
                <a:cubicBezTo>
                  <a:pt x="639930" y="4897373"/>
                  <a:pt x="515695" y="4804713"/>
                  <a:pt x="496224" y="4670937"/>
                </a:cubicBezTo>
                <a:cubicBezTo>
                  <a:pt x="476750" y="4537161"/>
                  <a:pt x="569409" y="4412928"/>
                  <a:pt x="703184" y="4393456"/>
                </a:cubicBezTo>
                <a:cubicBezTo>
                  <a:pt x="569409" y="4412928"/>
                  <a:pt x="445176" y="4320267"/>
                  <a:pt x="425704" y="4186494"/>
                </a:cubicBezTo>
                <a:cubicBezTo>
                  <a:pt x="406230" y="4052717"/>
                  <a:pt x="498889" y="3928483"/>
                  <a:pt x="632664" y="3909010"/>
                </a:cubicBezTo>
                <a:cubicBezTo>
                  <a:pt x="498889" y="3928483"/>
                  <a:pt x="374656" y="3835822"/>
                  <a:pt x="355183" y="3702049"/>
                </a:cubicBezTo>
                <a:cubicBezTo>
                  <a:pt x="335709" y="3568273"/>
                  <a:pt x="428372" y="3444040"/>
                  <a:pt x="562145" y="3424567"/>
                </a:cubicBezTo>
                <a:cubicBezTo>
                  <a:pt x="428372" y="3444040"/>
                  <a:pt x="304137" y="3351382"/>
                  <a:pt x="284665" y="3217605"/>
                </a:cubicBezTo>
                <a:cubicBezTo>
                  <a:pt x="265189" y="3083831"/>
                  <a:pt x="357851" y="2959595"/>
                  <a:pt x="491626" y="2940123"/>
                </a:cubicBezTo>
                <a:cubicBezTo>
                  <a:pt x="357851" y="2959595"/>
                  <a:pt x="233617" y="2866936"/>
                  <a:pt x="214143" y="2733163"/>
                </a:cubicBezTo>
                <a:cubicBezTo>
                  <a:pt x="194670" y="2599387"/>
                  <a:pt x="287331" y="2475152"/>
                  <a:pt x="421105" y="2455681"/>
                </a:cubicBezTo>
                <a:cubicBezTo>
                  <a:pt x="287331" y="2475152"/>
                  <a:pt x="163098" y="2382492"/>
                  <a:pt x="143624" y="2248717"/>
                </a:cubicBezTo>
                <a:cubicBezTo>
                  <a:pt x="124150" y="2114941"/>
                  <a:pt x="216813" y="1990708"/>
                  <a:pt x="350587" y="1971234"/>
                </a:cubicBezTo>
                <a:cubicBezTo>
                  <a:pt x="216813" y="1990708"/>
                  <a:pt x="92577" y="1898048"/>
                  <a:pt x="73105" y="1764274"/>
                </a:cubicBezTo>
                <a:cubicBezTo>
                  <a:pt x="53632" y="1630498"/>
                  <a:pt x="146290" y="1506263"/>
                  <a:pt x="280068" y="1486790"/>
                </a:cubicBezTo>
                <a:cubicBezTo>
                  <a:pt x="146290" y="1506263"/>
                  <a:pt x="22058" y="1413603"/>
                  <a:pt x="2585" y="1279827"/>
                </a:cubicBezTo>
                <a:cubicBezTo>
                  <a:pt x="-16889" y="1146052"/>
                  <a:pt x="75773" y="1021820"/>
                  <a:pt x="209547" y="1002347"/>
                </a:cubicBezTo>
                <a:close/>
              </a:path>
            </a:pathLst>
          </a:custGeom>
          <a:solidFill>
            <a:srgbClr val="24CBE5"/>
          </a:solidFill>
          <a:ln>
            <a:noFill/>
          </a:ln>
          <a:effectLst>
            <a:outerShdw blurRad="50800" rotWithShape="0" algn="tl" dir="2700000" dist="38100">
              <a:srgbClr val="000000">
                <a:alpha val="40000"/>
              </a:srgbClr>
            </a:outerShdw>
          </a:effectLst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1800" u="none" cap="none" strike="noStrike">
              <a:solidFill>
                <a:srgbClr val="FFFFF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805" name="Google Shape;2805;p30"/>
          <p:cNvGrpSpPr/>
          <p:nvPr/>
        </p:nvGrpSpPr>
        <p:grpSpPr>
          <a:xfrm>
            <a:off x="2034432" y="1840061"/>
            <a:ext cx="3112094" cy="3111719"/>
            <a:chOff x="-141316" y="-199163"/>
            <a:chExt cx="6468705" cy="6555128"/>
          </a:xfrm>
        </p:grpSpPr>
        <p:sp>
          <p:nvSpPr>
            <p:cNvPr id="2806" name="Google Shape;2806;p30"/>
            <p:cNvSpPr/>
            <p:nvPr/>
          </p:nvSpPr>
          <p:spPr>
            <a:xfrm rot="7643117">
              <a:off x="2307125" y="110892"/>
              <a:ext cx="1506459" cy="1861697"/>
            </a:xfrm>
            <a:custGeom>
              <a:rect b="b" l="l" r="r" t="t"/>
              <a:pathLst>
                <a:path extrusionOk="0" h="1860691" w="1505645">
                  <a:moveTo>
                    <a:pt x="1083184" y="1496450"/>
                  </a:moveTo>
                  <a:lnTo>
                    <a:pt x="1069168" y="1441851"/>
                  </a:lnTo>
                  <a:cubicBezTo>
                    <a:pt x="1021923" y="1297311"/>
                    <a:pt x="926157" y="1120975"/>
                    <a:pt x="793068" y="947104"/>
                  </a:cubicBezTo>
                  <a:lnTo>
                    <a:pt x="742742" y="885962"/>
                  </a:lnTo>
                  <a:lnTo>
                    <a:pt x="752772" y="877079"/>
                  </a:lnTo>
                  <a:cubicBezTo>
                    <a:pt x="1129494" y="575743"/>
                    <a:pt x="1456991" y="714330"/>
                    <a:pt x="1099276" y="929070"/>
                  </a:cubicBezTo>
                  <a:cubicBezTo>
                    <a:pt x="1414601" y="869303"/>
                    <a:pt x="1397264" y="1045665"/>
                    <a:pt x="1153204" y="1141942"/>
                  </a:cubicBezTo>
                  <a:lnTo>
                    <a:pt x="1115164" y="1154397"/>
                  </a:lnTo>
                  <a:lnTo>
                    <a:pt x="1119485" y="1153684"/>
                  </a:lnTo>
                  <a:cubicBezTo>
                    <a:pt x="1444928" y="1114900"/>
                    <a:pt x="1580434" y="1261875"/>
                    <a:pt x="1234861" y="1324533"/>
                  </a:cubicBezTo>
                  <a:cubicBezTo>
                    <a:pt x="1552211" y="1359578"/>
                    <a:pt x="1477763" y="1491702"/>
                    <a:pt x="1215662" y="1503316"/>
                  </a:cubicBezTo>
                  <a:close/>
                  <a:moveTo>
                    <a:pt x="995667" y="1766812"/>
                  </a:moveTo>
                  <a:lnTo>
                    <a:pt x="999830" y="1767109"/>
                  </a:lnTo>
                  <a:cubicBezTo>
                    <a:pt x="1020630" y="1764489"/>
                    <a:pt x="1038890" y="1757498"/>
                    <a:pt x="1054139" y="1745825"/>
                  </a:cubicBezTo>
                  <a:cubicBezTo>
                    <a:pt x="1099886" y="1710808"/>
                    <a:pt x="1112041" y="1638635"/>
                    <a:pt x="1095328" y="1543759"/>
                  </a:cubicBezTo>
                  <a:lnTo>
                    <a:pt x="1084004" y="1499646"/>
                  </a:lnTo>
                  <a:lnTo>
                    <a:pt x="1118023" y="1499963"/>
                  </a:lnTo>
                  <a:cubicBezTo>
                    <a:pt x="1515260" y="1519713"/>
                    <a:pt x="1666828" y="1718533"/>
                    <a:pt x="1285302" y="1689984"/>
                  </a:cubicBezTo>
                  <a:cubicBezTo>
                    <a:pt x="1645497" y="1818965"/>
                    <a:pt x="1426204" y="1939019"/>
                    <a:pt x="1055231" y="1795612"/>
                  </a:cubicBezTo>
                  <a:close/>
                  <a:moveTo>
                    <a:pt x="50818" y="557330"/>
                  </a:moveTo>
                  <a:lnTo>
                    <a:pt x="14352" y="409019"/>
                  </a:lnTo>
                  <a:cubicBezTo>
                    <a:pt x="-48856" y="16346"/>
                    <a:pt x="114137" y="-173221"/>
                    <a:pt x="165474" y="205912"/>
                  </a:cubicBezTo>
                  <a:cubicBezTo>
                    <a:pt x="208254" y="-110032"/>
                    <a:pt x="328574" y="-31046"/>
                    <a:pt x="330913" y="231300"/>
                  </a:cubicBezTo>
                  <a:lnTo>
                    <a:pt x="329975" y="257268"/>
                  </a:lnTo>
                  <a:lnTo>
                    <a:pt x="354541" y="192369"/>
                  </a:lnTo>
                  <a:cubicBezTo>
                    <a:pt x="435821" y="7054"/>
                    <a:pt x="543133" y="3732"/>
                    <a:pt x="494052" y="286447"/>
                  </a:cubicBezTo>
                  <a:cubicBezTo>
                    <a:pt x="630160" y="-1867"/>
                    <a:pt x="721042" y="109739"/>
                    <a:pt x="644122" y="360566"/>
                  </a:cubicBezTo>
                  <a:lnTo>
                    <a:pt x="627033" y="408485"/>
                  </a:lnTo>
                  <a:lnTo>
                    <a:pt x="630979" y="404003"/>
                  </a:lnTo>
                  <a:cubicBezTo>
                    <a:pt x="815746" y="217733"/>
                    <a:pt x="984638" y="271390"/>
                    <a:pt x="805301" y="537549"/>
                  </a:cubicBezTo>
                  <a:cubicBezTo>
                    <a:pt x="1117728" y="312355"/>
                    <a:pt x="1140159" y="598035"/>
                    <a:pt x="807070" y="822063"/>
                  </a:cubicBezTo>
                  <a:lnTo>
                    <a:pt x="728782" y="869001"/>
                  </a:lnTo>
                  <a:lnTo>
                    <a:pt x="691449" y="823644"/>
                  </a:lnTo>
                  <a:cubicBezTo>
                    <a:pt x="451231" y="552492"/>
                    <a:pt x="196965" y="404832"/>
                    <a:pt x="90221" y="486540"/>
                  </a:cubicBezTo>
                  <a:cubicBezTo>
                    <a:pt x="74971" y="498212"/>
                    <a:pt x="63455" y="514013"/>
                    <a:pt x="55496" y="533407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2222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7" name="Google Shape;2807;p30"/>
            <p:cNvSpPr/>
            <p:nvPr/>
          </p:nvSpPr>
          <p:spPr>
            <a:xfrm rot="6448943">
              <a:off x="886182" y="1507529"/>
              <a:ext cx="4014571" cy="3370710"/>
            </a:xfrm>
            <a:custGeom>
              <a:rect b="b" l="l" r="r" t="t"/>
              <a:pathLst>
                <a:path extrusionOk="0" h="3375344" w="4020090">
                  <a:moveTo>
                    <a:pt x="3833266" y="887997"/>
                  </a:moveTo>
                  <a:cubicBezTo>
                    <a:pt x="3827486" y="880823"/>
                    <a:pt x="3824441" y="871443"/>
                    <a:pt x="3825504" y="861560"/>
                  </a:cubicBezTo>
                  <a:cubicBezTo>
                    <a:pt x="3827631" y="841792"/>
                    <a:pt x="3845380" y="827490"/>
                    <a:pt x="3865148" y="829615"/>
                  </a:cubicBezTo>
                  <a:cubicBezTo>
                    <a:pt x="3884916" y="831742"/>
                    <a:pt x="3899218" y="849491"/>
                    <a:pt x="3897092" y="869259"/>
                  </a:cubicBezTo>
                  <a:cubicBezTo>
                    <a:pt x="3894965" y="889027"/>
                    <a:pt x="3877216" y="903329"/>
                    <a:pt x="3857448" y="901203"/>
                  </a:cubicBezTo>
                  <a:cubicBezTo>
                    <a:pt x="3847564" y="900140"/>
                    <a:pt x="3839047" y="895171"/>
                    <a:pt x="3833266" y="887997"/>
                  </a:cubicBezTo>
                  <a:close/>
                  <a:moveTo>
                    <a:pt x="3875548" y="1031321"/>
                  </a:moveTo>
                  <a:cubicBezTo>
                    <a:pt x="3869767" y="1024147"/>
                    <a:pt x="3866723" y="1014768"/>
                    <a:pt x="3867786" y="1004884"/>
                  </a:cubicBezTo>
                  <a:cubicBezTo>
                    <a:pt x="3869913" y="985116"/>
                    <a:pt x="3887662" y="970814"/>
                    <a:pt x="3907430" y="972940"/>
                  </a:cubicBezTo>
                  <a:cubicBezTo>
                    <a:pt x="3927198" y="975066"/>
                    <a:pt x="3941500" y="992815"/>
                    <a:pt x="3939374" y="1012583"/>
                  </a:cubicBezTo>
                  <a:cubicBezTo>
                    <a:pt x="3937247" y="1032351"/>
                    <a:pt x="3919498" y="1046653"/>
                    <a:pt x="3899730" y="1044527"/>
                  </a:cubicBezTo>
                  <a:cubicBezTo>
                    <a:pt x="3889846" y="1043464"/>
                    <a:pt x="3881329" y="1038495"/>
                    <a:pt x="3875548" y="1031321"/>
                  </a:cubicBezTo>
                  <a:close/>
                  <a:moveTo>
                    <a:pt x="3780033" y="751175"/>
                  </a:moveTo>
                  <a:cubicBezTo>
                    <a:pt x="3774252" y="744001"/>
                    <a:pt x="3771209" y="734622"/>
                    <a:pt x="3772272" y="724738"/>
                  </a:cubicBezTo>
                  <a:cubicBezTo>
                    <a:pt x="3774398" y="704970"/>
                    <a:pt x="3792147" y="690668"/>
                    <a:pt x="3811915" y="692794"/>
                  </a:cubicBezTo>
                  <a:cubicBezTo>
                    <a:pt x="3831683" y="694920"/>
                    <a:pt x="3845985" y="712669"/>
                    <a:pt x="3843859" y="732437"/>
                  </a:cubicBezTo>
                  <a:cubicBezTo>
                    <a:pt x="3841733" y="752205"/>
                    <a:pt x="3823983" y="766507"/>
                    <a:pt x="3804216" y="764381"/>
                  </a:cubicBezTo>
                  <a:cubicBezTo>
                    <a:pt x="3794332" y="763318"/>
                    <a:pt x="3785814" y="758349"/>
                    <a:pt x="3780033" y="751175"/>
                  </a:cubicBezTo>
                  <a:close/>
                  <a:moveTo>
                    <a:pt x="3907193" y="1196833"/>
                  </a:moveTo>
                  <a:cubicBezTo>
                    <a:pt x="3902748" y="1188763"/>
                    <a:pt x="3901381" y="1178997"/>
                    <a:pt x="3904146" y="1169449"/>
                  </a:cubicBezTo>
                  <a:cubicBezTo>
                    <a:pt x="3909677" y="1150352"/>
                    <a:pt x="3929642" y="1139353"/>
                    <a:pt x="3948739" y="1144884"/>
                  </a:cubicBezTo>
                  <a:cubicBezTo>
                    <a:pt x="3967837" y="1150415"/>
                    <a:pt x="3978835" y="1170380"/>
                    <a:pt x="3973304" y="1189477"/>
                  </a:cubicBezTo>
                  <a:cubicBezTo>
                    <a:pt x="3967774" y="1208574"/>
                    <a:pt x="3947809" y="1219573"/>
                    <a:pt x="3928711" y="1214042"/>
                  </a:cubicBezTo>
                  <a:cubicBezTo>
                    <a:pt x="3919162" y="1211277"/>
                    <a:pt x="3911639" y="1204903"/>
                    <a:pt x="3907193" y="1196833"/>
                  </a:cubicBezTo>
                  <a:close/>
                  <a:moveTo>
                    <a:pt x="3719705" y="594857"/>
                  </a:moveTo>
                  <a:cubicBezTo>
                    <a:pt x="3718327" y="575022"/>
                    <a:pt x="3733289" y="557826"/>
                    <a:pt x="3753123" y="556448"/>
                  </a:cubicBezTo>
                  <a:cubicBezTo>
                    <a:pt x="3772957" y="555069"/>
                    <a:pt x="3790154" y="570031"/>
                    <a:pt x="3791532" y="589865"/>
                  </a:cubicBezTo>
                  <a:cubicBezTo>
                    <a:pt x="3792910" y="609700"/>
                    <a:pt x="3777948" y="626896"/>
                    <a:pt x="3758114" y="628274"/>
                  </a:cubicBezTo>
                  <a:cubicBezTo>
                    <a:pt x="3738280" y="629653"/>
                    <a:pt x="3721083" y="614691"/>
                    <a:pt x="3719705" y="594857"/>
                  </a:cubicBezTo>
                  <a:close/>
                  <a:moveTo>
                    <a:pt x="3935828" y="1340826"/>
                  </a:moveTo>
                  <a:cubicBezTo>
                    <a:pt x="3931383" y="1332756"/>
                    <a:pt x="3930016" y="1322990"/>
                    <a:pt x="3932781" y="1313442"/>
                  </a:cubicBezTo>
                  <a:cubicBezTo>
                    <a:pt x="3938312" y="1294344"/>
                    <a:pt x="3958277" y="1283346"/>
                    <a:pt x="3977374" y="1288877"/>
                  </a:cubicBezTo>
                  <a:cubicBezTo>
                    <a:pt x="3996472" y="1294407"/>
                    <a:pt x="4007470" y="1314373"/>
                    <a:pt x="4001939" y="1333470"/>
                  </a:cubicBezTo>
                  <a:cubicBezTo>
                    <a:pt x="3996409" y="1352567"/>
                    <a:pt x="3976444" y="1363566"/>
                    <a:pt x="3957346" y="1358035"/>
                  </a:cubicBezTo>
                  <a:cubicBezTo>
                    <a:pt x="3947798" y="1355269"/>
                    <a:pt x="3940274" y="1348895"/>
                    <a:pt x="3935828" y="1340826"/>
                  </a:cubicBezTo>
                  <a:close/>
                  <a:moveTo>
                    <a:pt x="3652912" y="461184"/>
                  </a:moveTo>
                  <a:cubicBezTo>
                    <a:pt x="3651533" y="441350"/>
                    <a:pt x="3666495" y="424153"/>
                    <a:pt x="3686329" y="422776"/>
                  </a:cubicBezTo>
                  <a:cubicBezTo>
                    <a:pt x="3706164" y="421397"/>
                    <a:pt x="3723360" y="436359"/>
                    <a:pt x="3724738" y="456193"/>
                  </a:cubicBezTo>
                  <a:cubicBezTo>
                    <a:pt x="3726116" y="476028"/>
                    <a:pt x="3711155" y="493224"/>
                    <a:pt x="3691320" y="494602"/>
                  </a:cubicBezTo>
                  <a:cubicBezTo>
                    <a:pt x="3671486" y="495980"/>
                    <a:pt x="3654289" y="481019"/>
                    <a:pt x="3652912" y="461184"/>
                  </a:cubicBezTo>
                  <a:close/>
                  <a:moveTo>
                    <a:pt x="3952549" y="1489318"/>
                  </a:moveTo>
                  <a:cubicBezTo>
                    <a:pt x="3948103" y="1481249"/>
                    <a:pt x="3946737" y="1471483"/>
                    <a:pt x="3949502" y="1461934"/>
                  </a:cubicBezTo>
                  <a:cubicBezTo>
                    <a:pt x="3955032" y="1442837"/>
                    <a:pt x="3974998" y="1431839"/>
                    <a:pt x="3994095" y="1437370"/>
                  </a:cubicBezTo>
                  <a:cubicBezTo>
                    <a:pt x="4013192" y="1442900"/>
                    <a:pt x="4024191" y="1462865"/>
                    <a:pt x="4018660" y="1481963"/>
                  </a:cubicBezTo>
                  <a:cubicBezTo>
                    <a:pt x="4013130" y="1501060"/>
                    <a:pt x="3993164" y="1512058"/>
                    <a:pt x="3974067" y="1506527"/>
                  </a:cubicBezTo>
                  <a:cubicBezTo>
                    <a:pt x="3964518" y="1503762"/>
                    <a:pt x="3956994" y="1497388"/>
                    <a:pt x="3952549" y="1489318"/>
                  </a:cubicBezTo>
                  <a:close/>
                  <a:moveTo>
                    <a:pt x="3576479" y="335836"/>
                  </a:moveTo>
                  <a:cubicBezTo>
                    <a:pt x="3575101" y="316001"/>
                    <a:pt x="3590063" y="298805"/>
                    <a:pt x="3609897" y="297427"/>
                  </a:cubicBezTo>
                  <a:cubicBezTo>
                    <a:pt x="3629732" y="296049"/>
                    <a:pt x="3646928" y="311011"/>
                    <a:pt x="3648306" y="330845"/>
                  </a:cubicBezTo>
                  <a:cubicBezTo>
                    <a:pt x="3649684" y="350679"/>
                    <a:pt x="3634722" y="367876"/>
                    <a:pt x="3614888" y="369253"/>
                  </a:cubicBezTo>
                  <a:cubicBezTo>
                    <a:pt x="3595054" y="370632"/>
                    <a:pt x="3577857" y="355670"/>
                    <a:pt x="3576479" y="335836"/>
                  </a:cubicBezTo>
                  <a:close/>
                  <a:moveTo>
                    <a:pt x="3121124" y="200959"/>
                  </a:moveTo>
                  <a:cubicBezTo>
                    <a:pt x="3118375" y="181269"/>
                    <a:pt x="3132109" y="163077"/>
                    <a:pt x="3151801" y="160327"/>
                  </a:cubicBezTo>
                  <a:cubicBezTo>
                    <a:pt x="3171491" y="157578"/>
                    <a:pt x="3189684" y="171312"/>
                    <a:pt x="3192433" y="191003"/>
                  </a:cubicBezTo>
                  <a:cubicBezTo>
                    <a:pt x="3195182" y="210694"/>
                    <a:pt x="3181448" y="228886"/>
                    <a:pt x="3161757" y="231636"/>
                  </a:cubicBezTo>
                  <a:cubicBezTo>
                    <a:pt x="3142066" y="234385"/>
                    <a:pt x="3123874" y="220651"/>
                    <a:pt x="3121124" y="200959"/>
                  </a:cubicBezTo>
                  <a:close/>
                  <a:moveTo>
                    <a:pt x="3628283" y="2000411"/>
                  </a:moveTo>
                  <a:cubicBezTo>
                    <a:pt x="3625999" y="1991485"/>
                    <a:pt x="3627120" y="1981688"/>
                    <a:pt x="3632188" y="1973136"/>
                  </a:cubicBezTo>
                  <a:cubicBezTo>
                    <a:pt x="3642323" y="1956031"/>
                    <a:pt x="3664406" y="1950381"/>
                    <a:pt x="3681511" y="1960517"/>
                  </a:cubicBezTo>
                  <a:cubicBezTo>
                    <a:pt x="3698615" y="1970652"/>
                    <a:pt x="3704266" y="1992735"/>
                    <a:pt x="3694130" y="2009839"/>
                  </a:cubicBezTo>
                  <a:cubicBezTo>
                    <a:pt x="3683995" y="2026944"/>
                    <a:pt x="3661912" y="2032594"/>
                    <a:pt x="3644807" y="2022459"/>
                  </a:cubicBezTo>
                  <a:cubicBezTo>
                    <a:pt x="3636255" y="2017391"/>
                    <a:pt x="3630566" y="2009337"/>
                    <a:pt x="3628283" y="2000411"/>
                  </a:cubicBezTo>
                  <a:close/>
                  <a:moveTo>
                    <a:pt x="2976536" y="163224"/>
                  </a:moveTo>
                  <a:cubicBezTo>
                    <a:pt x="2973786" y="143533"/>
                    <a:pt x="2987521" y="125341"/>
                    <a:pt x="3007212" y="122592"/>
                  </a:cubicBezTo>
                  <a:cubicBezTo>
                    <a:pt x="3026903" y="119842"/>
                    <a:pt x="3045095" y="133577"/>
                    <a:pt x="3047844" y="153268"/>
                  </a:cubicBezTo>
                  <a:cubicBezTo>
                    <a:pt x="3050593" y="172959"/>
                    <a:pt x="3036859" y="191151"/>
                    <a:pt x="3017168" y="193900"/>
                  </a:cubicBezTo>
                  <a:cubicBezTo>
                    <a:pt x="2997477" y="196649"/>
                    <a:pt x="2979285" y="182915"/>
                    <a:pt x="2976536" y="163224"/>
                  </a:cubicBezTo>
                  <a:close/>
                  <a:moveTo>
                    <a:pt x="3508590" y="2089874"/>
                  </a:moveTo>
                  <a:cubicBezTo>
                    <a:pt x="3506306" y="2080948"/>
                    <a:pt x="3507428" y="2071151"/>
                    <a:pt x="3512495" y="2062599"/>
                  </a:cubicBezTo>
                  <a:cubicBezTo>
                    <a:pt x="3522630" y="2045494"/>
                    <a:pt x="3544713" y="2039844"/>
                    <a:pt x="3561818" y="2049980"/>
                  </a:cubicBezTo>
                  <a:cubicBezTo>
                    <a:pt x="3578923" y="2060115"/>
                    <a:pt x="3584573" y="2082198"/>
                    <a:pt x="3574437" y="2099302"/>
                  </a:cubicBezTo>
                  <a:cubicBezTo>
                    <a:pt x="3564302" y="2116407"/>
                    <a:pt x="3542219" y="2122057"/>
                    <a:pt x="3525114" y="2111922"/>
                  </a:cubicBezTo>
                  <a:cubicBezTo>
                    <a:pt x="3516562" y="2106854"/>
                    <a:pt x="3510873" y="2098800"/>
                    <a:pt x="3508590" y="2089874"/>
                  </a:cubicBezTo>
                  <a:close/>
                  <a:moveTo>
                    <a:pt x="2838101" y="114338"/>
                  </a:moveTo>
                  <a:cubicBezTo>
                    <a:pt x="2835351" y="94647"/>
                    <a:pt x="2849086" y="76455"/>
                    <a:pt x="2868777" y="73705"/>
                  </a:cubicBezTo>
                  <a:cubicBezTo>
                    <a:pt x="2888468" y="70956"/>
                    <a:pt x="2906660" y="84690"/>
                    <a:pt x="2909409" y="104382"/>
                  </a:cubicBezTo>
                  <a:cubicBezTo>
                    <a:pt x="2912159" y="124072"/>
                    <a:pt x="2898424" y="142265"/>
                    <a:pt x="2878733" y="145014"/>
                  </a:cubicBezTo>
                  <a:cubicBezTo>
                    <a:pt x="2859042" y="147763"/>
                    <a:pt x="2840850" y="134029"/>
                    <a:pt x="2838101" y="114338"/>
                  </a:cubicBezTo>
                  <a:close/>
                  <a:moveTo>
                    <a:pt x="3384022" y="2167572"/>
                  </a:moveTo>
                  <a:cubicBezTo>
                    <a:pt x="3381738" y="2158646"/>
                    <a:pt x="3382859" y="2148849"/>
                    <a:pt x="3387927" y="2140297"/>
                  </a:cubicBezTo>
                  <a:cubicBezTo>
                    <a:pt x="3398062" y="2123192"/>
                    <a:pt x="3420145" y="2117542"/>
                    <a:pt x="3437250" y="2127678"/>
                  </a:cubicBezTo>
                  <a:cubicBezTo>
                    <a:pt x="3454355" y="2137813"/>
                    <a:pt x="3460005" y="2159896"/>
                    <a:pt x="3449869" y="2177000"/>
                  </a:cubicBezTo>
                  <a:cubicBezTo>
                    <a:pt x="3439734" y="2194105"/>
                    <a:pt x="3417651" y="2199755"/>
                    <a:pt x="3400547" y="2189620"/>
                  </a:cubicBezTo>
                  <a:cubicBezTo>
                    <a:pt x="3391994" y="2184552"/>
                    <a:pt x="3386306" y="2176497"/>
                    <a:pt x="3384022" y="2167572"/>
                  </a:cubicBezTo>
                  <a:close/>
                  <a:moveTo>
                    <a:pt x="2802099" y="604121"/>
                  </a:moveTo>
                  <a:cubicBezTo>
                    <a:pt x="2792209" y="586873"/>
                    <a:pt x="2798175" y="564874"/>
                    <a:pt x="2815423" y="554985"/>
                  </a:cubicBezTo>
                  <a:cubicBezTo>
                    <a:pt x="2832671" y="545095"/>
                    <a:pt x="2854671" y="551061"/>
                    <a:pt x="2864560" y="568309"/>
                  </a:cubicBezTo>
                  <a:cubicBezTo>
                    <a:pt x="2874450" y="585557"/>
                    <a:pt x="2868484" y="607557"/>
                    <a:pt x="2851235" y="617446"/>
                  </a:cubicBezTo>
                  <a:cubicBezTo>
                    <a:pt x="2833987" y="627336"/>
                    <a:pt x="2811988" y="621370"/>
                    <a:pt x="2802099" y="604121"/>
                  </a:cubicBezTo>
                  <a:close/>
                  <a:moveTo>
                    <a:pt x="3122053" y="1742243"/>
                  </a:moveTo>
                  <a:cubicBezTo>
                    <a:pt x="3121257" y="1733064"/>
                    <a:pt x="3123963" y="1723582"/>
                    <a:pt x="3130359" y="1715972"/>
                  </a:cubicBezTo>
                  <a:cubicBezTo>
                    <a:pt x="3143151" y="1700752"/>
                    <a:pt x="3165860" y="1698784"/>
                    <a:pt x="3181080" y="1711576"/>
                  </a:cubicBezTo>
                  <a:cubicBezTo>
                    <a:pt x="3196301" y="1724368"/>
                    <a:pt x="3198269" y="1747077"/>
                    <a:pt x="3185477" y="1762297"/>
                  </a:cubicBezTo>
                  <a:cubicBezTo>
                    <a:pt x="3172685" y="1777518"/>
                    <a:pt x="3149975" y="1779486"/>
                    <a:pt x="3134755" y="1766693"/>
                  </a:cubicBezTo>
                  <a:cubicBezTo>
                    <a:pt x="3127145" y="1760297"/>
                    <a:pt x="3122848" y="1751422"/>
                    <a:pt x="3122053" y="1742243"/>
                  </a:cubicBezTo>
                  <a:close/>
                  <a:moveTo>
                    <a:pt x="2808322" y="750803"/>
                  </a:moveTo>
                  <a:cubicBezTo>
                    <a:pt x="2798433" y="733555"/>
                    <a:pt x="2804399" y="711555"/>
                    <a:pt x="2821647" y="701666"/>
                  </a:cubicBezTo>
                  <a:cubicBezTo>
                    <a:pt x="2838895" y="691776"/>
                    <a:pt x="2860895" y="697742"/>
                    <a:pt x="2870784" y="714991"/>
                  </a:cubicBezTo>
                  <a:cubicBezTo>
                    <a:pt x="2880673" y="732238"/>
                    <a:pt x="2874707" y="754238"/>
                    <a:pt x="2857459" y="764127"/>
                  </a:cubicBezTo>
                  <a:cubicBezTo>
                    <a:pt x="2840211" y="774017"/>
                    <a:pt x="2818211" y="768051"/>
                    <a:pt x="2808322" y="750803"/>
                  </a:cubicBezTo>
                  <a:close/>
                  <a:moveTo>
                    <a:pt x="3053335" y="1609550"/>
                  </a:moveTo>
                  <a:cubicBezTo>
                    <a:pt x="3052540" y="1600371"/>
                    <a:pt x="3055246" y="1590888"/>
                    <a:pt x="3061642" y="1583279"/>
                  </a:cubicBezTo>
                  <a:cubicBezTo>
                    <a:pt x="3074434" y="1568058"/>
                    <a:pt x="3097143" y="1566090"/>
                    <a:pt x="3112363" y="1578882"/>
                  </a:cubicBezTo>
                  <a:cubicBezTo>
                    <a:pt x="3127583" y="1591674"/>
                    <a:pt x="3129552" y="1614384"/>
                    <a:pt x="3116759" y="1629604"/>
                  </a:cubicBezTo>
                  <a:cubicBezTo>
                    <a:pt x="3103967" y="1644824"/>
                    <a:pt x="3081258" y="1646792"/>
                    <a:pt x="3066038" y="1634000"/>
                  </a:cubicBezTo>
                  <a:cubicBezTo>
                    <a:pt x="3058428" y="1627604"/>
                    <a:pt x="3054131" y="1618729"/>
                    <a:pt x="3053335" y="1609550"/>
                  </a:cubicBezTo>
                  <a:close/>
                  <a:moveTo>
                    <a:pt x="2827186" y="899038"/>
                  </a:moveTo>
                  <a:cubicBezTo>
                    <a:pt x="2817296" y="881790"/>
                    <a:pt x="2823262" y="859791"/>
                    <a:pt x="2840511" y="849901"/>
                  </a:cubicBezTo>
                  <a:cubicBezTo>
                    <a:pt x="2857758" y="840012"/>
                    <a:pt x="2879758" y="845978"/>
                    <a:pt x="2889647" y="863226"/>
                  </a:cubicBezTo>
                  <a:cubicBezTo>
                    <a:pt x="2899537" y="880474"/>
                    <a:pt x="2893571" y="902474"/>
                    <a:pt x="2876322" y="912363"/>
                  </a:cubicBezTo>
                  <a:cubicBezTo>
                    <a:pt x="2859075" y="922253"/>
                    <a:pt x="2837075" y="916287"/>
                    <a:pt x="2827186" y="899038"/>
                  </a:cubicBezTo>
                  <a:close/>
                  <a:moveTo>
                    <a:pt x="2997022" y="1473967"/>
                  </a:moveTo>
                  <a:cubicBezTo>
                    <a:pt x="2996226" y="1464788"/>
                    <a:pt x="2998932" y="1455306"/>
                    <a:pt x="3005328" y="1447696"/>
                  </a:cubicBezTo>
                  <a:cubicBezTo>
                    <a:pt x="3018120" y="1432476"/>
                    <a:pt x="3040830" y="1430508"/>
                    <a:pt x="3056050" y="1443300"/>
                  </a:cubicBezTo>
                  <a:cubicBezTo>
                    <a:pt x="3071270" y="1456092"/>
                    <a:pt x="3073238" y="1478801"/>
                    <a:pt x="3060446" y="1494021"/>
                  </a:cubicBezTo>
                  <a:cubicBezTo>
                    <a:pt x="3047654" y="1509241"/>
                    <a:pt x="3024945" y="1511210"/>
                    <a:pt x="3009725" y="1498417"/>
                  </a:cubicBezTo>
                  <a:cubicBezTo>
                    <a:pt x="3002114" y="1492021"/>
                    <a:pt x="2997817" y="1483146"/>
                    <a:pt x="2997022" y="1473967"/>
                  </a:cubicBezTo>
                  <a:close/>
                  <a:moveTo>
                    <a:pt x="2854763" y="1020334"/>
                  </a:moveTo>
                  <a:cubicBezTo>
                    <a:pt x="2855576" y="1011157"/>
                    <a:pt x="2859889" y="1002289"/>
                    <a:pt x="2867511" y="995907"/>
                  </a:cubicBezTo>
                  <a:cubicBezTo>
                    <a:pt x="2882754" y="983143"/>
                    <a:pt x="2905460" y="985153"/>
                    <a:pt x="2918224" y="1000397"/>
                  </a:cubicBezTo>
                  <a:cubicBezTo>
                    <a:pt x="2930988" y="1015640"/>
                    <a:pt x="2928979" y="1038346"/>
                    <a:pt x="2913735" y="1051110"/>
                  </a:cubicBezTo>
                  <a:cubicBezTo>
                    <a:pt x="2898491" y="1063874"/>
                    <a:pt x="2875786" y="1061864"/>
                    <a:pt x="2863021" y="1046621"/>
                  </a:cubicBezTo>
                  <a:cubicBezTo>
                    <a:pt x="2856639" y="1038999"/>
                    <a:pt x="2853951" y="1029512"/>
                    <a:pt x="2854763" y="1020334"/>
                  </a:cubicBezTo>
                  <a:close/>
                  <a:moveTo>
                    <a:pt x="2931249" y="1306262"/>
                  </a:moveTo>
                  <a:cubicBezTo>
                    <a:pt x="2932061" y="1297085"/>
                    <a:pt x="2936375" y="1288217"/>
                    <a:pt x="2943996" y="1281835"/>
                  </a:cubicBezTo>
                  <a:cubicBezTo>
                    <a:pt x="2959240" y="1269071"/>
                    <a:pt x="2981946" y="1271081"/>
                    <a:pt x="2994710" y="1286324"/>
                  </a:cubicBezTo>
                  <a:cubicBezTo>
                    <a:pt x="3007474" y="1301568"/>
                    <a:pt x="3005464" y="1324274"/>
                    <a:pt x="2990221" y="1337038"/>
                  </a:cubicBezTo>
                  <a:cubicBezTo>
                    <a:pt x="2974977" y="1349802"/>
                    <a:pt x="2952272" y="1347792"/>
                    <a:pt x="2939507" y="1332549"/>
                  </a:cubicBezTo>
                  <a:cubicBezTo>
                    <a:pt x="2933125" y="1324927"/>
                    <a:pt x="2930437" y="1315440"/>
                    <a:pt x="2931249" y="1306262"/>
                  </a:cubicBezTo>
                  <a:close/>
                  <a:moveTo>
                    <a:pt x="2886647" y="1163643"/>
                  </a:moveTo>
                  <a:cubicBezTo>
                    <a:pt x="2887460" y="1154465"/>
                    <a:pt x="2891773" y="1145598"/>
                    <a:pt x="2899395" y="1139216"/>
                  </a:cubicBezTo>
                  <a:cubicBezTo>
                    <a:pt x="2914639" y="1126452"/>
                    <a:pt x="2937344" y="1128461"/>
                    <a:pt x="2950109" y="1143705"/>
                  </a:cubicBezTo>
                  <a:cubicBezTo>
                    <a:pt x="2962873" y="1158949"/>
                    <a:pt x="2960863" y="1181654"/>
                    <a:pt x="2945619" y="1194419"/>
                  </a:cubicBezTo>
                  <a:cubicBezTo>
                    <a:pt x="2930376" y="1207183"/>
                    <a:pt x="2907670" y="1205173"/>
                    <a:pt x="2894906" y="1189929"/>
                  </a:cubicBezTo>
                  <a:cubicBezTo>
                    <a:pt x="2888524" y="1182308"/>
                    <a:pt x="2885835" y="1172820"/>
                    <a:pt x="2886647" y="1163643"/>
                  </a:cubicBezTo>
                  <a:close/>
                  <a:moveTo>
                    <a:pt x="2958683" y="2331305"/>
                  </a:moveTo>
                  <a:cubicBezTo>
                    <a:pt x="2947622" y="2314784"/>
                    <a:pt x="2952048" y="2292423"/>
                    <a:pt x="2968569" y="2281363"/>
                  </a:cubicBezTo>
                  <a:cubicBezTo>
                    <a:pt x="2985090" y="2270302"/>
                    <a:pt x="3007451" y="2274728"/>
                    <a:pt x="3018512" y="2291249"/>
                  </a:cubicBezTo>
                  <a:cubicBezTo>
                    <a:pt x="3029572" y="2307770"/>
                    <a:pt x="3025146" y="2330131"/>
                    <a:pt x="3008625" y="2341191"/>
                  </a:cubicBezTo>
                  <a:cubicBezTo>
                    <a:pt x="2992104" y="2352252"/>
                    <a:pt x="2969743" y="2347826"/>
                    <a:pt x="2958683" y="2331305"/>
                  </a:cubicBezTo>
                  <a:close/>
                  <a:moveTo>
                    <a:pt x="2327663" y="304326"/>
                  </a:moveTo>
                  <a:cubicBezTo>
                    <a:pt x="2327663" y="284444"/>
                    <a:pt x="2343781" y="268326"/>
                    <a:pt x="2363663" y="268326"/>
                  </a:cubicBezTo>
                  <a:cubicBezTo>
                    <a:pt x="2383545" y="268326"/>
                    <a:pt x="2399663" y="284444"/>
                    <a:pt x="2399663" y="304326"/>
                  </a:cubicBezTo>
                  <a:cubicBezTo>
                    <a:pt x="2399663" y="324208"/>
                    <a:pt x="2383545" y="340326"/>
                    <a:pt x="2363663" y="340326"/>
                  </a:cubicBezTo>
                  <a:cubicBezTo>
                    <a:pt x="2343781" y="340326"/>
                    <a:pt x="2327663" y="324208"/>
                    <a:pt x="2327663" y="304326"/>
                  </a:cubicBezTo>
                  <a:close/>
                  <a:moveTo>
                    <a:pt x="2987776" y="2477878"/>
                  </a:moveTo>
                  <a:cubicBezTo>
                    <a:pt x="2976716" y="2461357"/>
                    <a:pt x="2981142" y="2438996"/>
                    <a:pt x="2997663" y="2427935"/>
                  </a:cubicBezTo>
                  <a:cubicBezTo>
                    <a:pt x="3014184" y="2416874"/>
                    <a:pt x="3036544" y="2421300"/>
                    <a:pt x="3047605" y="2437822"/>
                  </a:cubicBezTo>
                  <a:cubicBezTo>
                    <a:pt x="3058666" y="2454343"/>
                    <a:pt x="3054240" y="2476703"/>
                    <a:pt x="3037719" y="2487764"/>
                  </a:cubicBezTo>
                  <a:cubicBezTo>
                    <a:pt x="3021198" y="2498825"/>
                    <a:pt x="2998837" y="2494399"/>
                    <a:pt x="2987776" y="2477878"/>
                  </a:cubicBezTo>
                  <a:close/>
                  <a:moveTo>
                    <a:pt x="2270296" y="166344"/>
                  </a:moveTo>
                  <a:cubicBezTo>
                    <a:pt x="2270295" y="146462"/>
                    <a:pt x="2286414" y="130344"/>
                    <a:pt x="2306295" y="130344"/>
                  </a:cubicBezTo>
                  <a:cubicBezTo>
                    <a:pt x="2326178" y="130344"/>
                    <a:pt x="2342295" y="146462"/>
                    <a:pt x="2342295" y="166344"/>
                  </a:cubicBezTo>
                  <a:cubicBezTo>
                    <a:pt x="2342296" y="186226"/>
                    <a:pt x="2326177" y="202344"/>
                    <a:pt x="2306296" y="202344"/>
                  </a:cubicBezTo>
                  <a:cubicBezTo>
                    <a:pt x="2286413" y="202344"/>
                    <a:pt x="2270296" y="186226"/>
                    <a:pt x="2270296" y="166344"/>
                  </a:cubicBezTo>
                  <a:close/>
                  <a:moveTo>
                    <a:pt x="3004152" y="2623774"/>
                  </a:moveTo>
                  <a:cubicBezTo>
                    <a:pt x="2993092" y="2607253"/>
                    <a:pt x="2997518" y="2584893"/>
                    <a:pt x="3014039" y="2573832"/>
                  </a:cubicBezTo>
                  <a:cubicBezTo>
                    <a:pt x="3030560" y="2562771"/>
                    <a:pt x="3052921" y="2567197"/>
                    <a:pt x="3063981" y="2583719"/>
                  </a:cubicBezTo>
                  <a:cubicBezTo>
                    <a:pt x="3075042" y="2600239"/>
                    <a:pt x="3070616" y="2622600"/>
                    <a:pt x="3054095" y="2633661"/>
                  </a:cubicBezTo>
                  <a:cubicBezTo>
                    <a:pt x="3037574" y="2644722"/>
                    <a:pt x="3015213" y="2640296"/>
                    <a:pt x="3004152" y="2623774"/>
                  </a:cubicBezTo>
                  <a:close/>
                  <a:moveTo>
                    <a:pt x="2202736" y="35999"/>
                  </a:moveTo>
                  <a:cubicBezTo>
                    <a:pt x="2202736" y="16117"/>
                    <a:pt x="2218854" y="0"/>
                    <a:pt x="2238736" y="0"/>
                  </a:cubicBezTo>
                  <a:cubicBezTo>
                    <a:pt x="2258618" y="-1"/>
                    <a:pt x="2274736" y="16118"/>
                    <a:pt x="2274736" y="35999"/>
                  </a:cubicBezTo>
                  <a:cubicBezTo>
                    <a:pt x="2274736" y="55882"/>
                    <a:pt x="2258618" y="71999"/>
                    <a:pt x="2238736" y="71999"/>
                  </a:cubicBezTo>
                  <a:cubicBezTo>
                    <a:pt x="2218854" y="72000"/>
                    <a:pt x="2202736" y="55881"/>
                    <a:pt x="2202736" y="35999"/>
                  </a:cubicBezTo>
                  <a:close/>
                  <a:moveTo>
                    <a:pt x="2548022" y="2703819"/>
                  </a:moveTo>
                  <a:cubicBezTo>
                    <a:pt x="2539351" y="2675284"/>
                    <a:pt x="2555455" y="2645123"/>
                    <a:pt x="2583990" y="2636452"/>
                  </a:cubicBezTo>
                  <a:cubicBezTo>
                    <a:pt x="2612525" y="2627782"/>
                    <a:pt x="2642687" y="2643886"/>
                    <a:pt x="2651357" y="2672421"/>
                  </a:cubicBezTo>
                  <a:cubicBezTo>
                    <a:pt x="2660027" y="2700956"/>
                    <a:pt x="2643923" y="2731117"/>
                    <a:pt x="2615388" y="2739787"/>
                  </a:cubicBezTo>
                  <a:cubicBezTo>
                    <a:pt x="2586853" y="2748458"/>
                    <a:pt x="2556692" y="2732354"/>
                    <a:pt x="2548022" y="2703819"/>
                  </a:cubicBezTo>
                  <a:close/>
                  <a:moveTo>
                    <a:pt x="1796864" y="250076"/>
                  </a:moveTo>
                  <a:cubicBezTo>
                    <a:pt x="1788194" y="221541"/>
                    <a:pt x="1804298" y="191379"/>
                    <a:pt x="1832833" y="182709"/>
                  </a:cubicBezTo>
                  <a:cubicBezTo>
                    <a:pt x="1861368" y="174039"/>
                    <a:pt x="1891529" y="190143"/>
                    <a:pt x="1900200" y="218678"/>
                  </a:cubicBezTo>
                  <a:cubicBezTo>
                    <a:pt x="1908870" y="247212"/>
                    <a:pt x="1892766" y="277374"/>
                    <a:pt x="1864231" y="286044"/>
                  </a:cubicBezTo>
                  <a:cubicBezTo>
                    <a:pt x="1835696" y="294715"/>
                    <a:pt x="1805535" y="278611"/>
                    <a:pt x="1796864" y="250076"/>
                  </a:cubicBezTo>
                  <a:close/>
                  <a:moveTo>
                    <a:pt x="2167312" y="1792371"/>
                  </a:moveTo>
                  <a:cubicBezTo>
                    <a:pt x="2158641" y="1763836"/>
                    <a:pt x="2174745" y="1733675"/>
                    <a:pt x="2203280" y="1725005"/>
                  </a:cubicBezTo>
                  <a:cubicBezTo>
                    <a:pt x="2231815" y="1716334"/>
                    <a:pt x="2261977" y="1732438"/>
                    <a:pt x="2270647" y="1760973"/>
                  </a:cubicBezTo>
                  <a:cubicBezTo>
                    <a:pt x="2279317" y="1789508"/>
                    <a:pt x="2263213" y="1819670"/>
                    <a:pt x="2234678" y="1828340"/>
                  </a:cubicBezTo>
                  <a:cubicBezTo>
                    <a:pt x="2206144" y="1837010"/>
                    <a:pt x="2175982" y="1820906"/>
                    <a:pt x="2167312" y="1792371"/>
                  </a:cubicBezTo>
                  <a:close/>
                  <a:moveTo>
                    <a:pt x="1987579" y="1219253"/>
                  </a:moveTo>
                  <a:cubicBezTo>
                    <a:pt x="1978909" y="1190718"/>
                    <a:pt x="1995013" y="1160557"/>
                    <a:pt x="2023548" y="1151887"/>
                  </a:cubicBezTo>
                  <a:cubicBezTo>
                    <a:pt x="2052083" y="1143216"/>
                    <a:pt x="2082244" y="1159320"/>
                    <a:pt x="2090914" y="1187855"/>
                  </a:cubicBezTo>
                  <a:cubicBezTo>
                    <a:pt x="2099585" y="1216390"/>
                    <a:pt x="2083481" y="1246551"/>
                    <a:pt x="2054946" y="1255222"/>
                  </a:cubicBezTo>
                  <a:cubicBezTo>
                    <a:pt x="2026411" y="1263892"/>
                    <a:pt x="1996250" y="1247788"/>
                    <a:pt x="1987579" y="1219253"/>
                  </a:cubicBezTo>
                  <a:close/>
                  <a:moveTo>
                    <a:pt x="2407640" y="2869975"/>
                  </a:moveTo>
                  <a:cubicBezTo>
                    <a:pt x="2401860" y="2850952"/>
                    <a:pt x="2412596" y="2830844"/>
                    <a:pt x="2431619" y="2825064"/>
                  </a:cubicBezTo>
                  <a:cubicBezTo>
                    <a:pt x="2450642" y="2819284"/>
                    <a:pt x="2470750" y="2830020"/>
                    <a:pt x="2476530" y="2849043"/>
                  </a:cubicBezTo>
                  <a:cubicBezTo>
                    <a:pt x="2482310" y="2868066"/>
                    <a:pt x="2471574" y="2888174"/>
                    <a:pt x="2452551" y="2893954"/>
                  </a:cubicBezTo>
                  <a:cubicBezTo>
                    <a:pt x="2433528" y="2899734"/>
                    <a:pt x="2413420" y="2888998"/>
                    <a:pt x="2407640" y="2869975"/>
                  </a:cubicBezTo>
                  <a:close/>
                  <a:moveTo>
                    <a:pt x="1587774" y="190106"/>
                  </a:moveTo>
                  <a:cubicBezTo>
                    <a:pt x="1581994" y="171083"/>
                    <a:pt x="1592730" y="150975"/>
                    <a:pt x="1611753" y="145195"/>
                  </a:cubicBezTo>
                  <a:cubicBezTo>
                    <a:pt x="1630777" y="139415"/>
                    <a:pt x="1650884" y="150151"/>
                    <a:pt x="1656665" y="169174"/>
                  </a:cubicBezTo>
                  <a:cubicBezTo>
                    <a:pt x="1662445" y="188197"/>
                    <a:pt x="1651709" y="208305"/>
                    <a:pt x="1632686" y="214085"/>
                  </a:cubicBezTo>
                  <a:cubicBezTo>
                    <a:pt x="1613662" y="219865"/>
                    <a:pt x="1593555" y="209129"/>
                    <a:pt x="1587774" y="190106"/>
                  </a:cubicBezTo>
                  <a:close/>
                  <a:moveTo>
                    <a:pt x="1935089" y="3181101"/>
                  </a:moveTo>
                  <a:cubicBezTo>
                    <a:pt x="1932805" y="3172175"/>
                    <a:pt x="1933926" y="3162378"/>
                    <a:pt x="1938994" y="3153826"/>
                  </a:cubicBezTo>
                  <a:cubicBezTo>
                    <a:pt x="1949129" y="3136721"/>
                    <a:pt x="1971212" y="3131071"/>
                    <a:pt x="1988317" y="3141207"/>
                  </a:cubicBezTo>
                  <a:cubicBezTo>
                    <a:pt x="2005421" y="3151342"/>
                    <a:pt x="2011071" y="3173425"/>
                    <a:pt x="2000936" y="3190530"/>
                  </a:cubicBezTo>
                  <a:cubicBezTo>
                    <a:pt x="1990801" y="3207634"/>
                    <a:pt x="1968718" y="3213285"/>
                    <a:pt x="1951613" y="3203149"/>
                  </a:cubicBezTo>
                  <a:cubicBezTo>
                    <a:pt x="1943061" y="3198081"/>
                    <a:pt x="1937372" y="3190027"/>
                    <a:pt x="1935089" y="3181101"/>
                  </a:cubicBezTo>
                  <a:close/>
                  <a:moveTo>
                    <a:pt x="967826" y="216990"/>
                  </a:moveTo>
                  <a:cubicBezTo>
                    <a:pt x="964759" y="208302"/>
                    <a:pt x="965005" y="198444"/>
                    <a:pt x="969292" y="189476"/>
                  </a:cubicBezTo>
                  <a:cubicBezTo>
                    <a:pt x="977867" y="171537"/>
                    <a:pt x="999360" y="163947"/>
                    <a:pt x="1017298" y="172522"/>
                  </a:cubicBezTo>
                  <a:cubicBezTo>
                    <a:pt x="1035236" y="181096"/>
                    <a:pt x="1042826" y="202590"/>
                    <a:pt x="1034252" y="220528"/>
                  </a:cubicBezTo>
                  <a:cubicBezTo>
                    <a:pt x="1025677" y="238466"/>
                    <a:pt x="1004184" y="246056"/>
                    <a:pt x="986246" y="237481"/>
                  </a:cubicBezTo>
                  <a:cubicBezTo>
                    <a:pt x="977277" y="233194"/>
                    <a:pt x="970895" y="225677"/>
                    <a:pt x="967826" y="216990"/>
                  </a:cubicBezTo>
                  <a:close/>
                  <a:moveTo>
                    <a:pt x="1815396" y="3270564"/>
                  </a:moveTo>
                  <a:cubicBezTo>
                    <a:pt x="1813112" y="3261638"/>
                    <a:pt x="1814233" y="3251841"/>
                    <a:pt x="1819301" y="3243289"/>
                  </a:cubicBezTo>
                  <a:cubicBezTo>
                    <a:pt x="1829436" y="3226184"/>
                    <a:pt x="1851519" y="3220534"/>
                    <a:pt x="1868624" y="3230670"/>
                  </a:cubicBezTo>
                  <a:cubicBezTo>
                    <a:pt x="1885728" y="3240805"/>
                    <a:pt x="1891378" y="3262888"/>
                    <a:pt x="1881243" y="3279992"/>
                  </a:cubicBezTo>
                  <a:cubicBezTo>
                    <a:pt x="1871108" y="3297097"/>
                    <a:pt x="1849025" y="3302747"/>
                    <a:pt x="1831920" y="3292612"/>
                  </a:cubicBezTo>
                  <a:cubicBezTo>
                    <a:pt x="1823368" y="3287544"/>
                    <a:pt x="1817679" y="3279490"/>
                    <a:pt x="1815396" y="3270564"/>
                  </a:cubicBezTo>
                  <a:close/>
                  <a:moveTo>
                    <a:pt x="818596" y="209239"/>
                  </a:moveTo>
                  <a:cubicBezTo>
                    <a:pt x="815528" y="200552"/>
                    <a:pt x="815773" y="190694"/>
                    <a:pt x="820061" y="181725"/>
                  </a:cubicBezTo>
                  <a:cubicBezTo>
                    <a:pt x="828636" y="163787"/>
                    <a:pt x="850129" y="156196"/>
                    <a:pt x="868067" y="164771"/>
                  </a:cubicBezTo>
                  <a:cubicBezTo>
                    <a:pt x="886004" y="173346"/>
                    <a:pt x="893595" y="194839"/>
                    <a:pt x="885021" y="212777"/>
                  </a:cubicBezTo>
                  <a:cubicBezTo>
                    <a:pt x="876446" y="230715"/>
                    <a:pt x="854953" y="238305"/>
                    <a:pt x="837015" y="229731"/>
                  </a:cubicBezTo>
                  <a:cubicBezTo>
                    <a:pt x="828046" y="225443"/>
                    <a:pt x="821663" y="217926"/>
                    <a:pt x="818596" y="209239"/>
                  </a:cubicBezTo>
                  <a:close/>
                  <a:moveTo>
                    <a:pt x="1690828" y="3348262"/>
                  </a:moveTo>
                  <a:cubicBezTo>
                    <a:pt x="1688544" y="3339336"/>
                    <a:pt x="1689666" y="3329539"/>
                    <a:pt x="1694733" y="3320987"/>
                  </a:cubicBezTo>
                  <a:cubicBezTo>
                    <a:pt x="1704868" y="3303882"/>
                    <a:pt x="1726951" y="3298232"/>
                    <a:pt x="1744056" y="3308368"/>
                  </a:cubicBezTo>
                  <a:cubicBezTo>
                    <a:pt x="1761161" y="3318503"/>
                    <a:pt x="1766811" y="3340586"/>
                    <a:pt x="1756675" y="3357690"/>
                  </a:cubicBezTo>
                  <a:cubicBezTo>
                    <a:pt x="1746540" y="3374795"/>
                    <a:pt x="1724457" y="3380445"/>
                    <a:pt x="1707352" y="3370310"/>
                  </a:cubicBezTo>
                  <a:cubicBezTo>
                    <a:pt x="1698800" y="3365242"/>
                    <a:pt x="1693111" y="3357188"/>
                    <a:pt x="1690828" y="3348262"/>
                  </a:cubicBezTo>
                  <a:close/>
                  <a:moveTo>
                    <a:pt x="671859" y="213976"/>
                  </a:moveTo>
                  <a:cubicBezTo>
                    <a:pt x="668791" y="205289"/>
                    <a:pt x="669037" y="195431"/>
                    <a:pt x="673324" y="186463"/>
                  </a:cubicBezTo>
                  <a:cubicBezTo>
                    <a:pt x="681899" y="168524"/>
                    <a:pt x="703392" y="160934"/>
                    <a:pt x="721330" y="169509"/>
                  </a:cubicBezTo>
                  <a:cubicBezTo>
                    <a:pt x="739268" y="178083"/>
                    <a:pt x="746859" y="199577"/>
                    <a:pt x="738284" y="217514"/>
                  </a:cubicBezTo>
                  <a:cubicBezTo>
                    <a:pt x="729709" y="235453"/>
                    <a:pt x="708216" y="243043"/>
                    <a:pt x="690278" y="234468"/>
                  </a:cubicBezTo>
                  <a:cubicBezTo>
                    <a:pt x="681309" y="230181"/>
                    <a:pt x="674927" y="222664"/>
                    <a:pt x="671859" y="213976"/>
                  </a:cubicBezTo>
                  <a:close/>
                  <a:moveTo>
                    <a:pt x="1380083" y="3067252"/>
                  </a:moveTo>
                  <a:cubicBezTo>
                    <a:pt x="1367547" y="3040192"/>
                    <a:pt x="1379322" y="3008092"/>
                    <a:pt x="1406382" y="2995556"/>
                  </a:cubicBezTo>
                  <a:cubicBezTo>
                    <a:pt x="1433443" y="2983020"/>
                    <a:pt x="1465543" y="2994794"/>
                    <a:pt x="1478078" y="3021855"/>
                  </a:cubicBezTo>
                  <a:cubicBezTo>
                    <a:pt x="1490615" y="3048915"/>
                    <a:pt x="1478840" y="3081015"/>
                    <a:pt x="1451779" y="3093551"/>
                  </a:cubicBezTo>
                  <a:cubicBezTo>
                    <a:pt x="1424719" y="3106087"/>
                    <a:pt x="1392619" y="3094313"/>
                    <a:pt x="1380083" y="3067252"/>
                  </a:cubicBezTo>
                  <a:close/>
                  <a:moveTo>
                    <a:pt x="1057074" y="2133795"/>
                  </a:moveTo>
                  <a:cubicBezTo>
                    <a:pt x="1044538" y="2106735"/>
                    <a:pt x="1056313" y="2074634"/>
                    <a:pt x="1083373" y="2062098"/>
                  </a:cubicBezTo>
                  <a:cubicBezTo>
                    <a:pt x="1110433" y="2049563"/>
                    <a:pt x="1142533" y="2061337"/>
                    <a:pt x="1155069" y="2088398"/>
                  </a:cubicBezTo>
                  <a:cubicBezTo>
                    <a:pt x="1167605" y="2115458"/>
                    <a:pt x="1155830" y="2147558"/>
                    <a:pt x="1128770" y="2160094"/>
                  </a:cubicBezTo>
                  <a:cubicBezTo>
                    <a:pt x="1101710" y="2172630"/>
                    <a:pt x="1069610" y="2160855"/>
                    <a:pt x="1057074" y="2133795"/>
                  </a:cubicBezTo>
                  <a:close/>
                  <a:moveTo>
                    <a:pt x="581247" y="611117"/>
                  </a:moveTo>
                  <a:cubicBezTo>
                    <a:pt x="576609" y="581657"/>
                    <a:pt x="596733" y="554015"/>
                    <a:pt x="626193" y="549377"/>
                  </a:cubicBezTo>
                  <a:cubicBezTo>
                    <a:pt x="655653" y="544739"/>
                    <a:pt x="683296" y="564862"/>
                    <a:pt x="687933" y="594322"/>
                  </a:cubicBezTo>
                  <a:cubicBezTo>
                    <a:pt x="692571" y="623783"/>
                    <a:pt x="672448" y="651425"/>
                    <a:pt x="642988" y="656063"/>
                  </a:cubicBezTo>
                  <a:cubicBezTo>
                    <a:pt x="613528" y="660701"/>
                    <a:pt x="585885" y="640577"/>
                    <a:pt x="581247" y="611117"/>
                  </a:cubicBezTo>
                  <a:close/>
                  <a:moveTo>
                    <a:pt x="832154" y="1566483"/>
                  </a:moveTo>
                  <a:cubicBezTo>
                    <a:pt x="827516" y="1537023"/>
                    <a:pt x="847639" y="1509380"/>
                    <a:pt x="877099" y="1504742"/>
                  </a:cubicBezTo>
                  <a:cubicBezTo>
                    <a:pt x="906559" y="1500105"/>
                    <a:pt x="934202" y="1520228"/>
                    <a:pt x="938840" y="1549688"/>
                  </a:cubicBezTo>
                  <a:cubicBezTo>
                    <a:pt x="943477" y="1579148"/>
                    <a:pt x="923354" y="1606791"/>
                    <a:pt x="893894" y="1611429"/>
                  </a:cubicBezTo>
                  <a:cubicBezTo>
                    <a:pt x="864434" y="1616066"/>
                    <a:pt x="836791" y="1595943"/>
                    <a:pt x="832154" y="1566483"/>
                  </a:cubicBezTo>
                  <a:close/>
                  <a:moveTo>
                    <a:pt x="527666" y="1225764"/>
                  </a:moveTo>
                  <a:cubicBezTo>
                    <a:pt x="521886" y="1206740"/>
                    <a:pt x="532622" y="1186633"/>
                    <a:pt x="551645" y="1180852"/>
                  </a:cubicBezTo>
                  <a:cubicBezTo>
                    <a:pt x="570668" y="1175072"/>
                    <a:pt x="590776" y="1185808"/>
                    <a:pt x="596556" y="1204831"/>
                  </a:cubicBezTo>
                  <a:cubicBezTo>
                    <a:pt x="602336" y="1223855"/>
                    <a:pt x="591600" y="1243962"/>
                    <a:pt x="572577" y="1249743"/>
                  </a:cubicBezTo>
                  <a:cubicBezTo>
                    <a:pt x="553554" y="1255523"/>
                    <a:pt x="533446" y="1244787"/>
                    <a:pt x="527666" y="1225764"/>
                  </a:cubicBezTo>
                  <a:close/>
                  <a:moveTo>
                    <a:pt x="931769" y="2590073"/>
                  </a:moveTo>
                  <a:cubicBezTo>
                    <a:pt x="925989" y="2571049"/>
                    <a:pt x="936725" y="2550942"/>
                    <a:pt x="955748" y="2545162"/>
                  </a:cubicBezTo>
                  <a:cubicBezTo>
                    <a:pt x="974771" y="2539381"/>
                    <a:pt x="994879" y="2550117"/>
                    <a:pt x="1000659" y="2569141"/>
                  </a:cubicBezTo>
                  <a:cubicBezTo>
                    <a:pt x="1006439" y="2588164"/>
                    <a:pt x="995703" y="2608272"/>
                    <a:pt x="976680" y="2614052"/>
                  </a:cubicBezTo>
                  <a:cubicBezTo>
                    <a:pt x="957657" y="2619832"/>
                    <a:pt x="937549" y="2609096"/>
                    <a:pt x="931769" y="2590073"/>
                  </a:cubicBezTo>
                  <a:close/>
                  <a:moveTo>
                    <a:pt x="362900" y="954630"/>
                  </a:moveTo>
                  <a:cubicBezTo>
                    <a:pt x="357120" y="935607"/>
                    <a:pt x="367856" y="915499"/>
                    <a:pt x="386879" y="909719"/>
                  </a:cubicBezTo>
                  <a:cubicBezTo>
                    <a:pt x="405902" y="903939"/>
                    <a:pt x="426010" y="914674"/>
                    <a:pt x="431790" y="933698"/>
                  </a:cubicBezTo>
                  <a:cubicBezTo>
                    <a:pt x="437570" y="952721"/>
                    <a:pt x="426834" y="972829"/>
                    <a:pt x="407811" y="978609"/>
                  </a:cubicBezTo>
                  <a:cubicBezTo>
                    <a:pt x="388788" y="984389"/>
                    <a:pt x="368680" y="973653"/>
                    <a:pt x="362900" y="954630"/>
                  </a:cubicBezTo>
                  <a:close/>
                  <a:moveTo>
                    <a:pt x="412323" y="1320767"/>
                  </a:moveTo>
                  <a:cubicBezTo>
                    <a:pt x="406542" y="1301744"/>
                    <a:pt x="417278" y="1281636"/>
                    <a:pt x="436302" y="1275856"/>
                  </a:cubicBezTo>
                  <a:cubicBezTo>
                    <a:pt x="455325" y="1270076"/>
                    <a:pt x="475432" y="1280812"/>
                    <a:pt x="481213" y="1299835"/>
                  </a:cubicBezTo>
                  <a:cubicBezTo>
                    <a:pt x="486993" y="1318858"/>
                    <a:pt x="476257" y="1338966"/>
                    <a:pt x="457234" y="1344746"/>
                  </a:cubicBezTo>
                  <a:cubicBezTo>
                    <a:pt x="438210" y="1350526"/>
                    <a:pt x="418103" y="1339790"/>
                    <a:pt x="412323" y="1320767"/>
                  </a:cubicBezTo>
                  <a:close/>
                  <a:moveTo>
                    <a:pt x="783070" y="2575298"/>
                  </a:moveTo>
                  <a:cubicBezTo>
                    <a:pt x="777290" y="2556275"/>
                    <a:pt x="788025" y="2536167"/>
                    <a:pt x="807049" y="2530387"/>
                  </a:cubicBezTo>
                  <a:cubicBezTo>
                    <a:pt x="826072" y="2524607"/>
                    <a:pt x="846180" y="2535343"/>
                    <a:pt x="851960" y="2554366"/>
                  </a:cubicBezTo>
                  <a:cubicBezTo>
                    <a:pt x="857740" y="2573389"/>
                    <a:pt x="847004" y="2593497"/>
                    <a:pt x="827981" y="2599277"/>
                  </a:cubicBezTo>
                  <a:cubicBezTo>
                    <a:pt x="808958" y="2605057"/>
                    <a:pt x="788850" y="2594321"/>
                    <a:pt x="783070" y="2575298"/>
                  </a:cubicBezTo>
                  <a:close/>
                  <a:moveTo>
                    <a:pt x="902459" y="2989123"/>
                  </a:moveTo>
                  <a:cubicBezTo>
                    <a:pt x="896678" y="2970100"/>
                    <a:pt x="907414" y="2949992"/>
                    <a:pt x="926437" y="2944212"/>
                  </a:cubicBezTo>
                  <a:cubicBezTo>
                    <a:pt x="945461" y="2938432"/>
                    <a:pt x="965568" y="2949168"/>
                    <a:pt x="971349" y="2968191"/>
                  </a:cubicBezTo>
                  <a:cubicBezTo>
                    <a:pt x="977129" y="2987214"/>
                    <a:pt x="966393" y="3007322"/>
                    <a:pt x="947370" y="3013102"/>
                  </a:cubicBezTo>
                  <a:cubicBezTo>
                    <a:pt x="928346" y="3018882"/>
                    <a:pt x="908239" y="3008146"/>
                    <a:pt x="902459" y="2989123"/>
                  </a:cubicBezTo>
                  <a:close/>
                  <a:moveTo>
                    <a:pt x="247557" y="1049633"/>
                  </a:moveTo>
                  <a:cubicBezTo>
                    <a:pt x="241777" y="1030610"/>
                    <a:pt x="252512" y="1010502"/>
                    <a:pt x="271536" y="1004722"/>
                  </a:cubicBezTo>
                  <a:cubicBezTo>
                    <a:pt x="290559" y="998942"/>
                    <a:pt x="310667" y="1009678"/>
                    <a:pt x="316447" y="1028701"/>
                  </a:cubicBezTo>
                  <a:cubicBezTo>
                    <a:pt x="322227" y="1047724"/>
                    <a:pt x="311491" y="1067832"/>
                    <a:pt x="292468" y="1073612"/>
                  </a:cubicBezTo>
                  <a:cubicBezTo>
                    <a:pt x="273445" y="1079393"/>
                    <a:pt x="253337" y="1068657"/>
                    <a:pt x="247557" y="1049633"/>
                  </a:cubicBezTo>
                  <a:close/>
                  <a:moveTo>
                    <a:pt x="307249" y="1423302"/>
                  </a:moveTo>
                  <a:cubicBezTo>
                    <a:pt x="301468" y="1404279"/>
                    <a:pt x="312204" y="1384172"/>
                    <a:pt x="331228" y="1378391"/>
                  </a:cubicBezTo>
                  <a:cubicBezTo>
                    <a:pt x="350251" y="1372611"/>
                    <a:pt x="370359" y="1383347"/>
                    <a:pt x="376139" y="1402370"/>
                  </a:cubicBezTo>
                  <a:cubicBezTo>
                    <a:pt x="381919" y="1421394"/>
                    <a:pt x="371183" y="1441501"/>
                    <a:pt x="352160" y="1447281"/>
                  </a:cubicBezTo>
                  <a:cubicBezTo>
                    <a:pt x="333136" y="1453062"/>
                    <a:pt x="313029" y="1442326"/>
                    <a:pt x="307249" y="1423302"/>
                  </a:cubicBezTo>
                  <a:close/>
                  <a:moveTo>
                    <a:pt x="638714" y="2548552"/>
                  </a:moveTo>
                  <a:cubicBezTo>
                    <a:pt x="632934" y="2529528"/>
                    <a:pt x="643669" y="2509421"/>
                    <a:pt x="662693" y="2503640"/>
                  </a:cubicBezTo>
                  <a:cubicBezTo>
                    <a:pt x="681716" y="2497860"/>
                    <a:pt x="701824" y="2508596"/>
                    <a:pt x="707604" y="2527619"/>
                  </a:cubicBezTo>
                  <a:cubicBezTo>
                    <a:pt x="713384" y="2546643"/>
                    <a:pt x="702648" y="2566750"/>
                    <a:pt x="683625" y="2572530"/>
                  </a:cubicBezTo>
                  <a:cubicBezTo>
                    <a:pt x="664602" y="2578311"/>
                    <a:pt x="644494" y="2567575"/>
                    <a:pt x="638714" y="2548552"/>
                  </a:cubicBezTo>
                  <a:close/>
                  <a:moveTo>
                    <a:pt x="753759" y="2974348"/>
                  </a:moveTo>
                  <a:cubicBezTo>
                    <a:pt x="747979" y="2955325"/>
                    <a:pt x="758715" y="2935218"/>
                    <a:pt x="777738" y="2929437"/>
                  </a:cubicBezTo>
                  <a:cubicBezTo>
                    <a:pt x="796762" y="2923657"/>
                    <a:pt x="816869" y="2934393"/>
                    <a:pt x="822649" y="2953416"/>
                  </a:cubicBezTo>
                  <a:cubicBezTo>
                    <a:pt x="828430" y="2972440"/>
                    <a:pt x="817694" y="2992547"/>
                    <a:pt x="798670" y="2998327"/>
                  </a:cubicBezTo>
                  <a:cubicBezTo>
                    <a:pt x="779647" y="3004108"/>
                    <a:pt x="759540" y="2993372"/>
                    <a:pt x="753759" y="2974348"/>
                  </a:cubicBezTo>
                  <a:close/>
                  <a:moveTo>
                    <a:pt x="142483" y="1152169"/>
                  </a:moveTo>
                  <a:cubicBezTo>
                    <a:pt x="136703" y="1133146"/>
                    <a:pt x="147438" y="1113038"/>
                    <a:pt x="166462" y="1107258"/>
                  </a:cubicBezTo>
                  <a:cubicBezTo>
                    <a:pt x="185485" y="1101477"/>
                    <a:pt x="205593" y="1112213"/>
                    <a:pt x="211373" y="1131237"/>
                  </a:cubicBezTo>
                  <a:cubicBezTo>
                    <a:pt x="217153" y="1150260"/>
                    <a:pt x="206417" y="1170368"/>
                    <a:pt x="187394" y="1176148"/>
                  </a:cubicBezTo>
                  <a:cubicBezTo>
                    <a:pt x="168371" y="1181928"/>
                    <a:pt x="148263" y="1171192"/>
                    <a:pt x="142483" y="1152169"/>
                  </a:cubicBezTo>
                  <a:close/>
                  <a:moveTo>
                    <a:pt x="338202" y="1973180"/>
                  </a:moveTo>
                  <a:cubicBezTo>
                    <a:pt x="329532" y="1944646"/>
                    <a:pt x="345636" y="1914484"/>
                    <a:pt x="374171" y="1905814"/>
                  </a:cubicBezTo>
                  <a:cubicBezTo>
                    <a:pt x="388438" y="1901479"/>
                    <a:pt x="403112" y="1903337"/>
                    <a:pt x="415304" y="1909846"/>
                  </a:cubicBezTo>
                  <a:lnTo>
                    <a:pt x="417159" y="1912105"/>
                  </a:lnTo>
                  <a:lnTo>
                    <a:pt x="422759" y="1913827"/>
                  </a:lnTo>
                  <a:cubicBezTo>
                    <a:pt x="434950" y="1920336"/>
                    <a:pt x="444658" y="1931495"/>
                    <a:pt x="448993" y="1945763"/>
                  </a:cubicBezTo>
                  <a:cubicBezTo>
                    <a:pt x="457663" y="1974298"/>
                    <a:pt x="441559" y="2004459"/>
                    <a:pt x="413024" y="2013129"/>
                  </a:cubicBezTo>
                  <a:cubicBezTo>
                    <a:pt x="398757" y="2017464"/>
                    <a:pt x="384083" y="2015606"/>
                    <a:pt x="371892" y="2009097"/>
                  </a:cubicBezTo>
                  <a:lnTo>
                    <a:pt x="370036" y="2006838"/>
                  </a:lnTo>
                  <a:lnTo>
                    <a:pt x="364437" y="2005116"/>
                  </a:lnTo>
                  <a:cubicBezTo>
                    <a:pt x="352245" y="1998607"/>
                    <a:pt x="342538" y="1987448"/>
                    <a:pt x="338202" y="1973180"/>
                  </a:cubicBezTo>
                  <a:close/>
                  <a:moveTo>
                    <a:pt x="181956" y="1520811"/>
                  </a:moveTo>
                  <a:cubicBezTo>
                    <a:pt x="173286" y="1492276"/>
                    <a:pt x="189389" y="1462114"/>
                    <a:pt x="217924" y="1453444"/>
                  </a:cubicBezTo>
                  <a:cubicBezTo>
                    <a:pt x="246459" y="1444774"/>
                    <a:pt x="276621" y="1460878"/>
                    <a:pt x="285291" y="1489413"/>
                  </a:cubicBezTo>
                  <a:cubicBezTo>
                    <a:pt x="293961" y="1517947"/>
                    <a:pt x="277857" y="1548109"/>
                    <a:pt x="249323" y="1556779"/>
                  </a:cubicBezTo>
                  <a:cubicBezTo>
                    <a:pt x="220788" y="1565450"/>
                    <a:pt x="190626" y="1549346"/>
                    <a:pt x="181956" y="1520811"/>
                  </a:cubicBezTo>
                  <a:close/>
                  <a:moveTo>
                    <a:pt x="609403" y="2947602"/>
                  </a:moveTo>
                  <a:cubicBezTo>
                    <a:pt x="603623" y="2928579"/>
                    <a:pt x="614359" y="2908471"/>
                    <a:pt x="633382" y="2902691"/>
                  </a:cubicBezTo>
                  <a:cubicBezTo>
                    <a:pt x="652406" y="2896911"/>
                    <a:pt x="672513" y="2907647"/>
                    <a:pt x="678293" y="2926670"/>
                  </a:cubicBezTo>
                  <a:cubicBezTo>
                    <a:pt x="684074" y="2945693"/>
                    <a:pt x="673338" y="2965801"/>
                    <a:pt x="654314" y="2971581"/>
                  </a:cubicBezTo>
                  <a:cubicBezTo>
                    <a:pt x="635291" y="2977361"/>
                    <a:pt x="615184" y="2966625"/>
                    <a:pt x="609403" y="2947602"/>
                  </a:cubicBezTo>
                  <a:close/>
                  <a:moveTo>
                    <a:pt x="473724" y="2510566"/>
                  </a:moveTo>
                  <a:cubicBezTo>
                    <a:pt x="465054" y="2482031"/>
                    <a:pt x="481158" y="2451870"/>
                    <a:pt x="509693" y="2443200"/>
                  </a:cubicBezTo>
                  <a:cubicBezTo>
                    <a:pt x="538227" y="2434529"/>
                    <a:pt x="568389" y="2450633"/>
                    <a:pt x="577059" y="2479168"/>
                  </a:cubicBezTo>
                  <a:cubicBezTo>
                    <a:pt x="585730" y="2507703"/>
                    <a:pt x="569626" y="2537864"/>
                    <a:pt x="541091" y="2546535"/>
                  </a:cubicBezTo>
                  <a:cubicBezTo>
                    <a:pt x="512556" y="2555205"/>
                    <a:pt x="482394" y="2539101"/>
                    <a:pt x="473724" y="2510566"/>
                  </a:cubicBezTo>
                  <a:close/>
                  <a:moveTo>
                    <a:pt x="2346" y="1247211"/>
                  </a:moveTo>
                  <a:cubicBezTo>
                    <a:pt x="-6324" y="1218676"/>
                    <a:pt x="9780" y="1188515"/>
                    <a:pt x="38314" y="1179844"/>
                  </a:cubicBezTo>
                  <a:cubicBezTo>
                    <a:pt x="66849" y="1171174"/>
                    <a:pt x="97011" y="1187278"/>
                    <a:pt x="105681" y="1215813"/>
                  </a:cubicBezTo>
                  <a:cubicBezTo>
                    <a:pt x="114351" y="1244348"/>
                    <a:pt x="98247" y="1274509"/>
                    <a:pt x="69713" y="1283180"/>
                  </a:cubicBezTo>
                  <a:cubicBezTo>
                    <a:pt x="41178" y="1291850"/>
                    <a:pt x="11016" y="1275746"/>
                    <a:pt x="2346" y="1247211"/>
                  </a:cubicBezTo>
                  <a:close/>
                  <a:moveTo>
                    <a:pt x="430264" y="2898359"/>
                  </a:moveTo>
                  <a:cubicBezTo>
                    <a:pt x="421593" y="2869824"/>
                    <a:pt x="437697" y="2839663"/>
                    <a:pt x="466232" y="2830993"/>
                  </a:cubicBezTo>
                  <a:cubicBezTo>
                    <a:pt x="494767" y="2822322"/>
                    <a:pt x="524929" y="2838426"/>
                    <a:pt x="533599" y="2866961"/>
                  </a:cubicBezTo>
                  <a:cubicBezTo>
                    <a:pt x="542269" y="2895496"/>
                    <a:pt x="526165" y="2925657"/>
                    <a:pt x="497630" y="2934328"/>
                  </a:cubicBezTo>
                  <a:cubicBezTo>
                    <a:pt x="469096" y="2942998"/>
                    <a:pt x="438934" y="2926894"/>
                    <a:pt x="430264" y="2898359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22225">
              <a:solidFill>
                <a:srgbClr val="000000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800" u="none" cap="none" strike="noStrike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808" name="Google Shape;2808;p30"/>
            <p:cNvGrpSpPr/>
            <p:nvPr/>
          </p:nvGrpSpPr>
          <p:grpSpPr>
            <a:xfrm>
              <a:off x="-141316" y="-199163"/>
              <a:ext cx="6468705" cy="6555128"/>
              <a:chOff x="-141316" y="-199163"/>
              <a:chExt cx="6468705" cy="6555128"/>
            </a:xfrm>
          </p:grpSpPr>
          <p:sp>
            <p:nvSpPr>
              <p:cNvPr id="2809" name="Google Shape;2809;p30"/>
              <p:cNvSpPr/>
              <p:nvPr/>
            </p:nvSpPr>
            <p:spPr>
              <a:xfrm rot="-2224232">
                <a:off x="879244" y="643122"/>
                <a:ext cx="4427585" cy="4870558"/>
              </a:xfrm>
              <a:custGeom>
                <a:rect b="b" l="l" r="r" t="t"/>
                <a:pathLst>
                  <a:path extrusionOk="0" h="4872965" w="4429773">
                    <a:moveTo>
                      <a:pt x="559845" y="4587064"/>
                    </a:moveTo>
                    <a:lnTo>
                      <a:pt x="559845" y="4587065"/>
                    </a:lnTo>
                    <a:lnTo>
                      <a:pt x="559844" y="4587064"/>
                    </a:lnTo>
                    <a:close/>
                    <a:moveTo>
                      <a:pt x="1498535" y="1143917"/>
                    </a:moveTo>
                    <a:cubicBezTo>
                      <a:pt x="1439335" y="1091032"/>
                      <a:pt x="1305330" y="1130573"/>
                      <a:pt x="1308129" y="1217344"/>
                    </a:cubicBezTo>
                    <a:cubicBezTo>
                      <a:pt x="1308528" y="1229740"/>
                      <a:pt x="1311321" y="1245178"/>
                      <a:pt x="1316039" y="1263009"/>
                    </a:cubicBezTo>
                    <a:lnTo>
                      <a:pt x="1318043" y="1269189"/>
                    </a:lnTo>
                    <a:lnTo>
                      <a:pt x="1305961" y="1249458"/>
                    </a:lnTo>
                    <a:cubicBezTo>
                      <a:pt x="1298197" y="1239766"/>
                      <a:pt x="1288929" y="1232604"/>
                      <a:pt x="1278715" y="1227677"/>
                    </a:cubicBezTo>
                    <a:cubicBezTo>
                      <a:pt x="1207220" y="1193188"/>
                      <a:pt x="1089334" y="1268181"/>
                      <a:pt x="1115974" y="1350809"/>
                    </a:cubicBezTo>
                    <a:cubicBezTo>
                      <a:pt x="1119781" y="1362614"/>
                      <a:pt x="1126725" y="1376679"/>
                      <a:pt x="1136182" y="1392516"/>
                    </a:cubicBezTo>
                    <a:lnTo>
                      <a:pt x="1141420" y="1400286"/>
                    </a:lnTo>
                    <a:lnTo>
                      <a:pt x="1109553" y="1387467"/>
                    </a:lnTo>
                    <a:cubicBezTo>
                      <a:pt x="1031155" y="1375016"/>
                      <a:pt x="939843" y="1480765"/>
                      <a:pt x="989139" y="1552229"/>
                    </a:cubicBezTo>
                    <a:cubicBezTo>
                      <a:pt x="996181" y="1562438"/>
                      <a:pt x="1006881" y="1573911"/>
                      <a:pt x="1020496" y="1586356"/>
                    </a:cubicBezTo>
                    <a:lnTo>
                      <a:pt x="1038075" y="1600736"/>
                    </a:lnTo>
                    <a:lnTo>
                      <a:pt x="1084207" y="1506538"/>
                    </a:lnTo>
                    <a:cubicBezTo>
                      <a:pt x="1159730" y="1387721"/>
                      <a:pt x="1287821" y="1299901"/>
                      <a:pt x="1439818" y="1262726"/>
                    </a:cubicBezTo>
                    <a:lnTo>
                      <a:pt x="1535242" y="1248112"/>
                    </a:lnTo>
                    <a:lnTo>
                      <a:pt x="1530947" y="1216622"/>
                    </a:lnTo>
                    <a:cubicBezTo>
                      <a:pt x="1527545" y="1198812"/>
                      <a:pt x="1523497" y="1183830"/>
                      <a:pt x="1518709" y="1172371"/>
                    </a:cubicBezTo>
                    <a:cubicBezTo>
                      <a:pt x="1513921" y="1160912"/>
                      <a:pt x="1506992" y="1151472"/>
                      <a:pt x="1498535" y="1143917"/>
                    </a:cubicBezTo>
                    <a:close/>
                    <a:moveTo>
                      <a:pt x="2352867" y="1786925"/>
                    </a:moveTo>
                    <a:cubicBezTo>
                      <a:pt x="2341733" y="1780879"/>
                      <a:pt x="2328577" y="1776205"/>
                      <a:pt x="2313366" y="1773400"/>
                    </a:cubicBezTo>
                    <a:cubicBezTo>
                      <a:pt x="2300056" y="1770946"/>
                      <a:pt x="2283334" y="1769295"/>
                      <a:pt x="2263825" y="1768318"/>
                    </a:cubicBezTo>
                    <a:lnTo>
                      <a:pt x="2233401" y="1767843"/>
                    </a:lnTo>
                    <a:lnTo>
                      <a:pt x="2236032" y="1838718"/>
                    </a:lnTo>
                    <a:lnTo>
                      <a:pt x="2213107" y="1938706"/>
                    </a:lnTo>
                    <a:lnTo>
                      <a:pt x="2252202" y="1942831"/>
                    </a:lnTo>
                    <a:cubicBezTo>
                      <a:pt x="2271386" y="1944219"/>
                      <a:pt x="2288016" y="1944666"/>
                      <a:pt x="2301541" y="1944010"/>
                    </a:cubicBezTo>
                    <a:cubicBezTo>
                      <a:pt x="2409743" y="1938759"/>
                      <a:pt x="2430813" y="1829250"/>
                      <a:pt x="2352867" y="1786925"/>
                    </a:cubicBezTo>
                    <a:close/>
                    <a:moveTo>
                      <a:pt x="3538028" y="2675393"/>
                    </a:moveTo>
                    <a:cubicBezTo>
                      <a:pt x="3528433" y="2669349"/>
                      <a:pt x="3517447" y="2665292"/>
                      <a:pt x="3505113" y="2663851"/>
                    </a:cubicBezTo>
                    <a:cubicBezTo>
                      <a:pt x="3492777" y="2662411"/>
                      <a:pt x="3477259" y="2662652"/>
                      <a:pt x="3459201" y="2664296"/>
                    </a:cubicBezTo>
                    <a:lnTo>
                      <a:pt x="3421903" y="2669702"/>
                    </a:lnTo>
                    <a:lnTo>
                      <a:pt x="3432024" y="2748638"/>
                    </a:lnTo>
                    <a:cubicBezTo>
                      <a:pt x="3439772" y="2944079"/>
                      <a:pt x="3361150" y="3125448"/>
                      <a:pt x="3217607" y="3228347"/>
                    </a:cubicBezTo>
                    <a:lnTo>
                      <a:pt x="3209675" y="3232731"/>
                    </a:lnTo>
                    <a:lnTo>
                      <a:pt x="3244628" y="3256935"/>
                    </a:lnTo>
                    <a:cubicBezTo>
                      <a:pt x="3260345" y="3266589"/>
                      <a:pt x="3274324" y="3273709"/>
                      <a:pt x="3286080" y="3277661"/>
                    </a:cubicBezTo>
                    <a:cubicBezTo>
                      <a:pt x="3368371" y="3305330"/>
                      <a:pt x="3444827" y="3188389"/>
                      <a:pt x="3411232" y="3116468"/>
                    </a:cubicBezTo>
                    <a:lnTo>
                      <a:pt x="3390120" y="3089374"/>
                    </a:lnTo>
                    <a:lnTo>
                      <a:pt x="3399032" y="3092265"/>
                    </a:lnTo>
                    <a:cubicBezTo>
                      <a:pt x="3416863" y="3096986"/>
                      <a:pt x="3432300" y="3099781"/>
                      <a:pt x="3444696" y="3100182"/>
                    </a:cubicBezTo>
                    <a:cubicBezTo>
                      <a:pt x="3531467" y="3102996"/>
                      <a:pt x="3571030" y="2968998"/>
                      <a:pt x="3518156" y="2909789"/>
                    </a:cubicBezTo>
                    <a:cubicBezTo>
                      <a:pt x="3510603" y="2901331"/>
                      <a:pt x="3501163" y="2894399"/>
                      <a:pt x="3489704" y="2889610"/>
                    </a:cubicBezTo>
                    <a:lnTo>
                      <a:pt x="3467407" y="2883440"/>
                    </a:lnTo>
                    <a:lnTo>
                      <a:pt x="3473899" y="2883661"/>
                    </a:lnTo>
                    <a:cubicBezTo>
                      <a:pt x="3492341" y="2883277"/>
                      <a:pt x="3507950" y="2881702"/>
                      <a:pt x="3519975" y="2878667"/>
                    </a:cubicBezTo>
                    <a:cubicBezTo>
                      <a:pt x="3604151" y="2857420"/>
                      <a:pt x="3605190" y="2717708"/>
                      <a:pt x="3538028" y="2675393"/>
                    </a:cubicBezTo>
                    <a:close/>
                    <a:moveTo>
                      <a:pt x="2684293" y="2031590"/>
                    </a:moveTo>
                    <a:cubicBezTo>
                      <a:pt x="2622109" y="1968345"/>
                      <a:pt x="2522661" y="2018806"/>
                      <a:pt x="2547462" y="2124258"/>
                    </a:cubicBezTo>
                    <a:cubicBezTo>
                      <a:pt x="2550562" y="2137439"/>
                      <a:pt x="2555579" y="2153301"/>
                      <a:pt x="2562206" y="2171359"/>
                    </a:cubicBezTo>
                    <a:lnTo>
                      <a:pt x="2570211" y="2191134"/>
                    </a:lnTo>
                    <a:lnTo>
                      <a:pt x="2658738" y="2142209"/>
                    </a:lnTo>
                    <a:lnTo>
                      <a:pt x="2730516" y="2124464"/>
                    </a:lnTo>
                    <a:lnTo>
                      <a:pt x="2726741" y="2112045"/>
                    </a:lnTo>
                    <a:cubicBezTo>
                      <a:pt x="2720421" y="2093562"/>
                      <a:pt x="2714221" y="2077945"/>
                      <a:pt x="2708190" y="2065828"/>
                    </a:cubicBezTo>
                    <a:cubicBezTo>
                      <a:pt x="2701298" y="2051981"/>
                      <a:pt x="2693176" y="2040625"/>
                      <a:pt x="2684293" y="2031590"/>
                    </a:cubicBezTo>
                    <a:close/>
                    <a:moveTo>
                      <a:pt x="2347394" y="1563115"/>
                    </a:moveTo>
                    <a:cubicBezTo>
                      <a:pt x="2329116" y="1551117"/>
                      <a:pt x="2304164" y="1544662"/>
                      <a:pt x="2273376" y="1547669"/>
                    </a:cubicBezTo>
                    <a:cubicBezTo>
                      <a:pt x="2257981" y="1549172"/>
                      <a:pt x="2238593" y="1552913"/>
                      <a:pt x="2216053" y="1558450"/>
                    </a:cubicBezTo>
                    <a:lnTo>
                      <a:pt x="2182335" y="1567987"/>
                    </a:lnTo>
                    <a:lnTo>
                      <a:pt x="2189536" y="1580566"/>
                    </a:lnTo>
                    <a:cubicBezTo>
                      <a:pt x="2209003" y="1620303"/>
                      <a:pt x="2223093" y="1662201"/>
                      <a:pt x="2231085" y="1705484"/>
                    </a:cubicBezTo>
                    <a:lnTo>
                      <a:pt x="2232090" y="1732560"/>
                    </a:lnTo>
                    <a:lnTo>
                      <a:pt x="2261354" y="1727401"/>
                    </a:lnTo>
                    <a:cubicBezTo>
                      <a:pt x="2280178" y="1723439"/>
                      <a:pt x="2296285" y="1719278"/>
                      <a:pt x="2309103" y="1714914"/>
                    </a:cubicBezTo>
                    <a:cubicBezTo>
                      <a:pt x="2397002" y="1684988"/>
                      <a:pt x="2402229" y="1599109"/>
                      <a:pt x="2347394" y="1563115"/>
                    </a:cubicBezTo>
                    <a:close/>
                    <a:moveTo>
                      <a:pt x="2900929" y="1975111"/>
                    </a:moveTo>
                    <a:cubicBezTo>
                      <a:pt x="2851205" y="1932334"/>
                      <a:pt x="2770101" y="1961049"/>
                      <a:pt x="2765583" y="2053792"/>
                    </a:cubicBezTo>
                    <a:cubicBezTo>
                      <a:pt x="2764925" y="2067317"/>
                      <a:pt x="2765369" y="2083947"/>
                      <a:pt x="2766753" y="2103132"/>
                    </a:cubicBezTo>
                    <a:lnTo>
                      <a:pt x="2768024" y="2115191"/>
                    </a:lnTo>
                    <a:lnTo>
                      <a:pt x="2788168" y="2110211"/>
                    </a:lnTo>
                    <a:cubicBezTo>
                      <a:pt x="2831977" y="2105952"/>
                      <a:pt x="2876136" y="2107939"/>
                      <a:pt x="2919701" y="2115688"/>
                    </a:cubicBezTo>
                    <a:lnTo>
                      <a:pt x="2941725" y="2121088"/>
                    </a:lnTo>
                    <a:lnTo>
                      <a:pt x="2941645" y="2100069"/>
                    </a:lnTo>
                    <a:cubicBezTo>
                      <a:pt x="2940749" y="2076877"/>
                      <a:pt x="2938997" y="2057208"/>
                      <a:pt x="2936195" y="2041996"/>
                    </a:cubicBezTo>
                    <a:cubicBezTo>
                      <a:pt x="2930591" y="2011573"/>
                      <a:pt x="2917504" y="1989370"/>
                      <a:pt x="2900929" y="1975111"/>
                    </a:cubicBezTo>
                    <a:close/>
                    <a:moveTo>
                      <a:pt x="1695254" y="1041857"/>
                    </a:moveTo>
                    <a:cubicBezTo>
                      <a:pt x="1651924" y="1016235"/>
                      <a:pt x="1589486" y="1036390"/>
                      <a:pt x="1569935" y="1111214"/>
                    </a:cubicBezTo>
                    <a:cubicBezTo>
                      <a:pt x="1563093" y="1137403"/>
                      <a:pt x="1558453" y="1177442"/>
                      <a:pt x="1555359" y="1226257"/>
                    </a:cubicBezTo>
                    <a:lnTo>
                      <a:pt x="1554508" y="1245161"/>
                    </a:lnTo>
                    <a:lnTo>
                      <a:pt x="1557850" y="1244650"/>
                    </a:lnTo>
                    <a:cubicBezTo>
                      <a:pt x="1598389" y="1241995"/>
                      <a:pt x="1639975" y="1242811"/>
                      <a:pt x="1682159" y="1247407"/>
                    </a:cubicBezTo>
                    <a:lnTo>
                      <a:pt x="1721608" y="1254318"/>
                    </a:lnTo>
                    <a:lnTo>
                      <a:pt x="1722895" y="1248619"/>
                    </a:lnTo>
                    <a:cubicBezTo>
                      <a:pt x="1732571" y="1201705"/>
                      <a:pt x="1738552" y="1162569"/>
                      <a:pt x="1739223" y="1135496"/>
                    </a:cubicBezTo>
                    <a:cubicBezTo>
                      <a:pt x="1740372" y="1089082"/>
                      <a:pt x="1721253" y="1057230"/>
                      <a:pt x="1695254" y="1041857"/>
                    </a:cubicBezTo>
                    <a:close/>
                    <a:moveTo>
                      <a:pt x="3581860" y="2458154"/>
                    </a:moveTo>
                    <a:cubicBezTo>
                      <a:pt x="3559913" y="2437405"/>
                      <a:pt x="3524021" y="2427813"/>
                      <a:pt x="3479726" y="2441722"/>
                    </a:cubicBezTo>
                    <a:cubicBezTo>
                      <a:pt x="3453887" y="2449835"/>
                      <a:pt x="3417921" y="2466380"/>
                      <a:pt x="3375496" y="2488622"/>
                    </a:cubicBezTo>
                    <a:lnTo>
                      <a:pt x="3370192" y="2491531"/>
                    </a:lnTo>
                    <a:lnTo>
                      <a:pt x="3379896" y="2511473"/>
                    </a:lnTo>
                    <a:cubicBezTo>
                      <a:pt x="3395952" y="2550753"/>
                      <a:pt x="3408208" y="2590499"/>
                      <a:pt x="3416839" y="2630199"/>
                    </a:cubicBezTo>
                    <a:lnTo>
                      <a:pt x="3419562" y="2651440"/>
                    </a:lnTo>
                    <a:lnTo>
                      <a:pt x="3443206" y="2643489"/>
                    </a:lnTo>
                    <a:cubicBezTo>
                      <a:pt x="3489273" y="2627049"/>
                      <a:pt x="3526480" y="2611544"/>
                      <a:pt x="3549765" y="2597742"/>
                    </a:cubicBezTo>
                    <a:cubicBezTo>
                      <a:pt x="3616292" y="2558310"/>
                      <a:pt x="3618442" y="2492734"/>
                      <a:pt x="3581860" y="2458154"/>
                    </a:cubicBezTo>
                    <a:close/>
                    <a:moveTo>
                      <a:pt x="2234151" y="1385115"/>
                    </a:moveTo>
                    <a:cubicBezTo>
                      <a:pt x="2210631" y="1366245"/>
                      <a:pt x="2174149" y="1359686"/>
                      <a:pt x="2131220" y="1377298"/>
                    </a:cubicBezTo>
                    <a:cubicBezTo>
                      <a:pt x="2118699" y="1382435"/>
                      <a:pt x="2103741" y="1390093"/>
                      <a:pt x="2086804" y="1399826"/>
                    </a:cubicBezTo>
                    <a:lnTo>
                      <a:pt x="2062929" y="1414661"/>
                    </a:lnTo>
                    <a:lnTo>
                      <a:pt x="2068103" y="1418937"/>
                    </a:lnTo>
                    <a:cubicBezTo>
                      <a:pt x="2102063" y="1450454"/>
                      <a:pt x="2131736" y="1485291"/>
                      <a:pt x="2156397" y="1522675"/>
                    </a:cubicBezTo>
                    <a:lnTo>
                      <a:pt x="2173107" y="1551867"/>
                    </a:lnTo>
                    <a:lnTo>
                      <a:pt x="2213572" y="1527185"/>
                    </a:lnTo>
                    <a:cubicBezTo>
                      <a:pt x="2276543" y="1482219"/>
                      <a:pt x="2273350" y="1416565"/>
                      <a:pt x="2234151" y="1385115"/>
                    </a:cubicBezTo>
                    <a:close/>
                    <a:moveTo>
                      <a:pt x="3103262" y="2034858"/>
                    </a:moveTo>
                    <a:cubicBezTo>
                      <a:pt x="3062218" y="2005856"/>
                      <a:pt x="2998232" y="2020897"/>
                      <a:pt x="2972382" y="2093830"/>
                    </a:cubicBezTo>
                    <a:lnTo>
                      <a:pt x="2963427" y="2126409"/>
                    </a:lnTo>
                    <a:lnTo>
                      <a:pt x="2984487" y="2131572"/>
                    </a:lnTo>
                    <a:cubicBezTo>
                      <a:pt x="3027223" y="2144963"/>
                      <a:pt x="3068894" y="2163874"/>
                      <a:pt x="3108556" y="2187822"/>
                    </a:cubicBezTo>
                    <a:lnTo>
                      <a:pt x="3124587" y="2198803"/>
                    </a:lnTo>
                    <a:lnTo>
                      <a:pt x="3129769" y="2180545"/>
                    </a:lnTo>
                    <a:cubicBezTo>
                      <a:pt x="3134451" y="2161581"/>
                      <a:pt x="3137686" y="2145091"/>
                      <a:pt x="3139169" y="2131638"/>
                    </a:cubicBezTo>
                    <a:cubicBezTo>
                      <a:pt x="3144255" y="2085516"/>
                      <a:pt x="3127888" y="2052259"/>
                      <a:pt x="3103262" y="2034858"/>
                    </a:cubicBezTo>
                    <a:close/>
                    <a:moveTo>
                      <a:pt x="1931516" y="1069660"/>
                    </a:moveTo>
                    <a:cubicBezTo>
                      <a:pt x="1897395" y="1032651"/>
                      <a:pt x="1831798" y="1033982"/>
                      <a:pt x="1791539" y="1100013"/>
                    </a:cubicBezTo>
                    <a:cubicBezTo>
                      <a:pt x="1775435" y="1126426"/>
                      <a:pt x="1756880" y="1170992"/>
                      <a:pt x="1737114" y="1226174"/>
                    </a:cubicBezTo>
                    <a:lnTo>
                      <a:pt x="1727252" y="1255308"/>
                    </a:lnTo>
                    <a:lnTo>
                      <a:pt x="1774557" y="1263594"/>
                    </a:lnTo>
                    <a:cubicBezTo>
                      <a:pt x="1804465" y="1270882"/>
                      <a:pt x="1833432" y="1280006"/>
                      <a:pt x="1861297" y="1290799"/>
                    </a:cubicBezTo>
                    <a:lnTo>
                      <a:pt x="1883969" y="1301328"/>
                    </a:lnTo>
                    <a:lnTo>
                      <a:pt x="1898477" y="1275629"/>
                    </a:lnTo>
                    <a:cubicBezTo>
                      <a:pt x="1921246" y="1233484"/>
                      <a:pt x="1938239" y="1197727"/>
                      <a:pt x="1946674" y="1171991"/>
                    </a:cubicBezTo>
                    <a:cubicBezTo>
                      <a:pt x="1961133" y="1127875"/>
                      <a:pt x="1951990" y="1091866"/>
                      <a:pt x="1931516" y="1069660"/>
                    </a:cubicBezTo>
                    <a:close/>
                    <a:moveTo>
                      <a:pt x="3489961" y="2238728"/>
                    </a:moveTo>
                    <a:cubicBezTo>
                      <a:pt x="3462969" y="2225174"/>
                      <a:pt x="3425835" y="2226319"/>
                      <a:pt x="3387419" y="2252388"/>
                    </a:cubicBezTo>
                    <a:cubicBezTo>
                      <a:pt x="3365009" y="2267595"/>
                      <a:pt x="3335326" y="2293792"/>
                      <a:pt x="3301098" y="2327303"/>
                    </a:cubicBezTo>
                    <a:lnTo>
                      <a:pt x="3283505" y="2345181"/>
                    </a:lnTo>
                    <a:lnTo>
                      <a:pt x="3288773" y="2351257"/>
                    </a:lnTo>
                    <a:cubicBezTo>
                      <a:pt x="3306834" y="2375063"/>
                      <a:pt x="3323595" y="2400387"/>
                      <a:pt x="3338850" y="2427125"/>
                    </a:cubicBezTo>
                    <a:lnTo>
                      <a:pt x="3367694" y="2486398"/>
                    </a:lnTo>
                    <a:lnTo>
                      <a:pt x="3393148" y="2468762"/>
                    </a:lnTo>
                    <a:cubicBezTo>
                      <a:pt x="3440736" y="2434542"/>
                      <a:pt x="3478454" y="2404413"/>
                      <a:pt x="3499399" y="2381648"/>
                    </a:cubicBezTo>
                    <a:cubicBezTo>
                      <a:pt x="3551763" y="2324735"/>
                      <a:pt x="3534947" y="2261316"/>
                      <a:pt x="3489961" y="2238728"/>
                    </a:cubicBezTo>
                    <a:close/>
                    <a:moveTo>
                      <a:pt x="2120827" y="1189916"/>
                    </a:moveTo>
                    <a:cubicBezTo>
                      <a:pt x="2091209" y="1164249"/>
                      <a:pt x="2041516" y="1161858"/>
                      <a:pt x="1995979" y="1203740"/>
                    </a:cubicBezTo>
                    <a:cubicBezTo>
                      <a:pt x="1978903" y="1219447"/>
                      <a:pt x="1957682" y="1244587"/>
                      <a:pt x="1933699" y="1276249"/>
                    </a:cubicBezTo>
                    <a:lnTo>
                      <a:pt x="1907487" y="1312251"/>
                    </a:lnTo>
                    <a:lnTo>
                      <a:pt x="1941437" y="1328019"/>
                    </a:lnTo>
                    <a:cubicBezTo>
                      <a:pt x="1966946" y="1341983"/>
                      <a:pt x="1991199" y="1357449"/>
                      <a:pt x="2014038" y="1374250"/>
                    </a:cubicBezTo>
                    <a:lnTo>
                      <a:pt x="2048819" y="1402999"/>
                    </a:lnTo>
                    <a:lnTo>
                      <a:pt x="2089063" y="1360769"/>
                    </a:lnTo>
                    <a:cubicBezTo>
                      <a:pt x="2104247" y="1343725"/>
                      <a:pt x="2116528" y="1328547"/>
                      <a:pt x="2125219" y="1315743"/>
                    </a:cubicBezTo>
                    <a:cubicBezTo>
                      <a:pt x="2159986" y="1264527"/>
                      <a:pt x="2150444" y="1215584"/>
                      <a:pt x="2120827" y="1189916"/>
                    </a:cubicBezTo>
                    <a:close/>
                    <a:moveTo>
                      <a:pt x="3322147" y="2089937"/>
                    </a:moveTo>
                    <a:cubicBezTo>
                      <a:pt x="3289306" y="2068550"/>
                      <a:pt x="3239630" y="2072879"/>
                      <a:pt x="3199991" y="2120425"/>
                    </a:cubicBezTo>
                    <a:cubicBezTo>
                      <a:pt x="3190082" y="2132312"/>
                      <a:pt x="3178880" y="2148304"/>
                      <a:pt x="3166687" y="2167600"/>
                    </a:cubicBezTo>
                    <a:lnTo>
                      <a:pt x="3141583" y="2210446"/>
                    </a:lnTo>
                    <a:lnTo>
                      <a:pt x="3166423" y="2227462"/>
                    </a:lnTo>
                    <a:cubicBezTo>
                      <a:pt x="3188874" y="2244781"/>
                      <a:pt x="3210431" y="2263826"/>
                      <a:pt x="3230890" y="2284494"/>
                    </a:cubicBezTo>
                    <a:lnTo>
                      <a:pt x="3266178" y="2325196"/>
                    </a:lnTo>
                    <a:lnTo>
                      <a:pt x="3290786" y="2293620"/>
                    </a:lnTo>
                    <a:cubicBezTo>
                      <a:pt x="3314603" y="2261833"/>
                      <a:pt x="3332913" y="2234500"/>
                      <a:pt x="3343300" y="2213754"/>
                    </a:cubicBezTo>
                    <a:cubicBezTo>
                      <a:pt x="3370996" y="2158430"/>
                      <a:pt x="3354989" y="2111324"/>
                      <a:pt x="3322147" y="2089937"/>
                    </a:cubicBezTo>
                    <a:close/>
                    <a:moveTo>
                      <a:pt x="1949944" y="792747"/>
                    </a:moveTo>
                    <a:cubicBezTo>
                      <a:pt x="1906487" y="768620"/>
                      <a:pt x="1851699" y="784290"/>
                      <a:pt x="1827572" y="827748"/>
                    </a:cubicBezTo>
                    <a:cubicBezTo>
                      <a:pt x="1803445" y="871206"/>
                      <a:pt x="1819115" y="925993"/>
                      <a:pt x="1862573" y="950120"/>
                    </a:cubicBezTo>
                    <a:cubicBezTo>
                      <a:pt x="1906031" y="974247"/>
                      <a:pt x="1960818" y="958577"/>
                      <a:pt x="1984945" y="915119"/>
                    </a:cubicBezTo>
                    <a:cubicBezTo>
                      <a:pt x="2009072" y="871661"/>
                      <a:pt x="1993402" y="816874"/>
                      <a:pt x="1949944" y="792747"/>
                    </a:cubicBezTo>
                    <a:close/>
                    <a:moveTo>
                      <a:pt x="2420464" y="1139987"/>
                    </a:moveTo>
                    <a:cubicBezTo>
                      <a:pt x="2377006" y="1115860"/>
                      <a:pt x="2322219" y="1131530"/>
                      <a:pt x="2298092" y="1174988"/>
                    </a:cubicBezTo>
                    <a:cubicBezTo>
                      <a:pt x="2273965" y="1218445"/>
                      <a:pt x="2289635" y="1273232"/>
                      <a:pt x="2333093" y="1297360"/>
                    </a:cubicBezTo>
                    <a:cubicBezTo>
                      <a:pt x="2376550" y="1321487"/>
                      <a:pt x="2431338" y="1305817"/>
                      <a:pt x="2455465" y="1262359"/>
                    </a:cubicBezTo>
                    <a:cubicBezTo>
                      <a:pt x="2479592" y="1218901"/>
                      <a:pt x="2463922" y="1164114"/>
                      <a:pt x="2420464" y="1139987"/>
                    </a:cubicBezTo>
                    <a:close/>
                    <a:moveTo>
                      <a:pt x="3767713" y="2099260"/>
                    </a:moveTo>
                    <a:cubicBezTo>
                      <a:pt x="3732534" y="2064146"/>
                      <a:pt x="3675549" y="2064196"/>
                      <a:pt x="3640434" y="2099375"/>
                    </a:cubicBezTo>
                    <a:cubicBezTo>
                      <a:pt x="3605318" y="2134554"/>
                      <a:pt x="3605369" y="2191538"/>
                      <a:pt x="3640549" y="2226655"/>
                    </a:cubicBezTo>
                    <a:cubicBezTo>
                      <a:pt x="3675727" y="2261770"/>
                      <a:pt x="3732712" y="2261719"/>
                      <a:pt x="3767828" y="2226540"/>
                    </a:cubicBezTo>
                    <a:cubicBezTo>
                      <a:pt x="3802943" y="2191361"/>
                      <a:pt x="3802893" y="2134377"/>
                      <a:pt x="3767713" y="2099260"/>
                    </a:cubicBezTo>
                    <a:close/>
                    <a:moveTo>
                      <a:pt x="3288291" y="1730839"/>
                    </a:moveTo>
                    <a:cubicBezTo>
                      <a:pt x="3253112" y="1695724"/>
                      <a:pt x="3196127" y="1695775"/>
                      <a:pt x="3161012" y="1730954"/>
                    </a:cubicBezTo>
                    <a:cubicBezTo>
                      <a:pt x="3125896" y="1766133"/>
                      <a:pt x="3125947" y="1823117"/>
                      <a:pt x="3161126" y="1858233"/>
                    </a:cubicBezTo>
                    <a:cubicBezTo>
                      <a:pt x="3196305" y="1893349"/>
                      <a:pt x="3253290" y="1893298"/>
                      <a:pt x="3288406" y="1858119"/>
                    </a:cubicBezTo>
                    <a:cubicBezTo>
                      <a:pt x="3323521" y="1822939"/>
                      <a:pt x="3323470" y="1765955"/>
                      <a:pt x="3288291" y="1730839"/>
                    </a:cubicBezTo>
                    <a:close/>
                    <a:moveTo>
                      <a:pt x="3716481" y="354848"/>
                    </a:moveTo>
                    <a:lnTo>
                      <a:pt x="3720764" y="358414"/>
                    </a:lnTo>
                    <a:lnTo>
                      <a:pt x="3725373" y="361547"/>
                    </a:lnTo>
                    <a:lnTo>
                      <a:pt x="3725048" y="361979"/>
                    </a:lnTo>
                    <a:lnTo>
                      <a:pt x="3847738" y="464107"/>
                    </a:lnTo>
                    <a:cubicBezTo>
                      <a:pt x="4507872" y="1070553"/>
                      <a:pt x="4627826" y="2068353"/>
                      <a:pt x="4097598" y="2772159"/>
                    </a:cubicBezTo>
                    <a:cubicBezTo>
                      <a:pt x="3978296" y="2930516"/>
                      <a:pt x="3835609" y="3061340"/>
                      <a:pt x="3677384" y="3163682"/>
                    </a:cubicBezTo>
                    <a:lnTo>
                      <a:pt x="3537869" y="3243068"/>
                    </a:lnTo>
                    <a:lnTo>
                      <a:pt x="3548386" y="3286934"/>
                    </a:lnTo>
                    <a:cubicBezTo>
                      <a:pt x="3565065" y="3405517"/>
                      <a:pt x="3547817" y="3528872"/>
                      <a:pt x="3494416" y="3641189"/>
                    </a:cubicBezTo>
                    <a:lnTo>
                      <a:pt x="3428882" y="3749241"/>
                    </a:lnTo>
                    <a:lnTo>
                      <a:pt x="3343101" y="3842039"/>
                    </a:lnTo>
                    <a:cubicBezTo>
                      <a:pt x="3152761" y="4010094"/>
                      <a:pt x="2876624" y="4045992"/>
                      <a:pt x="2649244" y="3930806"/>
                    </a:cubicBezTo>
                    <a:lnTo>
                      <a:pt x="2574491" y="3891776"/>
                    </a:lnTo>
                    <a:cubicBezTo>
                      <a:pt x="2549388" y="3916361"/>
                      <a:pt x="2513420" y="3946898"/>
                      <a:pt x="2475853" y="3980024"/>
                    </a:cubicBezTo>
                    <a:lnTo>
                      <a:pt x="2437635" y="4014730"/>
                    </a:lnTo>
                    <a:lnTo>
                      <a:pt x="2421261" y="4039577"/>
                    </a:lnTo>
                    <a:lnTo>
                      <a:pt x="2180543" y="4359099"/>
                    </a:lnTo>
                    <a:cubicBezTo>
                      <a:pt x="1834546" y="4949946"/>
                      <a:pt x="1244044" y="4975800"/>
                      <a:pt x="759833" y="4715385"/>
                    </a:cubicBezTo>
                    <a:lnTo>
                      <a:pt x="559845" y="4587064"/>
                    </a:lnTo>
                    <a:lnTo>
                      <a:pt x="544803" y="4574070"/>
                    </a:lnTo>
                    <a:lnTo>
                      <a:pt x="528163" y="4563197"/>
                    </a:lnTo>
                    <a:lnTo>
                      <a:pt x="528164" y="4563197"/>
                    </a:lnTo>
                    <a:lnTo>
                      <a:pt x="528163" y="4563196"/>
                    </a:lnTo>
                    <a:lnTo>
                      <a:pt x="528163" y="4563197"/>
                    </a:lnTo>
                    <a:lnTo>
                      <a:pt x="349653" y="4406367"/>
                    </a:lnTo>
                    <a:cubicBezTo>
                      <a:pt x="-34232" y="4012782"/>
                      <a:pt x="-172276" y="3438060"/>
                      <a:pt x="300198" y="2942498"/>
                    </a:cubicBezTo>
                    <a:lnTo>
                      <a:pt x="540918" y="2622977"/>
                    </a:lnTo>
                    <a:lnTo>
                      <a:pt x="560284" y="2600385"/>
                    </a:lnTo>
                    <a:lnTo>
                      <a:pt x="583100" y="2554075"/>
                    </a:lnTo>
                    <a:cubicBezTo>
                      <a:pt x="604578" y="2508828"/>
                      <a:pt x="624008" y="2465831"/>
                      <a:pt x="640714" y="2434921"/>
                    </a:cubicBezTo>
                    <a:lnTo>
                      <a:pt x="582577" y="2373835"/>
                    </a:lnTo>
                    <a:cubicBezTo>
                      <a:pt x="409136" y="2187053"/>
                      <a:pt x="367466" y="1911728"/>
                      <a:pt x="476493" y="1682414"/>
                    </a:cubicBezTo>
                    <a:lnTo>
                      <a:pt x="542027" y="1574362"/>
                    </a:lnTo>
                    <a:lnTo>
                      <a:pt x="627808" y="1481564"/>
                    </a:lnTo>
                    <a:cubicBezTo>
                      <a:pt x="721036" y="1399251"/>
                      <a:pt x="834846" y="1348644"/>
                      <a:pt x="953429" y="1331963"/>
                    </a:cubicBezTo>
                    <a:lnTo>
                      <a:pt x="998494" y="1329971"/>
                    </a:lnTo>
                    <a:lnTo>
                      <a:pt x="1036313" y="1173970"/>
                    </a:lnTo>
                    <a:cubicBezTo>
                      <a:pt x="1091036" y="993653"/>
                      <a:pt x="1177423" y="820413"/>
                      <a:pt x="1296724" y="662056"/>
                    </a:cubicBezTo>
                    <a:cubicBezTo>
                      <a:pt x="1826953" y="-41749"/>
                      <a:pt x="2819127" y="-201702"/>
                      <a:pt x="3584145" y="265524"/>
                    </a:cubicBezTo>
                    <a:lnTo>
                      <a:pt x="3716156" y="355280"/>
                    </a:lnTo>
                    <a:close/>
                  </a:path>
                </a:pathLst>
              </a:custGeom>
              <a:noFill/>
              <a:ln cap="flat" cmpd="sng" w="2222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10" name="Google Shape;2810;p30"/>
              <p:cNvSpPr/>
              <p:nvPr/>
            </p:nvSpPr>
            <p:spPr>
              <a:xfrm>
                <a:off x="1468972" y="1995384"/>
                <a:ext cx="214319" cy="915154"/>
              </a:xfrm>
              <a:custGeom>
                <a:rect b="b" l="l" r="r" t="t"/>
                <a:pathLst>
                  <a:path extrusionOk="0" h="915154" w="214319">
                    <a:moveTo>
                      <a:pt x="0" y="915154"/>
                    </a:moveTo>
                    <a:cubicBezTo>
                      <a:pt x="55959" y="801647"/>
                      <a:pt x="111918" y="688141"/>
                      <a:pt x="147637" y="591304"/>
                    </a:cubicBezTo>
                    <a:cubicBezTo>
                      <a:pt x="183356" y="494467"/>
                      <a:pt x="213518" y="427791"/>
                      <a:pt x="214312" y="334129"/>
                    </a:cubicBezTo>
                    <a:cubicBezTo>
                      <a:pt x="215106" y="240467"/>
                      <a:pt x="152400" y="29329"/>
                      <a:pt x="152400" y="29329"/>
                    </a:cubicBezTo>
                    <a:cubicBezTo>
                      <a:pt x="142875" y="-21471"/>
                      <a:pt x="150018" y="3929"/>
                      <a:pt x="157162" y="29329"/>
                    </a:cubicBezTo>
                  </a:path>
                </a:pathLst>
              </a:custGeom>
              <a:noFill/>
              <a:ln cap="flat" cmpd="sng" w="2222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11" name="Google Shape;2811;p30"/>
              <p:cNvSpPr/>
              <p:nvPr/>
            </p:nvSpPr>
            <p:spPr>
              <a:xfrm flipH="1">
                <a:off x="4402672" y="2004910"/>
                <a:ext cx="214319" cy="915154"/>
              </a:xfrm>
              <a:custGeom>
                <a:rect b="b" l="l" r="r" t="t"/>
                <a:pathLst>
                  <a:path extrusionOk="0" h="915154" w="214319">
                    <a:moveTo>
                      <a:pt x="0" y="915154"/>
                    </a:moveTo>
                    <a:cubicBezTo>
                      <a:pt x="55959" y="801647"/>
                      <a:pt x="111918" y="688141"/>
                      <a:pt x="147637" y="591304"/>
                    </a:cubicBezTo>
                    <a:cubicBezTo>
                      <a:pt x="183356" y="494467"/>
                      <a:pt x="213518" y="427791"/>
                      <a:pt x="214312" y="334129"/>
                    </a:cubicBezTo>
                    <a:cubicBezTo>
                      <a:pt x="215106" y="240467"/>
                      <a:pt x="152400" y="29329"/>
                      <a:pt x="152400" y="29329"/>
                    </a:cubicBezTo>
                    <a:cubicBezTo>
                      <a:pt x="142875" y="-21471"/>
                      <a:pt x="150018" y="3929"/>
                      <a:pt x="157162" y="29329"/>
                    </a:cubicBezTo>
                  </a:path>
                </a:pathLst>
              </a:custGeom>
              <a:noFill/>
              <a:ln cap="flat" cmpd="sng" w="2222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12" name="Google Shape;2812;p30"/>
              <p:cNvSpPr/>
              <p:nvPr/>
            </p:nvSpPr>
            <p:spPr>
              <a:xfrm>
                <a:off x="1788059" y="4020200"/>
                <a:ext cx="334487" cy="56970"/>
              </a:xfrm>
              <a:custGeom>
                <a:rect b="b" l="l" r="r" t="t"/>
                <a:pathLst>
                  <a:path extrusionOk="0" h="56970" w="334487">
                    <a:moveTo>
                      <a:pt x="0" y="0"/>
                    </a:moveTo>
                    <a:lnTo>
                      <a:pt x="176213" y="4763"/>
                    </a:lnTo>
                    <a:cubicBezTo>
                      <a:pt x="229394" y="13494"/>
                      <a:pt x="319088" y="52388"/>
                      <a:pt x="319088" y="52388"/>
                    </a:cubicBezTo>
                    <a:cubicBezTo>
                      <a:pt x="343694" y="60325"/>
                      <a:pt x="333772" y="56356"/>
                      <a:pt x="323850" y="52388"/>
                    </a:cubicBezTo>
                  </a:path>
                </a:pathLst>
              </a:custGeom>
              <a:noFill/>
              <a:ln cap="flat" cmpd="sng" w="2222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13" name="Google Shape;2813;p30"/>
              <p:cNvSpPr/>
              <p:nvPr/>
            </p:nvSpPr>
            <p:spPr>
              <a:xfrm flipH="1">
                <a:off x="3935946" y="4020200"/>
                <a:ext cx="334487" cy="56970"/>
              </a:xfrm>
              <a:custGeom>
                <a:rect b="b" l="l" r="r" t="t"/>
                <a:pathLst>
                  <a:path extrusionOk="0" h="56970" w="334487">
                    <a:moveTo>
                      <a:pt x="0" y="0"/>
                    </a:moveTo>
                    <a:lnTo>
                      <a:pt x="176213" y="4763"/>
                    </a:lnTo>
                    <a:cubicBezTo>
                      <a:pt x="229394" y="13494"/>
                      <a:pt x="319088" y="52388"/>
                      <a:pt x="319088" y="52388"/>
                    </a:cubicBezTo>
                    <a:cubicBezTo>
                      <a:pt x="343694" y="60325"/>
                      <a:pt x="333772" y="56356"/>
                      <a:pt x="323850" y="52388"/>
                    </a:cubicBezTo>
                  </a:path>
                </a:pathLst>
              </a:custGeom>
              <a:noFill/>
              <a:ln cap="flat" cmpd="sng" w="2222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14" name="Google Shape;2814;p30"/>
              <p:cNvSpPr/>
              <p:nvPr/>
            </p:nvSpPr>
            <p:spPr>
              <a:xfrm>
                <a:off x="2713181" y="3069882"/>
                <a:ext cx="676996" cy="878439"/>
              </a:xfrm>
              <a:custGeom>
                <a:rect b="b" l="l" r="r" t="t"/>
                <a:pathLst>
                  <a:path extrusionOk="0" h="2509826" w="1747086">
                    <a:moveTo>
                      <a:pt x="871002" y="0"/>
                    </a:moveTo>
                    <a:lnTo>
                      <a:pt x="873543" y="8600"/>
                    </a:lnTo>
                    <a:lnTo>
                      <a:pt x="876085" y="0"/>
                    </a:lnTo>
                    <a:lnTo>
                      <a:pt x="876192" y="17562"/>
                    </a:lnTo>
                    <a:lnTo>
                      <a:pt x="927961" y="192733"/>
                    </a:lnTo>
                    <a:cubicBezTo>
                      <a:pt x="982781" y="385175"/>
                      <a:pt x="1034391" y="577180"/>
                      <a:pt x="1111675" y="772681"/>
                    </a:cubicBezTo>
                    <a:cubicBezTo>
                      <a:pt x="1214720" y="1033350"/>
                      <a:pt x="1385828" y="1352892"/>
                      <a:pt x="1489275" y="1564007"/>
                    </a:cubicBezTo>
                    <a:cubicBezTo>
                      <a:pt x="1592722" y="1775122"/>
                      <a:pt x="1704906" y="1916928"/>
                      <a:pt x="1732352" y="2039374"/>
                    </a:cubicBezTo>
                    <a:cubicBezTo>
                      <a:pt x="1759798" y="2161822"/>
                      <a:pt x="1745020" y="2220934"/>
                      <a:pt x="1719686" y="2292712"/>
                    </a:cubicBezTo>
                    <a:cubicBezTo>
                      <a:pt x="1694353" y="2364490"/>
                      <a:pt x="1661971" y="2435276"/>
                      <a:pt x="1580349" y="2470049"/>
                    </a:cubicBezTo>
                    <a:cubicBezTo>
                      <a:pt x="1498728" y="2504822"/>
                      <a:pt x="1321146" y="2520988"/>
                      <a:pt x="1229960" y="2501359"/>
                    </a:cubicBezTo>
                    <a:cubicBezTo>
                      <a:pt x="944264" y="2439858"/>
                      <a:pt x="1008227" y="2337047"/>
                      <a:pt x="934338" y="2267378"/>
                    </a:cubicBezTo>
                    <a:lnTo>
                      <a:pt x="873543" y="2115393"/>
                    </a:lnTo>
                    <a:lnTo>
                      <a:pt x="812749" y="2267378"/>
                    </a:lnTo>
                    <a:cubicBezTo>
                      <a:pt x="738859" y="2337047"/>
                      <a:pt x="802823" y="2439858"/>
                      <a:pt x="517126" y="2501359"/>
                    </a:cubicBezTo>
                    <a:cubicBezTo>
                      <a:pt x="425940" y="2520988"/>
                      <a:pt x="248359" y="2504822"/>
                      <a:pt x="166737" y="2470049"/>
                    </a:cubicBezTo>
                    <a:cubicBezTo>
                      <a:pt x="85116" y="2435276"/>
                      <a:pt x="52734" y="2364490"/>
                      <a:pt x="27400" y="2292712"/>
                    </a:cubicBezTo>
                    <a:cubicBezTo>
                      <a:pt x="2066" y="2220934"/>
                      <a:pt x="-12712" y="2161822"/>
                      <a:pt x="14734" y="2039374"/>
                    </a:cubicBezTo>
                    <a:cubicBezTo>
                      <a:pt x="42180" y="1916928"/>
                      <a:pt x="154364" y="1775122"/>
                      <a:pt x="257812" y="1564007"/>
                    </a:cubicBezTo>
                    <a:cubicBezTo>
                      <a:pt x="361259" y="1352892"/>
                      <a:pt x="532366" y="1033350"/>
                      <a:pt x="635412" y="772681"/>
                    </a:cubicBezTo>
                    <a:cubicBezTo>
                      <a:pt x="712696" y="577180"/>
                      <a:pt x="764306" y="385175"/>
                      <a:pt x="819125" y="192733"/>
                    </a:cubicBezTo>
                    <a:lnTo>
                      <a:pt x="870895" y="17562"/>
                    </a:lnTo>
                    <a:close/>
                  </a:path>
                </a:pathLst>
              </a:custGeom>
              <a:solidFill>
                <a:srgbClr val="000000"/>
              </a:solidFill>
              <a:ln cap="flat" cmpd="sng" w="2222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15" name="Google Shape;2815;p30"/>
              <p:cNvSpPr/>
              <p:nvPr/>
            </p:nvSpPr>
            <p:spPr>
              <a:xfrm flipH="1" rot="-2711125">
                <a:off x="2050776" y="4011923"/>
                <a:ext cx="416333" cy="785559"/>
              </a:xfrm>
              <a:custGeom>
                <a:rect b="b" l="l" r="r" t="t"/>
                <a:pathLst>
                  <a:path extrusionOk="0" h="1438114" w="762176">
                    <a:moveTo>
                      <a:pt x="677276" y="743278"/>
                    </a:moveTo>
                    <a:cubicBezTo>
                      <a:pt x="528983" y="264164"/>
                      <a:pt x="250324" y="129839"/>
                      <a:pt x="162482" y="5959"/>
                    </a:cubicBezTo>
                    <a:lnTo>
                      <a:pt x="150223" y="0"/>
                    </a:lnTo>
                    <a:lnTo>
                      <a:pt x="158002" y="18476"/>
                    </a:lnTo>
                    <a:lnTo>
                      <a:pt x="153654" y="30623"/>
                    </a:lnTo>
                    <a:cubicBezTo>
                      <a:pt x="91066" y="160121"/>
                      <a:pt x="-79419" y="331100"/>
                      <a:pt x="43385" y="632768"/>
                    </a:cubicBezTo>
                    <a:cubicBezTo>
                      <a:pt x="139802" y="876220"/>
                      <a:pt x="626348" y="1364481"/>
                      <a:pt x="751205" y="1438114"/>
                    </a:cubicBezTo>
                    <a:lnTo>
                      <a:pt x="744177" y="1410784"/>
                    </a:lnTo>
                    <a:cubicBezTo>
                      <a:pt x="731856" y="1294978"/>
                      <a:pt x="825569" y="1222392"/>
                      <a:pt x="677276" y="743278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2222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16" name="Google Shape;2816;p30"/>
              <p:cNvSpPr/>
              <p:nvPr/>
            </p:nvSpPr>
            <p:spPr>
              <a:xfrm rot="2742179">
                <a:off x="3722413" y="3974465"/>
                <a:ext cx="439269" cy="727155"/>
              </a:xfrm>
              <a:custGeom>
                <a:rect b="b" l="l" r="r" t="t"/>
                <a:pathLst>
                  <a:path extrusionOk="0" h="1438114" w="762176">
                    <a:moveTo>
                      <a:pt x="677276" y="743278"/>
                    </a:moveTo>
                    <a:cubicBezTo>
                      <a:pt x="528983" y="264164"/>
                      <a:pt x="250324" y="129839"/>
                      <a:pt x="162482" y="5959"/>
                    </a:cubicBezTo>
                    <a:lnTo>
                      <a:pt x="150223" y="0"/>
                    </a:lnTo>
                    <a:lnTo>
                      <a:pt x="158002" y="18476"/>
                    </a:lnTo>
                    <a:lnTo>
                      <a:pt x="153654" y="30623"/>
                    </a:lnTo>
                    <a:cubicBezTo>
                      <a:pt x="91066" y="160121"/>
                      <a:pt x="-79419" y="331100"/>
                      <a:pt x="43385" y="632768"/>
                    </a:cubicBezTo>
                    <a:cubicBezTo>
                      <a:pt x="139802" y="876220"/>
                      <a:pt x="626348" y="1364481"/>
                      <a:pt x="751205" y="1438114"/>
                    </a:cubicBezTo>
                    <a:lnTo>
                      <a:pt x="744177" y="1410784"/>
                    </a:lnTo>
                    <a:cubicBezTo>
                      <a:pt x="731856" y="1294978"/>
                      <a:pt x="825569" y="1222392"/>
                      <a:pt x="677276" y="743278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2222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817" name="Google Shape;2817;p30"/>
              <p:cNvGrpSpPr/>
              <p:nvPr/>
            </p:nvGrpSpPr>
            <p:grpSpPr>
              <a:xfrm>
                <a:off x="2394520" y="4453211"/>
                <a:ext cx="1418727" cy="298259"/>
                <a:chOff x="6064241" y="4328573"/>
                <a:chExt cx="1418727" cy="298259"/>
              </a:xfrm>
            </p:grpSpPr>
            <p:sp>
              <p:nvSpPr>
                <p:cNvPr id="2818" name="Google Shape;2818;p30"/>
                <p:cNvSpPr/>
                <p:nvPr/>
              </p:nvSpPr>
              <p:spPr>
                <a:xfrm flipH="1">
                  <a:off x="6064241" y="4328573"/>
                  <a:ext cx="1418727" cy="298259"/>
                </a:xfrm>
                <a:custGeom>
                  <a:rect b="b" l="l" r="r" t="t"/>
                  <a:pathLst>
                    <a:path extrusionOk="0" h="1193037" w="4299172">
                      <a:moveTo>
                        <a:pt x="2424732" y="0"/>
                      </a:moveTo>
                      <a:cubicBezTo>
                        <a:pt x="2309808" y="0"/>
                        <a:pt x="2211204" y="69873"/>
                        <a:pt x="2169084" y="169454"/>
                      </a:cubicBezTo>
                      <a:lnTo>
                        <a:pt x="2150628" y="260873"/>
                      </a:lnTo>
                      <a:lnTo>
                        <a:pt x="2132172" y="169454"/>
                      </a:lnTo>
                      <a:cubicBezTo>
                        <a:pt x="2090052" y="69873"/>
                        <a:pt x="1991448" y="0"/>
                        <a:pt x="1876524" y="0"/>
                      </a:cubicBezTo>
                      <a:cubicBezTo>
                        <a:pt x="1761600" y="0"/>
                        <a:pt x="1662996" y="69873"/>
                        <a:pt x="1620876" y="169454"/>
                      </a:cubicBezTo>
                      <a:lnTo>
                        <a:pt x="1599584" y="274919"/>
                      </a:lnTo>
                      <a:lnTo>
                        <a:pt x="1588827" y="221634"/>
                      </a:lnTo>
                      <a:cubicBezTo>
                        <a:pt x="1546707" y="122053"/>
                        <a:pt x="1448103" y="52180"/>
                        <a:pt x="1333179" y="52180"/>
                      </a:cubicBezTo>
                      <a:cubicBezTo>
                        <a:pt x="1179947" y="52180"/>
                        <a:pt x="1055728" y="176399"/>
                        <a:pt x="1055728" y="329631"/>
                      </a:cubicBezTo>
                      <a:lnTo>
                        <a:pt x="1055728" y="414410"/>
                      </a:lnTo>
                      <a:lnTo>
                        <a:pt x="1033925" y="306418"/>
                      </a:lnTo>
                      <a:cubicBezTo>
                        <a:pt x="991806" y="206837"/>
                        <a:pt x="893202" y="136964"/>
                        <a:pt x="778278" y="136964"/>
                      </a:cubicBezTo>
                      <a:cubicBezTo>
                        <a:pt x="663354" y="136964"/>
                        <a:pt x="564750" y="206837"/>
                        <a:pt x="522630" y="306419"/>
                      </a:cubicBezTo>
                      <a:lnTo>
                        <a:pt x="517439" y="332133"/>
                      </a:lnTo>
                      <a:lnTo>
                        <a:pt x="517439" y="494633"/>
                      </a:lnTo>
                      <a:lnTo>
                        <a:pt x="497110" y="393942"/>
                      </a:lnTo>
                      <a:cubicBezTo>
                        <a:pt x="457835" y="301083"/>
                        <a:pt x="365887" y="235927"/>
                        <a:pt x="258721" y="235927"/>
                      </a:cubicBezTo>
                      <a:cubicBezTo>
                        <a:pt x="115833" y="235927"/>
                        <a:pt x="0" y="351760"/>
                        <a:pt x="0" y="494648"/>
                      </a:cubicBezTo>
                      <a:lnTo>
                        <a:pt x="0" y="1040908"/>
                      </a:lnTo>
                      <a:cubicBezTo>
                        <a:pt x="358438" y="1131951"/>
                        <a:pt x="1415656" y="1193037"/>
                        <a:pt x="2132184" y="1193037"/>
                      </a:cubicBezTo>
                      <a:cubicBezTo>
                        <a:pt x="2848712" y="1193037"/>
                        <a:pt x="3941080" y="1131952"/>
                        <a:pt x="4299171" y="1040908"/>
                      </a:cubicBezTo>
                      <a:cubicBezTo>
                        <a:pt x="4299171" y="858821"/>
                        <a:pt x="4299172" y="676735"/>
                        <a:pt x="4299172" y="494648"/>
                      </a:cubicBezTo>
                      <a:cubicBezTo>
                        <a:pt x="4299172" y="351760"/>
                        <a:pt x="4183339" y="235927"/>
                        <a:pt x="4040451" y="235927"/>
                      </a:cubicBezTo>
                      <a:cubicBezTo>
                        <a:pt x="3933285" y="235927"/>
                        <a:pt x="3841338" y="301083"/>
                        <a:pt x="3802062" y="393942"/>
                      </a:cubicBezTo>
                      <a:lnTo>
                        <a:pt x="3799179" y="408222"/>
                      </a:lnTo>
                      <a:lnTo>
                        <a:pt x="3778625" y="306419"/>
                      </a:lnTo>
                      <a:cubicBezTo>
                        <a:pt x="3736506" y="206837"/>
                        <a:pt x="3637902" y="136964"/>
                        <a:pt x="3522978" y="136964"/>
                      </a:cubicBezTo>
                      <a:cubicBezTo>
                        <a:pt x="3408054" y="136964"/>
                        <a:pt x="3309450" y="206837"/>
                        <a:pt x="3267331" y="306418"/>
                      </a:cubicBezTo>
                      <a:lnTo>
                        <a:pt x="3245528" y="414410"/>
                      </a:lnTo>
                      <a:lnTo>
                        <a:pt x="3245528" y="329631"/>
                      </a:lnTo>
                      <a:cubicBezTo>
                        <a:pt x="3245528" y="176399"/>
                        <a:pt x="3121309" y="52180"/>
                        <a:pt x="2968077" y="52180"/>
                      </a:cubicBezTo>
                      <a:cubicBezTo>
                        <a:pt x="2853153" y="52180"/>
                        <a:pt x="2754549" y="122053"/>
                        <a:pt x="2712429" y="221634"/>
                      </a:cubicBezTo>
                      <a:lnTo>
                        <a:pt x="2701672" y="274919"/>
                      </a:lnTo>
                      <a:lnTo>
                        <a:pt x="2680380" y="169454"/>
                      </a:lnTo>
                      <a:cubicBezTo>
                        <a:pt x="2638260" y="69873"/>
                        <a:pt x="2539656" y="0"/>
                        <a:pt x="2424732" y="0"/>
                      </a:cubicBezTo>
                      <a:close/>
                    </a:path>
                  </a:pathLst>
                </a:custGeom>
                <a:noFill/>
                <a:ln cap="flat" cmpd="sng" w="2222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cxnSp>
              <p:nvCxnSpPr>
                <p:cNvPr id="2819" name="Google Shape;2819;p30"/>
                <p:cNvCxnSpPr>
                  <a:stCxn id="2818" idx="25"/>
                </p:cNvCxnSpPr>
                <p:nvPr/>
              </p:nvCxnSpPr>
              <p:spPr>
                <a:xfrm flipH="1">
                  <a:off x="6224193" y="4430350"/>
                  <a:ext cx="1800" cy="179400"/>
                </a:xfrm>
                <a:prstGeom prst="straightConnector1">
                  <a:avLst/>
                </a:prstGeom>
                <a:noFill/>
                <a:ln cap="flat" cmpd="sng" w="2222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  <p:cxnSp>
              <p:nvCxnSpPr>
                <p:cNvPr id="2820" name="Google Shape;2820;p30"/>
                <p:cNvCxnSpPr/>
                <p:nvPr/>
              </p:nvCxnSpPr>
              <p:spPr>
                <a:xfrm flipH="1">
                  <a:off x="6406120" y="4435781"/>
                  <a:ext cx="1500" cy="179400"/>
                </a:xfrm>
                <a:prstGeom prst="straightConnector1">
                  <a:avLst/>
                </a:prstGeom>
                <a:noFill/>
                <a:ln cap="flat" cmpd="sng" w="2222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  <p:cxnSp>
              <p:nvCxnSpPr>
                <p:cNvPr id="2821" name="Google Shape;2821;p30"/>
                <p:cNvCxnSpPr/>
                <p:nvPr/>
              </p:nvCxnSpPr>
              <p:spPr>
                <a:xfrm>
                  <a:off x="6588620" y="4393261"/>
                  <a:ext cx="0" cy="232800"/>
                </a:xfrm>
                <a:prstGeom prst="straightConnector1">
                  <a:avLst/>
                </a:prstGeom>
                <a:noFill/>
                <a:ln cap="flat" cmpd="sng" w="2222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  <p:cxnSp>
              <p:nvCxnSpPr>
                <p:cNvPr id="2822" name="Google Shape;2822;p30"/>
                <p:cNvCxnSpPr/>
                <p:nvPr/>
              </p:nvCxnSpPr>
              <p:spPr>
                <a:xfrm>
                  <a:off x="6771124" y="4392104"/>
                  <a:ext cx="0" cy="232800"/>
                </a:xfrm>
                <a:prstGeom prst="straightConnector1">
                  <a:avLst/>
                </a:prstGeom>
                <a:noFill/>
                <a:ln cap="flat" cmpd="sng" w="2222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  <p:cxnSp>
              <p:nvCxnSpPr>
                <p:cNvPr id="2823" name="Google Shape;2823;p30"/>
                <p:cNvCxnSpPr/>
                <p:nvPr/>
              </p:nvCxnSpPr>
              <p:spPr>
                <a:xfrm flipH="1">
                  <a:off x="7310330" y="4426170"/>
                  <a:ext cx="1500" cy="179400"/>
                </a:xfrm>
                <a:prstGeom prst="straightConnector1">
                  <a:avLst/>
                </a:prstGeom>
                <a:noFill/>
                <a:ln cap="flat" cmpd="sng" w="2222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  <p:cxnSp>
              <p:nvCxnSpPr>
                <p:cNvPr id="2824" name="Google Shape;2824;p30"/>
                <p:cNvCxnSpPr/>
                <p:nvPr/>
              </p:nvCxnSpPr>
              <p:spPr>
                <a:xfrm flipH="1">
                  <a:off x="7131558" y="4439238"/>
                  <a:ext cx="1500" cy="179400"/>
                </a:xfrm>
                <a:prstGeom prst="straightConnector1">
                  <a:avLst/>
                </a:prstGeom>
                <a:noFill/>
                <a:ln cap="flat" cmpd="sng" w="2222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  <p:cxnSp>
              <p:nvCxnSpPr>
                <p:cNvPr id="2825" name="Google Shape;2825;p30"/>
                <p:cNvCxnSpPr/>
                <p:nvPr/>
              </p:nvCxnSpPr>
              <p:spPr>
                <a:xfrm>
                  <a:off x="6953627" y="4392104"/>
                  <a:ext cx="0" cy="232800"/>
                </a:xfrm>
                <a:prstGeom prst="straightConnector1">
                  <a:avLst/>
                </a:prstGeom>
                <a:noFill/>
                <a:ln cap="flat" cmpd="sng" w="2222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</p:grpSp>
          <p:grpSp>
            <p:nvGrpSpPr>
              <p:cNvPr id="2826" name="Google Shape;2826;p30"/>
              <p:cNvGrpSpPr/>
              <p:nvPr/>
            </p:nvGrpSpPr>
            <p:grpSpPr>
              <a:xfrm>
                <a:off x="2396611" y="4730541"/>
                <a:ext cx="1418210" cy="338477"/>
                <a:chOff x="6096000" y="5071639"/>
                <a:chExt cx="1418210" cy="338477"/>
              </a:xfrm>
            </p:grpSpPr>
            <p:sp>
              <p:nvSpPr>
                <p:cNvPr id="2827" name="Google Shape;2827;p30"/>
                <p:cNvSpPr/>
                <p:nvPr/>
              </p:nvSpPr>
              <p:spPr>
                <a:xfrm flipH="1" rot="10800000">
                  <a:off x="6096000" y="5071639"/>
                  <a:ext cx="1418210" cy="338477"/>
                </a:xfrm>
                <a:custGeom>
                  <a:rect b="b" l="l" r="r" t="t"/>
                  <a:pathLst>
                    <a:path extrusionOk="0" h="1187638" w="4330411">
                      <a:moveTo>
                        <a:pt x="2424732" y="0"/>
                      </a:moveTo>
                      <a:cubicBezTo>
                        <a:pt x="2309808" y="0"/>
                        <a:pt x="2211204" y="69873"/>
                        <a:pt x="2169084" y="169454"/>
                      </a:cubicBezTo>
                      <a:lnTo>
                        <a:pt x="2150628" y="260873"/>
                      </a:lnTo>
                      <a:lnTo>
                        <a:pt x="2132172" y="169454"/>
                      </a:lnTo>
                      <a:cubicBezTo>
                        <a:pt x="2090052" y="69873"/>
                        <a:pt x="1991448" y="0"/>
                        <a:pt x="1876524" y="0"/>
                      </a:cubicBezTo>
                      <a:cubicBezTo>
                        <a:pt x="1761600" y="0"/>
                        <a:pt x="1662996" y="69873"/>
                        <a:pt x="1620876" y="169454"/>
                      </a:cubicBezTo>
                      <a:lnTo>
                        <a:pt x="1599584" y="274919"/>
                      </a:lnTo>
                      <a:lnTo>
                        <a:pt x="1588827" y="221634"/>
                      </a:lnTo>
                      <a:cubicBezTo>
                        <a:pt x="1546707" y="122053"/>
                        <a:pt x="1448103" y="52180"/>
                        <a:pt x="1333179" y="52180"/>
                      </a:cubicBezTo>
                      <a:cubicBezTo>
                        <a:pt x="1179947" y="52180"/>
                        <a:pt x="1055728" y="176399"/>
                        <a:pt x="1055728" y="329631"/>
                      </a:cubicBezTo>
                      <a:lnTo>
                        <a:pt x="1055728" y="414410"/>
                      </a:lnTo>
                      <a:lnTo>
                        <a:pt x="1033925" y="306418"/>
                      </a:lnTo>
                      <a:cubicBezTo>
                        <a:pt x="991806" y="206837"/>
                        <a:pt x="893202" y="136964"/>
                        <a:pt x="778278" y="136964"/>
                      </a:cubicBezTo>
                      <a:cubicBezTo>
                        <a:pt x="663354" y="136964"/>
                        <a:pt x="564750" y="206837"/>
                        <a:pt x="522630" y="306419"/>
                      </a:cubicBezTo>
                      <a:lnTo>
                        <a:pt x="517439" y="332133"/>
                      </a:lnTo>
                      <a:lnTo>
                        <a:pt x="517439" y="494633"/>
                      </a:lnTo>
                      <a:lnTo>
                        <a:pt x="497110" y="393942"/>
                      </a:lnTo>
                      <a:cubicBezTo>
                        <a:pt x="457835" y="301083"/>
                        <a:pt x="365887" y="235927"/>
                        <a:pt x="258721" y="235927"/>
                      </a:cubicBezTo>
                      <a:cubicBezTo>
                        <a:pt x="115833" y="235927"/>
                        <a:pt x="0" y="351760"/>
                        <a:pt x="0" y="494648"/>
                      </a:cubicBezTo>
                      <a:lnTo>
                        <a:pt x="3810" y="1187638"/>
                      </a:lnTo>
                      <a:cubicBezTo>
                        <a:pt x="678472" y="1104439"/>
                        <a:pt x="1449945" y="1050127"/>
                        <a:pt x="2170283" y="1046306"/>
                      </a:cubicBezTo>
                      <a:cubicBezTo>
                        <a:pt x="2890621" y="1042485"/>
                        <a:pt x="3956320" y="1131951"/>
                        <a:pt x="4325840" y="1164711"/>
                      </a:cubicBezTo>
                      <a:cubicBezTo>
                        <a:pt x="4325840" y="982624"/>
                        <a:pt x="4346737" y="649445"/>
                        <a:pt x="4299172" y="494648"/>
                      </a:cubicBezTo>
                      <a:cubicBezTo>
                        <a:pt x="4251607" y="339851"/>
                        <a:pt x="4183339" y="235927"/>
                        <a:pt x="4040451" y="235927"/>
                      </a:cubicBezTo>
                      <a:cubicBezTo>
                        <a:pt x="3933285" y="235927"/>
                        <a:pt x="3841338" y="301083"/>
                        <a:pt x="3802062" y="393942"/>
                      </a:cubicBezTo>
                      <a:lnTo>
                        <a:pt x="3799179" y="408222"/>
                      </a:lnTo>
                      <a:lnTo>
                        <a:pt x="3778625" y="306419"/>
                      </a:lnTo>
                      <a:cubicBezTo>
                        <a:pt x="3736506" y="206837"/>
                        <a:pt x="3637902" y="136964"/>
                        <a:pt x="3522978" y="136964"/>
                      </a:cubicBezTo>
                      <a:cubicBezTo>
                        <a:pt x="3408054" y="136964"/>
                        <a:pt x="3309450" y="206837"/>
                        <a:pt x="3267331" y="306418"/>
                      </a:cubicBezTo>
                      <a:lnTo>
                        <a:pt x="3245528" y="414410"/>
                      </a:lnTo>
                      <a:lnTo>
                        <a:pt x="3245528" y="329631"/>
                      </a:lnTo>
                      <a:cubicBezTo>
                        <a:pt x="3245528" y="176399"/>
                        <a:pt x="3121309" y="52180"/>
                        <a:pt x="2968077" y="52180"/>
                      </a:cubicBezTo>
                      <a:cubicBezTo>
                        <a:pt x="2853153" y="52180"/>
                        <a:pt x="2754549" y="122053"/>
                        <a:pt x="2712429" y="221634"/>
                      </a:cubicBezTo>
                      <a:lnTo>
                        <a:pt x="2701672" y="274919"/>
                      </a:lnTo>
                      <a:lnTo>
                        <a:pt x="2680380" y="169454"/>
                      </a:lnTo>
                      <a:cubicBezTo>
                        <a:pt x="2638260" y="69873"/>
                        <a:pt x="2539656" y="0"/>
                        <a:pt x="2424732" y="0"/>
                      </a:cubicBezTo>
                      <a:close/>
                    </a:path>
                  </a:pathLst>
                </a:custGeom>
                <a:noFill/>
                <a:ln cap="flat" cmpd="sng" w="2222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b="0" i="0" sz="1800" u="none" cap="none" strike="noStrike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cxnSp>
              <p:nvCxnSpPr>
                <p:cNvPr id="2828" name="Google Shape;2828;p30"/>
                <p:cNvCxnSpPr>
                  <a:stCxn id="2827" idx="25"/>
                </p:cNvCxnSpPr>
                <p:nvPr/>
              </p:nvCxnSpPr>
              <p:spPr>
                <a:xfrm flipH="1" rot="10800000">
                  <a:off x="7343908" y="5087169"/>
                  <a:ext cx="1800" cy="206100"/>
                </a:xfrm>
                <a:prstGeom prst="straightConnector1">
                  <a:avLst/>
                </a:prstGeom>
                <a:noFill/>
                <a:ln cap="flat" cmpd="sng" w="2222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  <p:cxnSp>
              <p:nvCxnSpPr>
                <p:cNvPr id="2829" name="Google Shape;2829;p30"/>
                <p:cNvCxnSpPr/>
                <p:nvPr/>
              </p:nvCxnSpPr>
              <p:spPr>
                <a:xfrm rot="10800000">
                  <a:off x="7163590" y="5093236"/>
                  <a:ext cx="0" cy="193800"/>
                </a:xfrm>
                <a:prstGeom prst="straightConnector1">
                  <a:avLst/>
                </a:prstGeom>
                <a:noFill/>
                <a:ln cap="flat" cmpd="sng" w="2222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  <p:cxnSp>
              <p:nvCxnSpPr>
                <p:cNvPr id="2830" name="Google Shape;2830;p30"/>
                <p:cNvCxnSpPr/>
                <p:nvPr/>
              </p:nvCxnSpPr>
              <p:spPr>
                <a:xfrm flipH="1" rot="10800000">
                  <a:off x="6983896" y="5110548"/>
                  <a:ext cx="2400" cy="225300"/>
                </a:xfrm>
                <a:prstGeom prst="straightConnector1">
                  <a:avLst/>
                </a:prstGeom>
                <a:noFill/>
                <a:ln cap="flat" cmpd="sng" w="2222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  <p:cxnSp>
              <p:nvCxnSpPr>
                <p:cNvPr id="2831" name="Google Shape;2831;p30"/>
                <p:cNvCxnSpPr>
                  <a:endCxn id="2827" idx="20"/>
                </p:cNvCxnSpPr>
                <p:nvPr/>
              </p:nvCxnSpPr>
              <p:spPr>
                <a:xfrm flipH="1" rot="10800000">
                  <a:off x="6802709" y="5110978"/>
                  <a:ext cx="6300" cy="226200"/>
                </a:xfrm>
                <a:prstGeom prst="straightConnector1">
                  <a:avLst/>
                </a:prstGeom>
                <a:noFill/>
                <a:ln cap="flat" cmpd="sng" w="2222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  <p:cxnSp>
              <p:nvCxnSpPr>
                <p:cNvPr id="2832" name="Google Shape;2832;p30"/>
                <p:cNvCxnSpPr/>
                <p:nvPr/>
              </p:nvCxnSpPr>
              <p:spPr>
                <a:xfrm flipH="1" rot="10800000">
                  <a:off x="6265903" y="5091968"/>
                  <a:ext cx="1500" cy="206100"/>
                </a:xfrm>
                <a:prstGeom prst="straightConnector1">
                  <a:avLst/>
                </a:prstGeom>
                <a:noFill/>
                <a:ln cap="flat" cmpd="sng" w="2222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  <p:cxnSp>
              <p:nvCxnSpPr>
                <p:cNvPr id="2833" name="Google Shape;2833;p30"/>
                <p:cNvCxnSpPr/>
                <p:nvPr/>
              </p:nvCxnSpPr>
              <p:spPr>
                <a:xfrm flipH="1" rot="10800000">
                  <a:off x="6443386" y="5093464"/>
                  <a:ext cx="4200" cy="189600"/>
                </a:xfrm>
                <a:prstGeom prst="straightConnector1">
                  <a:avLst/>
                </a:prstGeom>
                <a:noFill/>
                <a:ln cap="flat" cmpd="sng" w="2222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  <p:cxnSp>
              <p:nvCxnSpPr>
                <p:cNvPr id="2834" name="Google Shape;2834;p30"/>
                <p:cNvCxnSpPr/>
                <p:nvPr/>
              </p:nvCxnSpPr>
              <p:spPr>
                <a:xfrm flipH="1" rot="10800000">
                  <a:off x="6621522" y="5110678"/>
                  <a:ext cx="3000" cy="226500"/>
                </a:xfrm>
                <a:prstGeom prst="straightConnector1">
                  <a:avLst/>
                </a:prstGeom>
                <a:noFill/>
                <a:ln cap="flat" cmpd="sng" w="22225">
                  <a:solidFill>
                    <a:srgbClr val="000000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</p:cxnSp>
          </p:grpSp>
          <p:sp>
            <p:nvSpPr>
              <p:cNvPr id="2835" name="Google Shape;2835;p30"/>
              <p:cNvSpPr/>
              <p:nvPr/>
            </p:nvSpPr>
            <p:spPr>
              <a:xfrm rot="-4106279">
                <a:off x="2795020" y="5026834"/>
                <a:ext cx="637398" cy="1073503"/>
              </a:xfrm>
              <a:custGeom>
                <a:rect b="b" l="l" r="r" t="t"/>
                <a:pathLst>
                  <a:path extrusionOk="0" h="1073526" w="637412">
                    <a:moveTo>
                      <a:pt x="155226" y="47800"/>
                    </a:moveTo>
                    <a:cubicBezTo>
                      <a:pt x="163398" y="83171"/>
                      <a:pt x="165389" y="136229"/>
                      <a:pt x="155069" y="200340"/>
                    </a:cubicBezTo>
                    <a:lnTo>
                      <a:pt x="144988" y="241341"/>
                    </a:lnTo>
                    <a:lnTo>
                      <a:pt x="121989" y="221429"/>
                    </a:lnTo>
                    <a:cubicBezTo>
                      <a:pt x="99593" y="209166"/>
                      <a:pt x="78928" y="205668"/>
                      <a:pt x="61440" y="212601"/>
                    </a:cubicBezTo>
                    <a:cubicBezTo>
                      <a:pt x="43952" y="219534"/>
                      <a:pt x="31297" y="236241"/>
                      <a:pt x="23387" y="260518"/>
                    </a:cubicBezTo>
                    <a:lnTo>
                      <a:pt x="22926" y="264997"/>
                    </a:lnTo>
                    <a:lnTo>
                      <a:pt x="7029" y="200340"/>
                    </a:lnTo>
                    <a:cubicBezTo>
                      <a:pt x="-23930" y="8007"/>
                      <a:pt x="55904" y="-84844"/>
                      <a:pt x="81049" y="100857"/>
                    </a:cubicBezTo>
                    <a:cubicBezTo>
                      <a:pt x="97812" y="-22943"/>
                      <a:pt x="138881" y="-22944"/>
                      <a:pt x="155226" y="47800"/>
                    </a:cubicBezTo>
                    <a:close/>
                    <a:moveTo>
                      <a:pt x="559486" y="982578"/>
                    </a:moveTo>
                    <a:cubicBezTo>
                      <a:pt x="566366" y="1012587"/>
                      <a:pt x="531869" y="1018718"/>
                      <a:pt x="451319" y="970856"/>
                    </a:cubicBezTo>
                    <a:cubicBezTo>
                      <a:pt x="581163" y="1105976"/>
                      <a:pt x="458804" y="1110805"/>
                      <a:pt x="327380" y="967007"/>
                    </a:cubicBezTo>
                    <a:lnTo>
                      <a:pt x="298764" y="930058"/>
                    </a:lnTo>
                    <a:lnTo>
                      <a:pt x="319269" y="937472"/>
                    </a:lnTo>
                    <a:cubicBezTo>
                      <a:pt x="329420" y="939013"/>
                      <a:pt x="338959" y="938154"/>
                      <a:pt x="347703" y="934688"/>
                    </a:cubicBezTo>
                    <a:cubicBezTo>
                      <a:pt x="365191" y="927755"/>
                      <a:pt x="377846" y="911047"/>
                      <a:pt x="385756" y="886770"/>
                    </a:cubicBezTo>
                    <a:lnTo>
                      <a:pt x="390891" y="836768"/>
                    </a:lnTo>
                    <a:lnTo>
                      <a:pt x="408585" y="845116"/>
                    </a:lnTo>
                    <a:cubicBezTo>
                      <a:pt x="500257" y="894151"/>
                      <a:pt x="552319" y="951319"/>
                      <a:pt x="559486" y="982578"/>
                    </a:cubicBezTo>
                    <a:close/>
                    <a:moveTo>
                      <a:pt x="632199" y="741750"/>
                    </a:moveTo>
                    <a:cubicBezTo>
                      <a:pt x="650601" y="767587"/>
                      <a:pt x="621315" y="789464"/>
                      <a:pt x="527921" y="780422"/>
                    </a:cubicBezTo>
                    <a:cubicBezTo>
                      <a:pt x="701784" y="851050"/>
                      <a:pt x="591104" y="912286"/>
                      <a:pt x="412295" y="833998"/>
                    </a:cubicBezTo>
                    <a:lnTo>
                      <a:pt x="392297" y="823078"/>
                    </a:lnTo>
                    <a:lnTo>
                      <a:pt x="395342" y="793435"/>
                    </a:lnTo>
                    <a:lnTo>
                      <a:pt x="378599" y="678918"/>
                    </a:lnTo>
                    <a:lnTo>
                      <a:pt x="438011" y="678592"/>
                    </a:lnTo>
                    <a:cubicBezTo>
                      <a:pt x="542114" y="683626"/>
                      <a:pt x="613029" y="714836"/>
                      <a:pt x="632199" y="741750"/>
                    </a:cubicBezTo>
                    <a:close/>
                    <a:moveTo>
                      <a:pt x="534713" y="326486"/>
                    </a:moveTo>
                    <a:cubicBezTo>
                      <a:pt x="544678" y="364702"/>
                      <a:pt x="466790" y="443570"/>
                      <a:pt x="315837" y="472570"/>
                    </a:cubicBezTo>
                    <a:lnTo>
                      <a:pt x="307279" y="473613"/>
                    </a:lnTo>
                    <a:lnTo>
                      <a:pt x="265564" y="386843"/>
                    </a:lnTo>
                    <a:cubicBezTo>
                      <a:pt x="242030" y="346190"/>
                      <a:pt x="217334" y="310967"/>
                      <a:pt x="192923" y="282842"/>
                    </a:cubicBezTo>
                    <a:lnTo>
                      <a:pt x="153471" y="248685"/>
                    </a:lnTo>
                    <a:lnTo>
                      <a:pt x="160666" y="197782"/>
                    </a:lnTo>
                    <a:cubicBezTo>
                      <a:pt x="203541" y="7750"/>
                      <a:pt x="312206" y="-48701"/>
                      <a:pt x="266403" y="133010"/>
                    </a:cubicBezTo>
                    <a:cubicBezTo>
                      <a:pt x="358879" y="-29978"/>
                      <a:pt x="398404" y="85921"/>
                      <a:pt x="298062" y="252899"/>
                    </a:cubicBezTo>
                    <a:lnTo>
                      <a:pt x="240747" y="332744"/>
                    </a:lnTo>
                    <a:lnTo>
                      <a:pt x="281485" y="287405"/>
                    </a:lnTo>
                    <a:cubicBezTo>
                      <a:pt x="427414" y="155636"/>
                      <a:pt x="560531" y="200137"/>
                      <a:pt x="416495" y="321947"/>
                    </a:cubicBezTo>
                    <a:cubicBezTo>
                      <a:pt x="490365" y="295095"/>
                      <a:pt x="528673" y="303324"/>
                      <a:pt x="534713" y="326486"/>
                    </a:cubicBezTo>
                    <a:close/>
                    <a:moveTo>
                      <a:pt x="596854" y="473920"/>
                    </a:moveTo>
                    <a:cubicBezTo>
                      <a:pt x="605250" y="496336"/>
                      <a:pt x="578663" y="525118"/>
                      <a:pt x="502803" y="545687"/>
                    </a:cubicBezTo>
                    <a:cubicBezTo>
                      <a:pt x="690701" y="562370"/>
                      <a:pt x="607472" y="675390"/>
                      <a:pt x="412294" y="651653"/>
                    </a:cubicBezTo>
                    <a:lnTo>
                      <a:pt x="368673" y="641652"/>
                    </a:lnTo>
                    <a:lnTo>
                      <a:pt x="331230" y="523432"/>
                    </a:lnTo>
                    <a:lnTo>
                      <a:pt x="315334" y="490367"/>
                    </a:lnTo>
                    <a:lnTo>
                      <a:pt x="333787" y="480471"/>
                    </a:lnTo>
                    <a:cubicBezTo>
                      <a:pt x="473912" y="417284"/>
                      <a:pt x="583002" y="436934"/>
                      <a:pt x="596854" y="473920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2222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36" name="Google Shape;2836;p30"/>
              <p:cNvSpPr/>
              <p:nvPr/>
            </p:nvSpPr>
            <p:spPr>
              <a:xfrm flipH="1">
                <a:off x="2850492" y="5696689"/>
                <a:ext cx="507900" cy="120900"/>
              </a:xfrm>
              <a:prstGeom prst="ellipse">
                <a:avLst/>
              </a:prstGeom>
              <a:solidFill>
                <a:srgbClr val="000000"/>
              </a:solidFill>
              <a:ln cap="flat" cmpd="sng" w="2222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37" name="Google Shape;2837;p30"/>
              <p:cNvSpPr/>
              <p:nvPr/>
            </p:nvSpPr>
            <p:spPr>
              <a:xfrm rot="604460">
                <a:off x="1204634" y="3221711"/>
                <a:ext cx="427901" cy="659529"/>
              </a:xfrm>
              <a:custGeom>
                <a:rect b="b" l="l" r="r" t="t"/>
                <a:pathLst>
                  <a:path extrusionOk="0" h="659249" w="427719">
                    <a:moveTo>
                      <a:pt x="171192" y="480356"/>
                    </a:moveTo>
                    <a:cubicBezTo>
                      <a:pt x="402912" y="496129"/>
                      <a:pt x="481312" y="660051"/>
                      <a:pt x="338207" y="592497"/>
                    </a:cubicBezTo>
                    <a:cubicBezTo>
                      <a:pt x="454902" y="699384"/>
                      <a:pt x="273501" y="688865"/>
                      <a:pt x="171192" y="480356"/>
                    </a:cubicBezTo>
                    <a:close/>
                    <a:moveTo>
                      <a:pt x="216217" y="396154"/>
                    </a:moveTo>
                    <a:cubicBezTo>
                      <a:pt x="404889" y="368681"/>
                      <a:pt x="506835" y="456813"/>
                      <a:pt x="352541" y="451844"/>
                    </a:cubicBezTo>
                    <a:cubicBezTo>
                      <a:pt x="521534" y="502520"/>
                      <a:pt x="334549" y="562088"/>
                      <a:pt x="130543" y="415615"/>
                    </a:cubicBezTo>
                    <a:cubicBezTo>
                      <a:pt x="160541" y="406363"/>
                      <a:pt x="189264" y="400079"/>
                      <a:pt x="216217" y="396154"/>
                    </a:cubicBezTo>
                    <a:close/>
                    <a:moveTo>
                      <a:pt x="30951" y="869"/>
                    </a:moveTo>
                    <a:cubicBezTo>
                      <a:pt x="41130" y="5060"/>
                      <a:pt x="51346" y="24619"/>
                      <a:pt x="57268" y="63735"/>
                    </a:cubicBezTo>
                    <a:cubicBezTo>
                      <a:pt x="72073" y="-34056"/>
                      <a:pt x="113714" y="-9608"/>
                      <a:pt x="114523" y="71593"/>
                    </a:cubicBezTo>
                    <a:lnTo>
                      <a:pt x="110906" y="111749"/>
                    </a:lnTo>
                    <a:lnTo>
                      <a:pt x="121797" y="61208"/>
                    </a:lnTo>
                    <a:cubicBezTo>
                      <a:pt x="146728" y="-16076"/>
                      <a:pt x="193757" y="-27029"/>
                      <a:pt x="178798" y="70739"/>
                    </a:cubicBezTo>
                    <a:cubicBezTo>
                      <a:pt x="230672" y="-36011"/>
                      <a:pt x="267071" y="36789"/>
                      <a:pt x="210028" y="146318"/>
                    </a:cubicBezTo>
                    <a:lnTo>
                      <a:pt x="200166" y="161690"/>
                    </a:lnTo>
                    <a:lnTo>
                      <a:pt x="227378" y="138795"/>
                    </a:lnTo>
                    <a:cubicBezTo>
                      <a:pt x="242425" y="128628"/>
                      <a:pt x="256479" y="121488"/>
                      <a:pt x="268694" y="117184"/>
                    </a:cubicBezTo>
                    <a:cubicBezTo>
                      <a:pt x="317557" y="99967"/>
                      <a:pt x="337012" y="128116"/>
                      <a:pt x="272992" y="189340"/>
                    </a:cubicBezTo>
                    <a:cubicBezTo>
                      <a:pt x="372869" y="141534"/>
                      <a:pt x="378298" y="197469"/>
                      <a:pt x="304149" y="249876"/>
                    </a:cubicBezTo>
                    <a:lnTo>
                      <a:pt x="288012" y="258903"/>
                    </a:lnTo>
                    <a:lnTo>
                      <a:pt x="312681" y="252965"/>
                    </a:lnTo>
                    <a:cubicBezTo>
                      <a:pt x="402363" y="238766"/>
                      <a:pt x="437503" y="282622"/>
                      <a:pt x="332602" y="318069"/>
                    </a:cubicBezTo>
                    <a:cubicBezTo>
                      <a:pt x="509759" y="316439"/>
                      <a:pt x="355425" y="453025"/>
                      <a:pt x="110816" y="355575"/>
                    </a:cubicBezTo>
                    <a:lnTo>
                      <a:pt x="198173" y="297438"/>
                    </a:lnTo>
                    <a:lnTo>
                      <a:pt x="177926" y="304205"/>
                    </a:lnTo>
                    <a:cubicBezTo>
                      <a:pt x="150840" y="310690"/>
                      <a:pt x="120809" y="315317"/>
                      <a:pt x="87951" y="317228"/>
                    </a:cubicBezTo>
                    <a:lnTo>
                      <a:pt x="118766" y="261490"/>
                    </a:lnTo>
                    <a:lnTo>
                      <a:pt x="107868" y="183075"/>
                    </a:lnTo>
                    <a:lnTo>
                      <a:pt x="109903" y="122888"/>
                    </a:lnTo>
                    <a:lnTo>
                      <a:pt x="109568" y="126601"/>
                    </a:lnTo>
                    <a:cubicBezTo>
                      <a:pt x="102277" y="167115"/>
                      <a:pt x="86287" y="214613"/>
                      <a:pt x="57268" y="264906"/>
                    </a:cubicBezTo>
                    <a:cubicBezTo>
                      <a:pt x="-29789" y="114028"/>
                      <a:pt x="414" y="-11704"/>
                      <a:pt x="30951" y="869"/>
                    </a:cubicBezTo>
                    <a:close/>
                  </a:path>
                </a:pathLst>
              </a:custGeom>
              <a:noFill/>
              <a:ln cap="flat" cmpd="sng" w="2222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38" name="Google Shape;2838;p30"/>
              <p:cNvSpPr/>
              <p:nvPr/>
            </p:nvSpPr>
            <p:spPr>
              <a:xfrm flipH="1" rot="4432644">
                <a:off x="1119413" y="3461368"/>
                <a:ext cx="490514" cy="192408"/>
              </a:xfrm>
              <a:custGeom>
                <a:rect b="b" l="l" r="r" t="t"/>
                <a:pathLst>
                  <a:path extrusionOk="0" h="192542" w="490856">
                    <a:moveTo>
                      <a:pt x="490856" y="96271"/>
                    </a:moveTo>
                    <a:cubicBezTo>
                      <a:pt x="490856" y="43102"/>
                      <a:pt x="380974" y="0"/>
                      <a:pt x="245428" y="0"/>
                    </a:cubicBezTo>
                    <a:cubicBezTo>
                      <a:pt x="109882" y="0"/>
                      <a:pt x="0" y="43102"/>
                      <a:pt x="0" y="96271"/>
                    </a:cubicBezTo>
                    <a:cubicBezTo>
                      <a:pt x="0" y="149440"/>
                      <a:pt x="109882" y="192542"/>
                      <a:pt x="245428" y="192542"/>
                    </a:cubicBezTo>
                    <a:cubicBezTo>
                      <a:pt x="380974" y="192542"/>
                      <a:pt x="490856" y="149440"/>
                      <a:pt x="490856" y="96271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2222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39" name="Google Shape;2839;p30"/>
              <p:cNvSpPr/>
              <p:nvPr/>
            </p:nvSpPr>
            <p:spPr>
              <a:xfrm rot="10800000">
                <a:off x="2970035" y="1781691"/>
                <a:ext cx="123487" cy="824707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2222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40" name="Google Shape;2840;p30"/>
              <p:cNvSpPr/>
              <p:nvPr/>
            </p:nvSpPr>
            <p:spPr>
              <a:xfrm rot="9732967">
                <a:off x="2873902" y="2034736"/>
                <a:ext cx="84855" cy="513564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noFill/>
              <a:ln cap="flat" cmpd="sng" w="2222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41" name="Google Shape;2841;p30"/>
              <p:cNvSpPr/>
              <p:nvPr/>
            </p:nvSpPr>
            <p:spPr>
              <a:xfrm flipH="1" rot="-9868553">
                <a:off x="3106022" y="2047227"/>
                <a:ext cx="85442" cy="513968"/>
              </a:xfrm>
              <a:custGeom>
                <a:rect b="b" l="l" r="r" t="t"/>
                <a:pathLst>
                  <a:path extrusionOk="0" h="2036314" w="609811">
                    <a:moveTo>
                      <a:pt x="7801" y="1810057"/>
                    </a:moveTo>
                    <a:cubicBezTo>
                      <a:pt x="-42850" y="1508381"/>
                      <a:pt x="164588" y="555811"/>
                      <a:pt x="299758" y="0"/>
                    </a:cubicBezTo>
                    <a:cubicBezTo>
                      <a:pt x="399069" y="519682"/>
                      <a:pt x="652325" y="1508381"/>
                      <a:pt x="603666" y="1810057"/>
                    </a:cubicBezTo>
                    <a:cubicBezTo>
                      <a:pt x="555007" y="2111733"/>
                      <a:pt x="58452" y="2111733"/>
                      <a:pt x="7801" y="1810057"/>
                    </a:cubicBezTo>
                    <a:close/>
                  </a:path>
                </a:pathLst>
              </a:custGeom>
              <a:noFill/>
              <a:ln cap="flat" cmpd="sng" w="2222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42" name="Google Shape;2842;p30"/>
              <p:cNvSpPr/>
              <p:nvPr/>
            </p:nvSpPr>
            <p:spPr>
              <a:xfrm flipH="1" rot="10800000">
                <a:off x="2372575" y="514195"/>
                <a:ext cx="1276642" cy="375002"/>
              </a:xfrm>
              <a:custGeom>
                <a:rect b="b" l="l" r="r" t="t"/>
                <a:pathLst>
                  <a:path extrusionOk="0" h="375002" w="1276642">
                    <a:moveTo>
                      <a:pt x="667408" y="366391"/>
                    </a:moveTo>
                    <a:cubicBezTo>
                      <a:pt x="381041" y="366391"/>
                      <a:pt x="148894" y="311196"/>
                      <a:pt x="148894" y="243110"/>
                    </a:cubicBezTo>
                    <a:cubicBezTo>
                      <a:pt x="148894" y="175024"/>
                      <a:pt x="381041" y="119829"/>
                      <a:pt x="667408" y="119829"/>
                    </a:cubicBezTo>
                    <a:cubicBezTo>
                      <a:pt x="953775" y="119829"/>
                      <a:pt x="1185922" y="175024"/>
                      <a:pt x="1185922" y="243110"/>
                    </a:cubicBezTo>
                    <a:cubicBezTo>
                      <a:pt x="1185922" y="311196"/>
                      <a:pt x="953775" y="366391"/>
                      <a:pt x="667408" y="366391"/>
                    </a:cubicBezTo>
                    <a:close/>
                    <a:moveTo>
                      <a:pt x="638321" y="375002"/>
                    </a:moveTo>
                    <a:cubicBezTo>
                      <a:pt x="990856" y="375002"/>
                      <a:pt x="1276642" y="291055"/>
                      <a:pt x="1276642" y="187501"/>
                    </a:cubicBezTo>
                    <a:cubicBezTo>
                      <a:pt x="1276642" y="83947"/>
                      <a:pt x="990856" y="0"/>
                      <a:pt x="638321" y="0"/>
                    </a:cubicBezTo>
                    <a:cubicBezTo>
                      <a:pt x="285786" y="0"/>
                      <a:pt x="0" y="83947"/>
                      <a:pt x="0" y="187501"/>
                    </a:cubicBezTo>
                    <a:cubicBezTo>
                      <a:pt x="0" y="291055"/>
                      <a:pt x="285786" y="375002"/>
                      <a:pt x="638321" y="375002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2222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43" name="Google Shape;2843;p30"/>
              <p:cNvSpPr/>
              <p:nvPr/>
            </p:nvSpPr>
            <p:spPr>
              <a:xfrm flipH="1">
                <a:off x="2306688" y="736700"/>
                <a:ext cx="1452799" cy="307857"/>
              </a:xfrm>
              <a:custGeom>
                <a:rect b="b" l="l" r="r" t="t"/>
                <a:pathLst>
                  <a:path extrusionOk="0" h="307857" w="1452799">
                    <a:moveTo>
                      <a:pt x="895926" y="221907"/>
                    </a:moveTo>
                    <a:cubicBezTo>
                      <a:pt x="876044" y="221907"/>
                      <a:pt x="859926" y="238025"/>
                      <a:pt x="859926" y="257907"/>
                    </a:cubicBezTo>
                    <a:cubicBezTo>
                      <a:pt x="859926" y="277789"/>
                      <a:pt x="876044" y="293907"/>
                      <a:pt x="895926" y="293907"/>
                    </a:cubicBezTo>
                    <a:cubicBezTo>
                      <a:pt x="915808" y="293907"/>
                      <a:pt x="931926" y="277789"/>
                      <a:pt x="931926" y="257907"/>
                    </a:cubicBezTo>
                    <a:cubicBezTo>
                      <a:pt x="931926" y="238025"/>
                      <a:pt x="915808" y="221907"/>
                      <a:pt x="895926" y="221907"/>
                    </a:cubicBezTo>
                    <a:close/>
                    <a:moveTo>
                      <a:pt x="556873" y="213089"/>
                    </a:moveTo>
                    <a:cubicBezTo>
                      <a:pt x="536991" y="213089"/>
                      <a:pt x="520873" y="229207"/>
                      <a:pt x="520873" y="249089"/>
                    </a:cubicBezTo>
                    <a:cubicBezTo>
                      <a:pt x="520873" y="268971"/>
                      <a:pt x="536991" y="285089"/>
                      <a:pt x="556873" y="285089"/>
                    </a:cubicBezTo>
                    <a:cubicBezTo>
                      <a:pt x="576755" y="285089"/>
                      <a:pt x="592873" y="268971"/>
                      <a:pt x="592873" y="249089"/>
                    </a:cubicBezTo>
                    <a:cubicBezTo>
                      <a:pt x="592873" y="229207"/>
                      <a:pt x="576755" y="213089"/>
                      <a:pt x="556873" y="213089"/>
                    </a:cubicBezTo>
                    <a:close/>
                    <a:moveTo>
                      <a:pt x="704666" y="199857"/>
                    </a:moveTo>
                    <a:cubicBezTo>
                      <a:pt x="674843" y="199857"/>
                      <a:pt x="650666" y="224034"/>
                      <a:pt x="650666" y="253857"/>
                    </a:cubicBezTo>
                    <a:cubicBezTo>
                      <a:pt x="650666" y="283680"/>
                      <a:pt x="674843" y="307857"/>
                      <a:pt x="704666" y="307857"/>
                    </a:cubicBezTo>
                    <a:cubicBezTo>
                      <a:pt x="734489" y="307857"/>
                      <a:pt x="758666" y="283680"/>
                      <a:pt x="758666" y="253857"/>
                    </a:cubicBezTo>
                    <a:cubicBezTo>
                      <a:pt x="758666" y="224034"/>
                      <a:pt x="734489" y="199857"/>
                      <a:pt x="704666" y="199857"/>
                    </a:cubicBezTo>
                    <a:close/>
                    <a:moveTo>
                      <a:pt x="1041210" y="196800"/>
                    </a:moveTo>
                    <a:cubicBezTo>
                      <a:pt x="1021328" y="196800"/>
                      <a:pt x="1005210" y="212918"/>
                      <a:pt x="1005210" y="232800"/>
                    </a:cubicBezTo>
                    <a:cubicBezTo>
                      <a:pt x="1005210" y="252682"/>
                      <a:pt x="1021328" y="268800"/>
                      <a:pt x="1041210" y="268800"/>
                    </a:cubicBezTo>
                    <a:cubicBezTo>
                      <a:pt x="1061092" y="268800"/>
                      <a:pt x="1077210" y="252682"/>
                      <a:pt x="1077210" y="232800"/>
                    </a:cubicBezTo>
                    <a:cubicBezTo>
                      <a:pt x="1077210" y="212918"/>
                      <a:pt x="1061092" y="196800"/>
                      <a:pt x="1041210" y="196800"/>
                    </a:cubicBezTo>
                    <a:close/>
                    <a:moveTo>
                      <a:pt x="411589" y="187982"/>
                    </a:moveTo>
                    <a:cubicBezTo>
                      <a:pt x="391707" y="187982"/>
                      <a:pt x="375589" y="204100"/>
                      <a:pt x="375589" y="223982"/>
                    </a:cubicBezTo>
                    <a:cubicBezTo>
                      <a:pt x="375589" y="243864"/>
                      <a:pt x="391707" y="259982"/>
                      <a:pt x="411589" y="259982"/>
                    </a:cubicBezTo>
                    <a:cubicBezTo>
                      <a:pt x="431471" y="259982"/>
                      <a:pt x="447589" y="243864"/>
                      <a:pt x="447589" y="223982"/>
                    </a:cubicBezTo>
                    <a:cubicBezTo>
                      <a:pt x="447589" y="204100"/>
                      <a:pt x="431471" y="187982"/>
                      <a:pt x="411589" y="187982"/>
                    </a:cubicBezTo>
                    <a:close/>
                    <a:moveTo>
                      <a:pt x="1169704" y="163055"/>
                    </a:moveTo>
                    <a:cubicBezTo>
                      <a:pt x="1149822" y="163055"/>
                      <a:pt x="1133704" y="179173"/>
                      <a:pt x="1133704" y="199055"/>
                    </a:cubicBezTo>
                    <a:cubicBezTo>
                      <a:pt x="1133704" y="218937"/>
                      <a:pt x="1149822" y="235055"/>
                      <a:pt x="1169704" y="235055"/>
                    </a:cubicBezTo>
                    <a:cubicBezTo>
                      <a:pt x="1189586" y="235055"/>
                      <a:pt x="1205704" y="218937"/>
                      <a:pt x="1205704" y="199055"/>
                    </a:cubicBezTo>
                    <a:cubicBezTo>
                      <a:pt x="1205704" y="179173"/>
                      <a:pt x="1189586" y="163055"/>
                      <a:pt x="1169704" y="163055"/>
                    </a:cubicBezTo>
                    <a:close/>
                    <a:moveTo>
                      <a:pt x="283095" y="154237"/>
                    </a:moveTo>
                    <a:cubicBezTo>
                      <a:pt x="263213" y="154237"/>
                      <a:pt x="247095" y="170355"/>
                      <a:pt x="247095" y="190237"/>
                    </a:cubicBezTo>
                    <a:cubicBezTo>
                      <a:pt x="247095" y="210119"/>
                      <a:pt x="263213" y="226237"/>
                      <a:pt x="283095" y="226237"/>
                    </a:cubicBezTo>
                    <a:cubicBezTo>
                      <a:pt x="302977" y="226237"/>
                      <a:pt x="319095" y="210119"/>
                      <a:pt x="319095" y="190237"/>
                    </a:cubicBezTo>
                    <a:cubicBezTo>
                      <a:pt x="319095" y="170355"/>
                      <a:pt x="302977" y="154237"/>
                      <a:pt x="283095" y="154237"/>
                    </a:cubicBezTo>
                    <a:close/>
                    <a:moveTo>
                      <a:pt x="1309750" y="117179"/>
                    </a:moveTo>
                    <a:cubicBezTo>
                      <a:pt x="1289868" y="117179"/>
                      <a:pt x="1273750" y="133297"/>
                      <a:pt x="1273750" y="153179"/>
                    </a:cubicBezTo>
                    <a:cubicBezTo>
                      <a:pt x="1273750" y="173061"/>
                      <a:pt x="1289868" y="189179"/>
                      <a:pt x="1309750" y="189179"/>
                    </a:cubicBezTo>
                    <a:cubicBezTo>
                      <a:pt x="1329632" y="189179"/>
                      <a:pt x="1345750" y="173061"/>
                      <a:pt x="1345750" y="153179"/>
                    </a:cubicBezTo>
                    <a:cubicBezTo>
                      <a:pt x="1345750" y="133297"/>
                      <a:pt x="1329632" y="117179"/>
                      <a:pt x="1309750" y="117179"/>
                    </a:cubicBezTo>
                    <a:close/>
                    <a:moveTo>
                      <a:pt x="143049" y="108361"/>
                    </a:moveTo>
                    <a:cubicBezTo>
                      <a:pt x="123167" y="108361"/>
                      <a:pt x="107049" y="124479"/>
                      <a:pt x="107049" y="144361"/>
                    </a:cubicBezTo>
                    <a:cubicBezTo>
                      <a:pt x="107049" y="164243"/>
                      <a:pt x="123167" y="180361"/>
                      <a:pt x="143049" y="180361"/>
                    </a:cubicBezTo>
                    <a:cubicBezTo>
                      <a:pt x="162931" y="180361"/>
                      <a:pt x="179049" y="164243"/>
                      <a:pt x="179049" y="144361"/>
                    </a:cubicBezTo>
                    <a:cubicBezTo>
                      <a:pt x="179049" y="124479"/>
                      <a:pt x="162931" y="108361"/>
                      <a:pt x="143049" y="108361"/>
                    </a:cubicBezTo>
                    <a:close/>
                    <a:moveTo>
                      <a:pt x="1416799" y="8818"/>
                    </a:moveTo>
                    <a:cubicBezTo>
                      <a:pt x="1396917" y="8818"/>
                      <a:pt x="1380799" y="24936"/>
                      <a:pt x="1380799" y="44818"/>
                    </a:cubicBezTo>
                    <a:cubicBezTo>
                      <a:pt x="1380799" y="64700"/>
                      <a:pt x="1396917" y="80818"/>
                      <a:pt x="1416799" y="80818"/>
                    </a:cubicBezTo>
                    <a:cubicBezTo>
                      <a:pt x="1436681" y="80818"/>
                      <a:pt x="1452799" y="64700"/>
                      <a:pt x="1452799" y="44818"/>
                    </a:cubicBezTo>
                    <a:cubicBezTo>
                      <a:pt x="1452799" y="24936"/>
                      <a:pt x="1436681" y="8818"/>
                      <a:pt x="1416799" y="8818"/>
                    </a:cubicBezTo>
                    <a:close/>
                    <a:moveTo>
                      <a:pt x="36000" y="0"/>
                    </a:moveTo>
                    <a:cubicBezTo>
                      <a:pt x="16118" y="0"/>
                      <a:pt x="0" y="16118"/>
                      <a:pt x="0" y="36000"/>
                    </a:cubicBezTo>
                    <a:cubicBezTo>
                      <a:pt x="0" y="55882"/>
                      <a:pt x="16118" y="72000"/>
                      <a:pt x="36000" y="72000"/>
                    </a:cubicBezTo>
                    <a:cubicBezTo>
                      <a:pt x="55882" y="72000"/>
                      <a:pt x="72000" y="55882"/>
                      <a:pt x="72000" y="36000"/>
                    </a:cubicBezTo>
                    <a:cubicBezTo>
                      <a:pt x="72000" y="16118"/>
                      <a:pt x="55882" y="0"/>
                      <a:pt x="36000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2222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44" name="Google Shape;2844;p30"/>
              <p:cNvSpPr/>
              <p:nvPr/>
            </p:nvSpPr>
            <p:spPr>
              <a:xfrm flipH="1">
                <a:off x="1839345" y="3502153"/>
                <a:ext cx="2353422" cy="274772"/>
              </a:xfrm>
              <a:custGeom>
                <a:rect b="b" l="l" r="r" t="t"/>
                <a:pathLst>
                  <a:path extrusionOk="0" h="274772" w="2353422">
                    <a:moveTo>
                      <a:pt x="1958956" y="58772"/>
                    </a:moveTo>
                    <a:cubicBezTo>
                      <a:pt x="1899309" y="58772"/>
                      <a:pt x="1850956" y="107125"/>
                      <a:pt x="1850956" y="166772"/>
                    </a:cubicBezTo>
                    <a:cubicBezTo>
                      <a:pt x="1850956" y="226419"/>
                      <a:pt x="1899309" y="274772"/>
                      <a:pt x="1958956" y="274772"/>
                    </a:cubicBezTo>
                    <a:cubicBezTo>
                      <a:pt x="2018603" y="274772"/>
                      <a:pt x="2066956" y="226419"/>
                      <a:pt x="2066956" y="166772"/>
                    </a:cubicBezTo>
                    <a:cubicBezTo>
                      <a:pt x="2066956" y="107125"/>
                      <a:pt x="2018603" y="58772"/>
                      <a:pt x="1958956" y="58772"/>
                    </a:cubicBezTo>
                    <a:close/>
                    <a:moveTo>
                      <a:pt x="394466" y="53422"/>
                    </a:moveTo>
                    <a:cubicBezTo>
                      <a:pt x="334819" y="53422"/>
                      <a:pt x="286466" y="101775"/>
                      <a:pt x="286466" y="161422"/>
                    </a:cubicBezTo>
                    <a:cubicBezTo>
                      <a:pt x="286466" y="221069"/>
                      <a:pt x="334819" y="269422"/>
                      <a:pt x="394466" y="269422"/>
                    </a:cubicBezTo>
                    <a:cubicBezTo>
                      <a:pt x="454113" y="269422"/>
                      <a:pt x="502466" y="221069"/>
                      <a:pt x="502466" y="161422"/>
                    </a:cubicBezTo>
                    <a:cubicBezTo>
                      <a:pt x="502466" y="101775"/>
                      <a:pt x="454113" y="53422"/>
                      <a:pt x="394466" y="53422"/>
                    </a:cubicBezTo>
                    <a:close/>
                    <a:moveTo>
                      <a:pt x="2263422" y="46435"/>
                    </a:moveTo>
                    <a:cubicBezTo>
                      <a:pt x="2213716" y="46435"/>
                      <a:pt x="2173422" y="86729"/>
                      <a:pt x="2173422" y="136435"/>
                    </a:cubicBezTo>
                    <a:cubicBezTo>
                      <a:pt x="2173422" y="186141"/>
                      <a:pt x="2213716" y="226435"/>
                      <a:pt x="2263422" y="226435"/>
                    </a:cubicBezTo>
                    <a:cubicBezTo>
                      <a:pt x="2313128" y="226435"/>
                      <a:pt x="2353422" y="186141"/>
                      <a:pt x="2353422" y="136435"/>
                    </a:cubicBezTo>
                    <a:cubicBezTo>
                      <a:pt x="2353422" y="86729"/>
                      <a:pt x="2313128" y="46435"/>
                      <a:pt x="2263422" y="46435"/>
                    </a:cubicBezTo>
                    <a:close/>
                    <a:moveTo>
                      <a:pt x="90000" y="41085"/>
                    </a:moveTo>
                    <a:cubicBezTo>
                      <a:pt x="40294" y="41085"/>
                      <a:pt x="0" y="81379"/>
                      <a:pt x="0" y="131085"/>
                    </a:cubicBezTo>
                    <a:cubicBezTo>
                      <a:pt x="0" y="180791"/>
                      <a:pt x="40294" y="221085"/>
                      <a:pt x="90000" y="221085"/>
                    </a:cubicBezTo>
                    <a:cubicBezTo>
                      <a:pt x="139706" y="221085"/>
                      <a:pt x="180000" y="180791"/>
                      <a:pt x="180000" y="131085"/>
                    </a:cubicBezTo>
                    <a:cubicBezTo>
                      <a:pt x="180000" y="81379"/>
                      <a:pt x="139706" y="41085"/>
                      <a:pt x="90000" y="41085"/>
                    </a:cubicBezTo>
                    <a:close/>
                    <a:moveTo>
                      <a:pt x="1668708" y="5350"/>
                    </a:moveTo>
                    <a:cubicBezTo>
                      <a:pt x="1619002" y="5350"/>
                      <a:pt x="1578708" y="45644"/>
                      <a:pt x="1578708" y="95350"/>
                    </a:cubicBezTo>
                    <a:cubicBezTo>
                      <a:pt x="1578708" y="145056"/>
                      <a:pt x="1619002" y="185350"/>
                      <a:pt x="1668708" y="185350"/>
                    </a:cubicBezTo>
                    <a:cubicBezTo>
                      <a:pt x="1718414" y="185350"/>
                      <a:pt x="1758708" y="145056"/>
                      <a:pt x="1758708" y="95350"/>
                    </a:cubicBezTo>
                    <a:cubicBezTo>
                      <a:pt x="1758708" y="45644"/>
                      <a:pt x="1718414" y="5350"/>
                      <a:pt x="1668708" y="5350"/>
                    </a:cubicBezTo>
                    <a:close/>
                    <a:moveTo>
                      <a:pt x="684714" y="0"/>
                    </a:moveTo>
                    <a:cubicBezTo>
                      <a:pt x="635008" y="0"/>
                      <a:pt x="594714" y="40294"/>
                      <a:pt x="594714" y="90000"/>
                    </a:cubicBezTo>
                    <a:cubicBezTo>
                      <a:pt x="594714" y="139706"/>
                      <a:pt x="635008" y="180000"/>
                      <a:pt x="684714" y="180000"/>
                    </a:cubicBezTo>
                    <a:cubicBezTo>
                      <a:pt x="734420" y="180000"/>
                      <a:pt x="774714" y="139706"/>
                      <a:pt x="774714" y="90000"/>
                    </a:cubicBezTo>
                    <a:cubicBezTo>
                      <a:pt x="774714" y="40294"/>
                      <a:pt x="734420" y="0"/>
                      <a:pt x="684714" y="0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2222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45" name="Google Shape;2845;p30"/>
              <p:cNvSpPr/>
              <p:nvPr/>
            </p:nvSpPr>
            <p:spPr>
              <a:xfrm rot="2754756">
                <a:off x="1307315" y="1186498"/>
                <a:ext cx="636719" cy="1072360"/>
              </a:xfrm>
              <a:custGeom>
                <a:rect b="b" l="l" r="r" t="t"/>
                <a:pathLst>
                  <a:path extrusionOk="0" h="1073525" w="637411">
                    <a:moveTo>
                      <a:pt x="253322" y="866736"/>
                    </a:moveTo>
                    <a:lnTo>
                      <a:pt x="277299" y="890999"/>
                    </a:lnTo>
                    <a:cubicBezTo>
                      <a:pt x="312947" y="921914"/>
                      <a:pt x="346328" y="934984"/>
                      <a:pt x="372560" y="924585"/>
                    </a:cubicBezTo>
                    <a:cubicBezTo>
                      <a:pt x="390048" y="917652"/>
                      <a:pt x="402703" y="900945"/>
                      <a:pt x="410613" y="876668"/>
                    </a:cubicBezTo>
                    <a:lnTo>
                      <a:pt x="416019" y="849490"/>
                    </a:lnTo>
                    <a:lnTo>
                      <a:pt x="419395" y="851036"/>
                    </a:lnTo>
                    <a:cubicBezTo>
                      <a:pt x="589305" y="946329"/>
                      <a:pt x="612420" y="1066580"/>
                      <a:pt x="451319" y="970855"/>
                    </a:cubicBezTo>
                    <a:cubicBezTo>
                      <a:pt x="602803" y="1128496"/>
                      <a:pt x="411013" y="1108794"/>
                      <a:pt x="262038" y="882637"/>
                    </a:cubicBezTo>
                    <a:close/>
                    <a:moveTo>
                      <a:pt x="405107" y="680109"/>
                    </a:moveTo>
                    <a:lnTo>
                      <a:pt x="450342" y="679320"/>
                    </a:lnTo>
                    <a:cubicBezTo>
                      <a:pt x="645065" y="692913"/>
                      <a:pt x="714709" y="798506"/>
                      <a:pt x="527921" y="780422"/>
                    </a:cubicBezTo>
                    <a:cubicBezTo>
                      <a:pt x="672807" y="839279"/>
                      <a:pt x="620093" y="891613"/>
                      <a:pt x="495019" y="862118"/>
                    </a:cubicBezTo>
                    <a:lnTo>
                      <a:pt x="418670" y="836165"/>
                    </a:lnTo>
                    <a:lnTo>
                      <a:pt x="418931" y="834850"/>
                    </a:lnTo>
                    <a:cubicBezTo>
                      <a:pt x="420525" y="819203"/>
                      <a:pt x="420944" y="801938"/>
                      <a:pt x="420199" y="783332"/>
                    </a:cubicBezTo>
                    <a:close/>
                    <a:moveTo>
                      <a:pt x="340306" y="480503"/>
                    </a:moveTo>
                    <a:lnTo>
                      <a:pt x="395120" y="457226"/>
                    </a:lnTo>
                    <a:cubicBezTo>
                      <a:pt x="583115" y="399643"/>
                      <a:pt x="684867" y="496323"/>
                      <a:pt x="502803" y="545686"/>
                    </a:cubicBezTo>
                    <a:cubicBezTo>
                      <a:pt x="690700" y="562370"/>
                      <a:pt x="607472" y="675389"/>
                      <a:pt x="412294" y="651652"/>
                    </a:cubicBezTo>
                    <a:lnTo>
                      <a:pt x="398926" y="648587"/>
                    </a:lnTo>
                    <a:lnTo>
                      <a:pt x="356087" y="513329"/>
                    </a:lnTo>
                    <a:close/>
                    <a:moveTo>
                      <a:pt x="281487" y="287404"/>
                    </a:moveTo>
                    <a:cubicBezTo>
                      <a:pt x="427415" y="155636"/>
                      <a:pt x="560532" y="200137"/>
                      <a:pt x="416497" y="321947"/>
                    </a:cubicBezTo>
                    <a:cubicBezTo>
                      <a:pt x="593783" y="257500"/>
                      <a:pt x="566239" y="395129"/>
                      <a:pt x="379370" y="456269"/>
                    </a:cubicBezTo>
                    <a:lnTo>
                      <a:pt x="333407" y="466155"/>
                    </a:lnTo>
                    <a:lnTo>
                      <a:pt x="290420" y="376741"/>
                    </a:lnTo>
                    <a:lnTo>
                      <a:pt x="251406" y="320882"/>
                    </a:lnTo>
                    <a:close/>
                    <a:moveTo>
                      <a:pt x="217313" y="56149"/>
                    </a:moveTo>
                    <a:cubicBezTo>
                      <a:pt x="258821" y="-3423"/>
                      <a:pt x="296938" y="11868"/>
                      <a:pt x="266403" y="133009"/>
                    </a:cubicBezTo>
                    <a:cubicBezTo>
                      <a:pt x="358880" y="-29979"/>
                      <a:pt x="398405" y="85920"/>
                      <a:pt x="298062" y="252898"/>
                    </a:cubicBezTo>
                    <a:lnTo>
                      <a:pt x="250348" y="319368"/>
                    </a:lnTo>
                    <a:lnTo>
                      <a:pt x="217780" y="272740"/>
                    </a:lnTo>
                    <a:cubicBezTo>
                      <a:pt x="205575" y="258678"/>
                      <a:pt x="193440" y="246390"/>
                      <a:pt x="181558" y="236085"/>
                    </a:cubicBezTo>
                    <a:lnTo>
                      <a:pt x="157661" y="219040"/>
                    </a:lnTo>
                    <a:lnTo>
                      <a:pt x="160665" y="197780"/>
                    </a:lnTo>
                    <a:cubicBezTo>
                      <a:pt x="174957" y="134436"/>
                      <a:pt x="196559" y="85935"/>
                      <a:pt x="217313" y="56149"/>
                    </a:cubicBezTo>
                    <a:close/>
                    <a:moveTo>
                      <a:pt x="23000" y="8836"/>
                    </a:moveTo>
                    <a:cubicBezTo>
                      <a:pt x="42232" y="-15206"/>
                      <a:pt x="68477" y="8007"/>
                      <a:pt x="81049" y="100857"/>
                    </a:cubicBezTo>
                    <a:cubicBezTo>
                      <a:pt x="106194" y="-84844"/>
                      <a:pt x="186028" y="8007"/>
                      <a:pt x="155069" y="200339"/>
                    </a:cubicBezTo>
                    <a:lnTo>
                      <a:pt x="151544" y="214677"/>
                    </a:lnTo>
                    <a:lnTo>
                      <a:pt x="146846" y="211326"/>
                    </a:lnTo>
                    <a:cubicBezTo>
                      <a:pt x="124450" y="199064"/>
                      <a:pt x="103784" y="195565"/>
                      <a:pt x="86297" y="202498"/>
                    </a:cubicBezTo>
                    <a:cubicBezTo>
                      <a:pt x="60065" y="212898"/>
                      <a:pt x="44707" y="245290"/>
                      <a:pt x="39925" y="292233"/>
                    </a:cubicBezTo>
                    <a:lnTo>
                      <a:pt x="39369" y="314861"/>
                    </a:lnTo>
                    <a:lnTo>
                      <a:pt x="24156" y="276778"/>
                    </a:lnTo>
                    <a:cubicBezTo>
                      <a:pt x="-14121" y="142774"/>
                      <a:pt x="-1040" y="38888"/>
                      <a:pt x="23000" y="8836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2222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46" name="Google Shape;2846;p30"/>
              <p:cNvSpPr/>
              <p:nvPr/>
            </p:nvSpPr>
            <p:spPr>
              <a:xfrm flipH="1" rot="6859535">
                <a:off x="1191972" y="1574297"/>
                <a:ext cx="626183" cy="183936"/>
              </a:xfrm>
              <a:custGeom>
                <a:rect b="b" l="l" r="r" t="t"/>
                <a:pathLst>
                  <a:path extrusionOk="0" h="183678" w="625304">
                    <a:moveTo>
                      <a:pt x="580869" y="119076"/>
                    </a:moveTo>
                    <a:cubicBezTo>
                      <a:pt x="580869" y="152425"/>
                      <a:pt x="467163" y="179460"/>
                      <a:pt x="326899" y="179460"/>
                    </a:cubicBezTo>
                    <a:cubicBezTo>
                      <a:pt x="186635" y="179460"/>
                      <a:pt x="72929" y="152425"/>
                      <a:pt x="72929" y="119076"/>
                    </a:cubicBezTo>
                    <a:cubicBezTo>
                      <a:pt x="72929" y="85727"/>
                      <a:pt x="186635" y="58692"/>
                      <a:pt x="326899" y="58692"/>
                    </a:cubicBezTo>
                    <a:cubicBezTo>
                      <a:pt x="467163" y="58692"/>
                      <a:pt x="580869" y="85727"/>
                      <a:pt x="580869" y="119076"/>
                    </a:cubicBezTo>
                    <a:close/>
                    <a:moveTo>
                      <a:pt x="625304" y="91839"/>
                    </a:moveTo>
                    <a:cubicBezTo>
                      <a:pt x="625304" y="41118"/>
                      <a:pt x="485325" y="0"/>
                      <a:pt x="312652" y="0"/>
                    </a:cubicBezTo>
                    <a:cubicBezTo>
                      <a:pt x="139979" y="0"/>
                      <a:pt x="0" y="41118"/>
                      <a:pt x="0" y="91839"/>
                    </a:cubicBezTo>
                    <a:cubicBezTo>
                      <a:pt x="0" y="142560"/>
                      <a:pt x="139979" y="183678"/>
                      <a:pt x="312652" y="183678"/>
                    </a:cubicBezTo>
                    <a:cubicBezTo>
                      <a:pt x="485325" y="183678"/>
                      <a:pt x="625304" y="142560"/>
                      <a:pt x="625304" y="91839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2222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47" name="Google Shape;2847;p30"/>
              <p:cNvSpPr/>
              <p:nvPr/>
            </p:nvSpPr>
            <p:spPr>
              <a:xfrm>
                <a:off x="1407052" y="1611056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2222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48" name="Google Shape;2848;p30"/>
              <p:cNvSpPr/>
              <p:nvPr/>
            </p:nvSpPr>
            <p:spPr>
              <a:xfrm flipH="1" rot="-2754756">
                <a:off x="4150681" y="1163016"/>
                <a:ext cx="636719" cy="1072360"/>
              </a:xfrm>
              <a:custGeom>
                <a:rect b="b" l="l" r="r" t="t"/>
                <a:pathLst>
                  <a:path extrusionOk="0" h="1073525" w="637411">
                    <a:moveTo>
                      <a:pt x="253322" y="866736"/>
                    </a:moveTo>
                    <a:lnTo>
                      <a:pt x="262038" y="882637"/>
                    </a:lnTo>
                    <a:cubicBezTo>
                      <a:pt x="411013" y="1108794"/>
                      <a:pt x="602803" y="1128496"/>
                      <a:pt x="451319" y="970855"/>
                    </a:cubicBezTo>
                    <a:cubicBezTo>
                      <a:pt x="612420" y="1066581"/>
                      <a:pt x="589305" y="946329"/>
                      <a:pt x="419395" y="851036"/>
                    </a:cubicBezTo>
                    <a:lnTo>
                      <a:pt x="416019" y="849490"/>
                    </a:lnTo>
                    <a:lnTo>
                      <a:pt x="410613" y="876668"/>
                    </a:lnTo>
                    <a:cubicBezTo>
                      <a:pt x="402702" y="900945"/>
                      <a:pt x="390048" y="917652"/>
                      <a:pt x="372560" y="924585"/>
                    </a:cubicBezTo>
                    <a:cubicBezTo>
                      <a:pt x="346328" y="934984"/>
                      <a:pt x="312947" y="921914"/>
                      <a:pt x="277299" y="890999"/>
                    </a:cubicBezTo>
                    <a:close/>
                    <a:moveTo>
                      <a:pt x="405107" y="680109"/>
                    </a:moveTo>
                    <a:lnTo>
                      <a:pt x="420199" y="783332"/>
                    </a:lnTo>
                    <a:cubicBezTo>
                      <a:pt x="420944" y="801938"/>
                      <a:pt x="420525" y="819203"/>
                      <a:pt x="418931" y="834850"/>
                    </a:cubicBezTo>
                    <a:lnTo>
                      <a:pt x="418670" y="836165"/>
                    </a:lnTo>
                    <a:lnTo>
                      <a:pt x="495019" y="862118"/>
                    </a:lnTo>
                    <a:cubicBezTo>
                      <a:pt x="620093" y="891613"/>
                      <a:pt x="672807" y="839279"/>
                      <a:pt x="527921" y="780422"/>
                    </a:cubicBezTo>
                    <a:cubicBezTo>
                      <a:pt x="714709" y="798506"/>
                      <a:pt x="645065" y="692912"/>
                      <a:pt x="450342" y="679320"/>
                    </a:cubicBezTo>
                    <a:close/>
                    <a:moveTo>
                      <a:pt x="340306" y="480503"/>
                    </a:moveTo>
                    <a:lnTo>
                      <a:pt x="356087" y="513329"/>
                    </a:lnTo>
                    <a:lnTo>
                      <a:pt x="398926" y="648588"/>
                    </a:lnTo>
                    <a:lnTo>
                      <a:pt x="412293" y="651652"/>
                    </a:lnTo>
                    <a:cubicBezTo>
                      <a:pt x="607472" y="675389"/>
                      <a:pt x="690700" y="562370"/>
                      <a:pt x="502803" y="545686"/>
                    </a:cubicBezTo>
                    <a:cubicBezTo>
                      <a:pt x="684867" y="496323"/>
                      <a:pt x="583115" y="399643"/>
                      <a:pt x="395119" y="457227"/>
                    </a:cubicBezTo>
                    <a:close/>
                    <a:moveTo>
                      <a:pt x="281487" y="287404"/>
                    </a:moveTo>
                    <a:lnTo>
                      <a:pt x="251406" y="320883"/>
                    </a:lnTo>
                    <a:lnTo>
                      <a:pt x="290421" y="376741"/>
                    </a:lnTo>
                    <a:lnTo>
                      <a:pt x="333407" y="466155"/>
                    </a:lnTo>
                    <a:lnTo>
                      <a:pt x="379370" y="456269"/>
                    </a:lnTo>
                    <a:cubicBezTo>
                      <a:pt x="566238" y="395130"/>
                      <a:pt x="593783" y="257500"/>
                      <a:pt x="416497" y="321947"/>
                    </a:cubicBezTo>
                    <a:cubicBezTo>
                      <a:pt x="560532" y="200137"/>
                      <a:pt x="427415" y="155636"/>
                      <a:pt x="281487" y="287404"/>
                    </a:cubicBezTo>
                    <a:close/>
                    <a:moveTo>
                      <a:pt x="217313" y="56149"/>
                    </a:moveTo>
                    <a:cubicBezTo>
                      <a:pt x="196559" y="85935"/>
                      <a:pt x="174957" y="134436"/>
                      <a:pt x="160665" y="197780"/>
                    </a:cubicBezTo>
                    <a:lnTo>
                      <a:pt x="157661" y="219040"/>
                    </a:lnTo>
                    <a:lnTo>
                      <a:pt x="181557" y="236085"/>
                    </a:lnTo>
                    <a:cubicBezTo>
                      <a:pt x="193440" y="246390"/>
                      <a:pt x="205575" y="258678"/>
                      <a:pt x="217780" y="272740"/>
                    </a:cubicBezTo>
                    <a:lnTo>
                      <a:pt x="250348" y="319368"/>
                    </a:lnTo>
                    <a:lnTo>
                      <a:pt x="298062" y="252898"/>
                    </a:lnTo>
                    <a:cubicBezTo>
                      <a:pt x="398405" y="85920"/>
                      <a:pt x="358880" y="-29979"/>
                      <a:pt x="266403" y="133009"/>
                    </a:cubicBezTo>
                    <a:cubicBezTo>
                      <a:pt x="296938" y="11868"/>
                      <a:pt x="258821" y="-3423"/>
                      <a:pt x="217313" y="56149"/>
                    </a:cubicBezTo>
                    <a:close/>
                    <a:moveTo>
                      <a:pt x="23000" y="8836"/>
                    </a:moveTo>
                    <a:cubicBezTo>
                      <a:pt x="-1040" y="38888"/>
                      <a:pt x="-14121" y="142774"/>
                      <a:pt x="24156" y="276778"/>
                    </a:cubicBezTo>
                    <a:lnTo>
                      <a:pt x="39369" y="314861"/>
                    </a:lnTo>
                    <a:lnTo>
                      <a:pt x="39925" y="292233"/>
                    </a:lnTo>
                    <a:cubicBezTo>
                      <a:pt x="44707" y="245290"/>
                      <a:pt x="60065" y="212897"/>
                      <a:pt x="86297" y="202498"/>
                    </a:cubicBezTo>
                    <a:cubicBezTo>
                      <a:pt x="103784" y="195566"/>
                      <a:pt x="124450" y="199064"/>
                      <a:pt x="146846" y="211326"/>
                    </a:cubicBezTo>
                    <a:lnTo>
                      <a:pt x="151544" y="214677"/>
                    </a:lnTo>
                    <a:lnTo>
                      <a:pt x="155069" y="200340"/>
                    </a:lnTo>
                    <a:cubicBezTo>
                      <a:pt x="186028" y="8007"/>
                      <a:pt x="106193" y="-84844"/>
                      <a:pt x="81049" y="100857"/>
                    </a:cubicBezTo>
                    <a:cubicBezTo>
                      <a:pt x="68477" y="8007"/>
                      <a:pt x="42232" y="-15206"/>
                      <a:pt x="23000" y="8836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2222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49" name="Google Shape;2849;p30"/>
              <p:cNvSpPr/>
              <p:nvPr/>
            </p:nvSpPr>
            <p:spPr>
              <a:xfrm rot="-6859535">
                <a:off x="4276559" y="1550817"/>
                <a:ext cx="626183" cy="183936"/>
              </a:xfrm>
              <a:custGeom>
                <a:rect b="b" l="l" r="r" t="t"/>
                <a:pathLst>
                  <a:path extrusionOk="0" h="183678" w="625304">
                    <a:moveTo>
                      <a:pt x="580869" y="119076"/>
                    </a:moveTo>
                    <a:cubicBezTo>
                      <a:pt x="580869" y="85727"/>
                      <a:pt x="467163" y="58692"/>
                      <a:pt x="326899" y="58692"/>
                    </a:cubicBezTo>
                    <a:cubicBezTo>
                      <a:pt x="186635" y="58692"/>
                      <a:pt x="72929" y="85727"/>
                      <a:pt x="72929" y="119076"/>
                    </a:cubicBezTo>
                    <a:cubicBezTo>
                      <a:pt x="72929" y="152425"/>
                      <a:pt x="186635" y="179460"/>
                      <a:pt x="326899" y="179460"/>
                    </a:cubicBezTo>
                    <a:cubicBezTo>
                      <a:pt x="467163" y="179460"/>
                      <a:pt x="580869" y="152425"/>
                      <a:pt x="580869" y="119076"/>
                    </a:cubicBezTo>
                    <a:close/>
                    <a:moveTo>
                      <a:pt x="625304" y="91839"/>
                    </a:moveTo>
                    <a:cubicBezTo>
                      <a:pt x="625304" y="142560"/>
                      <a:pt x="485325" y="183678"/>
                      <a:pt x="312652" y="183678"/>
                    </a:cubicBezTo>
                    <a:cubicBezTo>
                      <a:pt x="139979" y="183678"/>
                      <a:pt x="0" y="142560"/>
                      <a:pt x="0" y="91839"/>
                    </a:cubicBezTo>
                    <a:cubicBezTo>
                      <a:pt x="0" y="41118"/>
                      <a:pt x="139979" y="0"/>
                      <a:pt x="312652" y="0"/>
                    </a:cubicBezTo>
                    <a:cubicBezTo>
                      <a:pt x="485325" y="0"/>
                      <a:pt x="625304" y="41118"/>
                      <a:pt x="625304" y="91839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2222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50" name="Google Shape;2850;p30"/>
              <p:cNvSpPr/>
              <p:nvPr/>
            </p:nvSpPr>
            <p:spPr>
              <a:xfrm>
                <a:off x="4541468" y="1545996"/>
                <a:ext cx="108000" cy="108000"/>
              </a:xfrm>
              <a:prstGeom prst="ellipse">
                <a:avLst/>
              </a:prstGeom>
              <a:solidFill>
                <a:srgbClr val="000000"/>
              </a:solidFill>
              <a:ln cap="flat" cmpd="sng" w="2222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51" name="Google Shape;2851;p30"/>
              <p:cNvSpPr/>
              <p:nvPr/>
            </p:nvSpPr>
            <p:spPr>
              <a:xfrm flipH="1" rot="10325570">
                <a:off x="2088178" y="1732866"/>
                <a:ext cx="1824936" cy="390026"/>
              </a:xfrm>
              <a:custGeom>
                <a:rect b="b" l="l" r="r" t="t"/>
                <a:pathLst>
                  <a:path extrusionOk="0" h="390220" w="1825843">
                    <a:moveTo>
                      <a:pt x="108000" y="390220"/>
                    </a:moveTo>
                    <a:cubicBezTo>
                      <a:pt x="167647" y="390220"/>
                      <a:pt x="216000" y="341867"/>
                      <a:pt x="216000" y="282220"/>
                    </a:cubicBezTo>
                    <a:cubicBezTo>
                      <a:pt x="216000" y="222573"/>
                      <a:pt x="167647" y="174220"/>
                      <a:pt x="108000" y="174220"/>
                    </a:cubicBezTo>
                    <a:cubicBezTo>
                      <a:pt x="48353" y="174220"/>
                      <a:pt x="0" y="222573"/>
                      <a:pt x="0" y="282220"/>
                    </a:cubicBezTo>
                    <a:cubicBezTo>
                      <a:pt x="0" y="341867"/>
                      <a:pt x="48353" y="390220"/>
                      <a:pt x="108000" y="390220"/>
                    </a:cubicBezTo>
                    <a:close/>
                    <a:moveTo>
                      <a:pt x="1747422" y="211890"/>
                    </a:moveTo>
                    <a:cubicBezTo>
                      <a:pt x="1804784" y="195539"/>
                      <a:pt x="1838030" y="135783"/>
                      <a:pt x="1821679" y="78421"/>
                    </a:cubicBezTo>
                    <a:cubicBezTo>
                      <a:pt x="1805329" y="21059"/>
                      <a:pt x="1745573" y="-12187"/>
                      <a:pt x="1688211" y="4164"/>
                    </a:cubicBezTo>
                    <a:cubicBezTo>
                      <a:pt x="1630849" y="20515"/>
                      <a:pt x="1597603" y="80270"/>
                      <a:pt x="1613954" y="137632"/>
                    </a:cubicBezTo>
                    <a:cubicBezTo>
                      <a:pt x="1630304" y="194995"/>
                      <a:pt x="1690060" y="228240"/>
                      <a:pt x="1747422" y="211890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2222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52" name="Google Shape;2852;p30"/>
              <p:cNvSpPr/>
              <p:nvPr/>
            </p:nvSpPr>
            <p:spPr>
              <a:xfrm flipH="1" rot="-604460">
                <a:off x="4481430" y="3216809"/>
                <a:ext cx="427901" cy="659529"/>
              </a:xfrm>
              <a:custGeom>
                <a:rect b="b" l="l" r="r" t="t"/>
                <a:pathLst>
                  <a:path extrusionOk="0" h="659249" w="427719">
                    <a:moveTo>
                      <a:pt x="171192" y="480356"/>
                    </a:moveTo>
                    <a:cubicBezTo>
                      <a:pt x="402912" y="496129"/>
                      <a:pt x="481312" y="660051"/>
                      <a:pt x="338207" y="592497"/>
                    </a:cubicBezTo>
                    <a:cubicBezTo>
                      <a:pt x="454902" y="699384"/>
                      <a:pt x="273501" y="688865"/>
                      <a:pt x="171192" y="480356"/>
                    </a:cubicBezTo>
                    <a:close/>
                    <a:moveTo>
                      <a:pt x="216217" y="396154"/>
                    </a:moveTo>
                    <a:cubicBezTo>
                      <a:pt x="404889" y="368681"/>
                      <a:pt x="506835" y="456813"/>
                      <a:pt x="352541" y="451844"/>
                    </a:cubicBezTo>
                    <a:cubicBezTo>
                      <a:pt x="521534" y="502520"/>
                      <a:pt x="334549" y="562088"/>
                      <a:pt x="130543" y="415615"/>
                    </a:cubicBezTo>
                    <a:cubicBezTo>
                      <a:pt x="160541" y="406363"/>
                      <a:pt x="189264" y="400079"/>
                      <a:pt x="216217" y="396154"/>
                    </a:cubicBezTo>
                    <a:close/>
                    <a:moveTo>
                      <a:pt x="30951" y="869"/>
                    </a:moveTo>
                    <a:cubicBezTo>
                      <a:pt x="41130" y="5060"/>
                      <a:pt x="51346" y="24619"/>
                      <a:pt x="57268" y="63735"/>
                    </a:cubicBezTo>
                    <a:cubicBezTo>
                      <a:pt x="72073" y="-34056"/>
                      <a:pt x="113714" y="-9608"/>
                      <a:pt x="114523" y="71593"/>
                    </a:cubicBezTo>
                    <a:lnTo>
                      <a:pt x="110906" y="111749"/>
                    </a:lnTo>
                    <a:lnTo>
                      <a:pt x="121797" y="61208"/>
                    </a:lnTo>
                    <a:cubicBezTo>
                      <a:pt x="146728" y="-16076"/>
                      <a:pt x="193757" y="-27029"/>
                      <a:pt x="178798" y="70739"/>
                    </a:cubicBezTo>
                    <a:cubicBezTo>
                      <a:pt x="230672" y="-36011"/>
                      <a:pt x="267071" y="36789"/>
                      <a:pt x="210028" y="146318"/>
                    </a:cubicBezTo>
                    <a:lnTo>
                      <a:pt x="200166" y="161690"/>
                    </a:lnTo>
                    <a:lnTo>
                      <a:pt x="227378" y="138795"/>
                    </a:lnTo>
                    <a:cubicBezTo>
                      <a:pt x="242425" y="128628"/>
                      <a:pt x="256479" y="121488"/>
                      <a:pt x="268694" y="117184"/>
                    </a:cubicBezTo>
                    <a:cubicBezTo>
                      <a:pt x="317557" y="99967"/>
                      <a:pt x="337012" y="128116"/>
                      <a:pt x="272992" y="189340"/>
                    </a:cubicBezTo>
                    <a:cubicBezTo>
                      <a:pt x="372869" y="141534"/>
                      <a:pt x="378298" y="197469"/>
                      <a:pt x="304149" y="249876"/>
                    </a:cubicBezTo>
                    <a:lnTo>
                      <a:pt x="288012" y="258903"/>
                    </a:lnTo>
                    <a:lnTo>
                      <a:pt x="312681" y="252965"/>
                    </a:lnTo>
                    <a:cubicBezTo>
                      <a:pt x="402363" y="238766"/>
                      <a:pt x="437503" y="282622"/>
                      <a:pt x="332602" y="318069"/>
                    </a:cubicBezTo>
                    <a:cubicBezTo>
                      <a:pt x="509759" y="316439"/>
                      <a:pt x="355425" y="453025"/>
                      <a:pt x="110816" y="355575"/>
                    </a:cubicBezTo>
                    <a:lnTo>
                      <a:pt x="198173" y="297438"/>
                    </a:lnTo>
                    <a:lnTo>
                      <a:pt x="177926" y="304205"/>
                    </a:lnTo>
                    <a:cubicBezTo>
                      <a:pt x="150840" y="310690"/>
                      <a:pt x="120809" y="315317"/>
                      <a:pt x="87951" y="317228"/>
                    </a:cubicBezTo>
                    <a:lnTo>
                      <a:pt x="118766" y="261490"/>
                    </a:lnTo>
                    <a:lnTo>
                      <a:pt x="107868" y="183075"/>
                    </a:lnTo>
                    <a:lnTo>
                      <a:pt x="109903" y="122888"/>
                    </a:lnTo>
                    <a:lnTo>
                      <a:pt x="109568" y="126601"/>
                    </a:lnTo>
                    <a:cubicBezTo>
                      <a:pt x="102277" y="167115"/>
                      <a:pt x="86287" y="214613"/>
                      <a:pt x="57268" y="264906"/>
                    </a:cubicBezTo>
                    <a:cubicBezTo>
                      <a:pt x="-29789" y="114028"/>
                      <a:pt x="414" y="-11704"/>
                      <a:pt x="30951" y="869"/>
                    </a:cubicBezTo>
                    <a:close/>
                  </a:path>
                </a:pathLst>
              </a:custGeom>
              <a:noFill/>
              <a:ln cap="flat" cmpd="sng" w="2222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53" name="Google Shape;2853;p30"/>
              <p:cNvSpPr/>
              <p:nvPr/>
            </p:nvSpPr>
            <p:spPr>
              <a:xfrm rot="-4432644">
                <a:off x="4618812" y="3537660"/>
                <a:ext cx="320758" cy="85272"/>
              </a:xfrm>
              <a:custGeom>
                <a:rect b="b" l="l" r="r" t="t"/>
                <a:pathLst>
                  <a:path extrusionOk="0" h="85331" w="320982">
                    <a:moveTo>
                      <a:pt x="320982" y="42666"/>
                    </a:moveTo>
                    <a:cubicBezTo>
                      <a:pt x="320982" y="66230"/>
                      <a:pt x="249129" y="85332"/>
                      <a:pt x="160492" y="85331"/>
                    </a:cubicBezTo>
                    <a:cubicBezTo>
                      <a:pt x="71854" y="85332"/>
                      <a:pt x="1" y="66230"/>
                      <a:pt x="0" y="42666"/>
                    </a:cubicBezTo>
                    <a:cubicBezTo>
                      <a:pt x="0" y="19102"/>
                      <a:pt x="71854" y="0"/>
                      <a:pt x="160491" y="0"/>
                    </a:cubicBezTo>
                    <a:cubicBezTo>
                      <a:pt x="249128" y="0"/>
                      <a:pt x="320983" y="19102"/>
                      <a:pt x="320982" y="42666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2222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54" name="Google Shape;2854;p30"/>
              <p:cNvSpPr/>
              <p:nvPr/>
            </p:nvSpPr>
            <p:spPr>
              <a:xfrm rot="-4432644">
                <a:off x="4504038" y="3456467"/>
                <a:ext cx="490514" cy="192408"/>
              </a:xfrm>
              <a:custGeom>
                <a:rect b="b" l="l" r="r" t="t"/>
                <a:pathLst>
                  <a:path extrusionOk="0" h="192542" w="490856">
                    <a:moveTo>
                      <a:pt x="485870" y="76869"/>
                    </a:moveTo>
                    <a:cubicBezTo>
                      <a:pt x="489139" y="83136"/>
                      <a:pt x="490856" y="89625"/>
                      <a:pt x="490856" y="96271"/>
                    </a:cubicBezTo>
                    <a:cubicBezTo>
                      <a:pt x="490856" y="149440"/>
                      <a:pt x="380974" y="192542"/>
                      <a:pt x="245428" y="192542"/>
                    </a:cubicBezTo>
                    <a:cubicBezTo>
                      <a:pt x="109882" y="192542"/>
                      <a:pt x="0" y="149441"/>
                      <a:pt x="0" y="96271"/>
                    </a:cubicBezTo>
                    <a:cubicBezTo>
                      <a:pt x="0" y="43102"/>
                      <a:pt x="109882" y="0"/>
                      <a:pt x="245428" y="0"/>
                    </a:cubicBezTo>
                    <a:cubicBezTo>
                      <a:pt x="364031" y="1"/>
                      <a:pt x="462984" y="33001"/>
                      <a:pt x="485870" y="76869"/>
                    </a:cubicBezTo>
                    <a:close/>
                    <a:moveTo>
                      <a:pt x="387557" y="132676"/>
                    </a:moveTo>
                    <a:cubicBezTo>
                      <a:pt x="387558" y="109112"/>
                      <a:pt x="315703" y="90010"/>
                      <a:pt x="227066" y="90010"/>
                    </a:cubicBezTo>
                    <a:cubicBezTo>
                      <a:pt x="138429" y="90010"/>
                      <a:pt x="66575" y="109112"/>
                      <a:pt x="66575" y="132676"/>
                    </a:cubicBezTo>
                    <a:cubicBezTo>
                      <a:pt x="66576" y="156240"/>
                      <a:pt x="138429" y="175342"/>
                      <a:pt x="227067" y="175341"/>
                    </a:cubicBezTo>
                    <a:cubicBezTo>
                      <a:pt x="315704" y="175342"/>
                      <a:pt x="387557" y="156240"/>
                      <a:pt x="387557" y="132676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2222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55" name="Google Shape;2855;p30"/>
              <p:cNvSpPr/>
              <p:nvPr/>
            </p:nvSpPr>
            <p:spPr>
              <a:xfrm flipH="1" rot="1847520">
                <a:off x="1777505" y="1994119"/>
                <a:ext cx="2514673" cy="1943123"/>
              </a:xfrm>
              <a:custGeom>
                <a:rect b="b" l="l" r="r" t="t"/>
                <a:pathLst>
                  <a:path extrusionOk="0" h="1940935" w="2511841">
                    <a:moveTo>
                      <a:pt x="2003673" y="1224078"/>
                    </a:moveTo>
                    <a:cubicBezTo>
                      <a:pt x="2053556" y="1253784"/>
                      <a:pt x="2069912" y="1318303"/>
                      <a:pt x="2040205" y="1368186"/>
                    </a:cubicBezTo>
                    <a:cubicBezTo>
                      <a:pt x="2010499" y="1418068"/>
                      <a:pt x="1945980" y="1434424"/>
                      <a:pt x="1896098" y="1404718"/>
                    </a:cubicBezTo>
                    <a:cubicBezTo>
                      <a:pt x="1846215" y="1375012"/>
                      <a:pt x="1829859" y="1310493"/>
                      <a:pt x="1859565" y="1260610"/>
                    </a:cubicBezTo>
                    <a:cubicBezTo>
                      <a:pt x="1889272" y="1210728"/>
                      <a:pt x="1953791" y="1194372"/>
                      <a:pt x="2003673" y="1224078"/>
                    </a:cubicBezTo>
                    <a:close/>
                    <a:moveTo>
                      <a:pt x="729667" y="417283"/>
                    </a:moveTo>
                    <a:cubicBezTo>
                      <a:pt x="779549" y="446989"/>
                      <a:pt x="795905" y="511508"/>
                      <a:pt x="766199" y="561391"/>
                    </a:cubicBezTo>
                    <a:cubicBezTo>
                      <a:pt x="736493" y="611273"/>
                      <a:pt x="671974" y="627629"/>
                      <a:pt x="622091" y="597923"/>
                    </a:cubicBezTo>
                    <a:cubicBezTo>
                      <a:pt x="572209" y="568217"/>
                      <a:pt x="555853" y="503698"/>
                      <a:pt x="585559" y="453815"/>
                    </a:cubicBezTo>
                    <a:cubicBezTo>
                      <a:pt x="615265" y="403933"/>
                      <a:pt x="679784" y="387576"/>
                      <a:pt x="729667" y="417283"/>
                    </a:cubicBezTo>
                    <a:close/>
                    <a:moveTo>
                      <a:pt x="2154805" y="1001999"/>
                    </a:moveTo>
                    <a:cubicBezTo>
                      <a:pt x="2187321" y="1021364"/>
                      <a:pt x="2211978" y="1053791"/>
                      <a:pt x="2202170" y="1083439"/>
                    </a:cubicBezTo>
                    <a:cubicBezTo>
                      <a:pt x="2199718" y="1090852"/>
                      <a:pt x="2195032" y="1099459"/>
                      <a:pt x="2188558" y="1108996"/>
                    </a:cubicBezTo>
                    <a:lnTo>
                      <a:pt x="2184960" y="1113599"/>
                    </a:lnTo>
                    <a:lnTo>
                      <a:pt x="2200340" y="1107185"/>
                    </a:lnTo>
                    <a:cubicBezTo>
                      <a:pt x="2215406" y="1102966"/>
                      <a:pt x="2230822" y="1107353"/>
                      <a:pt x="2244738" y="1116949"/>
                    </a:cubicBezTo>
                    <a:cubicBezTo>
                      <a:pt x="2286485" y="1145734"/>
                      <a:pt x="2314722" y="1221391"/>
                      <a:pt x="2279411" y="1252170"/>
                    </a:cubicBezTo>
                    <a:lnTo>
                      <a:pt x="2253872" y="1266462"/>
                    </a:lnTo>
                    <a:lnTo>
                      <a:pt x="2265478" y="1265759"/>
                    </a:lnTo>
                    <a:cubicBezTo>
                      <a:pt x="2276803" y="1265810"/>
                      <a:pt x="2286456" y="1266750"/>
                      <a:pt x="2294021" y="1268743"/>
                    </a:cubicBezTo>
                    <a:cubicBezTo>
                      <a:pt x="2301585" y="1270735"/>
                      <a:pt x="2308137" y="1274627"/>
                      <a:pt x="2313691" y="1279936"/>
                    </a:cubicBezTo>
                    <a:cubicBezTo>
                      <a:pt x="2352568" y="1317101"/>
                      <a:pt x="2342559" y="1423680"/>
                      <a:pt x="2288856" y="1433807"/>
                    </a:cubicBezTo>
                    <a:lnTo>
                      <a:pt x="2286842" y="1433766"/>
                    </a:lnTo>
                    <a:lnTo>
                      <a:pt x="2290450" y="1436286"/>
                    </a:lnTo>
                    <a:cubicBezTo>
                      <a:pt x="2335662" y="1479551"/>
                      <a:pt x="2265245" y="1597792"/>
                      <a:pt x="2205950" y="1578176"/>
                    </a:cubicBezTo>
                    <a:cubicBezTo>
                      <a:pt x="2183714" y="1570819"/>
                      <a:pt x="2150719" y="1543361"/>
                      <a:pt x="2114144" y="1507830"/>
                    </a:cubicBezTo>
                    <a:lnTo>
                      <a:pt x="2110711" y="1504371"/>
                    </a:lnTo>
                    <a:lnTo>
                      <a:pt x="2128651" y="1488229"/>
                    </a:lnTo>
                    <a:cubicBezTo>
                      <a:pt x="2139123" y="1476736"/>
                      <a:pt x="2148600" y="1464023"/>
                      <a:pt x="2156865" y="1450143"/>
                    </a:cubicBezTo>
                    <a:lnTo>
                      <a:pt x="2172767" y="1416070"/>
                    </a:lnTo>
                    <a:lnTo>
                      <a:pt x="2207746" y="1425179"/>
                    </a:lnTo>
                    <a:cubicBezTo>
                      <a:pt x="2222592" y="1428616"/>
                      <a:pt x="2236374" y="1431302"/>
                      <a:pt x="2248664" y="1432987"/>
                    </a:cubicBezTo>
                    <a:lnTo>
                      <a:pt x="2286842" y="1433766"/>
                    </a:lnTo>
                    <a:lnTo>
                      <a:pt x="2266926" y="1419845"/>
                    </a:lnTo>
                    <a:cubicBezTo>
                      <a:pt x="2254575" y="1412929"/>
                      <a:pt x="2239268" y="1405960"/>
                      <a:pt x="2221878" y="1399051"/>
                    </a:cubicBezTo>
                    <a:lnTo>
                      <a:pt x="2182254" y="1384982"/>
                    </a:lnTo>
                    <a:lnTo>
                      <a:pt x="2187670" y="1362477"/>
                    </a:lnTo>
                    <a:cubicBezTo>
                      <a:pt x="2189746" y="1347421"/>
                      <a:pt x="2190328" y="1332286"/>
                      <a:pt x="2189471" y="1317287"/>
                    </a:cubicBezTo>
                    <a:lnTo>
                      <a:pt x="2185475" y="1291323"/>
                    </a:lnTo>
                    <a:lnTo>
                      <a:pt x="2205087" y="1285772"/>
                    </a:lnTo>
                    <a:cubicBezTo>
                      <a:pt x="2219631" y="1281224"/>
                      <a:pt x="2232877" y="1276567"/>
                      <a:pt x="2244331" y="1271801"/>
                    </a:cubicBezTo>
                    <a:lnTo>
                      <a:pt x="2253872" y="1266462"/>
                    </a:lnTo>
                    <a:lnTo>
                      <a:pt x="2226910" y="1268096"/>
                    </a:lnTo>
                    <a:lnTo>
                      <a:pt x="2183057" y="1275617"/>
                    </a:lnTo>
                    <a:lnTo>
                      <a:pt x="2182641" y="1272912"/>
                    </a:lnTo>
                    <a:cubicBezTo>
                      <a:pt x="2175284" y="1243888"/>
                      <a:pt x="2162389" y="1216266"/>
                      <a:pt x="2144394" y="1191768"/>
                    </a:cubicBezTo>
                    <a:lnTo>
                      <a:pt x="2130442" y="1176262"/>
                    </a:lnTo>
                    <a:lnTo>
                      <a:pt x="2164218" y="1140129"/>
                    </a:lnTo>
                    <a:lnTo>
                      <a:pt x="2184960" y="1113599"/>
                    </a:lnTo>
                    <a:lnTo>
                      <a:pt x="2181367" y="1115098"/>
                    </a:lnTo>
                    <a:cubicBezTo>
                      <a:pt x="2169186" y="1121474"/>
                      <a:pt x="2155175" y="1130778"/>
                      <a:pt x="2139963" y="1142205"/>
                    </a:cubicBezTo>
                    <a:lnTo>
                      <a:pt x="2116849" y="1161155"/>
                    </a:lnTo>
                    <a:lnTo>
                      <a:pt x="2113632" y="1157579"/>
                    </a:lnTo>
                    <a:cubicBezTo>
                      <a:pt x="2102139" y="1147107"/>
                      <a:pt x="2089425" y="1137630"/>
                      <a:pt x="2075546" y="1129365"/>
                    </a:cubicBezTo>
                    <a:lnTo>
                      <a:pt x="2046052" y="1115600"/>
                    </a:lnTo>
                    <a:lnTo>
                      <a:pt x="2063414" y="1058828"/>
                    </a:lnTo>
                    <a:cubicBezTo>
                      <a:pt x="2067993" y="1039545"/>
                      <a:pt x="2070123" y="1023363"/>
                      <a:pt x="2068813" y="1011725"/>
                    </a:cubicBezTo>
                    <a:lnTo>
                      <a:pt x="2063124" y="997206"/>
                    </a:lnTo>
                    <a:lnTo>
                      <a:pt x="2060280" y="998940"/>
                    </a:lnTo>
                    <a:cubicBezTo>
                      <a:pt x="2044055" y="1015895"/>
                      <a:pt x="2027007" y="1053894"/>
                      <a:pt x="2010699" y="1100872"/>
                    </a:cubicBezTo>
                    <a:lnTo>
                      <a:pt x="2009773" y="1103828"/>
                    </a:lnTo>
                    <a:lnTo>
                      <a:pt x="1987879" y="1098559"/>
                    </a:lnTo>
                    <a:cubicBezTo>
                      <a:pt x="1972823" y="1096484"/>
                      <a:pt x="1957688" y="1095902"/>
                      <a:pt x="1942688" y="1096758"/>
                    </a:cubicBezTo>
                    <a:lnTo>
                      <a:pt x="1919017" y="1100402"/>
                    </a:lnTo>
                    <a:lnTo>
                      <a:pt x="1911364" y="1065443"/>
                    </a:lnTo>
                    <a:lnTo>
                      <a:pt x="1900199" y="1028978"/>
                    </a:lnTo>
                    <a:lnTo>
                      <a:pt x="1898707" y="1040747"/>
                    </a:lnTo>
                    <a:cubicBezTo>
                      <a:pt x="1898520" y="1055275"/>
                      <a:pt x="1899212" y="1071724"/>
                      <a:pt x="1900590" y="1089480"/>
                    </a:cubicBezTo>
                    <a:lnTo>
                      <a:pt x="1902026" y="1103017"/>
                    </a:lnTo>
                    <a:lnTo>
                      <a:pt x="1898315" y="1103589"/>
                    </a:lnTo>
                    <a:cubicBezTo>
                      <a:pt x="1869289" y="1110946"/>
                      <a:pt x="1841669" y="1123841"/>
                      <a:pt x="1817170" y="1141836"/>
                    </a:cubicBezTo>
                    <a:lnTo>
                      <a:pt x="1795632" y="1161215"/>
                    </a:lnTo>
                    <a:lnTo>
                      <a:pt x="1769997" y="1136444"/>
                    </a:lnTo>
                    <a:lnTo>
                      <a:pt x="1789744" y="1166513"/>
                    </a:lnTo>
                    <a:lnTo>
                      <a:pt x="1782981" y="1172598"/>
                    </a:lnTo>
                    <a:cubicBezTo>
                      <a:pt x="1772508" y="1184091"/>
                      <a:pt x="1763032" y="1196805"/>
                      <a:pt x="1754766" y="1210684"/>
                    </a:cubicBezTo>
                    <a:cubicBezTo>
                      <a:pt x="1746501" y="1224564"/>
                      <a:pt x="1739837" y="1238952"/>
                      <a:pt x="1734721" y="1253635"/>
                    </a:cubicBezTo>
                    <a:lnTo>
                      <a:pt x="1731297" y="1267868"/>
                    </a:lnTo>
                    <a:lnTo>
                      <a:pt x="1694966" y="1258408"/>
                    </a:lnTo>
                    <a:cubicBezTo>
                      <a:pt x="1680120" y="1254970"/>
                      <a:pt x="1666338" y="1252283"/>
                      <a:pt x="1654047" y="1250598"/>
                    </a:cubicBezTo>
                    <a:lnTo>
                      <a:pt x="1647893" y="1250473"/>
                    </a:lnTo>
                    <a:lnTo>
                      <a:pt x="1678546" y="1265104"/>
                    </a:lnTo>
                    <a:lnTo>
                      <a:pt x="1727821" y="1282312"/>
                    </a:lnTo>
                    <a:lnTo>
                      <a:pt x="1723962" y="1298350"/>
                    </a:lnTo>
                    <a:cubicBezTo>
                      <a:pt x="1721886" y="1313406"/>
                      <a:pt x="1721304" y="1328541"/>
                      <a:pt x="1722160" y="1343541"/>
                    </a:cubicBezTo>
                    <a:lnTo>
                      <a:pt x="1728263" y="1383188"/>
                    </a:lnTo>
                    <a:lnTo>
                      <a:pt x="1693396" y="1392349"/>
                    </a:lnTo>
                    <a:cubicBezTo>
                      <a:pt x="1677796" y="1396798"/>
                      <a:pt x="1663274" y="1401358"/>
                      <a:pt x="1650324" y="1406028"/>
                    </a:cubicBezTo>
                    <a:lnTo>
                      <a:pt x="1625086" y="1416558"/>
                    </a:lnTo>
                    <a:lnTo>
                      <a:pt x="1637234" y="1417827"/>
                    </a:lnTo>
                    <a:cubicBezTo>
                      <a:pt x="1651390" y="1417893"/>
                      <a:pt x="1668157" y="1416572"/>
                      <a:pt x="1686716" y="1414191"/>
                    </a:cubicBezTo>
                    <a:lnTo>
                      <a:pt x="1735496" y="1406085"/>
                    </a:lnTo>
                    <a:lnTo>
                      <a:pt x="1744125" y="1430184"/>
                    </a:lnTo>
                    <a:cubicBezTo>
                      <a:pt x="1750518" y="1443781"/>
                      <a:pt x="1758240" y="1456811"/>
                      <a:pt x="1767237" y="1469060"/>
                    </a:cubicBezTo>
                    <a:lnTo>
                      <a:pt x="1770498" y="1472682"/>
                    </a:lnTo>
                    <a:lnTo>
                      <a:pt x="1729166" y="1515798"/>
                    </a:lnTo>
                    <a:cubicBezTo>
                      <a:pt x="1716356" y="1530104"/>
                      <a:pt x="1705469" y="1543478"/>
                      <a:pt x="1697377" y="1555399"/>
                    </a:cubicBezTo>
                    <a:lnTo>
                      <a:pt x="1688159" y="1572708"/>
                    </a:lnTo>
                    <a:lnTo>
                      <a:pt x="1696998" y="1569022"/>
                    </a:lnTo>
                    <a:cubicBezTo>
                      <a:pt x="1721362" y="1556269"/>
                      <a:pt x="1753039" y="1531807"/>
                      <a:pt x="1787012" y="1502060"/>
                    </a:cubicBezTo>
                    <a:lnTo>
                      <a:pt x="1792444" y="1497073"/>
                    </a:lnTo>
                    <a:lnTo>
                      <a:pt x="1798000" y="1503249"/>
                    </a:lnTo>
                    <a:cubicBezTo>
                      <a:pt x="1809493" y="1513720"/>
                      <a:pt x="1822206" y="1523197"/>
                      <a:pt x="1836087" y="1531463"/>
                    </a:cubicBezTo>
                    <a:lnTo>
                      <a:pt x="1865713" y="1545290"/>
                    </a:lnTo>
                    <a:lnTo>
                      <a:pt x="1861764" y="1555379"/>
                    </a:lnTo>
                    <a:cubicBezTo>
                      <a:pt x="1849213" y="1590637"/>
                      <a:pt x="1839674" y="1622501"/>
                      <a:pt x="1836223" y="1646488"/>
                    </a:cubicBezTo>
                    <a:lnTo>
                      <a:pt x="1836055" y="1650577"/>
                    </a:lnTo>
                    <a:lnTo>
                      <a:pt x="1842097" y="1641932"/>
                    </a:lnTo>
                    <a:cubicBezTo>
                      <a:pt x="1850396" y="1627110"/>
                      <a:pt x="1858772" y="1608033"/>
                      <a:pt x="1867028" y="1586209"/>
                    </a:cubicBezTo>
                    <a:lnTo>
                      <a:pt x="1878714" y="1551357"/>
                    </a:lnTo>
                    <a:lnTo>
                      <a:pt x="1879038" y="1551509"/>
                    </a:lnTo>
                    <a:cubicBezTo>
                      <a:pt x="1908403" y="1561741"/>
                      <a:pt x="1938945" y="1565781"/>
                      <a:pt x="1968943" y="1564069"/>
                    </a:cubicBezTo>
                    <a:lnTo>
                      <a:pt x="1979941" y="1562376"/>
                    </a:lnTo>
                    <a:lnTo>
                      <a:pt x="1980550" y="1566132"/>
                    </a:lnTo>
                    <a:cubicBezTo>
                      <a:pt x="1984443" y="1587558"/>
                      <a:pt x="1988614" y="1607683"/>
                      <a:pt x="1993137" y="1625494"/>
                    </a:cubicBezTo>
                    <a:lnTo>
                      <a:pt x="2003241" y="1658491"/>
                    </a:lnTo>
                    <a:lnTo>
                      <a:pt x="2005306" y="1642185"/>
                    </a:lnTo>
                    <a:cubicBezTo>
                      <a:pt x="2005493" y="1627657"/>
                      <a:pt x="2004802" y="1611208"/>
                      <a:pt x="2003424" y="1593452"/>
                    </a:cubicBezTo>
                    <a:lnTo>
                      <a:pt x="1999804" y="1559319"/>
                    </a:lnTo>
                    <a:lnTo>
                      <a:pt x="2013318" y="1557239"/>
                    </a:lnTo>
                    <a:cubicBezTo>
                      <a:pt x="2042343" y="1549881"/>
                      <a:pt x="2069964" y="1536987"/>
                      <a:pt x="2094461" y="1518991"/>
                    </a:cubicBezTo>
                    <a:lnTo>
                      <a:pt x="2104309" y="1510132"/>
                    </a:lnTo>
                    <a:lnTo>
                      <a:pt x="2133544" y="1551401"/>
                    </a:lnTo>
                    <a:cubicBezTo>
                      <a:pt x="2152071" y="1579527"/>
                      <a:pt x="2164956" y="1603949"/>
                      <a:pt x="2168407" y="1621207"/>
                    </a:cubicBezTo>
                    <a:cubicBezTo>
                      <a:pt x="2180673" y="1682572"/>
                      <a:pt x="2055212" y="1739132"/>
                      <a:pt x="2017853" y="1689080"/>
                    </a:cubicBezTo>
                    <a:cubicBezTo>
                      <a:pt x="2013184" y="1682824"/>
                      <a:pt x="2008814" y="1674051"/>
                      <a:pt x="2004709" y="1663281"/>
                    </a:cubicBezTo>
                    <a:lnTo>
                      <a:pt x="2003241" y="1658491"/>
                    </a:lnTo>
                    <a:lnTo>
                      <a:pt x="1999427" y="1688607"/>
                    </a:lnTo>
                    <a:cubicBezTo>
                      <a:pt x="1979041" y="1747771"/>
                      <a:pt x="1842186" y="1733271"/>
                      <a:pt x="1835201" y="1671206"/>
                    </a:cubicBezTo>
                    <a:lnTo>
                      <a:pt x="1836055" y="1650577"/>
                    </a:lnTo>
                    <a:lnTo>
                      <a:pt x="1825656" y="1665454"/>
                    </a:lnTo>
                    <a:cubicBezTo>
                      <a:pt x="1782392" y="1710668"/>
                      <a:pt x="1664150" y="1640252"/>
                      <a:pt x="1683766" y="1580956"/>
                    </a:cubicBezTo>
                    <a:lnTo>
                      <a:pt x="1688159" y="1572708"/>
                    </a:lnTo>
                    <a:lnTo>
                      <a:pt x="1678025" y="1576934"/>
                    </a:lnTo>
                    <a:cubicBezTo>
                      <a:pt x="1617765" y="1593808"/>
                      <a:pt x="1551872" y="1472987"/>
                      <a:pt x="1598953" y="1431949"/>
                    </a:cubicBezTo>
                    <a:cubicBezTo>
                      <a:pt x="1604103" y="1427461"/>
                      <a:pt x="1611191" y="1423055"/>
                      <a:pt x="1619869" y="1418735"/>
                    </a:cubicBezTo>
                    <a:lnTo>
                      <a:pt x="1625086" y="1416558"/>
                    </a:lnTo>
                    <a:lnTo>
                      <a:pt x="1608691" y="1414844"/>
                    </a:lnTo>
                    <a:cubicBezTo>
                      <a:pt x="1548176" y="1398905"/>
                      <a:pt x="1552481" y="1261352"/>
                      <a:pt x="1613856" y="1249779"/>
                    </a:cubicBezTo>
                    <a:lnTo>
                      <a:pt x="1647893" y="1250473"/>
                    </a:lnTo>
                    <a:lnTo>
                      <a:pt x="1643676" y="1248460"/>
                    </a:lnTo>
                    <a:cubicBezTo>
                      <a:pt x="1633794" y="1242927"/>
                      <a:pt x="1625804" y="1237427"/>
                      <a:pt x="1620152" y="1232020"/>
                    </a:cubicBezTo>
                    <a:cubicBezTo>
                      <a:pt x="1574940" y="1188755"/>
                      <a:pt x="1645356" y="1070513"/>
                      <a:pt x="1704652" y="1090129"/>
                    </a:cubicBezTo>
                    <a:cubicBezTo>
                      <a:pt x="1712063" y="1092581"/>
                      <a:pt x="1720671" y="1097267"/>
                      <a:pt x="1730208" y="1103741"/>
                    </a:cubicBezTo>
                    <a:cubicBezTo>
                      <a:pt x="1739744" y="1110214"/>
                      <a:pt x="1750211" y="1118476"/>
                      <a:pt x="1761342" y="1128080"/>
                    </a:cubicBezTo>
                    <a:lnTo>
                      <a:pt x="1769997" y="1136444"/>
                    </a:lnTo>
                    <a:lnTo>
                      <a:pt x="1754451" y="1112773"/>
                    </a:lnTo>
                    <a:cubicBezTo>
                      <a:pt x="1744889" y="1095925"/>
                      <a:pt x="1738395" y="1081235"/>
                      <a:pt x="1736095" y="1069729"/>
                    </a:cubicBezTo>
                    <a:cubicBezTo>
                      <a:pt x="1725362" y="1016036"/>
                      <a:pt x="1820077" y="966020"/>
                      <a:pt x="1868950" y="987886"/>
                    </a:cubicBezTo>
                    <a:cubicBezTo>
                      <a:pt x="1875932" y="991010"/>
                      <a:pt x="1881978" y="995601"/>
                      <a:pt x="1886647" y="1001857"/>
                    </a:cubicBezTo>
                    <a:cubicBezTo>
                      <a:pt x="1891317" y="1008114"/>
                      <a:pt x="1895687" y="1016886"/>
                      <a:pt x="1899794" y="1027656"/>
                    </a:cubicBezTo>
                    <a:lnTo>
                      <a:pt x="1900199" y="1028978"/>
                    </a:lnTo>
                    <a:lnTo>
                      <a:pt x="1904588" y="994325"/>
                    </a:lnTo>
                    <a:cubicBezTo>
                      <a:pt x="1919877" y="949952"/>
                      <a:pt x="2000680" y="947015"/>
                      <a:pt x="2043073" y="974503"/>
                    </a:cubicBezTo>
                    <a:cubicBezTo>
                      <a:pt x="2050138" y="979084"/>
                      <a:pt x="2056137" y="984512"/>
                      <a:pt x="2060588" y="990732"/>
                    </a:cubicBezTo>
                    <a:lnTo>
                      <a:pt x="2063124" y="997206"/>
                    </a:lnTo>
                    <a:lnTo>
                      <a:pt x="2079603" y="987158"/>
                    </a:lnTo>
                    <a:cubicBezTo>
                      <a:pt x="2101609" y="980301"/>
                      <a:pt x="2130417" y="987476"/>
                      <a:pt x="2154805" y="1001999"/>
                    </a:cubicBezTo>
                    <a:close/>
                    <a:moveTo>
                      <a:pt x="872825" y="202300"/>
                    </a:moveTo>
                    <a:cubicBezTo>
                      <a:pt x="905341" y="221664"/>
                      <a:pt x="929999" y="254091"/>
                      <a:pt x="920191" y="283740"/>
                    </a:cubicBezTo>
                    <a:cubicBezTo>
                      <a:pt x="917739" y="291152"/>
                      <a:pt x="913053" y="299759"/>
                      <a:pt x="906578" y="309296"/>
                    </a:cubicBezTo>
                    <a:lnTo>
                      <a:pt x="902980" y="313899"/>
                    </a:lnTo>
                    <a:lnTo>
                      <a:pt x="918361" y="307485"/>
                    </a:lnTo>
                    <a:cubicBezTo>
                      <a:pt x="933426" y="303267"/>
                      <a:pt x="948843" y="307654"/>
                      <a:pt x="962759" y="317249"/>
                    </a:cubicBezTo>
                    <a:cubicBezTo>
                      <a:pt x="1004505" y="346035"/>
                      <a:pt x="1032743" y="421692"/>
                      <a:pt x="997432" y="452470"/>
                    </a:cubicBezTo>
                    <a:lnTo>
                      <a:pt x="971893" y="466763"/>
                    </a:lnTo>
                    <a:lnTo>
                      <a:pt x="983498" y="466059"/>
                    </a:lnTo>
                    <a:cubicBezTo>
                      <a:pt x="994824" y="466111"/>
                      <a:pt x="1004477" y="467050"/>
                      <a:pt x="1012041" y="469043"/>
                    </a:cubicBezTo>
                    <a:cubicBezTo>
                      <a:pt x="1019606" y="471035"/>
                      <a:pt x="1026157" y="474927"/>
                      <a:pt x="1031711" y="480236"/>
                    </a:cubicBezTo>
                    <a:cubicBezTo>
                      <a:pt x="1070588" y="517401"/>
                      <a:pt x="1060580" y="623981"/>
                      <a:pt x="1006876" y="634107"/>
                    </a:cubicBezTo>
                    <a:lnTo>
                      <a:pt x="1004863" y="634066"/>
                    </a:lnTo>
                    <a:lnTo>
                      <a:pt x="1008470" y="636587"/>
                    </a:lnTo>
                    <a:cubicBezTo>
                      <a:pt x="1053682" y="679851"/>
                      <a:pt x="983266" y="798092"/>
                      <a:pt x="923970" y="778476"/>
                    </a:cubicBezTo>
                    <a:cubicBezTo>
                      <a:pt x="901734" y="771119"/>
                      <a:pt x="868740" y="743662"/>
                      <a:pt x="832164" y="708130"/>
                    </a:cubicBezTo>
                    <a:lnTo>
                      <a:pt x="828732" y="704672"/>
                    </a:lnTo>
                    <a:lnTo>
                      <a:pt x="846672" y="688529"/>
                    </a:lnTo>
                    <a:cubicBezTo>
                      <a:pt x="857143" y="677037"/>
                      <a:pt x="866620" y="664323"/>
                      <a:pt x="874885" y="650443"/>
                    </a:cubicBezTo>
                    <a:lnTo>
                      <a:pt x="890787" y="616370"/>
                    </a:lnTo>
                    <a:lnTo>
                      <a:pt x="925767" y="625479"/>
                    </a:lnTo>
                    <a:cubicBezTo>
                      <a:pt x="940613" y="628916"/>
                      <a:pt x="954395" y="631602"/>
                      <a:pt x="966685" y="633288"/>
                    </a:cubicBezTo>
                    <a:lnTo>
                      <a:pt x="1004863" y="634066"/>
                    </a:lnTo>
                    <a:lnTo>
                      <a:pt x="984947" y="620146"/>
                    </a:lnTo>
                    <a:cubicBezTo>
                      <a:pt x="972595" y="613229"/>
                      <a:pt x="957289" y="606260"/>
                      <a:pt x="939899" y="599351"/>
                    </a:cubicBezTo>
                    <a:lnTo>
                      <a:pt x="900275" y="585282"/>
                    </a:lnTo>
                    <a:lnTo>
                      <a:pt x="905690" y="562777"/>
                    </a:lnTo>
                    <a:cubicBezTo>
                      <a:pt x="907766" y="547721"/>
                      <a:pt x="908348" y="532586"/>
                      <a:pt x="907491" y="517587"/>
                    </a:cubicBezTo>
                    <a:lnTo>
                      <a:pt x="903495" y="491623"/>
                    </a:lnTo>
                    <a:lnTo>
                      <a:pt x="923107" y="486072"/>
                    </a:lnTo>
                    <a:cubicBezTo>
                      <a:pt x="937651" y="481524"/>
                      <a:pt x="950898" y="476867"/>
                      <a:pt x="962351" y="472102"/>
                    </a:cubicBezTo>
                    <a:lnTo>
                      <a:pt x="971893" y="466763"/>
                    </a:lnTo>
                    <a:lnTo>
                      <a:pt x="944930" y="468397"/>
                    </a:lnTo>
                    <a:lnTo>
                      <a:pt x="901078" y="475917"/>
                    </a:lnTo>
                    <a:lnTo>
                      <a:pt x="900661" y="473213"/>
                    </a:lnTo>
                    <a:cubicBezTo>
                      <a:pt x="893304" y="444188"/>
                      <a:pt x="880410" y="416566"/>
                      <a:pt x="862414" y="392068"/>
                    </a:cubicBezTo>
                    <a:lnTo>
                      <a:pt x="848462" y="376563"/>
                    </a:lnTo>
                    <a:lnTo>
                      <a:pt x="882239" y="340429"/>
                    </a:lnTo>
                    <a:lnTo>
                      <a:pt x="902980" y="313899"/>
                    </a:lnTo>
                    <a:lnTo>
                      <a:pt x="899387" y="315398"/>
                    </a:lnTo>
                    <a:cubicBezTo>
                      <a:pt x="887206" y="321774"/>
                      <a:pt x="873195" y="331078"/>
                      <a:pt x="857984" y="342505"/>
                    </a:cubicBezTo>
                    <a:lnTo>
                      <a:pt x="834870" y="361456"/>
                    </a:lnTo>
                    <a:lnTo>
                      <a:pt x="831653" y="357879"/>
                    </a:lnTo>
                    <a:cubicBezTo>
                      <a:pt x="820159" y="347407"/>
                      <a:pt x="807446" y="337930"/>
                      <a:pt x="793566" y="329665"/>
                    </a:cubicBezTo>
                    <a:lnTo>
                      <a:pt x="764072" y="315900"/>
                    </a:lnTo>
                    <a:lnTo>
                      <a:pt x="781434" y="259129"/>
                    </a:lnTo>
                    <a:cubicBezTo>
                      <a:pt x="786014" y="239845"/>
                      <a:pt x="788144" y="223663"/>
                      <a:pt x="786834" y="212025"/>
                    </a:cubicBezTo>
                    <a:lnTo>
                      <a:pt x="781144" y="197506"/>
                    </a:lnTo>
                    <a:lnTo>
                      <a:pt x="778300" y="199240"/>
                    </a:lnTo>
                    <a:cubicBezTo>
                      <a:pt x="762076" y="216195"/>
                      <a:pt x="745027" y="254194"/>
                      <a:pt x="728720" y="301172"/>
                    </a:cubicBezTo>
                    <a:lnTo>
                      <a:pt x="727794" y="304128"/>
                    </a:lnTo>
                    <a:lnTo>
                      <a:pt x="705900" y="298860"/>
                    </a:lnTo>
                    <a:cubicBezTo>
                      <a:pt x="690844" y="296784"/>
                      <a:pt x="675709" y="296202"/>
                      <a:pt x="660708" y="297058"/>
                    </a:cubicBezTo>
                    <a:lnTo>
                      <a:pt x="637038" y="300703"/>
                    </a:lnTo>
                    <a:lnTo>
                      <a:pt x="629384" y="265744"/>
                    </a:lnTo>
                    <a:lnTo>
                      <a:pt x="618219" y="229278"/>
                    </a:lnTo>
                    <a:lnTo>
                      <a:pt x="616728" y="241048"/>
                    </a:lnTo>
                    <a:cubicBezTo>
                      <a:pt x="616541" y="255576"/>
                      <a:pt x="617233" y="272024"/>
                      <a:pt x="618611" y="289780"/>
                    </a:cubicBezTo>
                    <a:lnTo>
                      <a:pt x="620047" y="303317"/>
                    </a:lnTo>
                    <a:lnTo>
                      <a:pt x="616335" y="303889"/>
                    </a:lnTo>
                    <a:cubicBezTo>
                      <a:pt x="587310" y="311247"/>
                      <a:pt x="559689" y="324142"/>
                      <a:pt x="535191" y="342136"/>
                    </a:cubicBezTo>
                    <a:lnTo>
                      <a:pt x="513652" y="361515"/>
                    </a:lnTo>
                    <a:lnTo>
                      <a:pt x="488018" y="336744"/>
                    </a:lnTo>
                    <a:lnTo>
                      <a:pt x="507764" y="366813"/>
                    </a:lnTo>
                    <a:lnTo>
                      <a:pt x="501001" y="372898"/>
                    </a:lnTo>
                    <a:cubicBezTo>
                      <a:pt x="490529" y="384391"/>
                      <a:pt x="481052" y="397105"/>
                      <a:pt x="472787" y="410984"/>
                    </a:cubicBezTo>
                    <a:cubicBezTo>
                      <a:pt x="464521" y="424864"/>
                      <a:pt x="457858" y="439252"/>
                      <a:pt x="452742" y="453935"/>
                    </a:cubicBezTo>
                    <a:lnTo>
                      <a:pt x="449317" y="468169"/>
                    </a:lnTo>
                    <a:lnTo>
                      <a:pt x="412986" y="458708"/>
                    </a:lnTo>
                    <a:cubicBezTo>
                      <a:pt x="398140" y="455270"/>
                      <a:pt x="384359" y="452584"/>
                      <a:pt x="372068" y="450898"/>
                    </a:cubicBezTo>
                    <a:lnTo>
                      <a:pt x="365914" y="450773"/>
                    </a:lnTo>
                    <a:lnTo>
                      <a:pt x="396567" y="465404"/>
                    </a:lnTo>
                    <a:lnTo>
                      <a:pt x="445841" y="482612"/>
                    </a:lnTo>
                    <a:lnTo>
                      <a:pt x="441982" y="498650"/>
                    </a:lnTo>
                    <a:cubicBezTo>
                      <a:pt x="439907" y="513707"/>
                      <a:pt x="439325" y="528842"/>
                      <a:pt x="440181" y="543841"/>
                    </a:cubicBezTo>
                    <a:lnTo>
                      <a:pt x="446284" y="583489"/>
                    </a:lnTo>
                    <a:lnTo>
                      <a:pt x="411417" y="592649"/>
                    </a:lnTo>
                    <a:cubicBezTo>
                      <a:pt x="395817" y="597098"/>
                      <a:pt x="381294" y="601659"/>
                      <a:pt x="368345" y="606328"/>
                    </a:cubicBezTo>
                    <a:lnTo>
                      <a:pt x="343107" y="616858"/>
                    </a:lnTo>
                    <a:lnTo>
                      <a:pt x="355255" y="618128"/>
                    </a:lnTo>
                    <a:cubicBezTo>
                      <a:pt x="369411" y="618194"/>
                      <a:pt x="386178" y="616873"/>
                      <a:pt x="404737" y="614491"/>
                    </a:cubicBezTo>
                    <a:lnTo>
                      <a:pt x="453517" y="606385"/>
                    </a:lnTo>
                    <a:lnTo>
                      <a:pt x="462146" y="630485"/>
                    </a:lnTo>
                    <a:cubicBezTo>
                      <a:pt x="468538" y="644081"/>
                      <a:pt x="476261" y="657111"/>
                      <a:pt x="485258" y="669360"/>
                    </a:cubicBezTo>
                    <a:lnTo>
                      <a:pt x="488518" y="672982"/>
                    </a:lnTo>
                    <a:lnTo>
                      <a:pt x="447186" y="716098"/>
                    </a:lnTo>
                    <a:cubicBezTo>
                      <a:pt x="434376" y="730404"/>
                      <a:pt x="423489" y="743778"/>
                      <a:pt x="415398" y="755699"/>
                    </a:cubicBezTo>
                    <a:lnTo>
                      <a:pt x="406180" y="773008"/>
                    </a:lnTo>
                    <a:lnTo>
                      <a:pt x="415019" y="769322"/>
                    </a:lnTo>
                    <a:cubicBezTo>
                      <a:pt x="439382" y="756569"/>
                      <a:pt x="471060" y="732107"/>
                      <a:pt x="505033" y="702360"/>
                    </a:cubicBezTo>
                    <a:lnTo>
                      <a:pt x="510465" y="697373"/>
                    </a:lnTo>
                    <a:lnTo>
                      <a:pt x="516021" y="703549"/>
                    </a:lnTo>
                    <a:cubicBezTo>
                      <a:pt x="527514" y="714021"/>
                      <a:pt x="540227" y="723497"/>
                      <a:pt x="554107" y="731764"/>
                    </a:cubicBezTo>
                    <a:lnTo>
                      <a:pt x="583733" y="745591"/>
                    </a:lnTo>
                    <a:lnTo>
                      <a:pt x="579785" y="755680"/>
                    </a:lnTo>
                    <a:cubicBezTo>
                      <a:pt x="567233" y="790939"/>
                      <a:pt x="557695" y="822801"/>
                      <a:pt x="554243" y="846788"/>
                    </a:cubicBezTo>
                    <a:lnTo>
                      <a:pt x="554075" y="850878"/>
                    </a:lnTo>
                    <a:lnTo>
                      <a:pt x="560117" y="842232"/>
                    </a:lnTo>
                    <a:cubicBezTo>
                      <a:pt x="568417" y="827410"/>
                      <a:pt x="576793" y="808333"/>
                      <a:pt x="585049" y="786509"/>
                    </a:cubicBezTo>
                    <a:lnTo>
                      <a:pt x="596734" y="751657"/>
                    </a:lnTo>
                    <a:lnTo>
                      <a:pt x="597058" y="751809"/>
                    </a:lnTo>
                    <a:cubicBezTo>
                      <a:pt x="626423" y="762041"/>
                      <a:pt x="656965" y="766082"/>
                      <a:pt x="686963" y="764370"/>
                    </a:cubicBezTo>
                    <a:lnTo>
                      <a:pt x="697961" y="762676"/>
                    </a:lnTo>
                    <a:lnTo>
                      <a:pt x="698571" y="766432"/>
                    </a:lnTo>
                    <a:cubicBezTo>
                      <a:pt x="702463" y="787859"/>
                      <a:pt x="706635" y="807983"/>
                      <a:pt x="711158" y="825794"/>
                    </a:cubicBezTo>
                    <a:lnTo>
                      <a:pt x="721261" y="858791"/>
                    </a:lnTo>
                    <a:lnTo>
                      <a:pt x="723327" y="842485"/>
                    </a:lnTo>
                    <a:cubicBezTo>
                      <a:pt x="723514" y="827957"/>
                      <a:pt x="722822" y="811508"/>
                      <a:pt x="721445" y="793752"/>
                    </a:cubicBezTo>
                    <a:lnTo>
                      <a:pt x="717825" y="759620"/>
                    </a:lnTo>
                    <a:lnTo>
                      <a:pt x="731338" y="757539"/>
                    </a:lnTo>
                    <a:cubicBezTo>
                      <a:pt x="760363" y="750181"/>
                      <a:pt x="787984" y="737287"/>
                      <a:pt x="812482" y="719292"/>
                    </a:cubicBezTo>
                    <a:lnTo>
                      <a:pt x="822329" y="710432"/>
                    </a:lnTo>
                    <a:lnTo>
                      <a:pt x="851565" y="751701"/>
                    </a:lnTo>
                    <a:cubicBezTo>
                      <a:pt x="870092" y="779827"/>
                      <a:pt x="882977" y="804249"/>
                      <a:pt x="886428" y="821508"/>
                    </a:cubicBezTo>
                    <a:cubicBezTo>
                      <a:pt x="898693" y="882872"/>
                      <a:pt x="773232" y="939432"/>
                      <a:pt x="735874" y="889380"/>
                    </a:cubicBezTo>
                    <a:cubicBezTo>
                      <a:pt x="731205" y="883124"/>
                      <a:pt x="726835" y="874351"/>
                      <a:pt x="722729" y="863581"/>
                    </a:cubicBezTo>
                    <a:lnTo>
                      <a:pt x="721261" y="858791"/>
                    </a:lnTo>
                    <a:lnTo>
                      <a:pt x="717447" y="888907"/>
                    </a:lnTo>
                    <a:cubicBezTo>
                      <a:pt x="697061" y="948071"/>
                      <a:pt x="560207" y="933571"/>
                      <a:pt x="553222" y="871507"/>
                    </a:cubicBezTo>
                    <a:lnTo>
                      <a:pt x="554075" y="850878"/>
                    </a:lnTo>
                    <a:lnTo>
                      <a:pt x="543677" y="865755"/>
                    </a:lnTo>
                    <a:cubicBezTo>
                      <a:pt x="500412" y="910968"/>
                      <a:pt x="382171" y="840552"/>
                      <a:pt x="401787" y="781256"/>
                    </a:cubicBezTo>
                    <a:lnTo>
                      <a:pt x="406180" y="773008"/>
                    </a:lnTo>
                    <a:lnTo>
                      <a:pt x="396045" y="777234"/>
                    </a:lnTo>
                    <a:cubicBezTo>
                      <a:pt x="335785" y="794108"/>
                      <a:pt x="269893" y="673288"/>
                      <a:pt x="316974" y="632249"/>
                    </a:cubicBezTo>
                    <a:cubicBezTo>
                      <a:pt x="322123" y="627761"/>
                      <a:pt x="329211" y="623355"/>
                      <a:pt x="337889" y="619035"/>
                    </a:cubicBezTo>
                    <a:lnTo>
                      <a:pt x="343107" y="616858"/>
                    </a:lnTo>
                    <a:lnTo>
                      <a:pt x="326712" y="615144"/>
                    </a:lnTo>
                    <a:cubicBezTo>
                      <a:pt x="266197" y="599205"/>
                      <a:pt x="270501" y="461652"/>
                      <a:pt x="331877" y="450080"/>
                    </a:cubicBezTo>
                    <a:lnTo>
                      <a:pt x="365914" y="450773"/>
                    </a:lnTo>
                    <a:lnTo>
                      <a:pt x="361696" y="448760"/>
                    </a:lnTo>
                    <a:cubicBezTo>
                      <a:pt x="351814" y="443227"/>
                      <a:pt x="343825" y="437727"/>
                      <a:pt x="338173" y="432320"/>
                    </a:cubicBezTo>
                    <a:cubicBezTo>
                      <a:pt x="292961" y="389055"/>
                      <a:pt x="363377" y="270814"/>
                      <a:pt x="422672" y="290430"/>
                    </a:cubicBezTo>
                    <a:cubicBezTo>
                      <a:pt x="430084" y="292881"/>
                      <a:pt x="438691" y="297567"/>
                      <a:pt x="448228" y="304041"/>
                    </a:cubicBezTo>
                    <a:cubicBezTo>
                      <a:pt x="457765" y="310514"/>
                      <a:pt x="468231" y="318776"/>
                      <a:pt x="479362" y="328380"/>
                    </a:cubicBezTo>
                    <a:lnTo>
                      <a:pt x="488018" y="336744"/>
                    </a:lnTo>
                    <a:lnTo>
                      <a:pt x="472471" y="313073"/>
                    </a:lnTo>
                    <a:cubicBezTo>
                      <a:pt x="462909" y="296225"/>
                      <a:pt x="456415" y="281536"/>
                      <a:pt x="454115" y="270029"/>
                    </a:cubicBezTo>
                    <a:cubicBezTo>
                      <a:pt x="443383" y="216336"/>
                      <a:pt x="538098" y="166320"/>
                      <a:pt x="586970" y="188186"/>
                    </a:cubicBezTo>
                    <a:cubicBezTo>
                      <a:pt x="593953" y="191311"/>
                      <a:pt x="599998" y="195901"/>
                      <a:pt x="604668" y="202158"/>
                    </a:cubicBezTo>
                    <a:cubicBezTo>
                      <a:pt x="609338" y="208414"/>
                      <a:pt x="613707" y="217186"/>
                      <a:pt x="617814" y="227956"/>
                    </a:cubicBezTo>
                    <a:lnTo>
                      <a:pt x="618219" y="229278"/>
                    </a:lnTo>
                    <a:lnTo>
                      <a:pt x="622609" y="194625"/>
                    </a:lnTo>
                    <a:cubicBezTo>
                      <a:pt x="637897" y="150252"/>
                      <a:pt x="718700" y="147315"/>
                      <a:pt x="761093" y="174803"/>
                    </a:cubicBezTo>
                    <a:cubicBezTo>
                      <a:pt x="768158" y="179384"/>
                      <a:pt x="774157" y="184812"/>
                      <a:pt x="778608" y="191032"/>
                    </a:cubicBezTo>
                    <a:lnTo>
                      <a:pt x="781144" y="197506"/>
                    </a:lnTo>
                    <a:lnTo>
                      <a:pt x="797623" y="187458"/>
                    </a:lnTo>
                    <a:cubicBezTo>
                      <a:pt x="819629" y="180601"/>
                      <a:pt x="848437" y="187776"/>
                      <a:pt x="872825" y="202300"/>
                    </a:cubicBezTo>
                    <a:close/>
                    <a:moveTo>
                      <a:pt x="2184129" y="834047"/>
                    </a:moveTo>
                    <a:cubicBezTo>
                      <a:pt x="2022837" y="735480"/>
                      <a:pt x="1830389" y="717490"/>
                      <a:pt x="1670196" y="804289"/>
                    </a:cubicBezTo>
                    <a:cubicBezTo>
                      <a:pt x="1413887" y="943166"/>
                      <a:pt x="1337211" y="1297708"/>
                      <a:pt x="1498935" y="1596181"/>
                    </a:cubicBezTo>
                    <a:cubicBezTo>
                      <a:pt x="1660658" y="1894654"/>
                      <a:pt x="1999539" y="2024033"/>
                      <a:pt x="2255848" y="1885156"/>
                    </a:cubicBezTo>
                    <a:cubicBezTo>
                      <a:pt x="2512157" y="1746279"/>
                      <a:pt x="2588833" y="1391736"/>
                      <a:pt x="2427110" y="1093263"/>
                    </a:cubicBezTo>
                    <a:cubicBezTo>
                      <a:pt x="2366463" y="981336"/>
                      <a:pt x="2280904" y="893187"/>
                      <a:pt x="2184129" y="834047"/>
                    </a:cubicBezTo>
                    <a:close/>
                    <a:moveTo>
                      <a:pt x="958333" y="90146"/>
                    </a:moveTo>
                    <a:cubicBezTo>
                      <a:pt x="860232" y="33232"/>
                      <a:pt x="741969" y="0"/>
                      <a:pt x="614667" y="0"/>
                    </a:cubicBezTo>
                    <a:cubicBezTo>
                      <a:pt x="275196" y="0"/>
                      <a:pt x="0" y="236319"/>
                      <a:pt x="0" y="527834"/>
                    </a:cubicBezTo>
                    <a:cubicBezTo>
                      <a:pt x="0" y="819349"/>
                      <a:pt x="275196" y="1055668"/>
                      <a:pt x="614667" y="1055668"/>
                    </a:cubicBezTo>
                    <a:cubicBezTo>
                      <a:pt x="954138" y="1055668"/>
                      <a:pt x="1229334" y="819349"/>
                      <a:pt x="1229334" y="527834"/>
                    </a:cubicBezTo>
                    <a:cubicBezTo>
                      <a:pt x="1229334" y="345637"/>
                      <a:pt x="1121836" y="185001"/>
                      <a:pt x="958333" y="90146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22225">
                <a:solidFill>
                  <a:srgbClr val="000000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800" u="none" cap="none" strike="noStrike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859" name="Shape 28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60" name="Google Shape;2860;p31"/>
          <p:cNvSpPr txBox="1"/>
          <p:nvPr>
            <p:ph idx="1" type="body"/>
          </p:nvPr>
        </p:nvSpPr>
        <p:spPr>
          <a:xfrm>
            <a:off x="311700" y="3152225"/>
            <a:ext cx="8520600" cy="1300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Presentation Template: SlidesMania</a:t>
            </a:r>
            <a:endParaRPr/>
          </a:p>
          <a:p>
            <a:pPr indent="0" lvl="0" marL="0" rtl="0" algn="ctr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Images: Unsplash</a:t>
            </a:r>
            <a:endParaRPr/>
          </a:p>
          <a:p>
            <a:pPr indent="0" lvl="0" marL="0" rtl="0" algn="ctr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Please keep this slide or mention us and the other resources used in the footer of a slide.</a:t>
            </a:r>
            <a:endParaRPr/>
          </a:p>
          <a:p>
            <a:pPr indent="0" lvl="0" marL="0" rtl="0" algn="ctr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2861" name="Google Shape;2861;p31"/>
          <p:cNvSpPr txBox="1"/>
          <p:nvPr>
            <p:ph type="title"/>
          </p:nvPr>
        </p:nvSpPr>
        <p:spPr>
          <a:xfrm>
            <a:off x="311700" y="614025"/>
            <a:ext cx="8520600" cy="241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Credits</a:t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865" name="Shape 2865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0143_Dia_de_los_Muertos_Template_SlidesMania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EEEEEE"/>
      </a:lt2>
      <a:accent1>
        <a:srgbClr val="FFFFFF"/>
      </a:accent1>
      <a:accent2>
        <a:srgbClr val="FFFFFF"/>
      </a:accent2>
      <a:accent3>
        <a:srgbClr val="FFFFFF"/>
      </a:accent3>
      <a:accent4>
        <a:srgbClr val="FFFFFF"/>
      </a:accent4>
      <a:accent5>
        <a:srgbClr val="FFFFFF"/>
      </a:accent5>
      <a:accent6>
        <a:srgbClr val="FFFFFF"/>
      </a:accent6>
      <a:hlink>
        <a:srgbClr val="FF8BFD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