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commentAuthors.xml" ContentType="application/vnd.openxmlformats-officedocument.presentationml.commentAuthor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31" r:id="rId2"/>
    <p:sldId id="333" r:id="rId3"/>
    <p:sldId id="332" r:id="rId4"/>
    <p:sldId id="300" r:id="rId5"/>
    <p:sldId id="334" r:id="rId6"/>
    <p:sldId id="335" r:id="rId7"/>
    <p:sldId id="296" r:id="rId8"/>
    <p:sldId id="277" r:id="rId9"/>
    <p:sldId id="278" r:id="rId10"/>
    <p:sldId id="297" r:id="rId11"/>
    <p:sldId id="336" r:id="rId12"/>
    <p:sldId id="292" r:id="rId13"/>
    <p:sldId id="293" r:id="rId14"/>
    <p:sldId id="294" r:id="rId15"/>
    <p:sldId id="303" r:id="rId16"/>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1" name="Slidehood ." initials="S." lastIdx="3" clrIdx="0">
    <p:extLst>
      <p:ext uri="{19B8F6BF-5375-455C-9EA6-DF929625EA0E}">
        <p15:presenceInfo xmlns:p15="http://schemas.microsoft.com/office/powerpoint/2012/main" userId="53e7580ae07f573a" providerId="Windows Live"/>
      </p:ext>
    </p:extLst>
  </p:cmAuthor>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D15450"/>
    <a:srgbClr val="836BCC"/>
    <a:srgbClr val="9AC1DE"/>
    <a:srgbClr val="9C1133"/>
    <a:srgbClr val="F1C5CE"/>
    <a:srgbClr val="90BCD9"/>
    <a:srgbClr val="EEC4D2"/>
    <a:srgbClr val="C6DD2B"/>
    <a:srgbClr val="F68E15"/>
    <a:srgbClr val="FF339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3720" autoAdjust="0"/>
    <p:restoredTop sz="94660"/>
  </p:normalViewPr>
  <p:slideViewPr>
    <p:cSldViewPr snapToGrid="0">
      <p:cViewPr varScale="1">
        <p:scale>
          <a:sx n="65" d="100"/>
          <a:sy n="65" d="100"/>
        </p:scale>
        <p:origin x="906" y="72"/>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commentAuthors" Target="commentAuthor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271" name="Freeform 270"/>
          <p:cNvSpPr/>
          <p:nvPr userDrawn="1"/>
        </p:nvSpPr>
        <p:spPr>
          <a:xfrm>
            <a:off x="412958" y="471949"/>
            <a:ext cx="11326759" cy="5973096"/>
          </a:xfrm>
          <a:custGeom>
            <a:avLst/>
            <a:gdLst>
              <a:gd name="connsiteX0" fmla="*/ 11326759 w 11326759"/>
              <a:gd name="connsiteY0" fmla="*/ 5016716 h 5973096"/>
              <a:gd name="connsiteX1" fmla="*/ 11326759 w 11326759"/>
              <a:gd name="connsiteY1" fmla="*/ 5747671 h 5973096"/>
              <a:gd name="connsiteX2" fmla="*/ 11101334 w 11326759"/>
              <a:gd name="connsiteY2" fmla="*/ 5973096 h 5973096"/>
              <a:gd name="connsiteX3" fmla="*/ 10454485 w 11326759"/>
              <a:gd name="connsiteY3" fmla="*/ 5973096 h 5973096"/>
              <a:gd name="connsiteX4" fmla="*/ 10476857 w 11326759"/>
              <a:gd name="connsiteY4" fmla="*/ 5915847 h 5973096"/>
              <a:gd name="connsiteX5" fmla="*/ 11207983 w 11326759"/>
              <a:gd name="connsiteY5" fmla="*/ 5084298 h 5973096"/>
              <a:gd name="connsiteX6" fmla="*/ 3890280 w 11326759"/>
              <a:gd name="connsiteY6" fmla="*/ 0 h 5973096"/>
              <a:gd name="connsiteX7" fmla="*/ 11101334 w 11326759"/>
              <a:gd name="connsiteY7" fmla="*/ 0 h 5973096"/>
              <a:gd name="connsiteX8" fmla="*/ 11326759 w 11326759"/>
              <a:gd name="connsiteY8" fmla="*/ 225425 h 5973096"/>
              <a:gd name="connsiteX9" fmla="*/ 11326759 w 11326759"/>
              <a:gd name="connsiteY9" fmla="*/ 1840902 h 5973096"/>
              <a:gd name="connsiteX10" fmla="*/ 11321056 w 11326759"/>
              <a:gd name="connsiteY10" fmla="*/ 1841894 h 5973096"/>
              <a:gd name="connsiteX11" fmla="*/ 7356956 w 11326759"/>
              <a:gd name="connsiteY11" fmla="*/ 5903875 h 5973096"/>
              <a:gd name="connsiteX12" fmla="*/ 7347931 w 11326759"/>
              <a:gd name="connsiteY12" fmla="*/ 5973096 h 5973096"/>
              <a:gd name="connsiteX13" fmla="*/ 225425 w 11326759"/>
              <a:gd name="connsiteY13" fmla="*/ 5973096 h 5973096"/>
              <a:gd name="connsiteX14" fmla="*/ 0 w 11326759"/>
              <a:gd name="connsiteY14" fmla="*/ 5747671 h 5973096"/>
              <a:gd name="connsiteX15" fmla="*/ 0 w 11326759"/>
              <a:gd name="connsiteY15" fmla="*/ 3856324 h 5973096"/>
              <a:gd name="connsiteX16" fmla="*/ 107796 w 11326759"/>
              <a:gd name="connsiteY16" fmla="*/ 3848335 h 5973096"/>
              <a:gd name="connsiteX17" fmla="*/ 3881443 w 11326759"/>
              <a:gd name="connsiteY17" fmla="*/ 170557 h 5973096"/>
              <a:gd name="connsiteX18" fmla="*/ 225425 w 11326759"/>
              <a:gd name="connsiteY18" fmla="*/ 0 h 5973096"/>
              <a:gd name="connsiteX19" fmla="*/ 789667 w 11326759"/>
              <a:gd name="connsiteY19" fmla="*/ 0 h 5973096"/>
              <a:gd name="connsiteX20" fmla="*/ 736389 w 11326759"/>
              <a:gd name="connsiteY20" fmla="*/ 155621 h 5973096"/>
              <a:gd name="connsiteX21" fmla="*/ 17905 w 11326759"/>
              <a:gd name="connsiteY21" fmla="*/ 746271 h 5973096"/>
              <a:gd name="connsiteX22" fmla="*/ 0 w 11326759"/>
              <a:gd name="connsiteY22" fmla="*/ 750446 h 5973096"/>
              <a:gd name="connsiteX23" fmla="*/ 0 w 11326759"/>
              <a:gd name="connsiteY23" fmla="*/ 225425 h 5973096"/>
              <a:gd name="connsiteX24" fmla="*/ 225425 w 11326759"/>
              <a:gd name="connsiteY24" fmla="*/ 0 h 59730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11326759" h="5973096">
                <a:moveTo>
                  <a:pt x="11326759" y="5016716"/>
                </a:moveTo>
                <a:lnTo>
                  <a:pt x="11326759" y="5747671"/>
                </a:lnTo>
                <a:cubicBezTo>
                  <a:pt x="11326759" y="5872170"/>
                  <a:pt x="11225833" y="5973096"/>
                  <a:pt x="11101334" y="5973096"/>
                </a:cubicBezTo>
                <a:lnTo>
                  <a:pt x="10454485" y="5973096"/>
                </a:lnTo>
                <a:lnTo>
                  <a:pt x="10476857" y="5915847"/>
                </a:lnTo>
                <a:cubicBezTo>
                  <a:pt x="10630030" y="5576670"/>
                  <a:pt x="10885911" y="5288087"/>
                  <a:pt x="11207983" y="5084298"/>
                </a:cubicBezTo>
                <a:close/>
                <a:moveTo>
                  <a:pt x="3890280" y="0"/>
                </a:moveTo>
                <a:lnTo>
                  <a:pt x="11101334" y="0"/>
                </a:lnTo>
                <a:cubicBezTo>
                  <a:pt x="11225833" y="0"/>
                  <a:pt x="11326759" y="100926"/>
                  <a:pt x="11326759" y="225425"/>
                </a:cubicBezTo>
                <a:lnTo>
                  <a:pt x="11326759" y="1840902"/>
                </a:lnTo>
                <a:lnTo>
                  <a:pt x="11321056" y="1841894"/>
                </a:lnTo>
                <a:cubicBezTo>
                  <a:pt x="9271563" y="2250627"/>
                  <a:pt x="7675452" y="3872385"/>
                  <a:pt x="7356956" y="5903875"/>
                </a:cubicBezTo>
                <a:lnTo>
                  <a:pt x="7347931" y="5973096"/>
                </a:lnTo>
                <a:lnTo>
                  <a:pt x="225425" y="5973096"/>
                </a:lnTo>
                <a:cubicBezTo>
                  <a:pt x="100926" y="5973096"/>
                  <a:pt x="0" y="5872170"/>
                  <a:pt x="0" y="5747671"/>
                </a:cubicBezTo>
                <a:lnTo>
                  <a:pt x="0" y="3856324"/>
                </a:lnTo>
                <a:lnTo>
                  <a:pt x="107796" y="3848335"/>
                </a:lnTo>
                <a:cubicBezTo>
                  <a:pt x="2097534" y="3651400"/>
                  <a:pt x="3679374" y="2109746"/>
                  <a:pt x="3881443" y="170557"/>
                </a:cubicBezTo>
                <a:close/>
                <a:moveTo>
                  <a:pt x="225425" y="0"/>
                </a:moveTo>
                <a:lnTo>
                  <a:pt x="789667" y="0"/>
                </a:lnTo>
                <a:lnTo>
                  <a:pt x="736389" y="155621"/>
                </a:lnTo>
                <a:cubicBezTo>
                  <a:pt x="605303" y="436632"/>
                  <a:pt x="342370" y="654767"/>
                  <a:pt x="17905" y="746271"/>
                </a:cubicBezTo>
                <a:lnTo>
                  <a:pt x="0" y="750446"/>
                </a:lnTo>
                <a:lnTo>
                  <a:pt x="0" y="225425"/>
                </a:lnTo>
                <a:cubicBezTo>
                  <a:pt x="0" y="100926"/>
                  <a:pt x="100926" y="0"/>
                  <a:pt x="225425" y="0"/>
                </a:cubicBezTo>
                <a:close/>
              </a:path>
            </a:pathLst>
          </a:custGeom>
          <a:solidFill>
            <a:srgbClr val="D154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3495645" y="2945208"/>
            <a:ext cx="5185236" cy="907867"/>
          </a:xfrm>
          <a:prstGeom prst="rect">
            <a:avLst/>
          </a:prstGeom>
        </p:spPr>
        <p:txBody>
          <a:bodyPr lIns="91425" tIns="91425" rIns="91425" bIns="91425" anchor="ctr" anchorCtr="0">
            <a:normAutofit/>
            <a:scene3d>
              <a:camera prst="orthographicFront">
                <a:rot lat="0" lon="1500000" rev="0"/>
              </a:camera>
              <a:lightRig rig="threePt" dir="t"/>
            </a:scene3d>
          </a:bodyPr>
          <a:lstStyle>
            <a:lvl1pPr lvl="0" algn="ctr">
              <a:spcBef>
                <a:spcPts val="0"/>
              </a:spcBef>
              <a:buSzPct val="100000"/>
              <a:defRPr sz="4000">
                <a:solidFill>
                  <a:schemeClr val="bg1"/>
                </a:solidFill>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340" name="Picture Placeholder 339"/>
          <p:cNvSpPr>
            <a:spLocks noGrp="1"/>
          </p:cNvSpPr>
          <p:nvPr>
            <p:ph type="pic" sz="quarter" idx="10"/>
          </p:nvPr>
        </p:nvSpPr>
        <p:spPr>
          <a:xfrm>
            <a:off x="-9345" y="0"/>
            <a:ext cx="4159192" cy="4124036"/>
          </a:xfrm>
          <a:custGeom>
            <a:avLst/>
            <a:gdLst>
              <a:gd name="connsiteX0" fmla="*/ 1564737 w 4159192"/>
              <a:gd name="connsiteY0" fmla="*/ 0 h 4124036"/>
              <a:gd name="connsiteX1" fmla="*/ 4159192 w 4159192"/>
              <a:gd name="connsiteY1" fmla="*/ 0 h 4124036"/>
              <a:gd name="connsiteX2" fmla="*/ 4141350 w 4159192"/>
              <a:gd name="connsiteY2" fmla="*/ 353342 h 4124036"/>
              <a:gd name="connsiteX3" fmla="*/ 164660 w 4159192"/>
              <a:gd name="connsiteY3" fmla="*/ 4120132 h 4124036"/>
              <a:gd name="connsiteX4" fmla="*/ 0 w 4159192"/>
              <a:gd name="connsiteY4" fmla="*/ 4124036 h 4124036"/>
              <a:gd name="connsiteX5" fmla="*/ 0 w 4159192"/>
              <a:gd name="connsiteY5" fmla="*/ 1528680 h 4124036"/>
              <a:gd name="connsiteX6" fmla="*/ 116039 w 4159192"/>
              <a:gd name="connsiteY6" fmla="*/ 1523186 h 4124036"/>
              <a:gd name="connsiteX7" fmla="*/ 1560290 w 4159192"/>
              <a:gd name="connsiteY7" fmla="*/ 88074 h 412403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159192" h="4124036">
                <a:moveTo>
                  <a:pt x="1564737" y="0"/>
                </a:moveTo>
                <a:lnTo>
                  <a:pt x="4159192" y="0"/>
                </a:lnTo>
                <a:lnTo>
                  <a:pt x="4141350" y="353342"/>
                </a:lnTo>
                <a:cubicBezTo>
                  <a:pt x="3932933" y="2405591"/>
                  <a:pt x="2247394" y="4021163"/>
                  <a:pt x="164660" y="4120132"/>
                </a:cubicBezTo>
                <a:lnTo>
                  <a:pt x="0" y="4124036"/>
                </a:lnTo>
                <a:lnTo>
                  <a:pt x="0" y="1528680"/>
                </a:lnTo>
                <a:lnTo>
                  <a:pt x="116039" y="1523186"/>
                </a:lnTo>
                <a:cubicBezTo>
                  <a:pt x="876966" y="1450760"/>
                  <a:pt x="1483154" y="847618"/>
                  <a:pt x="1560290" y="88074"/>
                </a:cubicBezTo>
                <a:close/>
              </a:path>
            </a:pathLst>
          </a:custGeom>
          <a:ln>
            <a:noFill/>
          </a:ln>
        </p:spPr>
        <p:txBody>
          <a:bodyPr wrap="square">
            <a:noAutofit/>
          </a:bodyPr>
          <a:lstStyle>
            <a:lvl1pPr>
              <a:defRPr sz="1800"/>
            </a:lvl1pPr>
          </a:lstStyle>
          <a:p>
            <a:endParaRPr lang="en-US" dirty="0"/>
          </a:p>
        </p:txBody>
      </p:sp>
      <p:sp>
        <p:nvSpPr>
          <p:cNvPr id="342" name="Picture Placeholder 341"/>
          <p:cNvSpPr>
            <a:spLocks noGrp="1"/>
          </p:cNvSpPr>
          <p:nvPr>
            <p:ph type="pic" sz="quarter" idx="11"/>
          </p:nvPr>
        </p:nvSpPr>
        <p:spPr>
          <a:xfrm>
            <a:off x="8061541" y="2601545"/>
            <a:ext cx="4138579" cy="4256455"/>
          </a:xfrm>
          <a:custGeom>
            <a:avLst/>
            <a:gdLst>
              <a:gd name="connsiteX0" fmla="*/ 4138579 w 4138579"/>
              <a:gd name="connsiteY0" fmla="*/ 0 h 4256455"/>
              <a:gd name="connsiteX1" fmla="*/ 4138579 w 4138579"/>
              <a:gd name="connsiteY1" fmla="*/ 2519403 h 4256455"/>
              <a:gd name="connsiteX2" fmla="*/ 3995281 w 4138579"/>
              <a:gd name="connsiteY2" fmla="*/ 2541273 h 4256455"/>
              <a:gd name="connsiteX3" fmla="*/ 2511607 w 4138579"/>
              <a:gd name="connsiteY3" fmla="*/ 4203407 h 4256455"/>
              <a:gd name="connsiteX4" fmla="*/ 2509262 w 4138579"/>
              <a:gd name="connsiteY4" fmla="*/ 4256455 h 4256455"/>
              <a:gd name="connsiteX5" fmla="*/ 0 w 4138579"/>
              <a:gd name="connsiteY5" fmla="*/ 4256455 h 4256455"/>
              <a:gd name="connsiteX6" fmla="*/ 14470 w 4138579"/>
              <a:gd name="connsiteY6" fmla="*/ 3950843 h 4256455"/>
              <a:gd name="connsiteX7" fmla="*/ 3924107 w 4138579"/>
              <a:gd name="connsiteY7" fmla="*/ 16309 h 42564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138579" h="4256455">
                <a:moveTo>
                  <a:pt x="4138579" y="0"/>
                </a:moveTo>
                <a:lnTo>
                  <a:pt x="4138579" y="2519403"/>
                </a:lnTo>
                <a:lnTo>
                  <a:pt x="3995281" y="2541273"/>
                </a:lnTo>
                <a:cubicBezTo>
                  <a:pt x="3197515" y="2704520"/>
                  <a:pt x="2585049" y="3376471"/>
                  <a:pt x="2511607" y="4203407"/>
                </a:cubicBezTo>
                <a:lnTo>
                  <a:pt x="2509262" y="4256455"/>
                </a:lnTo>
                <a:lnTo>
                  <a:pt x="0" y="4256455"/>
                </a:lnTo>
                <a:lnTo>
                  <a:pt x="14470" y="3950843"/>
                </a:lnTo>
                <a:cubicBezTo>
                  <a:pt x="211778" y="1877871"/>
                  <a:pt x="1854901" y="226448"/>
                  <a:pt x="3924107" y="16309"/>
                </a:cubicBezTo>
                <a:close/>
              </a:path>
            </a:pathLst>
          </a:custGeom>
          <a:ln>
            <a:noFill/>
          </a:ln>
        </p:spPr>
        <p:txBody>
          <a:bodyPr vert="horz" wrap="square" lIns="91440" tIns="45720" rIns="91440" bIns="45720" rtlCol="0">
            <a:noAutofit/>
          </a:bodyPr>
          <a:lstStyle>
            <a:lvl1pPr>
              <a:defRPr lang="en-US" sz="1800"/>
            </a:lvl1pPr>
          </a:lstStyle>
          <a:p>
            <a:pPr lvl="0"/>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 1 column">
    <p:bg>
      <p:bgPr>
        <a:solidFill>
          <a:schemeClr val="bg1"/>
        </a:solidFill>
        <a:effectLst/>
      </p:bgPr>
    </p:bg>
    <p:spTree>
      <p:nvGrpSpPr>
        <p:cNvPr id="1" name="Shape 46"/>
        <p:cNvGrpSpPr/>
        <p:nvPr/>
      </p:nvGrpSpPr>
      <p:grpSpPr>
        <a:xfrm>
          <a:off x="0" y="0"/>
          <a:ext cx="0" cy="0"/>
          <a:chOff x="0" y="0"/>
          <a:chExt cx="0" cy="0"/>
        </a:xfrm>
      </p:grpSpPr>
      <p:sp>
        <p:nvSpPr>
          <p:cNvPr id="48" name="Shape 48"/>
          <p:cNvSpPr txBox="1">
            <a:spLocks noGrp="1"/>
          </p:cNvSpPr>
          <p:nvPr>
            <p:ph type="body" idx="1"/>
          </p:nvPr>
        </p:nvSpPr>
        <p:spPr>
          <a:xfrm>
            <a:off x="297701" y="2635172"/>
            <a:ext cx="4274299" cy="2609850"/>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297701" y="1377691"/>
            <a:ext cx="4274299" cy="847999"/>
          </a:xfrm>
          <a:prstGeom prst="rect">
            <a:avLst/>
          </a:prstGeom>
        </p:spPr>
        <p:txBody>
          <a:bodyPr lIns="91425" tIns="91425" rIns="91425" bIns="91425" anchor="b" anchorCtr="0">
            <a:normAutofit/>
          </a:bodyPr>
          <a:lstStyle>
            <a:lvl1pPr lvl="0" algn="ctr">
              <a:spcBef>
                <a:spcPts val="0"/>
              </a:spcBef>
              <a:defRPr sz="3200">
                <a:solidFill>
                  <a:srgbClr val="C00000"/>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81" name="Donut 280"/>
          <p:cNvSpPr/>
          <p:nvPr userDrawn="1"/>
        </p:nvSpPr>
        <p:spPr>
          <a:xfrm>
            <a:off x="5029199" y="38100"/>
            <a:ext cx="6843481" cy="6775704"/>
          </a:xfrm>
          <a:prstGeom prst="donut">
            <a:avLst>
              <a:gd name="adj" fmla="val 22614"/>
            </a:avLst>
          </a:prstGeom>
          <a:solidFill>
            <a:schemeClr val="bg1">
              <a:lumMod val="95000"/>
              <a:alpha val="8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2" name="Rectangle 281"/>
          <p:cNvSpPr/>
          <p:nvPr userDrawn="1"/>
        </p:nvSpPr>
        <p:spPr>
          <a:xfrm>
            <a:off x="8302171" y="0"/>
            <a:ext cx="3889829" cy="6858000"/>
          </a:xfrm>
          <a:prstGeom prst="rect">
            <a:avLst/>
          </a:prstGeom>
          <a:solidFill>
            <a:srgbClr val="D154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3" name="Picture Placeholder 282"/>
          <p:cNvSpPr>
            <a:spLocks noGrp="1"/>
          </p:cNvSpPr>
          <p:nvPr>
            <p:ph type="pic" sz="quarter" idx="10"/>
          </p:nvPr>
        </p:nvSpPr>
        <p:spPr>
          <a:xfrm>
            <a:off x="8302171" y="42428"/>
            <a:ext cx="3549336" cy="6773145"/>
          </a:xfrm>
          <a:custGeom>
            <a:avLst/>
            <a:gdLst>
              <a:gd name="connsiteX0" fmla="*/ 162763 w 3549336"/>
              <a:gd name="connsiteY0" fmla="*/ 0 h 6773145"/>
              <a:gd name="connsiteX1" fmla="*/ 3549336 w 3549336"/>
              <a:gd name="connsiteY1" fmla="*/ 3386573 h 6773145"/>
              <a:gd name="connsiteX2" fmla="*/ 162763 w 3549336"/>
              <a:gd name="connsiteY2" fmla="*/ 6773145 h 6773145"/>
              <a:gd name="connsiteX3" fmla="*/ 0 w 3549336"/>
              <a:gd name="connsiteY3" fmla="*/ 6769030 h 6773145"/>
              <a:gd name="connsiteX4" fmla="*/ 0 w 3549336"/>
              <a:gd name="connsiteY4" fmla="*/ 5243039 h 6773145"/>
              <a:gd name="connsiteX5" fmla="*/ 148673 w 3549336"/>
              <a:gd name="connsiteY5" fmla="*/ 5250545 h 6773145"/>
              <a:gd name="connsiteX6" fmla="*/ 2013759 w 3549336"/>
              <a:gd name="connsiteY6" fmla="*/ 3385459 h 6773145"/>
              <a:gd name="connsiteX7" fmla="*/ 148673 w 3549336"/>
              <a:gd name="connsiteY7" fmla="*/ 1520373 h 6773145"/>
              <a:gd name="connsiteX8" fmla="*/ 0 w 3549336"/>
              <a:gd name="connsiteY8" fmla="*/ 1527881 h 6773145"/>
              <a:gd name="connsiteX9" fmla="*/ 0 w 3549336"/>
              <a:gd name="connsiteY9" fmla="*/ 4116 h 67731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549336" h="6773145">
                <a:moveTo>
                  <a:pt x="162763" y="0"/>
                </a:moveTo>
                <a:cubicBezTo>
                  <a:pt x="2033116" y="0"/>
                  <a:pt x="3549336" y="1516220"/>
                  <a:pt x="3549336" y="3386573"/>
                </a:cubicBezTo>
                <a:cubicBezTo>
                  <a:pt x="3549336" y="5256926"/>
                  <a:pt x="2033116" y="6773145"/>
                  <a:pt x="162763" y="6773145"/>
                </a:cubicBezTo>
                <a:lnTo>
                  <a:pt x="0" y="6769030"/>
                </a:lnTo>
                <a:lnTo>
                  <a:pt x="0" y="5243039"/>
                </a:lnTo>
                <a:lnTo>
                  <a:pt x="148673" y="5250545"/>
                </a:lnTo>
                <a:cubicBezTo>
                  <a:pt x="1178732" y="5250545"/>
                  <a:pt x="2013759" y="4415518"/>
                  <a:pt x="2013759" y="3385459"/>
                </a:cubicBezTo>
                <a:cubicBezTo>
                  <a:pt x="2013759" y="2355400"/>
                  <a:pt x="1178732" y="1520373"/>
                  <a:pt x="148673" y="1520373"/>
                </a:cubicBezTo>
                <a:lnTo>
                  <a:pt x="0" y="1527881"/>
                </a:lnTo>
                <a:lnTo>
                  <a:pt x="0" y="4116"/>
                </a:lnTo>
                <a:close/>
              </a:path>
            </a:pathLst>
          </a:custGeom>
          <a:ln>
            <a:noFill/>
          </a:ln>
        </p:spPr>
        <p:txBody>
          <a:bodyPr wrap="square">
            <a:noAutofit/>
          </a:bodyPr>
          <a:lstStyle>
            <a:lvl1pPr>
              <a:defRPr lang="en-US" sz="1800"/>
            </a:lvl1pPr>
          </a:lstStyle>
          <a:p>
            <a:endParaRPr lang="en-US" dirty="0"/>
          </a:p>
        </p:txBody>
      </p:sp>
      <p:sp>
        <p:nvSpPr>
          <p:cNvPr id="284" name="Picture Placeholder 283"/>
          <p:cNvSpPr>
            <a:spLocks noGrp="1"/>
          </p:cNvSpPr>
          <p:nvPr>
            <p:ph type="pic" sz="quarter" idx="11"/>
          </p:nvPr>
        </p:nvSpPr>
        <p:spPr>
          <a:xfrm>
            <a:off x="6741217" y="1761189"/>
            <a:ext cx="3335622" cy="3335623"/>
          </a:xfrm>
          <a:custGeom>
            <a:avLst/>
            <a:gdLst>
              <a:gd name="connsiteX0" fmla="*/ 1667811 w 3335622"/>
              <a:gd name="connsiteY0" fmla="*/ 0 h 3335623"/>
              <a:gd name="connsiteX1" fmla="*/ 3335622 w 3335622"/>
              <a:gd name="connsiteY1" fmla="*/ 1667812 h 3335623"/>
              <a:gd name="connsiteX2" fmla="*/ 1667811 w 3335622"/>
              <a:gd name="connsiteY2" fmla="*/ 3335623 h 3335623"/>
              <a:gd name="connsiteX3" fmla="*/ 0 w 3335622"/>
              <a:gd name="connsiteY3" fmla="*/ 1667812 h 3335623"/>
              <a:gd name="connsiteX4" fmla="*/ 1667811 w 3335622"/>
              <a:gd name="connsiteY4" fmla="*/ 0 h 333562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335622" h="3335623">
                <a:moveTo>
                  <a:pt x="1667811" y="0"/>
                </a:moveTo>
                <a:cubicBezTo>
                  <a:pt x="2588918" y="0"/>
                  <a:pt x="3335622" y="746704"/>
                  <a:pt x="3335622" y="1667812"/>
                </a:cubicBezTo>
                <a:cubicBezTo>
                  <a:pt x="3335622" y="2588919"/>
                  <a:pt x="2588918" y="3335623"/>
                  <a:pt x="1667811" y="3335623"/>
                </a:cubicBezTo>
                <a:cubicBezTo>
                  <a:pt x="746704" y="3335623"/>
                  <a:pt x="0" y="2588919"/>
                  <a:pt x="0" y="1667812"/>
                </a:cubicBezTo>
                <a:cubicBezTo>
                  <a:pt x="0" y="746704"/>
                  <a:pt x="746704" y="0"/>
                  <a:pt x="1667811" y="0"/>
                </a:cubicBezTo>
                <a:close/>
              </a:path>
            </a:pathLst>
          </a:custGeom>
        </p:spPr>
        <p:txBody>
          <a:bodyPr wrap="square">
            <a:noAutofit/>
          </a:bodyPr>
          <a:lstStyle>
            <a:lvl1pPr>
              <a:defRPr sz="1800"/>
            </a:lvl1p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34" name="Picture Placeholder 33"/>
          <p:cNvSpPr>
            <a:spLocks noGrp="1"/>
          </p:cNvSpPr>
          <p:nvPr>
            <p:ph type="pic" sz="quarter" idx="12"/>
          </p:nvPr>
        </p:nvSpPr>
        <p:spPr>
          <a:xfrm>
            <a:off x="6031070" y="565446"/>
            <a:ext cx="5443931" cy="5443931"/>
          </a:xfrm>
          <a:custGeom>
            <a:avLst/>
            <a:gdLst>
              <a:gd name="connsiteX0" fmla="*/ 389187 w 5443931"/>
              <a:gd name="connsiteY0" fmla="*/ 0 h 5443931"/>
              <a:gd name="connsiteX1" fmla="*/ 5054744 w 5443931"/>
              <a:gd name="connsiteY1" fmla="*/ 0 h 5443931"/>
              <a:gd name="connsiteX2" fmla="*/ 5443931 w 5443931"/>
              <a:gd name="connsiteY2" fmla="*/ 389187 h 5443931"/>
              <a:gd name="connsiteX3" fmla="*/ 5443931 w 5443931"/>
              <a:gd name="connsiteY3" fmla="*/ 5443931 h 5443931"/>
              <a:gd name="connsiteX4" fmla="*/ 0 w 5443931"/>
              <a:gd name="connsiteY4" fmla="*/ 5443931 h 5443931"/>
              <a:gd name="connsiteX5" fmla="*/ 0 w 5443931"/>
              <a:gd name="connsiteY5" fmla="*/ 389187 h 5443931"/>
              <a:gd name="connsiteX6" fmla="*/ 389187 w 5443931"/>
              <a:gd name="connsiteY6" fmla="*/ 0 h 544393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443931" h="5443931">
                <a:moveTo>
                  <a:pt x="389187" y="0"/>
                </a:moveTo>
                <a:lnTo>
                  <a:pt x="5054744" y="0"/>
                </a:lnTo>
                <a:cubicBezTo>
                  <a:pt x="5269686" y="0"/>
                  <a:pt x="5443931" y="174245"/>
                  <a:pt x="5443931" y="389187"/>
                </a:cubicBezTo>
                <a:lnTo>
                  <a:pt x="5443931" y="5443931"/>
                </a:lnTo>
                <a:lnTo>
                  <a:pt x="0" y="5443931"/>
                </a:lnTo>
                <a:lnTo>
                  <a:pt x="0" y="389187"/>
                </a:lnTo>
                <a:cubicBezTo>
                  <a:pt x="0" y="174245"/>
                  <a:pt x="174245" y="0"/>
                  <a:pt x="389187" y="0"/>
                </a:cubicBezTo>
                <a:close/>
              </a:path>
            </a:pathLst>
          </a:custGeom>
          <a:solidFill>
            <a:schemeClr val="bg1">
              <a:lumMod val="95000"/>
            </a:schemeClr>
          </a:solidFill>
        </p:spPr>
        <p:txBody>
          <a:bodyPr wrap="square">
            <a:noAutofit/>
          </a:bodyPr>
          <a:lstStyle>
            <a:lvl1pPr>
              <a:defRPr sz="1800"/>
            </a:lvl1pPr>
          </a:lstStyle>
          <a:p>
            <a:endParaRPr lang="en-US"/>
          </a:p>
        </p:txBody>
      </p:sp>
      <p:sp>
        <p:nvSpPr>
          <p:cNvPr id="38" name="Shape 48"/>
          <p:cNvSpPr txBox="1">
            <a:spLocks noGrp="1"/>
          </p:cNvSpPr>
          <p:nvPr>
            <p:ph type="body" idx="11"/>
          </p:nvPr>
        </p:nvSpPr>
        <p:spPr>
          <a:xfrm>
            <a:off x="552450" y="2569105"/>
            <a:ext cx="4705349" cy="2137690"/>
          </a:xfrm>
          <a:prstGeom prst="rect">
            <a:avLst/>
          </a:prstGeom>
        </p:spPr>
        <p:txBody>
          <a:bodyPr lIns="91425" tIns="91425" rIns="91425" bIns="91425" anchor="t" anchorCtr="0">
            <a:normAutofit/>
          </a:bodyPr>
          <a:lstStyle>
            <a:lvl1pPr lvl="0">
              <a:spcBef>
                <a:spcPts val="0"/>
              </a:spcBef>
              <a:defRPr sz="14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552450" y="1304852"/>
            <a:ext cx="4697354" cy="831256"/>
          </a:xfrm>
          <a:prstGeom prst="rect">
            <a:avLst/>
          </a:prstGeom>
        </p:spPr>
        <p:txBody>
          <a:bodyPr lIns="91425" tIns="91425" rIns="91425" bIns="91425" anchor="b" anchorCtr="0">
            <a:normAutofit/>
          </a:bodyPr>
          <a:lstStyle>
            <a:lvl1pPr lvl="0" algn="ctr">
              <a:spcBef>
                <a:spcPts val="0"/>
              </a:spcBef>
              <a:defRPr sz="3200" b="0">
                <a:solidFill>
                  <a:srgbClr val="D15450"/>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0" name="Picture Placeholder 79"/>
          <p:cNvSpPr>
            <a:spLocks noGrp="1"/>
          </p:cNvSpPr>
          <p:nvPr>
            <p:ph type="pic" sz="quarter" idx="13"/>
          </p:nvPr>
        </p:nvSpPr>
        <p:spPr>
          <a:xfrm>
            <a:off x="5885871" y="5060050"/>
            <a:ext cx="1409504" cy="1431657"/>
          </a:xfrm>
          <a:custGeom>
            <a:avLst/>
            <a:gdLst>
              <a:gd name="connsiteX0" fmla="*/ 704752 w 1409504"/>
              <a:gd name="connsiteY0" fmla="*/ 0 h 1431657"/>
              <a:gd name="connsiteX1" fmla="*/ 1409504 w 1409504"/>
              <a:gd name="connsiteY1" fmla="*/ 0 h 1431657"/>
              <a:gd name="connsiteX2" fmla="*/ 1409504 w 1409504"/>
              <a:gd name="connsiteY2" fmla="*/ 726905 h 1431657"/>
              <a:gd name="connsiteX3" fmla="*/ 704752 w 1409504"/>
              <a:gd name="connsiteY3" fmla="*/ 1431657 h 1431657"/>
              <a:gd name="connsiteX4" fmla="*/ 0 w 1409504"/>
              <a:gd name="connsiteY4" fmla="*/ 1431657 h 1431657"/>
              <a:gd name="connsiteX5" fmla="*/ 0 w 1409504"/>
              <a:gd name="connsiteY5" fmla="*/ 704752 h 1431657"/>
              <a:gd name="connsiteX6" fmla="*/ 704752 w 1409504"/>
              <a:gd name="connsiteY6" fmla="*/ 0 h 14316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409504" h="1431657">
                <a:moveTo>
                  <a:pt x="704752" y="0"/>
                </a:moveTo>
                <a:lnTo>
                  <a:pt x="1409504" y="0"/>
                </a:lnTo>
                <a:lnTo>
                  <a:pt x="1409504" y="726905"/>
                </a:lnTo>
                <a:cubicBezTo>
                  <a:pt x="1409504" y="1116129"/>
                  <a:pt x="1093976" y="1431657"/>
                  <a:pt x="704752" y="1431657"/>
                </a:cubicBezTo>
                <a:lnTo>
                  <a:pt x="0" y="1431657"/>
                </a:lnTo>
                <a:lnTo>
                  <a:pt x="0" y="704752"/>
                </a:lnTo>
                <a:cubicBezTo>
                  <a:pt x="0" y="315528"/>
                  <a:pt x="315528" y="0"/>
                  <a:pt x="704752" y="0"/>
                </a:cubicBezTo>
                <a:close/>
              </a:path>
            </a:pathLst>
          </a:custGeom>
          <a:solidFill>
            <a:schemeClr val="bg1">
              <a:lumMod val="75000"/>
            </a:schemeClr>
          </a:solidFill>
        </p:spPr>
        <p:txBody>
          <a:bodyPr wrap="square">
            <a:noAutofit/>
          </a:bodyPr>
          <a:lstStyle>
            <a:lvl1pPr>
              <a:defRPr sz="1600"/>
            </a:lvl1pPr>
          </a:lstStyle>
          <a:p>
            <a:endParaRPr lang="en-US"/>
          </a:p>
        </p:txBody>
      </p:sp>
      <p:sp>
        <p:nvSpPr>
          <p:cNvPr id="81" name="Picture Placeholder 80"/>
          <p:cNvSpPr>
            <a:spLocks noGrp="1"/>
          </p:cNvSpPr>
          <p:nvPr>
            <p:ph type="pic" sz="quarter" idx="14"/>
          </p:nvPr>
        </p:nvSpPr>
        <p:spPr>
          <a:xfrm>
            <a:off x="8177418" y="5060050"/>
            <a:ext cx="1409504" cy="1431657"/>
          </a:xfrm>
          <a:custGeom>
            <a:avLst/>
            <a:gdLst>
              <a:gd name="connsiteX0" fmla="*/ 704752 w 1409504"/>
              <a:gd name="connsiteY0" fmla="*/ 0 h 1431657"/>
              <a:gd name="connsiteX1" fmla="*/ 1409504 w 1409504"/>
              <a:gd name="connsiteY1" fmla="*/ 0 h 1431657"/>
              <a:gd name="connsiteX2" fmla="*/ 1409504 w 1409504"/>
              <a:gd name="connsiteY2" fmla="*/ 726905 h 1431657"/>
              <a:gd name="connsiteX3" fmla="*/ 704752 w 1409504"/>
              <a:gd name="connsiteY3" fmla="*/ 1431657 h 1431657"/>
              <a:gd name="connsiteX4" fmla="*/ 0 w 1409504"/>
              <a:gd name="connsiteY4" fmla="*/ 1431657 h 1431657"/>
              <a:gd name="connsiteX5" fmla="*/ 0 w 1409504"/>
              <a:gd name="connsiteY5" fmla="*/ 704752 h 1431657"/>
              <a:gd name="connsiteX6" fmla="*/ 704752 w 1409504"/>
              <a:gd name="connsiteY6" fmla="*/ 0 h 14316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409504" h="1431657">
                <a:moveTo>
                  <a:pt x="704752" y="0"/>
                </a:moveTo>
                <a:lnTo>
                  <a:pt x="1409504" y="0"/>
                </a:lnTo>
                <a:lnTo>
                  <a:pt x="1409504" y="726905"/>
                </a:lnTo>
                <a:cubicBezTo>
                  <a:pt x="1409504" y="1116129"/>
                  <a:pt x="1093976" y="1431657"/>
                  <a:pt x="704752" y="1431657"/>
                </a:cubicBezTo>
                <a:lnTo>
                  <a:pt x="0" y="1431657"/>
                </a:lnTo>
                <a:lnTo>
                  <a:pt x="0" y="704752"/>
                </a:lnTo>
                <a:cubicBezTo>
                  <a:pt x="0" y="315528"/>
                  <a:pt x="315528" y="0"/>
                  <a:pt x="704752" y="0"/>
                </a:cubicBezTo>
                <a:close/>
              </a:path>
            </a:pathLst>
          </a:custGeom>
          <a:solidFill>
            <a:schemeClr val="bg1">
              <a:lumMod val="75000"/>
            </a:schemeClr>
          </a:solidFill>
        </p:spPr>
        <p:txBody>
          <a:bodyPr wrap="square">
            <a:noAutofit/>
          </a:bodyPr>
          <a:lstStyle>
            <a:lvl1pPr>
              <a:defRPr sz="1600"/>
            </a:lvl1pPr>
          </a:lstStyle>
          <a:p>
            <a:endParaRPr lang="en-US"/>
          </a:p>
        </p:txBody>
      </p:sp>
      <p:sp>
        <p:nvSpPr>
          <p:cNvPr id="82" name="Picture Placeholder 81"/>
          <p:cNvSpPr>
            <a:spLocks noGrp="1"/>
          </p:cNvSpPr>
          <p:nvPr>
            <p:ph type="pic" sz="quarter" idx="15"/>
          </p:nvPr>
        </p:nvSpPr>
        <p:spPr>
          <a:xfrm>
            <a:off x="10298668" y="5097658"/>
            <a:ext cx="1409504" cy="1431657"/>
          </a:xfrm>
          <a:custGeom>
            <a:avLst/>
            <a:gdLst>
              <a:gd name="connsiteX0" fmla="*/ 704752 w 1409504"/>
              <a:gd name="connsiteY0" fmla="*/ 0 h 1431657"/>
              <a:gd name="connsiteX1" fmla="*/ 1409504 w 1409504"/>
              <a:gd name="connsiteY1" fmla="*/ 0 h 1431657"/>
              <a:gd name="connsiteX2" fmla="*/ 1409504 w 1409504"/>
              <a:gd name="connsiteY2" fmla="*/ 726905 h 1431657"/>
              <a:gd name="connsiteX3" fmla="*/ 704752 w 1409504"/>
              <a:gd name="connsiteY3" fmla="*/ 1431657 h 1431657"/>
              <a:gd name="connsiteX4" fmla="*/ 0 w 1409504"/>
              <a:gd name="connsiteY4" fmla="*/ 1431657 h 1431657"/>
              <a:gd name="connsiteX5" fmla="*/ 0 w 1409504"/>
              <a:gd name="connsiteY5" fmla="*/ 704752 h 1431657"/>
              <a:gd name="connsiteX6" fmla="*/ 704752 w 1409504"/>
              <a:gd name="connsiteY6" fmla="*/ 0 h 14316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409504" h="1431657">
                <a:moveTo>
                  <a:pt x="704752" y="0"/>
                </a:moveTo>
                <a:lnTo>
                  <a:pt x="1409504" y="0"/>
                </a:lnTo>
                <a:lnTo>
                  <a:pt x="1409504" y="726905"/>
                </a:lnTo>
                <a:cubicBezTo>
                  <a:pt x="1409504" y="1116129"/>
                  <a:pt x="1093976" y="1431657"/>
                  <a:pt x="704752" y="1431657"/>
                </a:cubicBezTo>
                <a:lnTo>
                  <a:pt x="0" y="1431657"/>
                </a:lnTo>
                <a:lnTo>
                  <a:pt x="0" y="704752"/>
                </a:lnTo>
                <a:cubicBezTo>
                  <a:pt x="0" y="315528"/>
                  <a:pt x="315528" y="0"/>
                  <a:pt x="704752" y="0"/>
                </a:cubicBezTo>
                <a:close/>
              </a:path>
            </a:pathLst>
          </a:custGeom>
          <a:solidFill>
            <a:schemeClr val="bg1">
              <a:lumMod val="75000"/>
            </a:schemeClr>
          </a:solidFill>
        </p:spPr>
        <p:txBody>
          <a:bodyPr wrap="square">
            <a:noAutofit/>
          </a:bodyPr>
          <a:lstStyle>
            <a:lvl1pPr>
              <a:defRPr sz="1600"/>
            </a:lvl1pPr>
          </a:lstStyle>
          <a:p>
            <a:endParaRPr lang="en-US"/>
          </a:p>
        </p:txBody>
      </p:sp>
      <p:sp>
        <p:nvSpPr>
          <p:cNvPr id="83" name="Rectangle 82"/>
          <p:cNvSpPr/>
          <p:nvPr userDrawn="1"/>
        </p:nvSpPr>
        <p:spPr>
          <a:xfrm>
            <a:off x="1069181" y="5685134"/>
            <a:ext cx="3671887" cy="128352"/>
          </a:xfrm>
          <a:prstGeom prst="rect">
            <a:avLst/>
          </a:prstGeom>
          <a:solidFill>
            <a:srgbClr val="836B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0" name="Shape 48"/>
          <p:cNvSpPr txBox="1">
            <a:spLocks noGrp="1"/>
          </p:cNvSpPr>
          <p:nvPr>
            <p:ph type="body" idx="11"/>
          </p:nvPr>
        </p:nvSpPr>
        <p:spPr>
          <a:xfrm>
            <a:off x="5291294" y="244853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8488149" y="244853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5291294" y="1230837"/>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66" name="Freeform 165"/>
          <p:cNvSpPr/>
          <p:nvPr userDrawn="1"/>
        </p:nvSpPr>
        <p:spPr>
          <a:xfrm rot="2720455" flipH="1">
            <a:off x="-2065488" y="571415"/>
            <a:ext cx="5438723" cy="5580013"/>
          </a:xfrm>
          <a:custGeom>
            <a:avLst/>
            <a:gdLst>
              <a:gd name="connsiteX0" fmla="*/ 5438723 w 5438723"/>
              <a:gd name="connsiteY0" fmla="*/ 759615 h 5580013"/>
              <a:gd name="connsiteX1" fmla="*/ 4688094 w 5438723"/>
              <a:gd name="connsiteY1" fmla="*/ 0 h 5580013"/>
              <a:gd name="connsiteX2" fmla="*/ 448197 w 5438723"/>
              <a:gd name="connsiteY2" fmla="*/ 0 h 5580013"/>
              <a:gd name="connsiteX3" fmla="*/ 0 w 5438723"/>
              <a:gd name="connsiteY3" fmla="*/ 448197 h 5580013"/>
              <a:gd name="connsiteX4" fmla="*/ 0 w 5438723"/>
              <a:gd name="connsiteY4" fmla="*/ 5012685 h 5580013"/>
              <a:gd name="connsiteX5" fmla="*/ 560617 w 5438723"/>
              <a:gd name="connsiteY5" fmla="*/ 5580013 h 55800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438723" h="5580013">
                <a:moveTo>
                  <a:pt x="5438723" y="759615"/>
                </a:moveTo>
                <a:lnTo>
                  <a:pt x="4688094" y="0"/>
                </a:lnTo>
                <a:lnTo>
                  <a:pt x="448197" y="0"/>
                </a:lnTo>
                <a:cubicBezTo>
                  <a:pt x="200665" y="0"/>
                  <a:pt x="0" y="200665"/>
                  <a:pt x="0" y="448197"/>
                </a:cubicBezTo>
                <a:lnTo>
                  <a:pt x="0" y="5012685"/>
                </a:lnTo>
                <a:lnTo>
                  <a:pt x="560617" y="5580013"/>
                </a:lnTo>
                <a:close/>
              </a:path>
            </a:pathLst>
          </a:custGeom>
          <a:solidFill>
            <a:srgbClr val="90BCD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168" name="Picture Placeholder 167"/>
          <p:cNvSpPr>
            <a:spLocks noGrp="1"/>
          </p:cNvSpPr>
          <p:nvPr>
            <p:ph type="pic" sz="quarter" idx="13"/>
          </p:nvPr>
        </p:nvSpPr>
        <p:spPr>
          <a:xfrm>
            <a:off x="0" y="0"/>
            <a:ext cx="4177484" cy="6858000"/>
          </a:xfrm>
          <a:custGeom>
            <a:avLst/>
            <a:gdLst>
              <a:gd name="connsiteX0" fmla="*/ 0 w 4177484"/>
              <a:gd name="connsiteY0" fmla="*/ 0 h 6858000"/>
              <a:gd name="connsiteX1" fmla="*/ 1067923 w 4177484"/>
              <a:gd name="connsiteY1" fmla="*/ 0 h 6858000"/>
              <a:gd name="connsiteX2" fmla="*/ 4048091 w 4177484"/>
              <a:gd name="connsiteY2" fmla="*/ 3015846 h 6858000"/>
              <a:gd name="connsiteX3" fmla="*/ 4044320 w 4177484"/>
              <a:gd name="connsiteY3" fmla="*/ 3649681 h 6858000"/>
              <a:gd name="connsiteX4" fmla="*/ 797592 w 4177484"/>
              <a:gd name="connsiteY4" fmla="*/ 6858000 h 6858000"/>
              <a:gd name="connsiteX5" fmla="*/ 0 w 4177484"/>
              <a:gd name="connsiteY5" fmla="*/ 6857999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77484" h="6858000">
                <a:moveTo>
                  <a:pt x="0" y="0"/>
                </a:moveTo>
                <a:lnTo>
                  <a:pt x="1067923" y="0"/>
                </a:lnTo>
                <a:lnTo>
                  <a:pt x="4048091" y="3015846"/>
                </a:lnTo>
                <a:cubicBezTo>
                  <a:pt x="4222078" y="3191916"/>
                  <a:pt x="4220389" y="3475694"/>
                  <a:pt x="4044320" y="3649681"/>
                </a:cubicBezTo>
                <a:lnTo>
                  <a:pt x="797592" y="6858000"/>
                </a:lnTo>
                <a:lnTo>
                  <a:pt x="0" y="6857999"/>
                </a:lnTo>
                <a:close/>
              </a:path>
            </a:pathLst>
          </a:custGeom>
          <a:solidFill>
            <a:schemeClr val="bg1">
              <a:lumMod val="75000"/>
            </a:schemeClr>
          </a:solidFill>
        </p:spPr>
        <p:txBody>
          <a:bodyPr wrap="square">
            <a:noAutofit/>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350" name="Donut 349"/>
          <p:cNvSpPr/>
          <p:nvPr userDrawn="1"/>
        </p:nvSpPr>
        <p:spPr>
          <a:xfrm>
            <a:off x="5459163" y="-1110752"/>
            <a:ext cx="8993749" cy="8639144"/>
          </a:xfrm>
          <a:prstGeom prst="donut">
            <a:avLst>
              <a:gd name="adj" fmla="val 13580"/>
            </a:avLst>
          </a:prstGeom>
          <a:solidFill>
            <a:schemeClr val="bg1">
              <a:lumMod val="95000"/>
              <a:alpha val="7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 name="Shape 79"/>
          <p:cNvSpPr txBox="1">
            <a:spLocks noGrp="1"/>
          </p:cNvSpPr>
          <p:nvPr>
            <p:ph type="body" idx="15"/>
          </p:nvPr>
        </p:nvSpPr>
        <p:spPr>
          <a:xfrm>
            <a:off x="431494" y="2331733"/>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393394" y="1014142"/>
            <a:ext cx="6345645" cy="670029"/>
          </a:xfrm>
          <a:prstGeom prst="rect">
            <a:avLst/>
          </a:prstGeom>
        </p:spPr>
        <p:txBody>
          <a:bodyPr lIns="91425" tIns="91425" rIns="91425" bIns="91425" anchor="b" anchorCtr="0">
            <a:normAutofit/>
          </a:bodyPr>
          <a:lstStyle>
            <a:lvl1pPr lvl="0" algn="ctr" rtl="0">
              <a:spcBef>
                <a:spcPts val="0"/>
              </a:spcBef>
              <a:defRPr sz="3200">
                <a:solidFill>
                  <a:schemeClr val="bg1"/>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431494" y="453633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3832198" y="2331733"/>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3832198" y="453633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51" name="Oval 350"/>
          <p:cNvSpPr/>
          <p:nvPr userDrawn="1"/>
        </p:nvSpPr>
        <p:spPr>
          <a:xfrm>
            <a:off x="9359347" y="-328683"/>
            <a:ext cx="3499403" cy="3499403"/>
          </a:xfrm>
          <a:prstGeom prst="ellipse">
            <a:avLst/>
          </a:prstGeom>
          <a:solidFill>
            <a:srgbClr val="9C11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4" name="Picture Placeholder 353"/>
          <p:cNvSpPr>
            <a:spLocks noGrp="1"/>
          </p:cNvSpPr>
          <p:nvPr>
            <p:ph type="pic" sz="quarter" idx="20"/>
          </p:nvPr>
        </p:nvSpPr>
        <p:spPr>
          <a:xfrm>
            <a:off x="6977126" y="298795"/>
            <a:ext cx="5881624" cy="5820050"/>
          </a:xfrm>
          <a:custGeom>
            <a:avLst/>
            <a:gdLst>
              <a:gd name="connsiteX0" fmla="*/ 2940812 w 5881624"/>
              <a:gd name="connsiteY0" fmla="*/ 0 h 5820050"/>
              <a:gd name="connsiteX1" fmla="*/ 5881624 w 5881624"/>
              <a:gd name="connsiteY1" fmla="*/ 2910025 h 5820050"/>
              <a:gd name="connsiteX2" fmla="*/ 2940812 w 5881624"/>
              <a:gd name="connsiteY2" fmla="*/ 5820050 h 5820050"/>
              <a:gd name="connsiteX3" fmla="*/ 0 w 5881624"/>
              <a:gd name="connsiteY3" fmla="*/ 2910025 h 5820050"/>
              <a:gd name="connsiteX4" fmla="*/ 2940812 w 5881624"/>
              <a:gd name="connsiteY4" fmla="*/ 0 h 58200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881624" h="5820050">
                <a:moveTo>
                  <a:pt x="2940812" y="0"/>
                </a:moveTo>
                <a:cubicBezTo>
                  <a:pt x="4564978" y="0"/>
                  <a:pt x="5881624" y="1302863"/>
                  <a:pt x="5881624" y="2910025"/>
                </a:cubicBezTo>
                <a:cubicBezTo>
                  <a:pt x="5881624" y="4517187"/>
                  <a:pt x="4564978" y="5820050"/>
                  <a:pt x="2940812" y="5820050"/>
                </a:cubicBezTo>
                <a:cubicBezTo>
                  <a:pt x="1316646" y="5820050"/>
                  <a:pt x="0" y="4517187"/>
                  <a:pt x="0" y="2910025"/>
                </a:cubicBezTo>
                <a:cubicBezTo>
                  <a:pt x="0" y="1302863"/>
                  <a:pt x="1316646" y="0"/>
                  <a:pt x="2940812" y="0"/>
                </a:cubicBezTo>
                <a:close/>
              </a:path>
            </a:pathLst>
          </a:custGeom>
          <a:solidFill>
            <a:schemeClr val="bg1">
              <a:lumMod val="95000"/>
            </a:schemeClr>
          </a:solidFill>
        </p:spPr>
        <p:txBody>
          <a:bodyPr wrap="square">
            <a:noAutofit/>
          </a:bodyPr>
          <a:lstStyle>
            <a:lvl1pPr>
              <a:defRPr sz="1800"/>
            </a:lvl1pPr>
          </a:lstStyle>
          <a:p>
            <a:endParaRPr lang="en-US"/>
          </a:p>
        </p:txBody>
      </p:sp>
      <p:sp>
        <p:nvSpPr>
          <p:cNvPr id="355" name="Picture Placeholder 354"/>
          <p:cNvSpPr>
            <a:spLocks noGrp="1"/>
          </p:cNvSpPr>
          <p:nvPr>
            <p:ph type="pic" sz="quarter" idx="21"/>
          </p:nvPr>
        </p:nvSpPr>
        <p:spPr>
          <a:xfrm>
            <a:off x="7194512" y="4219489"/>
            <a:ext cx="2342984" cy="2318456"/>
          </a:xfrm>
          <a:custGeom>
            <a:avLst/>
            <a:gdLst>
              <a:gd name="connsiteX0" fmla="*/ 2940812 w 5881624"/>
              <a:gd name="connsiteY0" fmla="*/ 0 h 5820050"/>
              <a:gd name="connsiteX1" fmla="*/ 5881624 w 5881624"/>
              <a:gd name="connsiteY1" fmla="*/ 2910025 h 5820050"/>
              <a:gd name="connsiteX2" fmla="*/ 2940812 w 5881624"/>
              <a:gd name="connsiteY2" fmla="*/ 5820050 h 5820050"/>
              <a:gd name="connsiteX3" fmla="*/ 0 w 5881624"/>
              <a:gd name="connsiteY3" fmla="*/ 2910025 h 5820050"/>
              <a:gd name="connsiteX4" fmla="*/ 2940812 w 5881624"/>
              <a:gd name="connsiteY4" fmla="*/ 0 h 58200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881624" h="5820050">
                <a:moveTo>
                  <a:pt x="2940812" y="0"/>
                </a:moveTo>
                <a:cubicBezTo>
                  <a:pt x="4564978" y="0"/>
                  <a:pt x="5881624" y="1302863"/>
                  <a:pt x="5881624" y="2910025"/>
                </a:cubicBezTo>
                <a:cubicBezTo>
                  <a:pt x="5881624" y="4517187"/>
                  <a:pt x="4564978" y="5820050"/>
                  <a:pt x="2940812" y="5820050"/>
                </a:cubicBezTo>
                <a:cubicBezTo>
                  <a:pt x="1316646" y="5820050"/>
                  <a:pt x="0" y="4517187"/>
                  <a:pt x="0" y="2910025"/>
                </a:cubicBezTo>
                <a:cubicBezTo>
                  <a:pt x="0" y="1302863"/>
                  <a:pt x="1316646" y="0"/>
                  <a:pt x="2940812" y="0"/>
                </a:cubicBezTo>
                <a:close/>
              </a:path>
            </a:pathLst>
          </a:custGeom>
          <a:solidFill>
            <a:schemeClr val="bg1">
              <a:lumMod val="75000"/>
            </a:schemeClr>
          </a:solidFill>
        </p:spPr>
        <p:txBody>
          <a:bodyPr wrap="square">
            <a:noAutofit/>
          </a:bodyPr>
          <a:lstStyle>
            <a:lvl1pPr>
              <a:defRPr sz="1800"/>
            </a:lvl1p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783349"/>
            <a:ext cx="7450082" cy="618714"/>
          </a:xfrm>
          <a:prstGeom prst="rect">
            <a:avLst/>
          </a:prstGeom>
        </p:spPr>
        <p:txBody>
          <a:bodyPr lIns="91425" tIns="91425" rIns="91425" bIns="91425" anchor="b" anchorCtr="0">
            <a:normAutofit/>
          </a:bodyPr>
          <a:lstStyle>
            <a:lvl1pPr lvl="0" algn="ctr">
              <a:spcBef>
                <a:spcPts val="0"/>
              </a:spcBef>
              <a:defRPr sz="3200">
                <a:solidFill>
                  <a:schemeClr val="tx1">
                    <a:lumMod val="75000"/>
                    <a:lumOff val="25000"/>
                  </a:schemeClr>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Frame 2"/>
          <p:cNvSpPr/>
          <p:nvPr userDrawn="1"/>
        </p:nvSpPr>
        <p:spPr>
          <a:xfrm>
            <a:off x="0" y="0"/>
            <a:ext cx="12192000" cy="6858000"/>
          </a:xfrm>
          <a:prstGeom prst="frame">
            <a:avLst>
              <a:gd name="adj1" fmla="val 3333"/>
            </a:avLst>
          </a:prstGeom>
          <a:solidFill>
            <a:srgbClr val="D154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193982474"/>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sp>
        <p:nvSpPr>
          <p:cNvPr id="6" name="Shape 95"/>
          <p:cNvSpPr txBox="1">
            <a:spLocks noGrp="1"/>
          </p:cNvSpPr>
          <p:nvPr userDrawn="1">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Frame 33"/>
          <p:cNvSpPr/>
          <p:nvPr userDrawn="1"/>
        </p:nvSpPr>
        <p:spPr>
          <a:xfrm>
            <a:off x="0" y="0"/>
            <a:ext cx="12192000" cy="6858000"/>
          </a:xfrm>
          <a:prstGeom prst="frame">
            <a:avLst>
              <a:gd name="adj1" fmla="val 3333"/>
            </a:avLst>
          </a:prstGeom>
          <a:solidFill>
            <a:srgbClr val="836B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3471332256"/>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183" name="Rectangle 182"/>
          <p:cNvSpPr/>
          <p:nvPr userDrawn="1"/>
        </p:nvSpPr>
        <p:spPr>
          <a:xfrm>
            <a:off x="1" y="1466851"/>
            <a:ext cx="12192000" cy="3886199"/>
          </a:xfrm>
          <a:prstGeom prst="rect">
            <a:avLst/>
          </a:prstGeom>
          <a:solidFill>
            <a:srgbClr val="F1C5C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userDrawn="1">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userDrawn="1">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97" name="Picture Placeholder 196"/>
          <p:cNvSpPr>
            <a:spLocks noGrp="1"/>
          </p:cNvSpPr>
          <p:nvPr>
            <p:ph type="pic" sz="quarter" idx="10"/>
          </p:nvPr>
        </p:nvSpPr>
        <p:spPr>
          <a:xfrm>
            <a:off x="3730756" y="499"/>
            <a:ext cx="8461244" cy="6857502"/>
          </a:xfrm>
          <a:custGeom>
            <a:avLst/>
            <a:gdLst>
              <a:gd name="connsiteX0" fmla="*/ 8453393 w 8461244"/>
              <a:gd name="connsiteY0" fmla="*/ 0 h 6857999"/>
              <a:gd name="connsiteX1" fmla="*/ 8461244 w 8461244"/>
              <a:gd name="connsiteY1" fmla="*/ 0 h 6857999"/>
              <a:gd name="connsiteX2" fmla="*/ 8461244 w 8461244"/>
              <a:gd name="connsiteY2" fmla="*/ 2311549 h 6857999"/>
              <a:gd name="connsiteX3" fmla="*/ 8061935 w 8461244"/>
              <a:gd name="connsiteY3" fmla="*/ 2483206 h 6857999"/>
              <a:gd name="connsiteX4" fmla="*/ 3380335 w 8461244"/>
              <a:gd name="connsiteY4" fmla="*/ 5005618 h 6857999"/>
              <a:gd name="connsiteX5" fmla="*/ 1482033 w 8461244"/>
              <a:gd name="connsiteY5" fmla="*/ 6467645 h 6857999"/>
              <a:gd name="connsiteX6" fmla="*/ 1041249 w 8461244"/>
              <a:gd name="connsiteY6" fmla="*/ 6857999 h 6857999"/>
              <a:gd name="connsiteX7" fmla="*/ 0 w 8461244"/>
              <a:gd name="connsiteY7" fmla="*/ 6857999 h 6857999"/>
              <a:gd name="connsiteX8" fmla="*/ 366609 w 8461244"/>
              <a:gd name="connsiteY8" fmla="*/ 6362245 h 6857999"/>
              <a:gd name="connsiteX9" fmla="*/ 2576679 w 8461244"/>
              <a:gd name="connsiteY9" fmla="*/ 3991310 h 6857999"/>
              <a:gd name="connsiteX10" fmla="*/ 5690898 w 8461244"/>
              <a:gd name="connsiteY10" fmla="*/ 1556965 h 6857999"/>
              <a:gd name="connsiteX11" fmla="*/ 8186662 w 8461244"/>
              <a:gd name="connsiteY11" fmla="*/ 129617 h 6857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8461244" h="6857999">
                <a:moveTo>
                  <a:pt x="8453393" y="0"/>
                </a:moveTo>
                <a:lnTo>
                  <a:pt x="8461244" y="0"/>
                </a:lnTo>
                <a:lnTo>
                  <a:pt x="8461244" y="2311549"/>
                </a:lnTo>
                <a:lnTo>
                  <a:pt x="8061935" y="2483206"/>
                </a:lnTo>
                <a:cubicBezTo>
                  <a:pt x="6242236" y="3284055"/>
                  <a:pt x="4692585" y="4168803"/>
                  <a:pt x="3380335" y="5005618"/>
                </a:cubicBezTo>
                <a:cubicBezTo>
                  <a:pt x="2664573" y="5500093"/>
                  <a:pt x="2033571" y="5994567"/>
                  <a:pt x="1482033" y="6467645"/>
                </a:cubicBezTo>
                <a:lnTo>
                  <a:pt x="1041249" y="6857999"/>
                </a:lnTo>
                <a:lnTo>
                  <a:pt x="0" y="6857999"/>
                </a:lnTo>
                <a:lnTo>
                  <a:pt x="366609" y="6362245"/>
                </a:lnTo>
                <a:cubicBezTo>
                  <a:pt x="944240" y="5614198"/>
                  <a:pt x="1672560" y="4802754"/>
                  <a:pt x="2576679" y="3991310"/>
                </a:cubicBezTo>
                <a:cubicBezTo>
                  <a:pt x="3480795" y="3179853"/>
                  <a:pt x="4485405" y="2368422"/>
                  <a:pt x="5690898" y="1556965"/>
                </a:cubicBezTo>
                <a:cubicBezTo>
                  <a:pt x="6444337" y="1049821"/>
                  <a:pt x="7276261" y="582291"/>
                  <a:pt x="8186662" y="129617"/>
                </a:cubicBezTo>
                <a:close/>
              </a:path>
            </a:pathLst>
          </a:custGeom>
          <a:solidFill>
            <a:schemeClr val="bg1">
              <a:lumMod val="95000"/>
            </a:schemeClr>
          </a:solidFill>
          <a:ln>
            <a:noFill/>
          </a:ln>
        </p:spPr>
        <p:txBody>
          <a:bodyPr wrap="square">
            <a:noAutofit/>
          </a:bodyPr>
          <a:lstStyle>
            <a:lvl1pPr>
              <a:defRPr sz="1600"/>
            </a:lvl1pPr>
          </a:lstStyle>
          <a:p>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105" name="Right Triangle 104"/>
          <p:cNvSpPr/>
          <p:nvPr userDrawn="1"/>
        </p:nvSpPr>
        <p:spPr>
          <a:xfrm>
            <a:off x="1" y="0"/>
            <a:ext cx="12191999" cy="6858000"/>
          </a:xfrm>
          <a:prstGeom prst="rtTriangl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userDrawn="1">
            <p:ph type="title"/>
          </p:nvPr>
        </p:nvSpPr>
        <p:spPr>
          <a:xfrm>
            <a:off x="7531648" y="167359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userDrawn="1">
            <p:ph type="body" idx="1"/>
          </p:nvPr>
        </p:nvSpPr>
        <p:spPr>
          <a:xfrm>
            <a:off x="7551668" y="260563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09" name="Right Triangle 108"/>
          <p:cNvSpPr/>
          <p:nvPr userDrawn="1"/>
        </p:nvSpPr>
        <p:spPr>
          <a:xfrm>
            <a:off x="0" y="0"/>
            <a:ext cx="9216713" cy="6857999"/>
          </a:xfrm>
          <a:prstGeom prst="rtTriangle">
            <a:avLst/>
          </a:prstGeom>
          <a:solidFill>
            <a:srgbClr val="836B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3" name="Frame 2"/>
          <p:cNvSpPr/>
          <p:nvPr userDrawn="1"/>
        </p:nvSpPr>
        <p:spPr>
          <a:xfrm>
            <a:off x="85725" y="96441"/>
            <a:ext cx="12020550" cy="6665119"/>
          </a:xfrm>
          <a:prstGeom prst="frame">
            <a:avLst>
              <a:gd name="adj1" fmla="val 556"/>
            </a:avLst>
          </a:prstGeom>
          <a:solidFill>
            <a:srgbClr val="D154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6/1/2020</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3" r:id="rId2"/>
    <p:sldLayoutId id="2147483660" r:id="rId3"/>
    <p:sldLayoutId id="2147483654" r:id="rId4"/>
    <p:sldLayoutId id="2147483655" r:id="rId5"/>
    <p:sldLayoutId id="2147483656" r:id="rId6"/>
    <p:sldLayoutId id="2147483657" r:id="rId7"/>
    <p:sldLayoutId id="2147483658" r:id="rId8"/>
    <p:sldLayoutId id="2147483661" r:id="rId9"/>
    <p:sldLayoutId id="2147483659" r:id="rId10"/>
    <p:sldLayoutId id="2147483662"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3" Type="http://schemas.openxmlformats.org/officeDocument/2006/relationships/image" Target="../media/image5.jpg"/><Relationship Id="rId2" Type="http://schemas.openxmlformats.org/officeDocument/2006/relationships/image" Target="../media/image4.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5.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Layout" Target="../slideLayouts/slideLayout3.xml"/><Relationship Id="rId5" Type="http://schemas.openxmlformats.org/officeDocument/2006/relationships/image" Target="../media/image9.png"/><Relationship Id="rId4" Type="http://schemas.openxmlformats.org/officeDocument/2006/relationships/image" Target="../media/image8.png"/></Relationships>
</file>

<file path=ppt/slides/_rels/slide6.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1.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13.png"/><Relationship Id="rId1" Type="http://schemas.openxmlformats.org/officeDocument/2006/relationships/slideLayout" Target="../slideLayouts/slideLayout8.xml"/><Relationship Id="rId4" Type="http://schemas.openxmlformats.org/officeDocument/2006/relationships/image" Target="../media/image15.jpg"/></Relationships>
</file>

<file path=ppt/slides/_rels/slide12.xml.rels><?xml version="1.0" encoding="UTF-8" standalone="yes"?>
<Relationships xmlns="http://schemas.openxmlformats.org/package/2006/relationships"><Relationship Id="rId3" Type="http://schemas.openxmlformats.org/officeDocument/2006/relationships/image" Target="../media/image16.png"/><Relationship Id="rId2" Type="http://schemas.openxmlformats.org/officeDocument/2006/relationships/image" Target="../media/image15.jpg"/><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image" Target="../media/image17.jpg"/><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3" Type="http://schemas.openxmlformats.org/officeDocument/2006/relationships/image" Target="../media/image20.png"/><Relationship Id="rId2" Type="http://schemas.openxmlformats.org/officeDocument/2006/relationships/image" Target="../media/image19.jpg"/><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Title 2"/>
          <p:cNvSpPr txBox="1">
            <a:spLocks/>
          </p:cNvSpPr>
          <p:nvPr/>
        </p:nvSpPr>
        <p:spPr>
          <a:xfrm>
            <a:off x="3407137" y="2872005"/>
            <a:ext cx="5524500"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6600" b="1" spc="300" dirty="0" smtClean="0">
                <a:solidFill>
                  <a:schemeClr val="bg1"/>
                </a:solidFill>
                <a:ea typeface="Roboto Medium" panose="02000000000000000000" pitchFamily="2" charset="0"/>
              </a:rPr>
              <a:t>Learning</a:t>
            </a:r>
            <a:endParaRPr lang="en" sz="6600" b="1" spc="300" dirty="0">
              <a:solidFill>
                <a:schemeClr val="bg1"/>
              </a:solidFill>
              <a:ea typeface="Roboto Medium" panose="02000000000000000000" pitchFamily="2" charset="0"/>
            </a:endParaRPr>
          </a:p>
        </p:txBody>
      </p:sp>
      <p:sp>
        <p:nvSpPr>
          <p:cNvPr id="9" name="Rectangle 8"/>
          <p:cNvSpPr/>
          <p:nvPr/>
        </p:nvSpPr>
        <p:spPr>
          <a:xfrm>
            <a:off x="4040904" y="3745254"/>
            <a:ext cx="3637534" cy="338554"/>
          </a:xfrm>
          <a:prstGeom prst="rect">
            <a:avLst/>
          </a:prstGeom>
        </p:spPr>
        <p:txBody>
          <a:bodyPr wrap="none">
            <a:spAutoFit/>
          </a:bodyPr>
          <a:lstStyle/>
          <a:p>
            <a:r>
              <a:rPr lang="en" sz="1600" dirty="0">
                <a:solidFill>
                  <a:srgbClr val="FFFF00"/>
                </a:solidFill>
                <a:latin typeface="Roboto" panose="02000000000000000000" pitchFamily="2" charset="0"/>
                <a:ea typeface="Roboto" panose="02000000000000000000" pitchFamily="2" charset="0"/>
              </a:rPr>
              <a:t>PowerPoint &amp; Google Slides Template</a:t>
            </a:r>
            <a:endParaRPr lang="en-US" sz="1600" dirty="0">
              <a:solidFill>
                <a:srgbClr val="FFFF00"/>
              </a:solidFill>
              <a:latin typeface="Roboto" panose="02000000000000000000" pitchFamily="2" charset="0"/>
              <a:ea typeface="Roboto" panose="02000000000000000000" pitchFamily="2" charset="0"/>
            </a:endParaRPr>
          </a:p>
        </p:txBody>
      </p:sp>
      <p:sp>
        <p:nvSpPr>
          <p:cNvPr id="10" name="Rectangle 9"/>
          <p:cNvSpPr/>
          <p:nvPr/>
        </p:nvSpPr>
        <p:spPr>
          <a:xfrm rot="5400000">
            <a:off x="11494463" y="737018"/>
            <a:ext cx="1730652" cy="307777"/>
          </a:xfrm>
          <a:prstGeom prst="rect">
            <a:avLst/>
          </a:prstGeom>
        </p:spPr>
        <p:txBody>
          <a:bodyPr wrap="square">
            <a:spAutoFit/>
          </a:bodyPr>
          <a:lstStyle/>
          <a:p>
            <a:r>
              <a:rPr lang="en-US" sz="1400" dirty="0"/>
              <a:t>Slidehood.com</a:t>
            </a:r>
          </a:p>
        </p:txBody>
      </p:sp>
      <p:sp>
        <p:nvSpPr>
          <p:cNvPr id="7" name="Title 2"/>
          <p:cNvSpPr txBox="1">
            <a:spLocks/>
          </p:cNvSpPr>
          <p:nvPr/>
        </p:nvSpPr>
        <p:spPr>
          <a:xfrm>
            <a:off x="3899125" y="2660537"/>
            <a:ext cx="3003121" cy="725863"/>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4800" b="1" dirty="0" smtClean="0">
                <a:solidFill>
                  <a:schemeClr val="bg1"/>
                </a:solidFill>
                <a:ea typeface="Roboto Medium" panose="02000000000000000000" pitchFamily="2" charset="0"/>
              </a:rPr>
              <a:t>Online</a:t>
            </a:r>
            <a:endParaRPr lang="en" sz="4800" b="1" dirty="0">
              <a:solidFill>
                <a:schemeClr val="bg1"/>
              </a:solidFill>
              <a:ea typeface="Roboto Medium" panose="02000000000000000000" pitchFamily="2" charset="0"/>
            </a:endParaRPr>
          </a:p>
        </p:txBody>
      </p:sp>
      <p:pic>
        <p:nvPicPr>
          <p:cNvPr id="3" name="Picture 2"/>
          <p:cNvPicPr>
            <a:picLocks noChangeAspect="1"/>
          </p:cNvPicPr>
          <p:nvPr/>
        </p:nvPicPr>
        <p:blipFill>
          <a:blip r:embed="rId2"/>
          <a:stretch>
            <a:fillRect/>
          </a:stretch>
        </p:blipFill>
        <p:spPr>
          <a:xfrm>
            <a:off x="0" y="0"/>
            <a:ext cx="4163929" cy="4127350"/>
          </a:xfrm>
          <a:prstGeom prst="rect">
            <a:avLst/>
          </a:prstGeom>
        </p:spPr>
      </p:pic>
      <p:pic>
        <p:nvPicPr>
          <p:cNvPr id="5" name="Picture 4"/>
          <p:cNvPicPr>
            <a:picLocks noChangeAspect="1"/>
          </p:cNvPicPr>
          <p:nvPr/>
        </p:nvPicPr>
        <p:blipFill>
          <a:blip r:embed="rId3"/>
          <a:stretch>
            <a:fillRect/>
          </a:stretch>
        </p:blipFill>
        <p:spPr>
          <a:xfrm>
            <a:off x="8052457" y="2602623"/>
            <a:ext cx="4139543" cy="4255377"/>
          </a:xfrm>
          <a:prstGeom prst="rect">
            <a:avLst/>
          </a:prstGeom>
        </p:spPr>
      </p:pic>
    </p:spTree>
    <p:extLst>
      <p:ext uri="{BB962C8B-B14F-4D97-AF65-F5344CB8AC3E}">
        <p14:creationId xmlns:p14="http://schemas.microsoft.com/office/powerpoint/2010/main" val="2846891581"/>
      </p:ext>
    </p:extLst>
  </p:cSld>
  <p:clrMapOvr>
    <a:masterClrMapping/>
  </p:clrMapOvr>
  <p:transition spd="slow">
    <p:push dir="u"/>
  </p:transition>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p:txBody>
          <a:bodyPr>
            <a:normAutofit/>
          </a:bodyPr>
          <a:lstStyle/>
          <a:p>
            <a:r>
              <a:rPr lang="en-US" dirty="0">
                <a:solidFill>
                  <a:srgbClr val="836BCC"/>
                </a:solidFill>
              </a:rPr>
              <a:t>Instructions For </a:t>
            </a:r>
            <a:r>
              <a:rPr lang="en-US" dirty="0" smtClean="0">
                <a:solidFill>
                  <a:srgbClr val="836BCC"/>
                </a:solidFill>
              </a:rPr>
              <a:t>Use</a:t>
            </a:r>
            <a:endParaRPr lang="en-US" dirty="0">
              <a:solidFill>
                <a:srgbClr val="836BCC"/>
              </a:solidFill>
            </a:endParaRPr>
          </a:p>
        </p:txBody>
      </p:sp>
      <p:sp>
        <p:nvSpPr>
          <p:cNvPr id="7" name="Rectangle 6">
            <a:extLst>
              <a:ext uri="{FF2B5EF4-FFF2-40B4-BE49-F238E27FC236}">
                <a16:creationId xmlns:a16="http://schemas.microsoft.com/office/drawing/2014/main" id="{36378D54-08A3-4386-92E7-C87896F6876D}"/>
              </a:ext>
            </a:extLst>
          </p:cNvPr>
          <p:cNvSpPr/>
          <p:nvPr/>
        </p:nvSpPr>
        <p:spPr>
          <a:xfrm>
            <a:off x="5362476" y="4807674"/>
            <a:ext cx="5029200" cy="307777"/>
          </a:xfrm>
          <a:prstGeom prst="rect">
            <a:avLst/>
          </a:prstGeom>
        </p:spPr>
        <p:txBody>
          <a:bodyPr wrap="square">
            <a:spAutoFit/>
          </a:bodyPr>
          <a:lstStyle/>
          <a:p>
            <a:pPr algn="just"/>
            <a:r>
              <a:rPr lang="en-US" sz="1400" dirty="0"/>
              <a:t>FONT: </a:t>
            </a:r>
            <a:r>
              <a:rPr lang="en-US" sz="1400" dirty="0" smtClean="0"/>
              <a:t>Poppins &amp; Lora (Free </a:t>
            </a:r>
            <a:r>
              <a:rPr lang="en-US" sz="1400" dirty="0"/>
              <a:t>Google Fonts)</a:t>
            </a:r>
          </a:p>
        </p:txBody>
      </p:sp>
      <p:sp>
        <p:nvSpPr>
          <p:cNvPr id="8" name="Rectangle 7">
            <a:extLst>
              <a:ext uri="{FF2B5EF4-FFF2-40B4-BE49-F238E27FC236}">
                <a16:creationId xmlns:a16="http://schemas.microsoft.com/office/drawing/2014/main" id="{AF8ED023-6A6D-4527-87EE-000BB6FFEFC3}"/>
              </a:ext>
            </a:extLst>
          </p:cNvPr>
          <p:cNvSpPr/>
          <p:nvPr/>
        </p:nvSpPr>
        <p:spPr>
          <a:xfrm>
            <a:off x="5362476" y="2257286"/>
            <a:ext cx="2463423" cy="2246769"/>
          </a:xfrm>
          <a:prstGeom prst="rect">
            <a:avLst/>
          </a:prstGeom>
        </p:spPr>
        <p:txBody>
          <a:bodyPr wrap="square">
            <a:spAutoFit/>
          </a:bodyPr>
          <a:lstStyle/>
          <a:p>
            <a:r>
              <a:rPr lang="en-US" sz="1400" b="1" dirty="0"/>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99308F9A-CF1C-4956-9D60-66A62F0F57B0}"/>
              </a:ext>
            </a:extLst>
          </p:cNvPr>
          <p:cNvSpPr/>
          <p:nvPr/>
        </p:nvSpPr>
        <p:spPr>
          <a:xfrm>
            <a:off x="8159485" y="2248010"/>
            <a:ext cx="2623574" cy="1938992"/>
          </a:xfrm>
          <a:prstGeom prst="rect">
            <a:avLst/>
          </a:prstGeom>
        </p:spPr>
        <p:txBody>
          <a:bodyPr wrap="square">
            <a:spAutoFit/>
          </a:bodyPr>
          <a:lstStyle/>
          <a:p>
            <a:r>
              <a:rPr lang="en-US" sz="1400" b="1" dirty="0"/>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E001C6ED-F3BB-4EED-AFEE-656359AFF293}"/>
              </a:ext>
            </a:extLst>
          </p:cNvPr>
          <p:cNvSpPr/>
          <p:nvPr/>
        </p:nvSpPr>
        <p:spPr>
          <a:xfrm>
            <a:off x="5362477" y="5419070"/>
            <a:ext cx="6505674" cy="523220"/>
          </a:xfrm>
          <a:prstGeom prst="rect">
            <a:avLst/>
          </a:prstGeom>
        </p:spPr>
        <p:txBody>
          <a:bodyPr wrap="square">
            <a:spAutoFit/>
          </a:bodyPr>
          <a:lstStyle/>
          <a:p>
            <a:r>
              <a:rPr lang="en-US" sz="1400" dirty="0">
                <a:solidFill>
                  <a:srgbClr val="D15450"/>
                </a:solidFill>
              </a:rPr>
              <a:t>This template is free to use under Creative Commons Attribution license. Please mention Slidehood.com and other resources used in a slide footer.</a:t>
            </a:r>
          </a:p>
        </p:txBody>
      </p:sp>
      <p:sp>
        <p:nvSpPr>
          <p:cNvPr id="11" name="Rectangle 10"/>
          <p:cNvSpPr/>
          <p:nvPr/>
        </p:nvSpPr>
        <p:spPr>
          <a:xfrm rot="5400000">
            <a:off x="11494463" y="737018"/>
            <a:ext cx="1730652" cy="307777"/>
          </a:xfrm>
          <a:prstGeom prst="rect">
            <a:avLst/>
          </a:prstGeom>
        </p:spPr>
        <p:txBody>
          <a:bodyPr wrap="square">
            <a:spAutoFit/>
          </a:bodyPr>
          <a:lstStyle/>
          <a:p>
            <a:r>
              <a:rPr lang="en-US" sz="1400" dirty="0"/>
              <a:t>Slidehood.com</a:t>
            </a:r>
          </a:p>
        </p:txBody>
      </p:sp>
      <p:pic>
        <p:nvPicPr>
          <p:cNvPr id="3" name="Picture 2"/>
          <p:cNvPicPr>
            <a:picLocks noChangeAspect="1"/>
          </p:cNvPicPr>
          <p:nvPr/>
        </p:nvPicPr>
        <p:blipFill>
          <a:blip r:embed="rId2"/>
          <a:stretch>
            <a:fillRect/>
          </a:stretch>
        </p:blipFill>
        <p:spPr>
          <a:xfrm>
            <a:off x="0" y="-297"/>
            <a:ext cx="4176122" cy="6858594"/>
          </a:xfrm>
          <a:prstGeom prst="rect">
            <a:avLst/>
          </a:prstGeom>
        </p:spPr>
      </p:pic>
    </p:spTree>
    <p:extLst>
      <p:ext uri="{BB962C8B-B14F-4D97-AF65-F5344CB8AC3E}">
        <p14:creationId xmlns:p14="http://schemas.microsoft.com/office/powerpoint/2010/main" val="1244089876"/>
      </p:ext>
    </p:extLst>
  </p:cSld>
  <p:clrMapOvr>
    <a:masterClrMapping/>
  </p:clrMapOvr>
  <p:transition spd="slow">
    <p:push dir="u"/>
  </p:transition>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7700" y="2486962"/>
            <a:ext cx="4274299" cy="2609850"/>
          </a:xfrm>
        </p:spPr>
        <p:txBody>
          <a:bodyPr>
            <a:normAutofit/>
          </a:bodyPr>
          <a:lstStyle/>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r>
              <a:rPr lang="en-US" sz="1200" dirty="0" smtClean="0"/>
              <a:t>..</a:t>
            </a:r>
          </a:p>
          <a:p>
            <a:pPr algn="just"/>
            <a:endParaRPr lang="en-US" sz="12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algn="just"/>
            <a:endParaRPr lang="en-US" sz="1200" dirty="0"/>
          </a:p>
        </p:txBody>
      </p:sp>
      <p:sp>
        <p:nvSpPr>
          <p:cNvPr id="3" name="Title 2"/>
          <p:cNvSpPr>
            <a:spLocks noGrp="1"/>
          </p:cNvSpPr>
          <p:nvPr>
            <p:ph type="title"/>
          </p:nvPr>
        </p:nvSpPr>
        <p:spPr>
          <a:xfrm>
            <a:off x="297700" y="1427174"/>
            <a:ext cx="4274299" cy="847999"/>
          </a:xfrm>
        </p:spPr>
        <p:txBody>
          <a:bodyPr>
            <a:normAutofit fontScale="90000"/>
          </a:bodyPr>
          <a:lstStyle/>
          <a:p>
            <a:r>
              <a:rPr lang="en-US" b="1" dirty="0"/>
              <a:t>This Is Your </a:t>
            </a:r>
            <a:r>
              <a:rPr lang="en-US" b="1" dirty="0" smtClean="0">
                <a:solidFill>
                  <a:srgbClr val="836BCC"/>
                </a:solidFill>
              </a:rPr>
              <a:t>Heading</a:t>
            </a:r>
            <a:endParaRPr lang="en-US" b="1" dirty="0">
              <a:solidFill>
                <a:srgbClr val="836BCC"/>
              </a:solidFill>
            </a:endParaRPr>
          </a:p>
        </p:txBody>
      </p:sp>
      <p:sp>
        <p:nvSpPr>
          <p:cNvPr id="12" name="Title 1">
            <a:extLst>
              <a:ext uri="{FF2B5EF4-FFF2-40B4-BE49-F238E27FC236}">
                <a16:creationId xmlns:a16="http://schemas.microsoft.com/office/drawing/2014/main" id="{CEFD591A-500C-4353-AEC8-A8DBEC29035F}"/>
              </a:ext>
            </a:extLst>
          </p:cNvPr>
          <p:cNvSpPr txBox="1">
            <a:spLocks/>
          </p:cNvSpPr>
          <p:nvPr/>
        </p:nvSpPr>
        <p:spPr>
          <a:xfrm>
            <a:off x="11851507" y="1003175"/>
            <a:ext cx="5729087" cy="847999"/>
          </a:xfrm>
          <a:prstGeom prst="rect">
            <a:avLst/>
          </a:prstGeom>
        </p:spPr>
        <p:txBody>
          <a:bodyPr vert="horz" lIns="91425" tIns="91425" rIns="91425" bIns="91425" rtlCol="0" anchor="b" anchorCtr="0">
            <a:normAutofit/>
          </a:bodyPr>
          <a:lstStyle>
            <a:lvl1pPr lvl="0" algn="ctr" defTabSz="914400" rtl="0" eaLnBrk="1" latinLnBrk="0" hangingPunct="1">
              <a:lnSpc>
                <a:spcPct val="90000"/>
              </a:lnSpc>
              <a:spcBef>
                <a:spcPts val="0"/>
              </a:spcBef>
              <a:buNone/>
              <a:defRPr sz="3200" kern="1200">
                <a:solidFill>
                  <a:srgbClr val="C00000"/>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lang="en-US" sz="4000" dirty="0">
              <a:solidFill>
                <a:srgbClr val="FFFF00"/>
              </a:solidFill>
              <a:effectLst>
                <a:outerShdw blurRad="38100" dist="38100" dir="2700000" algn="tl">
                  <a:srgbClr val="000000">
                    <a:alpha val="43137"/>
                  </a:srgbClr>
                </a:outerShdw>
              </a:effectLst>
              <a:ea typeface="Roboto Medium" panose="02000000000000000000" pitchFamily="2" charset="0"/>
            </a:endParaRPr>
          </a:p>
        </p:txBody>
      </p:sp>
      <p:sp>
        <p:nvSpPr>
          <p:cNvPr id="7" name="Rectangle 6"/>
          <p:cNvSpPr/>
          <p:nvPr/>
        </p:nvSpPr>
        <p:spPr>
          <a:xfrm rot="5400000">
            <a:off x="11494463" y="737018"/>
            <a:ext cx="1730652" cy="307777"/>
          </a:xfrm>
          <a:prstGeom prst="rect">
            <a:avLst/>
          </a:prstGeom>
        </p:spPr>
        <p:txBody>
          <a:bodyPr wrap="square">
            <a:spAutoFit/>
          </a:bodyPr>
          <a:lstStyle/>
          <a:p>
            <a:r>
              <a:rPr lang="en-US" sz="1400" dirty="0"/>
              <a:t>Slidehood.com</a:t>
            </a:r>
          </a:p>
        </p:txBody>
      </p:sp>
      <p:pic>
        <p:nvPicPr>
          <p:cNvPr id="5" name="Picture 4"/>
          <p:cNvPicPr>
            <a:picLocks noChangeAspect="1"/>
          </p:cNvPicPr>
          <p:nvPr/>
        </p:nvPicPr>
        <p:blipFill>
          <a:blip r:embed="rId2"/>
          <a:stretch>
            <a:fillRect/>
          </a:stretch>
        </p:blipFill>
        <p:spPr>
          <a:xfrm>
            <a:off x="8302749" y="27815"/>
            <a:ext cx="3548180" cy="6773243"/>
          </a:xfrm>
          <a:prstGeom prst="rect">
            <a:avLst/>
          </a:prstGeom>
        </p:spPr>
      </p:pic>
      <p:pic>
        <p:nvPicPr>
          <p:cNvPr id="13" name="Picture 12"/>
          <p:cNvPicPr>
            <a:picLocks noGrp="1" noChangeAspect="1"/>
          </p:cNvPicPr>
          <p:nvPr/>
        </p:nvPicPr>
        <p:blipFill>
          <a:blip r:embed="rId3" cstate="print">
            <a:extLst>
              <a:ext uri="{28A0092B-C50C-407E-A947-70E740481C1C}">
                <a14:useLocalDpi xmlns:a14="http://schemas.microsoft.com/office/drawing/2010/main" val="0"/>
              </a:ext>
            </a:extLst>
          </a:blip>
          <a:srcRect l="16680" r="16680"/>
          <a:stretch>
            <a:fillRect/>
          </a:stretch>
        </p:blipFill>
        <p:spPr>
          <a:xfrm>
            <a:off x="6701069" y="1741669"/>
            <a:ext cx="3335622" cy="3335623"/>
          </a:xfrm>
          <a:custGeom>
            <a:avLst/>
            <a:gdLst>
              <a:gd name="connsiteX0" fmla="*/ 1667811 w 3335622"/>
              <a:gd name="connsiteY0" fmla="*/ 0 h 3335623"/>
              <a:gd name="connsiteX1" fmla="*/ 3335622 w 3335622"/>
              <a:gd name="connsiteY1" fmla="*/ 1667812 h 3335623"/>
              <a:gd name="connsiteX2" fmla="*/ 1667811 w 3335622"/>
              <a:gd name="connsiteY2" fmla="*/ 3335623 h 3335623"/>
              <a:gd name="connsiteX3" fmla="*/ 0 w 3335622"/>
              <a:gd name="connsiteY3" fmla="*/ 1667812 h 3335623"/>
              <a:gd name="connsiteX4" fmla="*/ 1667811 w 3335622"/>
              <a:gd name="connsiteY4" fmla="*/ 0 h 333562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335622" h="3335623">
                <a:moveTo>
                  <a:pt x="1667811" y="0"/>
                </a:moveTo>
                <a:cubicBezTo>
                  <a:pt x="2588918" y="0"/>
                  <a:pt x="3335622" y="746704"/>
                  <a:pt x="3335622" y="1667812"/>
                </a:cubicBezTo>
                <a:cubicBezTo>
                  <a:pt x="3335622" y="2588919"/>
                  <a:pt x="2588918" y="3335623"/>
                  <a:pt x="1667811" y="3335623"/>
                </a:cubicBezTo>
                <a:cubicBezTo>
                  <a:pt x="746704" y="3335623"/>
                  <a:pt x="0" y="2588919"/>
                  <a:pt x="0" y="1667812"/>
                </a:cubicBezTo>
                <a:cubicBezTo>
                  <a:pt x="0" y="746704"/>
                  <a:pt x="746704" y="0"/>
                  <a:pt x="1667811" y="0"/>
                </a:cubicBezTo>
                <a:close/>
              </a:path>
            </a:pathLst>
          </a:custGeom>
        </p:spPr>
      </p:pic>
    </p:spTree>
    <p:extLst>
      <p:ext uri="{BB962C8B-B14F-4D97-AF65-F5344CB8AC3E}">
        <p14:creationId xmlns:p14="http://schemas.microsoft.com/office/powerpoint/2010/main" val="3524432407"/>
      </p:ext>
    </p:extLst>
  </p:cSld>
  <p:clrMapOvr>
    <a:masterClrMapping/>
  </p:clrMapOvr>
  <p:transition spd="slow">
    <p:push dir="u"/>
  </p:transition>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3901508" y="3358499"/>
            <a:ext cx="438898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7200" b="1" dirty="0">
                <a:solidFill>
                  <a:srgbClr val="836BCC"/>
                </a:solidFill>
                <a:ea typeface="Roboto Medium" panose="02000000000000000000" pitchFamily="2" charset="0"/>
              </a:rPr>
              <a:t>Big i</a:t>
            </a:r>
            <a:r>
              <a:rPr lang="en" sz="7200" b="1" dirty="0" smtClean="0">
                <a:solidFill>
                  <a:srgbClr val="836BCC"/>
                </a:solidFill>
                <a:ea typeface="Roboto Medium" panose="02000000000000000000" pitchFamily="2" charset="0"/>
              </a:rPr>
              <a:t>dea</a:t>
            </a:r>
            <a:endParaRPr lang="en" sz="7200" b="1" dirty="0">
              <a:solidFill>
                <a:srgbClr val="836BCC"/>
              </a:solidFill>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4186159" y="4322815"/>
            <a:ext cx="3819681" cy="738664"/>
          </a:xfrm>
          <a:prstGeom prst="rect">
            <a:avLst/>
          </a:prstGeom>
        </p:spPr>
        <p:txBody>
          <a:bodyPr wrap="square">
            <a:spAutoFit/>
          </a:bodyPr>
          <a:lstStyle/>
          <a:p>
            <a:pPr algn="ctr"/>
            <a:r>
              <a:rPr lang="en-US" sz="1400" dirty="0">
                <a:solidFill>
                  <a:schemeClr val="tx1">
                    <a:lumMod val="95000"/>
                    <a:lumOff val="5000"/>
                  </a:schemeClr>
                </a:solidFill>
              </a:rPr>
              <a:t>Grab the attention of your audience by using icons and impressive</a:t>
            </a:r>
          </a:p>
          <a:p>
            <a:pPr algn="ctr"/>
            <a:r>
              <a:rPr lang="en-US" sz="1400" dirty="0">
                <a:solidFill>
                  <a:schemeClr val="tx1">
                    <a:lumMod val="95000"/>
                    <a:lumOff val="5000"/>
                  </a:schemeClr>
                </a:solidFill>
              </a:rPr>
              <a:t>images</a:t>
            </a:r>
          </a:p>
        </p:txBody>
      </p:sp>
      <p:sp>
        <p:nvSpPr>
          <p:cNvPr id="9" name="Rectangle 8"/>
          <p:cNvSpPr/>
          <p:nvPr/>
        </p:nvSpPr>
        <p:spPr>
          <a:xfrm rot="5400000">
            <a:off x="11458177" y="790180"/>
            <a:ext cx="1846766" cy="317565"/>
          </a:xfrm>
          <a:prstGeom prst="rect">
            <a:avLst/>
          </a:prstGeom>
        </p:spPr>
        <p:txBody>
          <a:bodyPr wrap="square">
            <a:spAutoFit/>
          </a:bodyPr>
          <a:lstStyle/>
          <a:p>
            <a:r>
              <a:rPr lang="en-US" sz="1400" dirty="0"/>
              <a:t>Slidehood.com</a:t>
            </a:r>
          </a:p>
        </p:txBody>
      </p:sp>
      <p:grpSp>
        <p:nvGrpSpPr>
          <p:cNvPr id="12" name="Shape 357">
            <a:extLst>
              <a:ext uri="{FF2B5EF4-FFF2-40B4-BE49-F238E27FC236}">
                <a16:creationId xmlns:a16="http://schemas.microsoft.com/office/drawing/2014/main" id="{B8D97256-BDDC-4A31-B3B5-65D98291E49D}"/>
              </a:ext>
            </a:extLst>
          </p:cNvPr>
          <p:cNvGrpSpPr/>
          <p:nvPr/>
        </p:nvGrpSpPr>
        <p:grpSpPr>
          <a:xfrm>
            <a:off x="5516639" y="2005514"/>
            <a:ext cx="1158722" cy="964593"/>
            <a:chOff x="1244325" y="314425"/>
            <a:chExt cx="444525" cy="370050"/>
          </a:xfrm>
          <a:solidFill>
            <a:srgbClr val="9C1133"/>
          </a:solidFill>
        </p:grpSpPr>
        <p:sp>
          <p:nvSpPr>
            <p:cNvPr id="13" name="Shape 358">
              <a:extLst>
                <a:ext uri="{FF2B5EF4-FFF2-40B4-BE49-F238E27FC236}">
                  <a16:creationId xmlns:a16="http://schemas.microsoft.com/office/drawing/2014/main" id="{7681B3B6-39F3-43AA-9B4B-9785F18FB20B}"/>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a:extLst>
                <a:ext uri="{FF2B5EF4-FFF2-40B4-BE49-F238E27FC236}">
                  <a16:creationId xmlns:a16="http://schemas.microsoft.com/office/drawing/2014/main" id="{BF09C0CE-979A-4CEB-86A5-99957A815829}"/>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slow">
    <p:push dir="u"/>
  </p:transition>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p:cNvPicPr>
            <a:picLocks noChangeAspect="1"/>
          </p:cNvPicPr>
          <p:nvPr/>
        </p:nvPicPr>
        <p:blipFill>
          <a:blip r:embed="rId2"/>
          <a:stretch>
            <a:fillRect/>
          </a:stretch>
        </p:blipFill>
        <p:spPr>
          <a:xfrm>
            <a:off x="6101078" y="369286"/>
            <a:ext cx="5444200" cy="5444200"/>
          </a:xfrm>
          <a:prstGeom prst="rect">
            <a:avLst/>
          </a:prstGeom>
        </p:spPr>
      </p:pic>
      <p:grpSp>
        <p:nvGrpSpPr>
          <p:cNvPr id="14" name="Group 13"/>
          <p:cNvGrpSpPr/>
          <p:nvPr/>
        </p:nvGrpSpPr>
        <p:grpSpPr>
          <a:xfrm>
            <a:off x="8090278" y="4970053"/>
            <a:ext cx="1624632" cy="1644026"/>
            <a:chOff x="4783033" y="4861422"/>
            <a:chExt cx="1624632" cy="1644026"/>
          </a:xfrm>
          <a:effectLst>
            <a:outerShdw blurRad="63500" sx="102000" sy="102000" algn="ctr" rotWithShape="0">
              <a:prstClr val="black">
                <a:alpha val="40000"/>
              </a:prstClr>
            </a:outerShdw>
          </a:effectLst>
        </p:grpSpPr>
        <p:sp>
          <p:nvSpPr>
            <p:cNvPr id="15" name="Round Diagonal Corner Rectangle 14"/>
            <p:cNvSpPr/>
            <p:nvPr/>
          </p:nvSpPr>
          <p:spPr>
            <a:xfrm>
              <a:off x="4783033" y="4861422"/>
              <a:ext cx="1209404" cy="1209404"/>
            </a:xfrm>
            <a:prstGeom prst="round2DiagRect">
              <a:avLst>
                <a:gd name="adj1" fmla="val 50000"/>
                <a:gd name="adj2" fmla="val 0"/>
              </a:avLst>
            </a:prstGeom>
            <a:solidFill>
              <a:srgbClr val="D154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ound Diagonal Corner Rectangle 15"/>
            <p:cNvSpPr/>
            <p:nvPr/>
          </p:nvSpPr>
          <p:spPr>
            <a:xfrm>
              <a:off x="5198261" y="5296044"/>
              <a:ext cx="1209404" cy="1209404"/>
            </a:xfrm>
            <a:prstGeom prst="round2DiagRect">
              <a:avLst>
                <a:gd name="adj1" fmla="val 50000"/>
                <a:gd name="adj2" fmla="val 0"/>
              </a:avLst>
            </a:prstGeom>
            <a:solidFill>
              <a:srgbClr val="836B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 name="Group 16"/>
          <p:cNvGrpSpPr/>
          <p:nvPr/>
        </p:nvGrpSpPr>
        <p:grpSpPr>
          <a:xfrm>
            <a:off x="10231333" y="4975722"/>
            <a:ext cx="1624632" cy="1644026"/>
            <a:chOff x="4783033" y="4861422"/>
            <a:chExt cx="1624632" cy="1644026"/>
          </a:xfrm>
          <a:effectLst>
            <a:outerShdw blurRad="63500" sx="102000" sy="102000" algn="ctr" rotWithShape="0">
              <a:prstClr val="black">
                <a:alpha val="40000"/>
              </a:prstClr>
            </a:outerShdw>
          </a:effectLst>
        </p:grpSpPr>
        <p:sp>
          <p:nvSpPr>
            <p:cNvPr id="18" name="Round Diagonal Corner Rectangle 17"/>
            <p:cNvSpPr/>
            <p:nvPr/>
          </p:nvSpPr>
          <p:spPr>
            <a:xfrm>
              <a:off x="4783033" y="4861422"/>
              <a:ext cx="1209404" cy="1209404"/>
            </a:xfrm>
            <a:prstGeom prst="round2DiagRect">
              <a:avLst>
                <a:gd name="adj1" fmla="val 50000"/>
                <a:gd name="adj2" fmla="val 0"/>
              </a:avLst>
            </a:prstGeom>
            <a:solidFill>
              <a:srgbClr val="D154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 Diagonal Corner Rectangle 18"/>
            <p:cNvSpPr/>
            <p:nvPr/>
          </p:nvSpPr>
          <p:spPr>
            <a:xfrm>
              <a:off x="5198261" y="5296044"/>
              <a:ext cx="1209404" cy="1209404"/>
            </a:xfrm>
            <a:prstGeom prst="round2DiagRect">
              <a:avLst>
                <a:gd name="adj1" fmla="val 50000"/>
                <a:gd name="adj2" fmla="val 0"/>
              </a:avLst>
            </a:prstGeom>
            <a:solidFill>
              <a:srgbClr val="836B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0" name="Group 19"/>
          <p:cNvGrpSpPr/>
          <p:nvPr/>
        </p:nvGrpSpPr>
        <p:grpSpPr>
          <a:xfrm>
            <a:off x="5761870" y="4970053"/>
            <a:ext cx="1624632" cy="1644026"/>
            <a:chOff x="4783033" y="4861422"/>
            <a:chExt cx="1624632" cy="1644026"/>
          </a:xfrm>
          <a:effectLst>
            <a:outerShdw blurRad="63500" sx="102000" sy="102000" algn="ctr" rotWithShape="0">
              <a:prstClr val="black">
                <a:alpha val="40000"/>
              </a:prstClr>
            </a:outerShdw>
          </a:effectLst>
        </p:grpSpPr>
        <p:sp>
          <p:nvSpPr>
            <p:cNvPr id="21" name="Round Diagonal Corner Rectangle 20"/>
            <p:cNvSpPr/>
            <p:nvPr/>
          </p:nvSpPr>
          <p:spPr>
            <a:xfrm>
              <a:off x="4783033" y="4861422"/>
              <a:ext cx="1209404" cy="1209404"/>
            </a:xfrm>
            <a:prstGeom prst="round2DiagRect">
              <a:avLst>
                <a:gd name="adj1" fmla="val 50000"/>
                <a:gd name="adj2" fmla="val 0"/>
              </a:avLst>
            </a:prstGeom>
            <a:solidFill>
              <a:srgbClr val="D154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ound Diagonal Corner Rectangle 21"/>
            <p:cNvSpPr/>
            <p:nvPr/>
          </p:nvSpPr>
          <p:spPr>
            <a:xfrm>
              <a:off x="5198261" y="5296044"/>
              <a:ext cx="1209404" cy="1209404"/>
            </a:xfrm>
            <a:prstGeom prst="round2DiagRect">
              <a:avLst>
                <a:gd name="adj1" fmla="val 50000"/>
                <a:gd name="adj2" fmla="val 0"/>
              </a:avLst>
            </a:prstGeom>
            <a:solidFill>
              <a:srgbClr val="836B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 name="Text Placeholder 1"/>
          <p:cNvSpPr>
            <a:spLocks noGrp="1"/>
          </p:cNvSpPr>
          <p:nvPr>
            <p:ph type="body" idx="4294967295"/>
          </p:nvPr>
        </p:nvSpPr>
        <p:spPr>
          <a:xfrm>
            <a:off x="737979" y="2221600"/>
            <a:ext cx="4274299" cy="2609850"/>
          </a:xfrm>
          <a:prstGeom prst="rect">
            <a:avLst/>
          </a:prstGeom>
        </p:spPr>
        <p:txBody>
          <a:bodyPr>
            <a:normAutofit/>
          </a:bodyPr>
          <a:lstStyle/>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r>
              <a:rPr lang="en-US" sz="1200" dirty="0" smtClean="0"/>
              <a:t>..</a:t>
            </a:r>
          </a:p>
          <a:p>
            <a:pPr algn="just"/>
            <a:endParaRPr lang="en-US" sz="12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algn="just"/>
            <a:endParaRPr lang="en-US" sz="1200" dirty="0"/>
          </a:p>
        </p:txBody>
      </p:sp>
      <p:sp>
        <p:nvSpPr>
          <p:cNvPr id="11" name="Title 2"/>
          <p:cNvSpPr>
            <a:spLocks noGrp="1"/>
          </p:cNvSpPr>
          <p:nvPr>
            <p:ph type="title"/>
          </p:nvPr>
        </p:nvSpPr>
        <p:spPr>
          <a:xfrm>
            <a:off x="729529" y="1211769"/>
            <a:ext cx="4274299" cy="847999"/>
          </a:xfrm>
        </p:spPr>
        <p:txBody>
          <a:bodyPr>
            <a:normAutofit fontScale="90000"/>
          </a:bodyPr>
          <a:lstStyle/>
          <a:p>
            <a:r>
              <a:rPr lang="en-US" b="1" dirty="0"/>
              <a:t>This Is Your </a:t>
            </a:r>
            <a:r>
              <a:rPr lang="en-US" b="1" dirty="0" smtClean="0">
                <a:solidFill>
                  <a:srgbClr val="836BCC"/>
                </a:solidFill>
              </a:rPr>
              <a:t>Heading</a:t>
            </a:r>
            <a:endParaRPr lang="en-US" b="1" dirty="0">
              <a:solidFill>
                <a:srgbClr val="836BCC"/>
              </a:solidFill>
            </a:endParaRPr>
          </a:p>
        </p:txBody>
      </p:sp>
      <p:sp>
        <p:nvSpPr>
          <p:cNvPr id="25" name="Rectangle 24"/>
          <p:cNvSpPr/>
          <p:nvPr/>
        </p:nvSpPr>
        <p:spPr>
          <a:xfrm rot="5400000">
            <a:off x="11494463" y="737018"/>
            <a:ext cx="1730652" cy="307777"/>
          </a:xfrm>
          <a:prstGeom prst="rect">
            <a:avLst/>
          </a:prstGeom>
        </p:spPr>
        <p:txBody>
          <a:bodyPr wrap="square">
            <a:spAutoFit/>
          </a:bodyPr>
          <a:lstStyle/>
          <a:p>
            <a:r>
              <a:rPr lang="en-US" sz="1400" dirty="0"/>
              <a:t>Slidehood.com</a:t>
            </a:r>
          </a:p>
        </p:txBody>
      </p:sp>
      <p:pic>
        <p:nvPicPr>
          <p:cNvPr id="5" name="Picture 4"/>
          <p:cNvPicPr>
            <a:picLocks noChangeAspect="1"/>
          </p:cNvPicPr>
          <p:nvPr/>
        </p:nvPicPr>
        <p:blipFill>
          <a:blip r:embed="rId3"/>
          <a:stretch>
            <a:fillRect/>
          </a:stretch>
        </p:blipFill>
        <p:spPr>
          <a:xfrm>
            <a:off x="5853257" y="5097658"/>
            <a:ext cx="1408298" cy="1432684"/>
          </a:xfrm>
          <a:prstGeom prst="rect">
            <a:avLst/>
          </a:prstGeom>
        </p:spPr>
      </p:pic>
      <p:pic>
        <p:nvPicPr>
          <p:cNvPr id="7" name="Picture 6"/>
          <p:cNvPicPr>
            <a:picLocks noChangeAspect="1"/>
          </p:cNvPicPr>
          <p:nvPr/>
        </p:nvPicPr>
        <p:blipFill>
          <a:blip r:embed="rId4"/>
          <a:stretch>
            <a:fillRect/>
          </a:stretch>
        </p:blipFill>
        <p:spPr>
          <a:xfrm>
            <a:off x="8174972" y="5097658"/>
            <a:ext cx="1414395" cy="1432684"/>
          </a:xfrm>
          <a:prstGeom prst="rect">
            <a:avLst/>
          </a:prstGeom>
        </p:spPr>
      </p:pic>
      <p:pic>
        <p:nvPicPr>
          <p:cNvPr id="27" name="Picture 26"/>
          <p:cNvPicPr>
            <a:picLocks noChangeAspect="1"/>
          </p:cNvPicPr>
          <p:nvPr/>
        </p:nvPicPr>
        <p:blipFill>
          <a:blip r:embed="rId5"/>
          <a:stretch>
            <a:fillRect/>
          </a:stretch>
        </p:blipFill>
        <p:spPr>
          <a:xfrm>
            <a:off x="10315722" y="5097658"/>
            <a:ext cx="1414395" cy="1432684"/>
          </a:xfrm>
          <a:prstGeom prst="rect">
            <a:avLst/>
          </a:prstGeom>
        </p:spPr>
      </p:pic>
    </p:spTree>
    <p:extLst>
      <p:ext uri="{BB962C8B-B14F-4D97-AF65-F5344CB8AC3E}">
        <p14:creationId xmlns:p14="http://schemas.microsoft.com/office/powerpoint/2010/main" val="3644631945"/>
      </p:ext>
    </p:extLst>
  </p:cSld>
  <p:clrMapOvr>
    <a:masterClrMapping/>
  </p:clrMapOvr>
  <p:transition spd="slow">
    <p:push dir="u"/>
  </p:transition>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p:cNvPicPr>
            <a:picLocks noChangeAspect="1"/>
          </p:cNvPicPr>
          <p:nvPr/>
        </p:nvPicPr>
        <p:blipFill>
          <a:blip r:embed="rId2"/>
          <a:stretch>
            <a:fillRect/>
          </a:stretch>
        </p:blipFill>
        <p:spPr>
          <a:xfrm>
            <a:off x="6858661" y="281933"/>
            <a:ext cx="5877053" cy="5822185"/>
          </a:xfrm>
          <a:prstGeom prst="rect">
            <a:avLst/>
          </a:prstGeom>
        </p:spPr>
      </p:pic>
      <p:sp>
        <p:nvSpPr>
          <p:cNvPr id="9" name="Shape 180"/>
          <p:cNvSpPr txBox="1">
            <a:spLocks/>
          </p:cNvSpPr>
          <p:nvPr/>
        </p:nvSpPr>
        <p:spPr>
          <a:xfrm>
            <a:off x="109330" y="827042"/>
            <a:ext cx="6515100"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b="1" dirty="0" smtClean="0">
                <a:solidFill>
                  <a:srgbClr val="D15450"/>
                </a:solidFill>
                <a:latin typeface="+mj-lt"/>
                <a:ea typeface="Roboto Medium" panose="02000000000000000000" pitchFamily="2" charset="0"/>
              </a:rPr>
              <a:t>Use </a:t>
            </a:r>
            <a:r>
              <a:rPr lang="en" b="1" dirty="0">
                <a:solidFill>
                  <a:srgbClr val="D15450"/>
                </a:solidFill>
                <a:latin typeface="+mj-lt"/>
                <a:ea typeface="Roboto Medium" panose="02000000000000000000" pitchFamily="2" charset="0"/>
              </a:rPr>
              <a:t>Three Or Four Columns</a:t>
            </a:r>
          </a:p>
        </p:txBody>
      </p:sp>
      <p:sp>
        <p:nvSpPr>
          <p:cNvPr id="10" name="Rectangle 9">
            <a:extLst>
              <a:ext uri="{FF2B5EF4-FFF2-40B4-BE49-F238E27FC236}">
                <a16:creationId xmlns:a16="http://schemas.microsoft.com/office/drawing/2014/main" id="{31FC0428-E6EC-4DBE-9530-F222B75A5F18}"/>
              </a:ext>
            </a:extLst>
          </p:cNvPr>
          <p:cNvSpPr/>
          <p:nvPr/>
        </p:nvSpPr>
        <p:spPr>
          <a:xfrm>
            <a:off x="292263" y="2192206"/>
            <a:ext cx="3017467" cy="1446550"/>
          </a:xfrm>
          <a:prstGeom prst="rect">
            <a:avLst/>
          </a:prstGeom>
        </p:spPr>
        <p:txBody>
          <a:bodyPr wrap="square">
            <a:spAutoFit/>
          </a:bodyPr>
          <a:lstStyle/>
          <a:p>
            <a:pPr algn="ctr"/>
            <a:r>
              <a:rPr lang="en-US" sz="1400" b="1" dirty="0">
                <a:solidFill>
                  <a:srgbClr val="836BCC"/>
                </a:solidFill>
              </a:rPr>
              <a:t>Helen Keller</a:t>
            </a:r>
          </a:p>
          <a:p>
            <a:pPr algn="ctr"/>
            <a:endParaRPr lang="en-US" sz="1400" dirty="0">
              <a:solidFill>
                <a:srgbClr val="836BCC"/>
              </a:solidFill>
            </a:endParaRPr>
          </a:p>
          <a:p>
            <a:pPr algn="ctr"/>
            <a:r>
              <a:rPr lang="en-US" sz="1200" dirty="0">
                <a:solidFill>
                  <a:srgbClr val="836BCC"/>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292263" y="4232028"/>
            <a:ext cx="3017467" cy="1631216"/>
          </a:xfrm>
          <a:prstGeom prst="rect">
            <a:avLst/>
          </a:prstGeom>
        </p:spPr>
        <p:txBody>
          <a:bodyPr wrap="square">
            <a:spAutoFit/>
          </a:bodyPr>
          <a:lstStyle/>
          <a:p>
            <a:pPr algn="ctr"/>
            <a:r>
              <a:rPr lang="en-US" sz="1400" b="1" dirty="0">
                <a:solidFill>
                  <a:srgbClr val="836BCC"/>
                </a:solidFill>
              </a:rPr>
              <a:t>Mario Andretti</a:t>
            </a:r>
          </a:p>
          <a:p>
            <a:pPr algn="ctr"/>
            <a:endParaRPr lang="en-US" sz="1400" dirty="0">
              <a:solidFill>
                <a:srgbClr val="836BCC"/>
              </a:solidFill>
            </a:endParaRPr>
          </a:p>
          <a:p>
            <a:pPr algn="ctr"/>
            <a:r>
              <a:rPr lang="en-US" sz="1200" dirty="0">
                <a:solidFill>
                  <a:srgbClr val="836BCC"/>
                </a:solidFill>
              </a:rPr>
              <a:t>Desire is the key to motivation, but it's determination and commitment to an unrelenting pursuit of your goal - a commitment to excellence - that will enable you to attain the success you seek. </a:t>
            </a:r>
          </a:p>
        </p:txBody>
      </p:sp>
      <p:sp>
        <p:nvSpPr>
          <p:cNvPr id="12" name="Rectangle 11">
            <a:extLst>
              <a:ext uri="{FF2B5EF4-FFF2-40B4-BE49-F238E27FC236}">
                <a16:creationId xmlns:a16="http://schemas.microsoft.com/office/drawing/2014/main" id="{31FC0428-E6EC-4DBE-9530-F222B75A5F18}"/>
              </a:ext>
            </a:extLst>
          </p:cNvPr>
          <p:cNvSpPr/>
          <p:nvPr/>
        </p:nvSpPr>
        <p:spPr>
          <a:xfrm>
            <a:off x="3527116" y="2195491"/>
            <a:ext cx="3017467" cy="1446550"/>
          </a:xfrm>
          <a:prstGeom prst="rect">
            <a:avLst/>
          </a:prstGeom>
        </p:spPr>
        <p:txBody>
          <a:bodyPr wrap="square">
            <a:spAutoFit/>
          </a:bodyPr>
          <a:lstStyle/>
          <a:p>
            <a:pPr algn="ctr"/>
            <a:r>
              <a:rPr lang="en-US" sz="1400" b="1" dirty="0">
                <a:solidFill>
                  <a:srgbClr val="836BCC"/>
                </a:solidFill>
              </a:rPr>
              <a:t>Helen Keller</a:t>
            </a:r>
          </a:p>
          <a:p>
            <a:pPr algn="ctr"/>
            <a:endParaRPr lang="en-US" sz="1400" dirty="0">
              <a:solidFill>
                <a:srgbClr val="836BCC"/>
              </a:solidFill>
            </a:endParaRPr>
          </a:p>
          <a:p>
            <a:pPr algn="ctr"/>
            <a:r>
              <a:rPr lang="en-US" sz="1200" dirty="0">
                <a:solidFill>
                  <a:srgbClr val="836BCC"/>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3527116" y="4235313"/>
            <a:ext cx="3017467" cy="1631216"/>
          </a:xfrm>
          <a:prstGeom prst="rect">
            <a:avLst/>
          </a:prstGeom>
        </p:spPr>
        <p:txBody>
          <a:bodyPr wrap="square">
            <a:spAutoFit/>
          </a:bodyPr>
          <a:lstStyle/>
          <a:p>
            <a:pPr algn="ctr"/>
            <a:r>
              <a:rPr lang="en-US" sz="1400" b="1" dirty="0">
                <a:solidFill>
                  <a:srgbClr val="836BCC"/>
                </a:solidFill>
              </a:rPr>
              <a:t>Mario Andretti</a:t>
            </a:r>
          </a:p>
          <a:p>
            <a:pPr algn="ctr"/>
            <a:endParaRPr lang="en-US" sz="1400" dirty="0">
              <a:solidFill>
                <a:srgbClr val="836BCC"/>
              </a:solidFill>
            </a:endParaRPr>
          </a:p>
          <a:p>
            <a:pPr algn="ctr"/>
            <a:r>
              <a:rPr lang="en-US" sz="1200" dirty="0">
                <a:solidFill>
                  <a:srgbClr val="836BCC"/>
                </a:solidFill>
              </a:rPr>
              <a:t>Desire is the key to motivation, but it's determination and commitment to an unrelenting pursuit of your goal - a commitment to excellence - that will enable you to attain the success you seek. </a:t>
            </a:r>
          </a:p>
        </p:txBody>
      </p:sp>
      <p:grpSp>
        <p:nvGrpSpPr>
          <p:cNvPr id="14" name="Shape 357"/>
          <p:cNvGrpSpPr/>
          <p:nvPr/>
        </p:nvGrpSpPr>
        <p:grpSpPr>
          <a:xfrm>
            <a:off x="1606826" y="1752452"/>
            <a:ext cx="421263" cy="350686"/>
            <a:chOff x="1244325" y="314425"/>
            <a:chExt cx="444525" cy="370050"/>
          </a:xfrm>
          <a:solidFill>
            <a:srgbClr val="D15450"/>
          </a:solidFill>
        </p:grpSpPr>
        <p:sp>
          <p:nvSpPr>
            <p:cNvPr id="15"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836BCC"/>
                </a:solidFill>
              </a:endParaRPr>
            </a:p>
          </p:txBody>
        </p:sp>
        <p:sp>
          <p:nvSpPr>
            <p:cNvPr id="16"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836BCC"/>
                </a:solidFill>
              </a:endParaRPr>
            </a:p>
          </p:txBody>
        </p:sp>
      </p:grpSp>
      <p:sp>
        <p:nvSpPr>
          <p:cNvPr id="17" name="Shape 363"/>
          <p:cNvSpPr/>
          <p:nvPr/>
        </p:nvSpPr>
        <p:spPr>
          <a:xfrm>
            <a:off x="4826906" y="3771495"/>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D15450"/>
          </a:solidFill>
          <a:ln>
            <a:noFill/>
          </a:ln>
        </p:spPr>
        <p:txBody>
          <a:bodyPr lIns="91425" tIns="91425" rIns="91425" bIns="91425" anchor="ctr" anchorCtr="0">
            <a:noAutofit/>
          </a:bodyPr>
          <a:lstStyle/>
          <a:p>
            <a:pPr lvl="0">
              <a:spcBef>
                <a:spcPts val="0"/>
              </a:spcBef>
              <a:buNone/>
            </a:pPr>
            <a:endParaRPr>
              <a:solidFill>
                <a:srgbClr val="836BCC"/>
              </a:solidFill>
            </a:endParaRPr>
          </a:p>
        </p:txBody>
      </p:sp>
      <p:sp>
        <p:nvSpPr>
          <p:cNvPr id="18" name="Shape 364"/>
          <p:cNvSpPr/>
          <p:nvPr/>
        </p:nvSpPr>
        <p:spPr>
          <a:xfrm>
            <a:off x="1681158" y="3786616"/>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D15450"/>
          </a:solidFill>
          <a:ln>
            <a:noFill/>
          </a:ln>
        </p:spPr>
        <p:txBody>
          <a:bodyPr lIns="91425" tIns="91425" rIns="91425" bIns="91425" anchor="ctr" anchorCtr="0">
            <a:noAutofit/>
          </a:bodyPr>
          <a:lstStyle/>
          <a:p>
            <a:pPr lvl="0">
              <a:spcBef>
                <a:spcPts val="0"/>
              </a:spcBef>
              <a:buNone/>
            </a:pPr>
            <a:endParaRPr>
              <a:solidFill>
                <a:srgbClr val="836BCC"/>
              </a:solidFill>
            </a:endParaRPr>
          </a:p>
        </p:txBody>
      </p:sp>
      <p:grpSp>
        <p:nvGrpSpPr>
          <p:cNvPr id="19" name="Shape 365"/>
          <p:cNvGrpSpPr/>
          <p:nvPr/>
        </p:nvGrpSpPr>
        <p:grpSpPr>
          <a:xfrm>
            <a:off x="4826906" y="1714945"/>
            <a:ext cx="462939" cy="391175"/>
            <a:chOff x="3918650" y="293075"/>
            <a:chExt cx="488500" cy="412775"/>
          </a:xfrm>
          <a:solidFill>
            <a:srgbClr val="D15450"/>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836BCC"/>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836BCC"/>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836BCC"/>
                </a:solidFill>
              </a:endParaRPr>
            </a:p>
          </p:txBody>
        </p:sp>
      </p:grpSp>
      <p:sp>
        <p:nvSpPr>
          <p:cNvPr id="23" name="Rectangle 22"/>
          <p:cNvSpPr/>
          <p:nvPr/>
        </p:nvSpPr>
        <p:spPr>
          <a:xfrm rot="5400000">
            <a:off x="11494463" y="737018"/>
            <a:ext cx="1730652" cy="307777"/>
          </a:xfrm>
          <a:prstGeom prst="rect">
            <a:avLst/>
          </a:prstGeom>
        </p:spPr>
        <p:txBody>
          <a:bodyPr wrap="square">
            <a:spAutoFit/>
          </a:bodyPr>
          <a:lstStyle/>
          <a:p>
            <a:r>
              <a:rPr lang="en-US" sz="1400" dirty="0"/>
              <a:t>Slidehood.com</a:t>
            </a:r>
          </a:p>
        </p:txBody>
      </p:sp>
      <p:pic>
        <p:nvPicPr>
          <p:cNvPr id="5" name="Picture 4"/>
          <p:cNvPicPr>
            <a:picLocks noChangeAspect="1"/>
          </p:cNvPicPr>
          <p:nvPr/>
        </p:nvPicPr>
        <p:blipFill>
          <a:blip r:embed="rId3"/>
          <a:stretch>
            <a:fillRect/>
          </a:stretch>
        </p:blipFill>
        <p:spPr>
          <a:xfrm>
            <a:off x="7098363" y="4271200"/>
            <a:ext cx="2347163" cy="2316681"/>
          </a:xfrm>
          <a:prstGeom prst="rect">
            <a:avLst/>
          </a:prstGeom>
        </p:spPr>
      </p:pic>
    </p:spTree>
    <p:extLst>
      <p:ext uri="{BB962C8B-B14F-4D97-AF65-F5344CB8AC3E}">
        <p14:creationId xmlns:p14="http://schemas.microsoft.com/office/powerpoint/2010/main" val="257405569"/>
      </p:ext>
    </p:extLst>
  </p:cSld>
  <p:clrMapOvr>
    <a:masterClrMapping/>
  </p:clrMapOvr>
  <p:transition spd="slow">
    <p:push dir="u"/>
  </p:transition>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print">
            <a:extLst>
              <a:ext uri="{28A0092B-C50C-407E-A947-70E740481C1C}">
                <a14:useLocalDpi xmlns:a14="http://schemas.microsoft.com/office/drawing/2010/main" val="0"/>
              </a:ext>
            </a:extLst>
          </a:blip>
          <a:srcRect t="47917" b="14745"/>
          <a:stretch/>
        </p:blipFill>
        <p:spPr>
          <a:xfrm>
            <a:off x="0" y="0"/>
            <a:ext cx="12192000" cy="6858000"/>
          </a:xfrm>
          <a:prstGeom prst="rect">
            <a:avLst/>
          </a:prstGeom>
        </p:spPr>
      </p:pic>
      <p:sp>
        <p:nvSpPr>
          <p:cNvPr id="6" name="Round Same Side Corner Rectangle 5"/>
          <p:cNvSpPr/>
          <p:nvPr/>
        </p:nvSpPr>
        <p:spPr>
          <a:xfrm rot="5400000">
            <a:off x="9204528" y="-396667"/>
            <a:ext cx="2031591" cy="3943351"/>
          </a:xfrm>
          <a:prstGeom prst="round2SameRect">
            <a:avLst>
              <a:gd name="adj1" fmla="val 0"/>
              <a:gd name="adj2" fmla="val 10762"/>
            </a:avLst>
          </a:prstGeom>
          <a:solidFill>
            <a:srgbClr val="FFC000"/>
          </a:solidFill>
          <a:ln>
            <a:solidFill>
              <a:schemeClr val="bg1"/>
            </a:solid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140700" y="691172"/>
            <a:ext cx="3860800" cy="1823428"/>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ct val="100000"/>
              </a:lnSpc>
            </a:pPr>
            <a:r>
              <a:rPr lang="en-US" sz="3700" dirty="0">
                <a:solidFill>
                  <a:schemeClr val="bg1"/>
                </a:solidFill>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436406" y="809588"/>
            <a:ext cx="1875794"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slow">
    <p:push dir="u"/>
  </p:transition>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p:cNvSpPr/>
          <p:nvPr/>
        </p:nvSpPr>
        <p:spPr>
          <a:xfrm rot="5400000">
            <a:off x="11436405" y="824102"/>
            <a:ext cx="1904823" cy="307777"/>
          </a:xfrm>
          <a:prstGeom prst="rect">
            <a:avLst/>
          </a:prstGeom>
        </p:spPr>
        <p:txBody>
          <a:bodyPr wrap="square">
            <a:spAutoFit/>
          </a:bodyPr>
          <a:lstStyle/>
          <a:p>
            <a:r>
              <a:rPr lang="en-US" sz="1400" dirty="0"/>
              <a:t>Slidehood.com</a:t>
            </a:r>
          </a:p>
        </p:txBody>
      </p:sp>
      <p:grpSp>
        <p:nvGrpSpPr>
          <p:cNvPr id="5" name="Group 4"/>
          <p:cNvGrpSpPr/>
          <p:nvPr/>
        </p:nvGrpSpPr>
        <p:grpSpPr>
          <a:xfrm>
            <a:off x="1301555" y="1238248"/>
            <a:ext cx="9830142" cy="5115591"/>
            <a:chOff x="1449378" y="1087724"/>
            <a:chExt cx="9981143" cy="5194173"/>
          </a:xfrm>
          <a:solidFill>
            <a:srgbClr val="D15450"/>
          </a:solidFill>
        </p:grpSpPr>
        <p:sp>
          <p:nvSpPr>
            <p:cNvPr id="7" name="Oval 6"/>
            <p:cNvSpPr/>
            <p:nvPr/>
          </p:nvSpPr>
          <p:spPr>
            <a:xfrm>
              <a:off x="2520939" y="1930393"/>
              <a:ext cx="568323" cy="568323"/>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p:cNvSpPr/>
            <p:nvPr/>
          </p:nvSpPr>
          <p:spPr>
            <a:xfrm>
              <a:off x="2981312" y="1762119"/>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p:cNvSpPr/>
            <p:nvPr/>
          </p:nvSpPr>
          <p:spPr>
            <a:xfrm>
              <a:off x="2474109" y="1662107"/>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p:nvSpPr>
          <p:spPr>
            <a:xfrm>
              <a:off x="2040725" y="2386004"/>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Oval 10"/>
            <p:cNvSpPr/>
            <p:nvPr/>
          </p:nvSpPr>
          <p:spPr>
            <a:xfrm>
              <a:off x="2747952" y="2530068"/>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p:nvSpPr>
          <p:spPr>
            <a:xfrm>
              <a:off x="3181337" y="2237176"/>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p:nvSpPr>
          <p:spPr>
            <a:xfrm>
              <a:off x="3881424" y="1839108"/>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p:nvSpPr>
          <p:spPr>
            <a:xfrm>
              <a:off x="3524238" y="2100254"/>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p:nvSpPr>
          <p:spPr>
            <a:xfrm>
              <a:off x="2235190" y="2797559"/>
              <a:ext cx="381193" cy="3811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p:nvSpPr>
          <p:spPr>
            <a:xfrm>
              <a:off x="3168439" y="2548132"/>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p:nvSpPr>
          <p:spPr>
            <a:xfrm>
              <a:off x="3290874" y="1973255"/>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p:nvSpPr>
          <p:spPr>
            <a:xfrm>
              <a:off x="2133592" y="1903802"/>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p:nvSpPr>
          <p:spPr>
            <a:xfrm>
              <a:off x="3208721" y="1394908"/>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p:nvSpPr>
          <p:spPr>
            <a:xfrm>
              <a:off x="4972033" y="1223856"/>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p:nvSpPr>
          <p:spPr>
            <a:xfrm>
              <a:off x="5419705" y="1087724"/>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p:nvSpPr>
          <p:spPr>
            <a:xfrm>
              <a:off x="4778757" y="1613981"/>
              <a:ext cx="188513" cy="1885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p:nvSpPr>
          <p:spPr>
            <a:xfrm>
              <a:off x="3264680" y="1647570"/>
              <a:ext cx="188513" cy="1885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p:nvSpPr>
          <p:spPr>
            <a:xfrm>
              <a:off x="3043029" y="1551779"/>
              <a:ext cx="188513" cy="1885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p:nvSpPr>
          <p:spPr>
            <a:xfrm>
              <a:off x="1939117" y="1464464"/>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p:nvSpPr>
          <p:spPr>
            <a:xfrm>
              <a:off x="1944679" y="1653516"/>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p:nvSpPr>
          <p:spPr>
            <a:xfrm>
              <a:off x="1449378" y="1740292"/>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p:nvSpPr>
          <p:spPr>
            <a:xfrm>
              <a:off x="2270110" y="1740292"/>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p:nvSpPr>
          <p:spPr>
            <a:xfrm>
              <a:off x="2382034" y="1922047"/>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p:nvSpPr>
          <p:spPr>
            <a:xfrm>
              <a:off x="2491074" y="1464464"/>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p:nvSpPr>
          <p:spPr>
            <a:xfrm>
              <a:off x="2179795" y="1489238"/>
              <a:ext cx="157793" cy="1577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p:nvSpPr>
          <p:spPr>
            <a:xfrm>
              <a:off x="2676778" y="1514872"/>
              <a:ext cx="157793" cy="1577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p:nvSpPr>
          <p:spPr>
            <a:xfrm>
              <a:off x="2797249" y="1714995"/>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p:nvSpPr>
          <p:spPr>
            <a:xfrm>
              <a:off x="2332410" y="2132401"/>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p:nvSpPr>
          <p:spPr>
            <a:xfrm>
              <a:off x="3114055" y="2057040"/>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p:nvSpPr>
          <p:spPr>
            <a:xfrm>
              <a:off x="3004919" y="2438585"/>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p:nvSpPr>
          <p:spPr>
            <a:xfrm>
              <a:off x="2580280" y="2499918"/>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p:nvSpPr>
          <p:spPr>
            <a:xfrm>
              <a:off x="2049250" y="2857085"/>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p:nvSpPr>
          <p:spPr>
            <a:xfrm>
              <a:off x="2150224" y="2688398"/>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p:nvSpPr>
          <p:spPr>
            <a:xfrm>
              <a:off x="2704528" y="2832712"/>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p:nvSpPr>
          <p:spPr>
            <a:xfrm>
              <a:off x="3071248" y="2875569"/>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p:nvSpPr>
          <p:spPr>
            <a:xfrm>
              <a:off x="3295090" y="3242290"/>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p:nvSpPr>
          <p:spPr>
            <a:xfrm>
              <a:off x="3895169" y="2251679"/>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p:nvSpPr>
          <p:spPr>
            <a:xfrm>
              <a:off x="4216974" y="2098264"/>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p:nvSpPr>
          <p:spPr>
            <a:xfrm>
              <a:off x="2316099" y="2590904"/>
              <a:ext cx="182880" cy="18288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p:nvSpPr>
          <p:spPr>
            <a:xfrm>
              <a:off x="1691917" y="1609574"/>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p:nvSpPr>
          <p:spPr>
            <a:xfrm>
              <a:off x="2225878" y="2237362"/>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p:nvSpPr>
          <p:spPr>
            <a:xfrm>
              <a:off x="1811830" y="1551779"/>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p:nvSpPr>
          <p:spPr>
            <a:xfrm>
              <a:off x="2474804" y="2464385"/>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p:nvSpPr>
          <p:spPr>
            <a:xfrm>
              <a:off x="2372465" y="2475893"/>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p:nvSpPr>
          <p:spPr>
            <a:xfrm>
              <a:off x="2041747" y="2682344"/>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p:nvSpPr>
          <p:spPr>
            <a:xfrm>
              <a:off x="2604130" y="2773784"/>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p:nvSpPr>
          <p:spPr>
            <a:xfrm>
              <a:off x="2653540" y="2680954"/>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p:nvSpPr>
          <p:spPr>
            <a:xfrm>
              <a:off x="4236704" y="1598649"/>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p:nvSpPr>
          <p:spPr>
            <a:xfrm>
              <a:off x="4303064" y="1529761"/>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6" name="Group 55"/>
            <p:cNvGrpSpPr/>
            <p:nvPr/>
          </p:nvGrpSpPr>
          <p:grpSpPr>
            <a:xfrm rot="2461025">
              <a:off x="3581728" y="1523654"/>
              <a:ext cx="130367" cy="178476"/>
              <a:chOff x="4389121" y="1682167"/>
              <a:chExt cx="130368" cy="178477"/>
            </a:xfrm>
            <a:grpFill/>
          </p:grpSpPr>
          <p:sp>
            <p:nvSpPr>
              <p:cNvPr id="498" name="Oval 497"/>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9" name="Oval 498"/>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7" name="Group 56"/>
            <p:cNvGrpSpPr/>
            <p:nvPr/>
          </p:nvGrpSpPr>
          <p:grpSpPr>
            <a:xfrm rot="6369099">
              <a:off x="2881772" y="1575746"/>
              <a:ext cx="130367" cy="178476"/>
              <a:chOff x="4389121" y="1682167"/>
              <a:chExt cx="130368" cy="178477"/>
            </a:xfrm>
            <a:grpFill/>
          </p:grpSpPr>
          <p:sp>
            <p:nvSpPr>
              <p:cNvPr id="496" name="Oval 495"/>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7" name="Oval 496"/>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8" name="Group 57"/>
            <p:cNvGrpSpPr/>
            <p:nvPr/>
          </p:nvGrpSpPr>
          <p:grpSpPr>
            <a:xfrm rot="18033497">
              <a:off x="3822068" y="2074319"/>
              <a:ext cx="130367" cy="178476"/>
              <a:chOff x="4389121" y="1682167"/>
              <a:chExt cx="130368" cy="178477"/>
            </a:xfrm>
            <a:grpFill/>
          </p:grpSpPr>
          <p:sp>
            <p:nvSpPr>
              <p:cNvPr id="494" name="Oval 493"/>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5" name="Oval 494"/>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9" name="Group 58"/>
            <p:cNvGrpSpPr/>
            <p:nvPr/>
          </p:nvGrpSpPr>
          <p:grpSpPr>
            <a:xfrm rot="14226666">
              <a:off x="2315556" y="1604024"/>
              <a:ext cx="130367" cy="178476"/>
              <a:chOff x="4389121" y="1682167"/>
              <a:chExt cx="130368" cy="178477"/>
            </a:xfrm>
            <a:grpFill/>
          </p:grpSpPr>
          <p:sp>
            <p:nvSpPr>
              <p:cNvPr id="492" name="Oval 491"/>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3" name="Oval 492"/>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0" name="Group 59"/>
            <p:cNvGrpSpPr/>
            <p:nvPr/>
          </p:nvGrpSpPr>
          <p:grpSpPr>
            <a:xfrm rot="19524578">
              <a:off x="2106100" y="1596110"/>
              <a:ext cx="118291" cy="169906"/>
              <a:chOff x="4389121" y="1681383"/>
              <a:chExt cx="124804" cy="179261"/>
            </a:xfrm>
            <a:grpFill/>
          </p:grpSpPr>
          <p:sp>
            <p:nvSpPr>
              <p:cNvPr id="490" name="Oval 489"/>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1" name="Oval 490"/>
              <p:cNvSpPr/>
              <p:nvPr/>
            </p:nvSpPr>
            <p:spPr>
              <a:xfrm>
                <a:off x="4449917" y="1681383"/>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1" name="Group 60"/>
            <p:cNvGrpSpPr/>
            <p:nvPr/>
          </p:nvGrpSpPr>
          <p:grpSpPr>
            <a:xfrm rot="7412913">
              <a:off x="1619719" y="1684019"/>
              <a:ext cx="105129" cy="143924"/>
              <a:chOff x="4389121" y="1682167"/>
              <a:chExt cx="130368" cy="178477"/>
            </a:xfrm>
            <a:grpFill/>
          </p:grpSpPr>
          <p:sp>
            <p:nvSpPr>
              <p:cNvPr id="488" name="Oval 487"/>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9" name="Oval 488"/>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2" name="Group 61"/>
            <p:cNvGrpSpPr/>
            <p:nvPr/>
          </p:nvGrpSpPr>
          <p:grpSpPr>
            <a:xfrm rot="16200000">
              <a:off x="1823359" y="1662912"/>
              <a:ext cx="76809" cy="105153"/>
              <a:chOff x="4389121" y="1682167"/>
              <a:chExt cx="130368" cy="178477"/>
            </a:xfrm>
            <a:grpFill/>
          </p:grpSpPr>
          <p:sp>
            <p:nvSpPr>
              <p:cNvPr id="486" name="Oval 485"/>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7" name="Oval 486"/>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3" name="Oval 62"/>
            <p:cNvSpPr/>
            <p:nvPr/>
          </p:nvSpPr>
          <p:spPr>
            <a:xfrm rot="19524578">
              <a:off x="1866592" y="1484537"/>
              <a:ext cx="60668" cy="606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p:nvSpPr>
          <p:spPr>
            <a:xfrm rot="14226666">
              <a:off x="2371877" y="1513969"/>
              <a:ext cx="95331" cy="9533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p:nvSpPr>
          <p:spPr>
            <a:xfrm rot="14226666">
              <a:off x="2155811" y="1793128"/>
              <a:ext cx="95331" cy="9533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6" name="Group 65"/>
            <p:cNvGrpSpPr/>
            <p:nvPr/>
          </p:nvGrpSpPr>
          <p:grpSpPr>
            <a:xfrm rot="16200000">
              <a:off x="2209107" y="2125763"/>
              <a:ext cx="76809" cy="105153"/>
              <a:chOff x="4389121" y="1682167"/>
              <a:chExt cx="130368" cy="178477"/>
            </a:xfrm>
            <a:grpFill/>
          </p:grpSpPr>
          <p:sp>
            <p:nvSpPr>
              <p:cNvPr id="484" name="Oval 483"/>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5" name="Oval 484"/>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rot="19524578">
              <a:off x="2758538" y="1851047"/>
              <a:ext cx="60668" cy="606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p:nvSpPr>
          <p:spPr>
            <a:xfrm rot="16200000">
              <a:off x="2992273" y="1611619"/>
              <a:ext cx="37712" cy="377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p:nvSpPr>
          <p:spPr>
            <a:xfrm rot="2461025">
              <a:off x="3430594" y="159790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p:nvSpPr>
          <p:spPr>
            <a:xfrm rot="2461025">
              <a:off x="3578871" y="175030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p:nvSpPr>
          <p:spPr>
            <a:xfrm rot="2461025">
              <a:off x="3291020" y="1903182"/>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p:nvSpPr>
          <p:spPr>
            <a:xfrm rot="2461025">
              <a:off x="3426143" y="2199800"/>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p:nvSpPr>
          <p:spPr>
            <a:xfrm rot="2461025">
              <a:off x="4182028" y="1898388"/>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p:nvSpPr>
          <p:spPr>
            <a:xfrm rot="2461025">
              <a:off x="4928917" y="1230652"/>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p:cNvSpPr/>
            <p:nvPr/>
          </p:nvSpPr>
          <p:spPr>
            <a:xfrm rot="2461025">
              <a:off x="5180886" y="1153750"/>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p:nvSpPr>
          <p:spPr>
            <a:xfrm rot="2461025">
              <a:off x="5323760" y="1271225"/>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p:nvSpPr>
          <p:spPr>
            <a:xfrm rot="2461025">
              <a:off x="4669712" y="1166451"/>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p:nvSpPr>
          <p:spPr>
            <a:xfrm rot="2461025">
              <a:off x="4390313" y="116962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p:nvSpPr>
          <p:spPr>
            <a:xfrm>
              <a:off x="4793422" y="1422797"/>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p:nvSpPr>
          <p:spPr>
            <a:xfrm>
              <a:off x="5316571" y="1361074"/>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p:nvSpPr>
          <p:spPr>
            <a:xfrm>
              <a:off x="4756057" y="1176866"/>
              <a:ext cx="141901" cy="14190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p:nvSpPr>
          <p:spPr>
            <a:xfrm>
              <a:off x="5275229" y="1101706"/>
              <a:ext cx="141901" cy="14190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p:nvSpPr>
          <p:spPr>
            <a:xfrm>
              <a:off x="4958885" y="1559988"/>
              <a:ext cx="103652" cy="1036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p:nvSpPr>
          <p:spPr>
            <a:xfrm>
              <a:off x="4865460" y="1313018"/>
              <a:ext cx="94269" cy="9426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5" name="Group 84"/>
            <p:cNvGrpSpPr/>
            <p:nvPr/>
          </p:nvGrpSpPr>
          <p:grpSpPr>
            <a:xfrm rot="18329761">
              <a:off x="3480341" y="2409480"/>
              <a:ext cx="130367" cy="178476"/>
              <a:chOff x="4389121" y="1682167"/>
              <a:chExt cx="130368" cy="178477"/>
            </a:xfrm>
            <a:grpFill/>
          </p:grpSpPr>
          <p:sp>
            <p:nvSpPr>
              <p:cNvPr id="482" name="Oval 481"/>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3" name="Oval 482"/>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6" name="Group 85"/>
            <p:cNvGrpSpPr/>
            <p:nvPr/>
          </p:nvGrpSpPr>
          <p:grpSpPr>
            <a:xfrm rot="7049674">
              <a:off x="3403375" y="2509827"/>
              <a:ext cx="108743" cy="148872"/>
              <a:chOff x="4389121" y="1682167"/>
              <a:chExt cx="130368" cy="178477"/>
            </a:xfrm>
            <a:grpFill/>
          </p:grpSpPr>
          <p:sp>
            <p:nvSpPr>
              <p:cNvPr id="480" name="Oval 479"/>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1" name="Oval 480"/>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 name="Group 86"/>
            <p:cNvGrpSpPr/>
            <p:nvPr/>
          </p:nvGrpSpPr>
          <p:grpSpPr>
            <a:xfrm rot="14051559">
              <a:off x="2343095" y="2283049"/>
              <a:ext cx="163137" cy="223339"/>
              <a:chOff x="4389121" y="1682167"/>
              <a:chExt cx="130368" cy="178477"/>
            </a:xfrm>
            <a:grpFill/>
          </p:grpSpPr>
          <p:sp>
            <p:nvSpPr>
              <p:cNvPr id="478" name="Oval 477"/>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9" name="Oval 478"/>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8" name="Oval 87"/>
            <p:cNvSpPr/>
            <p:nvPr/>
          </p:nvSpPr>
          <p:spPr>
            <a:xfrm rot="18329761">
              <a:off x="3091233" y="235492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p:nvSpPr>
          <p:spPr>
            <a:xfrm rot="18329761">
              <a:off x="3107944" y="2256682"/>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p:nvSpPr>
          <p:spPr>
            <a:xfrm rot="18033497">
              <a:off x="3225910" y="2799339"/>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p:nvSpPr>
          <p:spPr>
            <a:xfrm rot="18033497">
              <a:off x="3088789" y="2732782"/>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p:nvSpPr>
          <p:spPr>
            <a:xfrm rot="18033497">
              <a:off x="2899900" y="2856696"/>
              <a:ext cx="129809" cy="12980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p:nvSpPr>
          <p:spPr>
            <a:xfrm rot="18033497">
              <a:off x="2630167" y="2993843"/>
              <a:ext cx="129809" cy="12980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p:nvSpPr>
          <p:spPr>
            <a:xfrm rot="18033497">
              <a:off x="3053681" y="2634789"/>
              <a:ext cx="92398" cy="923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p:nvSpPr>
          <p:spPr>
            <a:xfrm rot="18033497">
              <a:off x="2986920" y="2774768"/>
              <a:ext cx="92398" cy="923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p:nvSpPr>
          <p:spPr>
            <a:xfrm rot="18033497">
              <a:off x="2533129" y="2658439"/>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p:nvSpPr>
          <p:spPr>
            <a:xfrm rot="18033497">
              <a:off x="2508591" y="2745075"/>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p:nvSpPr>
          <p:spPr>
            <a:xfrm rot="18033497">
              <a:off x="2005398" y="2787301"/>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p:nvSpPr>
          <p:spPr>
            <a:xfrm>
              <a:off x="2825091" y="3430757"/>
              <a:ext cx="204894" cy="2048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rot="18033497">
              <a:off x="3021395" y="3606449"/>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p:nvSpPr>
          <p:spPr>
            <a:xfrm rot="18033497">
              <a:off x="2937861" y="3649167"/>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02" name="Group 101"/>
            <p:cNvGrpSpPr/>
            <p:nvPr/>
          </p:nvGrpSpPr>
          <p:grpSpPr>
            <a:xfrm>
              <a:off x="2785817" y="3340152"/>
              <a:ext cx="174067" cy="109779"/>
              <a:chOff x="2785827" y="3340163"/>
              <a:chExt cx="174068" cy="109779"/>
            </a:xfrm>
            <a:grpFill/>
          </p:grpSpPr>
          <p:sp>
            <p:nvSpPr>
              <p:cNvPr id="476" name="Oval 475"/>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7" name="Oval 476"/>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3" name="Oval 102"/>
            <p:cNvSpPr/>
            <p:nvPr/>
          </p:nvSpPr>
          <p:spPr>
            <a:xfrm>
              <a:off x="3811039" y="3935913"/>
              <a:ext cx="460435" cy="460435"/>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p:nvSpPr>
          <p:spPr>
            <a:xfrm>
              <a:off x="3476616" y="3766216"/>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p:nvSpPr>
          <p:spPr>
            <a:xfrm>
              <a:off x="3170702" y="4007712"/>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p:nvSpPr>
          <p:spPr>
            <a:xfrm>
              <a:off x="3518499" y="4416731"/>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7" name="Oval 106"/>
            <p:cNvSpPr/>
            <p:nvPr/>
          </p:nvSpPr>
          <p:spPr>
            <a:xfrm>
              <a:off x="4020149" y="4413557"/>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8" name="Oval 107"/>
            <p:cNvSpPr/>
            <p:nvPr/>
          </p:nvSpPr>
          <p:spPr>
            <a:xfrm>
              <a:off x="4293196" y="4689780"/>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9" name="Oval 108"/>
            <p:cNvSpPr/>
            <p:nvPr/>
          </p:nvSpPr>
          <p:spPr>
            <a:xfrm>
              <a:off x="4403529" y="4315926"/>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0" name="Oval 109"/>
            <p:cNvSpPr/>
            <p:nvPr/>
          </p:nvSpPr>
          <p:spPr>
            <a:xfrm>
              <a:off x="3637410" y="5198474"/>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1" name="Oval 110"/>
            <p:cNvSpPr/>
            <p:nvPr/>
          </p:nvSpPr>
          <p:spPr>
            <a:xfrm>
              <a:off x="4083725" y="5036089"/>
              <a:ext cx="204894" cy="2048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Oval 111"/>
            <p:cNvSpPr/>
            <p:nvPr/>
          </p:nvSpPr>
          <p:spPr>
            <a:xfrm>
              <a:off x="3786763" y="5699706"/>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p:nvSpPr>
          <p:spPr>
            <a:xfrm>
              <a:off x="3553066" y="4955003"/>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p:nvSpPr>
          <p:spPr>
            <a:xfrm>
              <a:off x="3580014" y="4138081"/>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p:nvSpPr>
          <p:spPr>
            <a:xfrm>
              <a:off x="3289460" y="3768580"/>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p:nvSpPr>
          <p:spPr>
            <a:xfrm>
              <a:off x="3462067" y="4279212"/>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p:nvSpPr>
          <p:spPr>
            <a:xfrm>
              <a:off x="4312748" y="4191103"/>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8" name="Group 117"/>
            <p:cNvGrpSpPr/>
            <p:nvPr/>
          </p:nvGrpSpPr>
          <p:grpSpPr>
            <a:xfrm rot="20597990">
              <a:off x="3318253" y="4521265"/>
              <a:ext cx="174067" cy="109779"/>
              <a:chOff x="2785827" y="3340163"/>
              <a:chExt cx="174068" cy="109779"/>
            </a:xfrm>
            <a:grpFill/>
          </p:grpSpPr>
          <p:sp>
            <p:nvSpPr>
              <p:cNvPr id="474" name="Oval 473"/>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5" name="Oval 474"/>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9" name="Group 118"/>
            <p:cNvGrpSpPr/>
            <p:nvPr/>
          </p:nvGrpSpPr>
          <p:grpSpPr>
            <a:xfrm rot="3703030">
              <a:off x="3158127" y="4367259"/>
              <a:ext cx="174067" cy="109779"/>
              <a:chOff x="2785827" y="3340163"/>
              <a:chExt cx="174068" cy="109779"/>
            </a:xfrm>
            <a:grpFill/>
          </p:grpSpPr>
          <p:sp>
            <p:nvSpPr>
              <p:cNvPr id="472" name="Oval 471"/>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3" name="Oval 472"/>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0" name="Group 119"/>
            <p:cNvGrpSpPr/>
            <p:nvPr/>
          </p:nvGrpSpPr>
          <p:grpSpPr>
            <a:xfrm rot="3703030">
              <a:off x="3697143" y="4312847"/>
              <a:ext cx="230787" cy="145549"/>
              <a:chOff x="2785827" y="3340163"/>
              <a:chExt cx="174068" cy="109779"/>
            </a:xfrm>
            <a:grpFill/>
          </p:grpSpPr>
          <p:sp>
            <p:nvSpPr>
              <p:cNvPr id="470" name="Oval 469"/>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1" name="Oval 470"/>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1" name="Oval 120"/>
            <p:cNvSpPr/>
            <p:nvPr/>
          </p:nvSpPr>
          <p:spPr>
            <a:xfrm rot="136527">
              <a:off x="3919579" y="441219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p:nvSpPr>
          <p:spPr>
            <a:xfrm rot="136527">
              <a:off x="3882145" y="4533846"/>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p:nvSpPr>
          <p:spPr>
            <a:xfrm rot="136527">
              <a:off x="4229685" y="4317814"/>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p:nvSpPr>
          <p:spPr>
            <a:xfrm rot="136527">
              <a:off x="4310976" y="4386311"/>
              <a:ext cx="88462" cy="824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p:nvSpPr>
          <p:spPr>
            <a:xfrm rot="136527">
              <a:off x="4366058" y="4596837"/>
              <a:ext cx="88462" cy="824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p:nvSpPr>
          <p:spPr>
            <a:xfrm rot="136527">
              <a:off x="3850941" y="3867021"/>
              <a:ext cx="88462" cy="824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p:nvSpPr>
          <p:spPr>
            <a:xfrm rot="136527">
              <a:off x="3333367" y="4379271"/>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p:nvSpPr>
          <p:spPr>
            <a:xfrm rot="136527">
              <a:off x="3408912" y="4683202"/>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p:nvSpPr>
          <p:spPr>
            <a:xfrm rot="136527">
              <a:off x="3557754" y="4804157"/>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p:nvSpPr>
          <p:spPr>
            <a:xfrm rot="136527">
              <a:off x="3551448" y="5149538"/>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p:nvSpPr>
          <p:spPr>
            <a:xfrm rot="136527">
              <a:off x="3703322" y="5870908"/>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p:nvSpPr>
          <p:spPr>
            <a:xfrm>
              <a:off x="3884226" y="5494811"/>
              <a:ext cx="204894" cy="2048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p:nvSpPr>
          <p:spPr>
            <a:xfrm>
              <a:off x="3796013" y="5966115"/>
              <a:ext cx="199419" cy="19941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p:nvSpPr>
          <p:spPr>
            <a:xfrm rot="136527">
              <a:off x="4164890" y="4778317"/>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p:nvSpPr>
          <p:spPr>
            <a:xfrm rot="136527">
              <a:off x="4283063" y="5011838"/>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p:nvSpPr>
          <p:spPr>
            <a:xfrm rot="136527">
              <a:off x="3701262" y="5089790"/>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p:nvSpPr>
          <p:spPr>
            <a:xfrm rot="136527">
              <a:off x="3632954" y="5525110"/>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p:nvSpPr>
          <p:spPr>
            <a:xfrm rot="136527">
              <a:off x="4261701" y="5180514"/>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p:nvSpPr>
          <p:spPr>
            <a:xfrm>
              <a:off x="4007870" y="5245154"/>
              <a:ext cx="263723" cy="2637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Oval 139"/>
            <p:cNvSpPr/>
            <p:nvPr/>
          </p:nvSpPr>
          <p:spPr>
            <a:xfrm rot="136527">
              <a:off x="4165388" y="4904258"/>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rot="136527">
              <a:off x="3951671" y="5155966"/>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p:nvSpPr>
          <p:spPr>
            <a:xfrm rot="18033497">
              <a:off x="3232144" y="3931007"/>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p:nvSpPr>
          <p:spPr>
            <a:xfrm rot="18033497">
              <a:off x="3390444" y="3935737"/>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p:nvSpPr>
          <p:spPr>
            <a:xfrm rot="18033497">
              <a:off x="3457005" y="3733728"/>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p:nvSpPr>
          <p:spPr>
            <a:xfrm rot="18033497">
              <a:off x="3806619" y="3795264"/>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p:nvSpPr>
          <p:spPr>
            <a:xfrm rot="18033497">
              <a:off x="3521324" y="4094461"/>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p:nvSpPr>
          <p:spPr>
            <a:xfrm rot="18033497">
              <a:off x="3721197" y="4097994"/>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p:nvSpPr>
          <p:spPr>
            <a:xfrm rot="18033497">
              <a:off x="3440331" y="4599484"/>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p:nvSpPr>
          <p:spPr>
            <a:xfrm rot="18033497">
              <a:off x="3474534" y="4449683"/>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p:nvSpPr>
          <p:spPr>
            <a:xfrm rot="18033497">
              <a:off x="3710851" y="5709751"/>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p:nvSpPr>
          <p:spPr>
            <a:xfrm>
              <a:off x="3726727" y="4712871"/>
              <a:ext cx="417627" cy="417627"/>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p:nvSpPr>
          <p:spPr>
            <a:xfrm rot="136527">
              <a:off x="3739222" y="5566019"/>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Oval 152"/>
            <p:cNvSpPr/>
            <p:nvPr/>
          </p:nvSpPr>
          <p:spPr>
            <a:xfrm rot="18033497">
              <a:off x="3850867" y="5898216"/>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p:nvSpPr>
          <p:spPr>
            <a:xfrm rot="136527">
              <a:off x="3861339" y="6178304"/>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p:nvSpPr>
          <p:spPr>
            <a:xfrm>
              <a:off x="5749564" y="3327686"/>
              <a:ext cx="398623" cy="3986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p:nvSpPr>
          <p:spPr>
            <a:xfrm>
              <a:off x="6403247" y="3539161"/>
              <a:ext cx="420622" cy="4206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p:nvSpPr>
          <p:spPr>
            <a:xfrm>
              <a:off x="6665929" y="4213751"/>
              <a:ext cx="444459" cy="444459"/>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p:nvSpPr>
          <p:spPr>
            <a:xfrm>
              <a:off x="6688583" y="5154010"/>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p:nvSpPr>
          <p:spPr>
            <a:xfrm>
              <a:off x="7110388" y="4502438"/>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p:nvSpPr>
          <p:spPr>
            <a:xfrm>
              <a:off x="6947513" y="3890077"/>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p:nvSpPr>
          <p:spPr>
            <a:xfrm>
              <a:off x="6894050" y="3546681"/>
              <a:ext cx="332348" cy="332348"/>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p:nvSpPr>
          <p:spPr>
            <a:xfrm>
              <a:off x="6070900" y="2787639"/>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p:nvSpPr>
          <p:spPr>
            <a:xfrm>
              <a:off x="8556086" y="2161294"/>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p:nvSpPr>
          <p:spPr>
            <a:xfrm>
              <a:off x="8540847" y="1273921"/>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p:nvSpPr>
          <p:spPr>
            <a:xfrm>
              <a:off x="7412810" y="1794895"/>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7984587" y="2025000"/>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p:nvSpPr>
          <p:spPr>
            <a:xfrm>
              <a:off x="8846897" y="2395687"/>
              <a:ext cx="347471" cy="34986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p:nvSpPr>
          <p:spPr>
            <a:xfrm>
              <a:off x="6401827" y="4082313"/>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7311480" y="3778381"/>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p:nvSpPr>
          <p:spPr>
            <a:xfrm>
              <a:off x="7525811" y="3133671"/>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p:nvSpPr>
          <p:spPr>
            <a:xfrm>
              <a:off x="6775134" y="2269196"/>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7701732" y="2028537"/>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p:nvSpPr>
          <p:spPr>
            <a:xfrm>
              <a:off x="9445370" y="1524524"/>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p:nvSpPr>
          <p:spPr>
            <a:xfrm>
              <a:off x="10468232" y="1497297"/>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9683922" y="2271345"/>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p:nvSpPr>
          <p:spPr>
            <a:xfrm>
              <a:off x="7601811" y="2323324"/>
              <a:ext cx="550912" cy="550912"/>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p:nvSpPr>
          <p:spPr>
            <a:xfrm>
              <a:off x="8916372" y="1709934"/>
              <a:ext cx="632661" cy="632661"/>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p:nvSpPr>
          <p:spPr>
            <a:xfrm>
              <a:off x="7767922" y="1618395"/>
              <a:ext cx="420622" cy="420623"/>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p:nvSpPr>
          <p:spPr>
            <a:xfrm>
              <a:off x="6535579" y="2981472"/>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p:nvSpPr>
          <p:spPr>
            <a:xfrm>
              <a:off x="6578704" y="3264590"/>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p:nvSpPr>
          <p:spPr>
            <a:xfrm>
              <a:off x="6290289" y="3087516"/>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p:nvSpPr>
          <p:spPr>
            <a:xfrm>
              <a:off x="6975027" y="2948658"/>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p:nvSpPr>
          <p:spPr>
            <a:xfrm>
              <a:off x="8142323" y="2700628"/>
              <a:ext cx="253493" cy="2534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p:nvSpPr>
          <p:spPr>
            <a:xfrm>
              <a:off x="7533947" y="2924472"/>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p:nvSpPr>
          <p:spPr>
            <a:xfrm>
              <a:off x="6003325" y="3115224"/>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p:nvSpPr>
          <p:spPr>
            <a:xfrm>
              <a:off x="6360957" y="3341114"/>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p:nvSpPr>
          <p:spPr>
            <a:xfrm>
              <a:off x="6824069" y="3172811"/>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p:nvSpPr>
          <p:spPr>
            <a:xfrm>
              <a:off x="7870126" y="3235730"/>
              <a:ext cx="219398" cy="21577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p:nvSpPr>
          <p:spPr>
            <a:xfrm>
              <a:off x="6756879" y="288933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p:nvSpPr>
          <p:spPr>
            <a:xfrm>
              <a:off x="6822761" y="302577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p:nvSpPr>
          <p:spPr>
            <a:xfrm>
              <a:off x="6068356" y="238027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p:nvSpPr>
          <p:spPr>
            <a:xfrm>
              <a:off x="5767389" y="2487986"/>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p:nvSpPr>
          <p:spPr>
            <a:xfrm>
              <a:off x="5568150" y="304425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p:nvSpPr>
          <p:spPr>
            <a:xfrm>
              <a:off x="5593173" y="3345339"/>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p:nvSpPr>
          <p:spPr>
            <a:xfrm>
              <a:off x="5849997" y="3773859"/>
              <a:ext cx="144853" cy="14363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p:nvSpPr>
          <p:spPr>
            <a:xfrm>
              <a:off x="6154969" y="3296254"/>
              <a:ext cx="144853" cy="14363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p:nvSpPr>
          <p:spPr>
            <a:xfrm>
              <a:off x="6419614" y="2889555"/>
              <a:ext cx="144853" cy="14363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p:nvSpPr>
          <p:spPr>
            <a:xfrm>
              <a:off x="5718034" y="3005047"/>
              <a:ext cx="115917" cy="11494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p:nvSpPr>
          <p:spPr>
            <a:xfrm>
              <a:off x="5862339" y="3072101"/>
              <a:ext cx="115917" cy="11494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p:nvSpPr>
          <p:spPr>
            <a:xfrm>
              <a:off x="5652866" y="3161435"/>
              <a:ext cx="184916" cy="18335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p:nvSpPr>
          <p:spPr>
            <a:xfrm>
              <a:off x="6790314" y="347661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p:nvSpPr>
          <p:spPr>
            <a:xfrm>
              <a:off x="7578984" y="397271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Oval 202"/>
            <p:cNvSpPr/>
            <p:nvPr/>
          </p:nvSpPr>
          <p:spPr>
            <a:xfrm>
              <a:off x="7735114" y="336906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Oval 203"/>
            <p:cNvSpPr/>
            <p:nvPr/>
          </p:nvSpPr>
          <p:spPr>
            <a:xfrm>
              <a:off x="8098945" y="296140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5" name="Oval 204"/>
            <p:cNvSpPr/>
            <p:nvPr/>
          </p:nvSpPr>
          <p:spPr>
            <a:xfrm>
              <a:off x="8019482" y="311101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6" name="Oval 205"/>
            <p:cNvSpPr/>
            <p:nvPr/>
          </p:nvSpPr>
          <p:spPr>
            <a:xfrm>
              <a:off x="7866393" y="2948658"/>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7" name="Oval 206"/>
            <p:cNvSpPr/>
            <p:nvPr/>
          </p:nvSpPr>
          <p:spPr>
            <a:xfrm>
              <a:off x="7997671" y="2862620"/>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8" name="Oval 207"/>
            <p:cNvSpPr/>
            <p:nvPr/>
          </p:nvSpPr>
          <p:spPr>
            <a:xfrm>
              <a:off x="8254533" y="2981472"/>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9" name="Oval 208"/>
            <p:cNvSpPr/>
            <p:nvPr/>
          </p:nvSpPr>
          <p:spPr>
            <a:xfrm>
              <a:off x="8172984" y="2359938"/>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0" name="Oval 209"/>
            <p:cNvSpPr/>
            <p:nvPr/>
          </p:nvSpPr>
          <p:spPr>
            <a:xfrm>
              <a:off x="8382743" y="2309868"/>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1" name="Oval 210"/>
            <p:cNvSpPr/>
            <p:nvPr/>
          </p:nvSpPr>
          <p:spPr>
            <a:xfrm>
              <a:off x="7311873" y="2855477"/>
              <a:ext cx="213003" cy="20948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2" name="Oval 211"/>
            <p:cNvSpPr/>
            <p:nvPr/>
          </p:nvSpPr>
          <p:spPr>
            <a:xfrm>
              <a:off x="7315677" y="2693268"/>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3" name="Oval 212"/>
            <p:cNvSpPr/>
            <p:nvPr/>
          </p:nvSpPr>
          <p:spPr>
            <a:xfrm>
              <a:off x="7423780" y="307210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4" name="Oval 213"/>
            <p:cNvSpPr/>
            <p:nvPr/>
          </p:nvSpPr>
          <p:spPr>
            <a:xfrm>
              <a:off x="7201334" y="332239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5" name="Oval 214"/>
            <p:cNvSpPr/>
            <p:nvPr/>
          </p:nvSpPr>
          <p:spPr>
            <a:xfrm>
              <a:off x="7147767" y="3174465"/>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6" name="Oval 215"/>
            <p:cNvSpPr/>
            <p:nvPr/>
          </p:nvSpPr>
          <p:spPr>
            <a:xfrm>
              <a:off x="7635143" y="347661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7" name="Oval 216"/>
            <p:cNvSpPr/>
            <p:nvPr/>
          </p:nvSpPr>
          <p:spPr>
            <a:xfrm>
              <a:off x="7447705" y="360509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8" name="Oval 217"/>
            <p:cNvSpPr/>
            <p:nvPr/>
          </p:nvSpPr>
          <p:spPr>
            <a:xfrm>
              <a:off x="7230940" y="368763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9" name="Oval 218"/>
            <p:cNvSpPr/>
            <p:nvPr/>
          </p:nvSpPr>
          <p:spPr>
            <a:xfrm>
              <a:off x="6694814" y="405982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0" name="Oval 219"/>
            <p:cNvSpPr/>
            <p:nvPr/>
          </p:nvSpPr>
          <p:spPr>
            <a:xfrm>
              <a:off x="6513065" y="475971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1" name="Oval 220"/>
            <p:cNvSpPr/>
            <p:nvPr/>
          </p:nvSpPr>
          <p:spPr>
            <a:xfrm>
              <a:off x="6609493" y="462414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2" name="Oval 221"/>
            <p:cNvSpPr/>
            <p:nvPr/>
          </p:nvSpPr>
          <p:spPr>
            <a:xfrm>
              <a:off x="7052602" y="518103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3" name="Oval 222"/>
            <p:cNvSpPr/>
            <p:nvPr/>
          </p:nvSpPr>
          <p:spPr>
            <a:xfrm>
              <a:off x="7433212" y="4044063"/>
              <a:ext cx="162545" cy="16254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4" name="Oval 223"/>
            <p:cNvSpPr/>
            <p:nvPr/>
          </p:nvSpPr>
          <p:spPr>
            <a:xfrm>
              <a:off x="7279046" y="407771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5" name="Oval 224"/>
            <p:cNvSpPr/>
            <p:nvPr/>
          </p:nvSpPr>
          <p:spPr>
            <a:xfrm>
              <a:off x="7137584" y="4213751"/>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6" name="Oval 225"/>
            <p:cNvSpPr/>
            <p:nvPr/>
          </p:nvSpPr>
          <p:spPr>
            <a:xfrm>
              <a:off x="6737586" y="3901088"/>
              <a:ext cx="162545" cy="16254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7" name="Oval 226"/>
            <p:cNvSpPr/>
            <p:nvPr/>
          </p:nvSpPr>
          <p:spPr>
            <a:xfrm>
              <a:off x="6184172" y="346135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8" name="Oval 227"/>
            <p:cNvSpPr/>
            <p:nvPr/>
          </p:nvSpPr>
          <p:spPr>
            <a:xfrm>
              <a:off x="6289889" y="384259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9" name="Oval 228"/>
            <p:cNvSpPr/>
            <p:nvPr/>
          </p:nvSpPr>
          <p:spPr>
            <a:xfrm>
              <a:off x="7282366" y="3534895"/>
              <a:ext cx="155034" cy="15503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0" name="Oval 229"/>
            <p:cNvSpPr/>
            <p:nvPr/>
          </p:nvSpPr>
          <p:spPr>
            <a:xfrm rot="136527">
              <a:off x="6041615" y="375870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1" name="Oval 230"/>
            <p:cNvSpPr/>
            <p:nvPr/>
          </p:nvSpPr>
          <p:spPr>
            <a:xfrm rot="136527">
              <a:off x="6479830" y="396918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2" name="Oval 231"/>
            <p:cNvSpPr/>
            <p:nvPr/>
          </p:nvSpPr>
          <p:spPr>
            <a:xfrm rot="136527">
              <a:off x="6840383" y="4068049"/>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3" name="Oval 232"/>
            <p:cNvSpPr/>
            <p:nvPr/>
          </p:nvSpPr>
          <p:spPr>
            <a:xfrm rot="136527">
              <a:off x="6829050" y="380034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4" name="Oval 233"/>
            <p:cNvSpPr/>
            <p:nvPr/>
          </p:nvSpPr>
          <p:spPr>
            <a:xfrm rot="136527">
              <a:off x="6936605" y="344126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5" name="Oval 234"/>
            <p:cNvSpPr/>
            <p:nvPr/>
          </p:nvSpPr>
          <p:spPr>
            <a:xfrm rot="136527">
              <a:off x="7209786" y="347078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6" name="Oval 235"/>
            <p:cNvSpPr/>
            <p:nvPr/>
          </p:nvSpPr>
          <p:spPr>
            <a:xfrm rot="136527">
              <a:off x="7412212" y="321609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7" name="Oval 236"/>
            <p:cNvSpPr/>
            <p:nvPr/>
          </p:nvSpPr>
          <p:spPr>
            <a:xfrm rot="136527">
              <a:off x="7313265" y="258762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8" name="Oval 237"/>
            <p:cNvSpPr/>
            <p:nvPr/>
          </p:nvSpPr>
          <p:spPr>
            <a:xfrm rot="136527">
              <a:off x="6035120" y="227884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9" name="Oval 238"/>
            <p:cNvSpPr/>
            <p:nvPr/>
          </p:nvSpPr>
          <p:spPr>
            <a:xfrm>
              <a:off x="5810264" y="2835803"/>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0" name="Oval 239"/>
            <p:cNvSpPr/>
            <p:nvPr/>
          </p:nvSpPr>
          <p:spPr>
            <a:xfrm rot="136527">
              <a:off x="5983777" y="2513358"/>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1" name="Oval 240"/>
            <p:cNvSpPr/>
            <p:nvPr/>
          </p:nvSpPr>
          <p:spPr>
            <a:xfrm rot="136527">
              <a:off x="5992309" y="3014632"/>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42" name="Group 241"/>
            <p:cNvGrpSpPr/>
            <p:nvPr/>
          </p:nvGrpSpPr>
          <p:grpSpPr>
            <a:xfrm>
              <a:off x="5506088" y="3186560"/>
              <a:ext cx="128917" cy="184328"/>
              <a:chOff x="5506106" y="3186571"/>
              <a:chExt cx="128918" cy="184328"/>
            </a:xfrm>
            <a:grpFill/>
          </p:grpSpPr>
          <p:sp>
            <p:nvSpPr>
              <p:cNvPr id="468" name="Oval 467"/>
              <p:cNvSpPr/>
              <p:nvPr/>
            </p:nvSpPr>
            <p:spPr>
              <a:xfrm rot="136527">
                <a:off x="5554174" y="3186571"/>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9" name="Oval 468"/>
              <p:cNvSpPr/>
              <p:nvPr/>
            </p:nvSpPr>
            <p:spPr>
              <a:xfrm rot="136527">
                <a:off x="5506106" y="3273911"/>
                <a:ext cx="96988" cy="969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43" name="Group 242"/>
            <p:cNvGrpSpPr/>
            <p:nvPr/>
          </p:nvGrpSpPr>
          <p:grpSpPr>
            <a:xfrm>
              <a:off x="6990390" y="2520091"/>
              <a:ext cx="129062" cy="178651"/>
              <a:chOff x="5554174" y="3186571"/>
              <a:chExt cx="129062" cy="178651"/>
            </a:xfrm>
            <a:grpFill/>
          </p:grpSpPr>
          <p:sp>
            <p:nvSpPr>
              <p:cNvPr id="466" name="Oval 465"/>
              <p:cNvSpPr/>
              <p:nvPr/>
            </p:nvSpPr>
            <p:spPr>
              <a:xfrm rot="136527">
                <a:off x="5554174" y="3186571"/>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7" name="Oval 466"/>
              <p:cNvSpPr/>
              <p:nvPr/>
            </p:nvSpPr>
            <p:spPr>
              <a:xfrm rot="136527">
                <a:off x="5586248" y="3268234"/>
                <a:ext cx="96988" cy="969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44" name="Oval 243"/>
            <p:cNvSpPr/>
            <p:nvPr/>
          </p:nvSpPr>
          <p:spPr>
            <a:xfrm>
              <a:off x="7121289" y="2514789"/>
              <a:ext cx="184034" cy="180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5" name="Oval 244"/>
            <p:cNvSpPr/>
            <p:nvPr/>
          </p:nvSpPr>
          <p:spPr>
            <a:xfrm rot="136527">
              <a:off x="7085133" y="3277126"/>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6" name="Oval 245"/>
            <p:cNvSpPr/>
            <p:nvPr/>
          </p:nvSpPr>
          <p:spPr>
            <a:xfrm>
              <a:off x="6136773" y="3608981"/>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7" name="Oval 246"/>
            <p:cNvSpPr/>
            <p:nvPr/>
          </p:nvSpPr>
          <p:spPr>
            <a:xfrm>
              <a:off x="5472200" y="3473324"/>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8" name="Oval 247"/>
            <p:cNvSpPr/>
            <p:nvPr/>
          </p:nvSpPr>
          <p:spPr>
            <a:xfrm>
              <a:off x="5617027" y="3712344"/>
              <a:ext cx="213139" cy="21313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9" name="Oval 248"/>
            <p:cNvSpPr/>
            <p:nvPr/>
          </p:nvSpPr>
          <p:spPr>
            <a:xfrm>
              <a:off x="7625185" y="3752433"/>
              <a:ext cx="213139" cy="21313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0" name="Oval 249"/>
            <p:cNvSpPr/>
            <p:nvPr/>
          </p:nvSpPr>
          <p:spPr>
            <a:xfrm>
              <a:off x="6854757" y="4705961"/>
              <a:ext cx="228673" cy="22867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1" name="Oval 250"/>
            <p:cNvSpPr/>
            <p:nvPr/>
          </p:nvSpPr>
          <p:spPr>
            <a:xfrm>
              <a:off x="7064865" y="4849038"/>
              <a:ext cx="214598" cy="2145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2" name="Oval 251"/>
            <p:cNvSpPr/>
            <p:nvPr/>
          </p:nvSpPr>
          <p:spPr>
            <a:xfrm>
              <a:off x="7578984" y="4902790"/>
              <a:ext cx="214598" cy="2145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3" name="Oval 252"/>
            <p:cNvSpPr/>
            <p:nvPr/>
          </p:nvSpPr>
          <p:spPr>
            <a:xfrm>
              <a:off x="6895068" y="4973951"/>
              <a:ext cx="180058" cy="18005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4" name="Oval 253"/>
            <p:cNvSpPr/>
            <p:nvPr/>
          </p:nvSpPr>
          <p:spPr>
            <a:xfrm>
              <a:off x="6596985" y="4970202"/>
              <a:ext cx="180058" cy="18005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5" name="Oval 254"/>
            <p:cNvSpPr/>
            <p:nvPr/>
          </p:nvSpPr>
          <p:spPr>
            <a:xfrm>
              <a:off x="6654683" y="4768780"/>
              <a:ext cx="180058" cy="18005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6" name="Oval 255"/>
            <p:cNvSpPr/>
            <p:nvPr/>
          </p:nvSpPr>
          <p:spPr>
            <a:xfrm>
              <a:off x="7137584" y="5077575"/>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7" name="Oval 256"/>
            <p:cNvSpPr/>
            <p:nvPr/>
          </p:nvSpPr>
          <p:spPr>
            <a:xfrm>
              <a:off x="6801833" y="4921684"/>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8" name="Oval 257"/>
            <p:cNvSpPr/>
            <p:nvPr/>
          </p:nvSpPr>
          <p:spPr>
            <a:xfrm>
              <a:off x="7692234" y="4786097"/>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9" name="Oval 258"/>
            <p:cNvSpPr/>
            <p:nvPr/>
          </p:nvSpPr>
          <p:spPr>
            <a:xfrm>
              <a:off x="9691335" y="4231999"/>
              <a:ext cx="68439" cy="6843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0" name="Oval 259"/>
            <p:cNvSpPr/>
            <p:nvPr/>
          </p:nvSpPr>
          <p:spPr>
            <a:xfrm>
              <a:off x="10222539" y="4010709"/>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1" name="Oval 260"/>
            <p:cNvSpPr/>
            <p:nvPr/>
          </p:nvSpPr>
          <p:spPr>
            <a:xfrm>
              <a:off x="10362384" y="4230158"/>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2" name="Oval 261"/>
            <p:cNvSpPr/>
            <p:nvPr/>
          </p:nvSpPr>
          <p:spPr>
            <a:xfrm>
              <a:off x="10768338" y="4694919"/>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 name="Oval 262"/>
            <p:cNvSpPr/>
            <p:nvPr/>
          </p:nvSpPr>
          <p:spPr>
            <a:xfrm>
              <a:off x="7042638" y="3388033"/>
              <a:ext cx="143134" cy="14313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4" name="Oval 263"/>
            <p:cNvSpPr/>
            <p:nvPr/>
          </p:nvSpPr>
          <p:spPr>
            <a:xfrm rot="136527">
              <a:off x="7355996" y="345106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5" name="Oval 264"/>
            <p:cNvSpPr/>
            <p:nvPr/>
          </p:nvSpPr>
          <p:spPr>
            <a:xfrm rot="136527">
              <a:off x="7585618" y="342320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6" name="Oval 265"/>
            <p:cNvSpPr/>
            <p:nvPr/>
          </p:nvSpPr>
          <p:spPr>
            <a:xfrm rot="136527">
              <a:off x="7811377" y="322524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7" name="Oval 266"/>
            <p:cNvSpPr/>
            <p:nvPr/>
          </p:nvSpPr>
          <p:spPr>
            <a:xfrm rot="136527">
              <a:off x="8022925" y="302692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8" name="Oval 267"/>
            <p:cNvSpPr/>
            <p:nvPr/>
          </p:nvSpPr>
          <p:spPr>
            <a:xfrm rot="136527">
              <a:off x="8189803" y="261302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9" name="Oval 268"/>
            <p:cNvSpPr/>
            <p:nvPr/>
          </p:nvSpPr>
          <p:spPr>
            <a:xfrm rot="136527">
              <a:off x="8301645" y="229142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0" name="Oval 269"/>
            <p:cNvSpPr/>
            <p:nvPr/>
          </p:nvSpPr>
          <p:spPr>
            <a:xfrm rot="136527">
              <a:off x="7444697" y="475667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1" name="Oval 270"/>
            <p:cNvSpPr/>
            <p:nvPr/>
          </p:nvSpPr>
          <p:spPr>
            <a:xfrm rot="136527">
              <a:off x="7443994" y="454949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2" name="Oval 271"/>
            <p:cNvSpPr/>
            <p:nvPr/>
          </p:nvSpPr>
          <p:spPr>
            <a:xfrm rot="136527">
              <a:off x="7546652" y="373901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3" name="Oval 272"/>
            <p:cNvSpPr/>
            <p:nvPr/>
          </p:nvSpPr>
          <p:spPr>
            <a:xfrm rot="136527">
              <a:off x="7870957" y="348076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4" name="Oval 273"/>
            <p:cNvSpPr/>
            <p:nvPr/>
          </p:nvSpPr>
          <p:spPr>
            <a:xfrm rot="136527">
              <a:off x="6524247" y="326794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5" name="Oval 274"/>
            <p:cNvSpPr/>
            <p:nvPr/>
          </p:nvSpPr>
          <p:spPr>
            <a:xfrm rot="136527">
              <a:off x="5502139" y="338929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6" name="Oval 275"/>
            <p:cNvSpPr/>
            <p:nvPr/>
          </p:nvSpPr>
          <p:spPr>
            <a:xfrm rot="136527">
              <a:off x="5869231" y="322221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7" name="Oval 276"/>
            <p:cNvSpPr/>
            <p:nvPr/>
          </p:nvSpPr>
          <p:spPr>
            <a:xfrm rot="136527">
              <a:off x="6216651" y="314542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8" name="Oval 277"/>
            <p:cNvSpPr/>
            <p:nvPr/>
          </p:nvSpPr>
          <p:spPr>
            <a:xfrm rot="136527">
              <a:off x="6309102" y="332789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9" name="Oval 278"/>
            <p:cNvSpPr/>
            <p:nvPr/>
          </p:nvSpPr>
          <p:spPr>
            <a:xfrm rot="136527">
              <a:off x="6334757" y="353615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0" name="Oval 279"/>
            <p:cNvSpPr/>
            <p:nvPr/>
          </p:nvSpPr>
          <p:spPr>
            <a:xfrm rot="136527">
              <a:off x="6385950" y="398057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1" name="Oval 280"/>
            <p:cNvSpPr/>
            <p:nvPr/>
          </p:nvSpPr>
          <p:spPr>
            <a:xfrm rot="136527">
              <a:off x="6567722" y="447010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2" name="Oval 281"/>
            <p:cNvSpPr/>
            <p:nvPr/>
          </p:nvSpPr>
          <p:spPr>
            <a:xfrm rot="136527">
              <a:off x="6811623" y="5055205"/>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3" name="Oval 282"/>
            <p:cNvSpPr/>
            <p:nvPr/>
          </p:nvSpPr>
          <p:spPr>
            <a:xfrm rot="136527">
              <a:off x="6667186" y="546248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4" name="Oval 283"/>
            <p:cNvSpPr/>
            <p:nvPr/>
          </p:nvSpPr>
          <p:spPr>
            <a:xfrm rot="136527">
              <a:off x="6611129" y="5167627"/>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5" name="Oval 284"/>
            <p:cNvSpPr/>
            <p:nvPr/>
          </p:nvSpPr>
          <p:spPr>
            <a:xfrm rot="136527">
              <a:off x="6516504" y="4659566"/>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6" name="Oval 285"/>
            <p:cNvSpPr/>
            <p:nvPr/>
          </p:nvSpPr>
          <p:spPr>
            <a:xfrm rot="136527">
              <a:off x="7376023" y="4451744"/>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7" name="Oval 286"/>
            <p:cNvSpPr/>
            <p:nvPr/>
          </p:nvSpPr>
          <p:spPr>
            <a:xfrm rot="136527">
              <a:off x="7387163" y="4210839"/>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8" name="Oval 287"/>
            <p:cNvSpPr/>
            <p:nvPr/>
          </p:nvSpPr>
          <p:spPr>
            <a:xfrm rot="136527">
              <a:off x="6530779" y="4375074"/>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9" name="Oval 288"/>
            <p:cNvSpPr/>
            <p:nvPr/>
          </p:nvSpPr>
          <p:spPr>
            <a:xfrm rot="136527">
              <a:off x="6600357" y="4551266"/>
              <a:ext cx="58751" cy="5875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0" name="Oval 289"/>
            <p:cNvSpPr/>
            <p:nvPr/>
          </p:nvSpPr>
          <p:spPr>
            <a:xfrm rot="136527">
              <a:off x="6571647" y="4916908"/>
              <a:ext cx="58751" cy="5875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1" name="Oval 290"/>
            <p:cNvSpPr/>
            <p:nvPr/>
          </p:nvSpPr>
          <p:spPr>
            <a:xfrm rot="136527">
              <a:off x="7017688" y="4652977"/>
              <a:ext cx="58751" cy="5875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2" name="Oval 291"/>
            <p:cNvSpPr/>
            <p:nvPr/>
          </p:nvSpPr>
          <p:spPr>
            <a:xfrm rot="136527">
              <a:off x="6775109" y="4684203"/>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3" name="Oval 292"/>
            <p:cNvSpPr/>
            <p:nvPr/>
          </p:nvSpPr>
          <p:spPr>
            <a:xfrm rot="136527">
              <a:off x="6601941" y="3989436"/>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4" name="Oval 293"/>
            <p:cNvSpPr/>
            <p:nvPr/>
          </p:nvSpPr>
          <p:spPr>
            <a:xfrm rot="136527">
              <a:off x="6914751" y="387589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5" name="Oval 294"/>
            <p:cNvSpPr/>
            <p:nvPr/>
          </p:nvSpPr>
          <p:spPr>
            <a:xfrm rot="136527">
              <a:off x="7382574" y="370204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6" name="Oval 295"/>
            <p:cNvSpPr/>
            <p:nvPr/>
          </p:nvSpPr>
          <p:spPr>
            <a:xfrm rot="136527">
              <a:off x="7207763" y="358561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7" name="Oval 296"/>
            <p:cNvSpPr/>
            <p:nvPr/>
          </p:nvSpPr>
          <p:spPr>
            <a:xfrm rot="136527">
              <a:off x="7177572" y="383111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8" name="Oval 297"/>
            <p:cNvSpPr/>
            <p:nvPr/>
          </p:nvSpPr>
          <p:spPr>
            <a:xfrm rot="136527">
              <a:off x="7286435" y="400473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9" name="Oval 298"/>
            <p:cNvSpPr/>
            <p:nvPr/>
          </p:nvSpPr>
          <p:spPr>
            <a:xfrm rot="136527">
              <a:off x="7630287" y="284163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0" name="Oval 299"/>
            <p:cNvSpPr/>
            <p:nvPr/>
          </p:nvSpPr>
          <p:spPr>
            <a:xfrm rot="136527">
              <a:off x="7481315" y="226206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1" name="Oval 300"/>
            <p:cNvSpPr/>
            <p:nvPr/>
          </p:nvSpPr>
          <p:spPr>
            <a:xfrm rot="136527">
              <a:off x="7504163" y="159342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2" name="Oval 301"/>
            <p:cNvSpPr/>
            <p:nvPr/>
          </p:nvSpPr>
          <p:spPr>
            <a:xfrm rot="136527">
              <a:off x="7566524" y="136324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3" name="Oval 302"/>
            <p:cNvSpPr/>
            <p:nvPr/>
          </p:nvSpPr>
          <p:spPr>
            <a:xfrm rot="136527">
              <a:off x="8381159" y="117242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4" name="Oval 303"/>
            <p:cNvSpPr/>
            <p:nvPr/>
          </p:nvSpPr>
          <p:spPr>
            <a:xfrm rot="136527">
              <a:off x="8448101" y="1394365"/>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5" name="Oval 304"/>
            <p:cNvSpPr/>
            <p:nvPr/>
          </p:nvSpPr>
          <p:spPr>
            <a:xfrm rot="136527">
              <a:off x="8901277" y="144895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6" name="Oval 305"/>
            <p:cNvSpPr/>
            <p:nvPr/>
          </p:nvSpPr>
          <p:spPr>
            <a:xfrm rot="136527">
              <a:off x="9161563" y="143051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7" name="Oval 306"/>
            <p:cNvSpPr/>
            <p:nvPr/>
          </p:nvSpPr>
          <p:spPr>
            <a:xfrm rot="136527">
              <a:off x="9987645" y="152103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8" name="Oval 307"/>
            <p:cNvSpPr/>
            <p:nvPr/>
          </p:nvSpPr>
          <p:spPr>
            <a:xfrm rot="136527">
              <a:off x="10762092" y="154521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9" name="Oval 308"/>
            <p:cNvSpPr/>
            <p:nvPr/>
          </p:nvSpPr>
          <p:spPr>
            <a:xfrm rot="136527">
              <a:off x="10984102" y="180375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0" name="Oval 309"/>
            <p:cNvSpPr/>
            <p:nvPr/>
          </p:nvSpPr>
          <p:spPr>
            <a:xfrm rot="136527">
              <a:off x="10209540" y="151162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1" name="Oval 310"/>
            <p:cNvSpPr/>
            <p:nvPr/>
          </p:nvSpPr>
          <p:spPr>
            <a:xfrm rot="136527">
              <a:off x="7711521" y="149406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2" name="Oval 311"/>
            <p:cNvSpPr/>
            <p:nvPr/>
          </p:nvSpPr>
          <p:spPr>
            <a:xfrm rot="136527">
              <a:off x="6662483" y="124275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3" name="Oval 312"/>
            <p:cNvSpPr/>
            <p:nvPr/>
          </p:nvSpPr>
          <p:spPr>
            <a:xfrm rot="136527">
              <a:off x="6479985" y="188263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4" name="Oval 313"/>
            <p:cNvSpPr/>
            <p:nvPr/>
          </p:nvSpPr>
          <p:spPr>
            <a:xfrm rot="136527">
              <a:off x="6351919" y="221103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5" name="Oval 314"/>
            <p:cNvSpPr/>
            <p:nvPr/>
          </p:nvSpPr>
          <p:spPr>
            <a:xfrm rot="136527">
              <a:off x="6688180" y="243131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6" name="Oval 315"/>
            <p:cNvSpPr/>
            <p:nvPr/>
          </p:nvSpPr>
          <p:spPr>
            <a:xfrm rot="136527">
              <a:off x="7169843" y="211172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7" name="Oval 316"/>
            <p:cNvSpPr/>
            <p:nvPr/>
          </p:nvSpPr>
          <p:spPr>
            <a:xfrm rot="136527">
              <a:off x="6712379" y="208325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8" name="Oval 317"/>
            <p:cNvSpPr/>
            <p:nvPr/>
          </p:nvSpPr>
          <p:spPr>
            <a:xfrm rot="136527">
              <a:off x="5830007" y="2055222"/>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9" name="Oval 318"/>
            <p:cNvSpPr/>
            <p:nvPr/>
          </p:nvSpPr>
          <p:spPr>
            <a:xfrm>
              <a:off x="8277910" y="2570305"/>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0" name="Oval 319"/>
            <p:cNvSpPr/>
            <p:nvPr/>
          </p:nvSpPr>
          <p:spPr>
            <a:xfrm>
              <a:off x="8416501" y="2458045"/>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1" name="Oval 320"/>
            <p:cNvSpPr/>
            <p:nvPr/>
          </p:nvSpPr>
          <p:spPr>
            <a:xfrm>
              <a:off x="6142194" y="2211039"/>
              <a:ext cx="179466" cy="1764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2" name="Oval 321"/>
            <p:cNvSpPr/>
            <p:nvPr/>
          </p:nvSpPr>
          <p:spPr>
            <a:xfrm rot="136527">
              <a:off x="5976644" y="206066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3" name="Oval 322"/>
            <p:cNvSpPr/>
            <p:nvPr/>
          </p:nvSpPr>
          <p:spPr>
            <a:xfrm rot="136527">
              <a:off x="6273314" y="2113561"/>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4" name="Oval 323"/>
            <p:cNvSpPr/>
            <p:nvPr/>
          </p:nvSpPr>
          <p:spPr>
            <a:xfrm rot="136527">
              <a:off x="7022172" y="194616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5" name="Oval 324"/>
            <p:cNvSpPr/>
            <p:nvPr/>
          </p:nvSpPr>
          <p:spPr>
            <a:xfrm rot="136527">
              <a:off x="7339218" y="1767474"/>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6" name="Oval 325"/>
            <p:cNvSpPr/>
            <p:nvPr/>
          </p:nvSpPr>
          <p:spPr>
            <a:xfrm rot="136527">
              <a:off x="7949177" y="1485884"/>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7" name="Oval 326"/>
            <p:cNvSpPr/>
            <p:nvPr/>
          </p:nvSpPr>
          <p:spPr>
            <a:xfrm rot="136527">
              <a:off x="8453584" y="1537762"/>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8" name="Oval 327"/>
            <p:cNvSpPr/>
            <p:nvPr/>
          </p:nvSpPr>
          <p:spPr>
            <a:xfrm rot="136527">
              <a:off x="8985138" y="1413439"/>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9" name="Oval 328"/>
            <p:cNvSpPr/>
            <p:nvPr/>
          </p:nvSpPr>
          <p:spPr>
            <a:xfrm rot="136527">
              <a:off x="8356825" y="1618481"/>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0" name="Oval 329"/>
            <p:cNvSpPr/>
            <p:nvPr/>
          </p:nvSpPr>
          <p:spPr>
            <a:xfrm rot="136527">
              <a:off x="8779494" y="205030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1" name="Oval 330"/>
            <p:cNvSpPr/>
            <p:nvPr/>
          </p:nvSpPr>
          <p:spPr>
            <a:xfrm rot="136527">
              <a:off x="8915936" y="227884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2" name="Oval 331"/>
            <p:cNvSpPr/>
            <p:nvPr/>
          </p:nvSpPr>
          <p:spPr>
            <a:xfrm rot="136527">
              <a:off x="7529836" y="284719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3" name="Oval 332"/>
            <p:cNvSpPr/>
            <p:nvPr/>
          </p:nvSpPr>
          <p:spPr>
            <a:xfrm>
              <a:off x="7470533" y="269179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4" name="Oval 333"/>
            <p:cNvSpPr/>
            <p:nvPr/>
          </p:nvSpPr>
          <p:spPr>
            <a:xfrm>
              <a:off x="7417499" y="2538937"/>
              <a:ext cx="141963" cy="1419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5" name="Oval 334"/>
            <p:cNvSpPr/>
            <p:nvPr/>
          </p:nvSpPr>
          <p:spPr>
            <a:xfrm>
              <a:off x="7411282" y="234151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6" name="Oval 335"/>
            <p:cNvSpPr/>
            <p:nvPr/>
          </p:nvSpPr>
          <p:spPr>
            <a:xfrm>
              <a:off x="7027129" y="217693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7" name="Oval 336"/>
            <p:cNvSpPr/>
            <p:nvPr/>
          </p:nvSpPr>
          <p:spPr>
            <a:xfrm>
              <a:off x="6976747" y="1738268"/>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8" name="Oval 337"/>
            <p:cNvSpPr/>
            <p:nvPr/>
          </p:nvSpPr>
          <p:spPr>
            <a:xfrm>
              <a:off x="7278836" y="1566146"/>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9" name="Oval 338"/>
            <p:cNvSpPr/>
            <p:nvPr/>
          </p:nvSpPr>
          <p:spPr>
            <a:xfrm>
              <a:off x="8059886" y="143552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0" name="Oval 339"/>
            <p:cNvSpPr/>
            <p:nvPr/>
          </p:nvSpPr>
          <p:spPr>
            <a:xfrm>
              <a:off x="8269646" y="1426145"/>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1" name="Oval 340"/>
            <p:cNvSpPr/>
            <p:nvPr/>
          </p:nvSpPr>
          <p:spPr>
            <a:xfrm>
              <a:off x="9027877" y="150149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2" name="Oval 341"/>
            <p:cNvSpPr/>
            <p:nvPr/>
          </p:nvSpPr>
          <p:spPr>
            <a:xfrm>
              <a:off x="9741803" y="1665132"/>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3" name="Oval 342"/>
            <p:cNvSpPr/>
            <p:nvPr/>
          </p:nvSpPr>
          <p:spPr>
            <a:xfrm>
              <a:off x="9583322" y="1811204"/>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4" name="Oval 343"/>
            <p:cNvSpPr/>
            <p:nvPr/>
          </p:nvSpPr>
          <p:spPr>
            <a:xfrm>
              <a:off x="9931153" y="1601065"/>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5" name="Oval 344"/>
            <p:cNvSpPr/>
            <p:nvPr/>
          </p:nvSpPr>
          <p:spPr>
            <a:xfrm>
              <a:off x="9739684" y="1435521"/>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6" name="Oval 345"/>
            <p:cNvSpPr/>
            <p:nvPr/>
          </p:nvSpPr>
          <p:spPr>
            <a:xfrm>
              <a:off x="9571939" y="2071770"/>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7" name="Oval 346"/>
            <p:cNvSpPr/>
            <p:nvPr/>
          </p:nvSpPr>
          <p:spPr>
            <a:xfrm>
              <a:off x="10155773" y="1595355"/>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8" name="Oval 347"/>
            <p:cNvSpPr/>
            <p:nvPr/>
          </p:nvSpPr>
          <p:spPr>
            <a:xfrm>
              <a:off x="10799778" y="1598650"/>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9" name="Oval 348"/>
            <p:cNvSpPr/>
            <p:nvPr/>
          </p:nvSpPr>
          <p:spPr>
            <a:xfrm>
              <a:off x="10799195" y="1815967"/>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0" name="Oval 349"/>
            <p:cNvSpPr/>
            <p:nvPr/>
          </p:nvSpPr>
          <p:spPr>
            <a:xfrm>
              <a:off x="10836594" y="1973255"/>
              <a:ext cx="116225" cy="116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1" name="Oval 350"/>
            <p:cNvSpPr/>
            <p:nvPr/>
          </p:nvSpPr>
          <p:spPr>
            <a:xfrm>
              <a:off x="10548778" y="2232550"/>
              <a:ext cx="116225" cy="116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2" name="Oval 351"/>
            <p:cNvSpPr/>
            <p:nvPr/>
          </p:nvSpPr>
          <p:spPr>
            <a:xfrm>
              <a:off x="10197080" y="2068879"/>
              <a:ext cx="342175" cy="3421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3" name="Oval 352"/>
            <p:cNvSpPr/>
            <p:nvPr/>
          </p:nvSpPr>
          <p:spPr>
            <a:xfrm>
              <a:off x="9974808" y="2262134"/>
              <a:ext cx="238235" cy="23823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4" name="Oval 353"/>
            <p:cNvSpPr/>
            <p:nvPr/>
          </p:nvSpPr>
          <p:spPr>
            <a:xfrm>
              <a:off x="10137934" y="1746980"/>
              <a:ext cx="164411" cy="16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5" name="Oval 354"/>
            <p:cNvSpPr/>
            <p:nvPr/>
          </p:nvSpPr>
          <p:spPr>
            <a:xfrm>
              <a:off x="10330141" y="1689169"/>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6" name="Oval 355"/>
            <p:cNvSpPr/>
            <p:nvPr/>
          </p:nvSpPr>
          <p:spPr>
            <a:xfrm>
              <a:off x="10295884" y="1485929"/>
              <a:ext cx="164411" cy="16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7" name="Oval 356"/>
            <p:cNvSpPr/>
            <p:nvPr/>
          </p:nvSpPr>
          <p:spPr>
            <a:xfrm>
              <a:off x="10069303" y="1490984"/>
              <a:ext cx="112428" cy="11242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8" name="Oval 357"/>
            <p:cNvSpPr/>
            <p:nvPr/>
          </p:nvSpPr>
          <p:spPr>
            <a:xfrm>
              <a:off x="9784344" y="1838808"/>
              <a:ext cx="427194" cy="4271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9" name="Oval 358"/>
            <p:cNvSpPr/>
            <p:nvPr/>
          </p:nvSpPr>
          <p:spPr>
            <a:xfrm>
              <a:off x="9232360" y="1464950"/>
              <a:ext cx="205075" cy="2050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0" name="Oval 359"/>
            <p:cNvSpPr/>
            <p:nvPr/>
          </p:nvSpPr>
          <p:spPr>
            <a:xfrm>
              <a:off x="8810789" y="1548821"/>
              <a:ext cx="205075" cy="2050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1" name="Oval 360"/>
            <p:cNvSpPr/>
            <p:nvPr/>
          </p:nvSpPr>
          <p:spPr>
            <a:xfrm>
              <a:off x="9437007" y="2281494"/>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2" name="Oval 361"/>
            <p:cNvSpPr/>
            <p:nvPr/>
          </p:nvSpPr>
          <p:spPr>
            <a:xfrm>
              <a:off x="9241123" y="2362454"/>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3" name="Oval 362"/>
            <p:cNvSpPr/>
            <p:nvPr/>
          </p:nvSpPr>
          <p:spPr>
            <a:xfrm>
              <a:off x="9617213" y="2543314"/>
              <a:ext cx="238235" cy="23823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4" name="Oval 363"/>
            <p:cNvSpPr/>
            <p:nvPr/>
          </p:nvSpPr>
          <p:spPr>
            <a:xfrm>
              <a:off x="9332355" y="2536064"/>
              <a:ext cx="266230" cy="26623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5" name="Oval 364"/>
            <p:cNvSpPr/>
            <p:nvPr/>
          </p:nvSpPr>
          <p:spPr>
            <a:xfrm>
              <a:off x="9565490" y="2491395"/>
              <a:ext cx="81084" cy="810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6" name="Oval 365"/>
            <p:cNvSpPr/>
            <p:nvPr/>
          </p:nvSpPr>
          <p:spPr>
            <a:xfrm>
              <a:off x="6470374" y="2128382"/>
              <a:ext cx="295872" cy="29587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7" name="Oval 366"/>
            <p:cNvSpPr/>
            <p:nvPr/>
          </p:nvSpPr>
          <p:spPr>
            <a:xfrm>
              <a:off x="6763305" y="213123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8" name="Oval 367"/>
            <p:cNvSpPr/>
            <p:nvPr/>
          </p:nvSpPr>
          <p:spPr>
            <a:xfrm>
              <a:off x="7165961" y="170527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9" name="Oval 368"/>
            <p:cNvSpPr/>
            <p:nvPr/>
          </p:nvSpPr>
          <p:spPr>
            <a:xfrm>
              <a:off x="7621037" y="165698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0" name="Oval 369"/>
            <p:cNvSpPr/>
            <p:nvPr/>
          </p:nvSpPr>
          <p:spPr>
            <a:xfrm>
              <a:off x="8190958" y="161121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1" name="Oval 370"/>
            <p:cNvSpPr/>
            <p:nvPr/>
          </p:nvSpPr>
          <p:spPr>
            <a:xfrm>
              <a:off x="8270153" y="1956742"/>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2" name="Oval 371"/>
            <p:cNvSpPr/>
            <p:nvPr/>
          </p:nvSpPr>
          <p:spPr>
            <a:xfrm>
              <a:off x="7574782" y="220698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3" name="Oval 372"/>
            <p:cNvSpPr/>
            <p:nvPr/>
          </p:nvSpPr>
          <p:spPr>
            <a:xfrm>
              <a:off x="6327038" y="230362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4" name="Oval 373"/>
            <p:cNvSpPr/>
            <p:nvPr/>
          </p:nvSpPr>
          <p:spPr>
            <a:xfrm>
              <a:off x="6382658" y="1965714"/>
              <a:ext cx="179466" cy="1764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5" name="Oval 374"/>
            <p:cNvSpPr/>
            <p:nvPr/>
          </p:nvSpPr>
          <p:spPr>
            <a:xfrm>
              <a:off x="6752669" y="1642517"/>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6" name="Oval 375"/>
            <p:cNvSpPr/>
            <p:nvPr/>
          </p:nvSpPr>
          <p:spPr>
            <a:xfrm>
              <a:off x="6941247" y="1496887"/>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7" name="Oval 376"/>
            <p:cNvSpPr/>
            <p:nvPr/>
          </p:nvSpPr>
          <p:spPr>
            <a:xfrm>
              <a:off x="6430835" y="1650131"/>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8" name="Oval 377"/>
            <p:cNvSpPr/>
            <p:nvPr/>
          </p:nvSpPr>
          <p:spPr>
            <a:xfrm>
              <a:off x="6577443" y="1457794"/>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9" name="Oval 378"/>
            <p:cNvSpPr/>
            <p:nvPr/>
          </p:nvSpPr>
          <p:spPr>
            <a:xfrm rot="136527">
              <a:off x="7488845" y="1679818"/>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0" name="Oval 379"/>
            <p:cNvSpPr/>
            <p:nvPr/>
          </p:nvSpPr>
          <p:spPr>
            <a:xfrm rot="136527">
              <a:off x="7736016" y="1571248"/>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1" name="Oval 380"/>
            <p:cNvSpPr/>
            <p:nvPr/>
          </p:nvSpPr>
          <p:spPr>
            <a:xfrm>
              <a:off x="8222876" y="1784578"/>
              <a:ext cx="149500" cy="14950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2" name="Oval 381"/>
            <p:cNvSpPr/>
            <p:nvPr/>
          </p:nvSpPr>
          <p:spPr>
            <a:xfrm>
              <a:off x="8405827" y="1640478"/>
              <a:ext cx="468683" cy="468683"/>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3" name="Oval 382"/>
            <p:cNvSpPr/>
            <p:nvPr/>
          </p:nvSpPr>
          <p:spPr>
            <a:xfrm>
              <a:off x="8357653" y="2078165"/>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4" name="Oval 383"/>
            <p:cNvSpPr/>
            <p:nvPr/>
          </p:nvSpPr>
          <p:spPr>
            <a:xfrm>
              <a:off x="7238834" y="2088773"/>
              <a:ext cx="253493" cy="2534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5" name="Oval 384"/>
            <p:cNvSpPr/>
            <p:nvPr/>
          </p:nvSpPr>
          <p:spPr>
            <a:xfrm>
              <a:off x="6767836" y="1878518"/>
              <a:ext cx="243007" cy="243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6" name="Oval 385"/>
            <p:cNvSpPr/>
            <p:nvPr/>
          </p:nvSpPr>
          <p:spPr>
            <a:xfrm>
              <a:off x="7138549" y="1851947"/>
              <a:ext cx="243007" cy="243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7" name="Oval 386"/>
            <p:cNvSpPr/>
            <p:nvPr/>
          </p:nvSpPr>
          <p:spPr>
            <a:xfrm rot="136527">
              <a:off x="7505473" y="213690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8" name="Oval 387"/>
            <p:cNvSpPr/>
            <p:nvPr/>
          </p:nvSpPr>
          <p:spPr>
            <a:xfrm rot="136527">
              <a:off x="7001223" y="2054329"/>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9" name="Oval 388"/>
            <p:cNvSpPr/>
            <p:nvPr/>
          </p:nvSpPr>
          <p:spPr>
            <a:xfrm rot="136527">
              <a:off x="6948061" y="217334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0" name="Oval 389"/>
            <p:cNvSpPr/>
            <p:nvPr/>
          </p:nvSpPr>
          <p:spPr>
            <a:xfrm rot="136527">
              <a:off x="6293950" y="1721302"/>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1" name="Oval 390"/>
            <p:cNvSpPr/>
            <p:nvPr/>
          </p:nvSpPr>
          <p:spPr>
            <a:xfrm rot="136527">
              <a:off x="6813762" y="1485968"/>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2" name="Oval 391"/>
            <p:cNvSpPr/>
            <p:nvPr/>
          </p:nvSpPr>
          <p:spPr>
            <a:xfrm rot="136527">
              <a:off x="6730745" y="1162281"/>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3" name="Oval 392"/>
            <p:cNvSpPr/>
            <p:nvPr/>
          </p:nvSpPr>
          <p:spPr>
            <a:xfrm rot="136527">
              <a:off x="8177191" y="1944915"/>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4" name="Oval 393"/>
            <p:cNvSpPr/>
            <p:nvPr/>
          </p:nvSpPr>
          <p:spPr>
            <a:xfrm>
              <a:off x="9621837" y="4122565"/>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5" name="Oval 394"/>
            <p:cNvSpPr/>
            <p:nvPr/>
          </p:nvSpPr>
          <p:spPr>
            <a:xfrm>
              <a:off x="8790796" y="3720211"/>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6" name="Oval 395"/>
            <p:cNvSpPr/>
            <p:nvPr/>
          </p:nvSpPr>
          <p:spPr>
            <a:xfrm>
              <a:off x="8777607" y="3533433"/>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7" name="Oval 396"/>
            <p:cNvSpPr/>
            <p:nvPr/>
          </p:nvSpPr>
          <p:spPr>
            <a:xfrm rot="136527">
              <a:off x="8744867" y="364991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8" name="Oval 397"/>
            <p:cNvSpPr/>
            <p:nvPr/>
          </p:nvSpPr>
          <p:spPr>
            <a:xfrm>
              <a:off x="8851132" y="3635608"/>
              <a:ext cx="76059" cy="7605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9" name="Oval 398"/>
            <p:cNvSpPr/>
            <p:nvPr/>
          </p:nvSpPr>
          <p:spPr>
            <a:xfrm rot="136527">
              <a:off x="9617966" y="3886796"/>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0" name="Oval 399"/>
            <p:cNvSpPr/>
            <p:nvPr/>
          </p:nvSpPr>
          <p:spPr>
            <a:xfrm rot="136527">
              <a:off x="9709702" y="3552347"/>
              <a:ext cx="190379" cy="19037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1" name="Oval 400"/>
            <p:cNvSpPr/>
            <p:nvPr/>
          </p:nvSpPr>
          <p:spPr>
            <a:xfrm rot="136527">
              <a:off x="9569147" y="3472614"/>
              <a:ext cx="156987" cy="15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2" name="Oval 401"/>
            <p:cNvSpPr/>
            <p:nvPr/>
          </p:nvSpPr>
          <p:spPr>
            <a:xfrm>
              <a:off x="8443785" y="2658173"/>
              <a:ext cx="427194" cy="4271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3" name="Oval 402"/>
            <p:cNvSpPr/>
            <p:nvPr/>
          </p:nvSpPr>
          <p:spPr>
            <a:xfrm>
              <a:off x="8908848" y="2787396"/>
              <a:ext cx="342175" cy="3421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4" name="Oval 403"/>
            <p:cNvSpPr/>
            <p:nvPr/>
          </p:nvSpPr>
          <p:spPr>
            <a:xfrm>
              <a:off x="8757214" y="3050243"/>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5" name="Oval 404"/>
            <p:cNvSpPr/>
            <p:nvPr/>
          </p:nvSpPr>
          <p:spPr>
            <a:xfrm rot="136527">
              <a:off x="8668606" y="2537952"/>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6" name="Oval 405"/>
            <p:cNvSpPr/>
            <p:nvPr/>
          </p:nvSpPr>
          <p:spPr>
            <a:xfrm rot="136527">
              <a:off x="8632903" y="312208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7" name="Oval 406"/>
            <p:cNvSpPr/>
            <p:nvPr/>
          </p:nvSpPr>
          <p:spPr>
            <a:xfrm rot="136527">
              <a:off x="9529232" y="3806598"/>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8" name="Oval 407"/>
            <p:cNvSpPr/>
            <p:nvPr/>
          </p:nvSpPr>
          <p:spPr>
            <a:xfrm>
              <a:off x="8592138" y="3234225"/>
              <a:ext cx="166950" cy="1669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9" name="Oval 408"/>
            <p:cNvSpPr/>
            <p:nvPr/>
          </p:nvSpPr>
          <p:spPr>
            <a:xfrm>
              <a:off x="8799486" y="3258186"/>
              <a:ext cx="145564" cy="1455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0" name="Oval 409"/>
            <p:cNvSpPr/>
            <p:nvPr/>
          </p:nvSpPr>
          <p:spPr>
            <a:xfrm>
              <a:off x="8960495" y="3158192"/>
              <a:ext cx="145564" cy="1455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1" name="Oval 410"/>
            <p:cNvSpPr/>
            <p:nvPr/>
          </p:nvSpPr>
          <p:spPr>
            <a:xfrm>
              <a:off x="8645232" y="3426436"/>
              <a:ext cx="145564" cy="1455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2" name="Oval 411"/>
            <p:cNvSpPr/>
            <p:nvPr/>
          </p:nvSpPr>
          <p:spPr>
            <a:xfrm rot="136527">
              <a:off x="8817352" y="3426018"/>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3" name="Oval 412"/>
            <p:cNvSpPr/>
            <p:nvPr/>
          </p:nvSpPr>
          <p:spPr>
            <a:xfrm rot="136527">
              <a:off x="8968456" y="332142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4" name="Oval 413"/>
            <p:cNvSpPr/>
            <p:nvPr/>
          </p:nvSpPr>
          <p:spPr>
            <a:xfrm>
              <a:off x="8471104" y="3104935"/>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5" name="Oval 414"/>
            <p:cNvSpPr/>
            <p:nvPr/>
          </p:nvSpPr>
          <p:spPr>
            <a:xfrm rot="136527">
              <a:off x="8587737" y="3411742"/>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6" name="Oval 415"/>
            <p:cNvSpPr/>
            <p:nvPr/>
          </p:nvSpPr>
          <p:spPr>
            <a:xfrm>
              <a:off x="9271190" y="2930406"/>
              <a:ext cx="314219" cy="31421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7" name="Oval 416"/>
            <p:cNvSpPr/>
            <p:nvPr/>
          </p:nvSpPr>
          <p:spPr>
            <a:xfrm>
              <a:off x="9160009" y="2701272"/>
              <a:ext cx="112164" cy="1121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8" name="Oval 417"/>
            <p:cNvSpPr/>
            <p:nvPr/>
          </p:nvSpPr>
          <p:spPr>
            <a:xfrm>
              <a:off x="9230122" y="2585970"/>
              <a:ext cx="81084" cy="810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9" name="Oval 418"/>
            <p:cNvSpPr/>
            <p:nvPr/>
          </p:nvSpPr>
          <p:spPr>
            <a:xfrm>
              <a:off x="9741803" y="2868195"/>
              <a:ext cx="427194" cy="427194"/>
            </a:xfrm>
            <a:prstGeom prst="ellipse">
              <a:avLst/>
            </a:prstGeom>
            <a:solidFill>
              <a:srgbClr val="9AC1D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0" name="Oval 419"/>
            <p:cNvSpPr/>
            <p:nvPr/>
          </p:nvSpPr>
          <p:spPr>
            <a:xfrm rot="136527">
              <a:off x="9987644" y="268019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1" name="Oval 420"/>
            <p:cNvSpPr/>
            <p:nvPr/>
          </p:nvSpPr>
          <p:spPr>
            <a:xfrm>
              <a:off x="9837052" y="2706459"/>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2" name="Oval 421"/>
            <p:cNvSpPr/>
            <p:nvPr/>
          </p:nvSpPr>
          <p:spPr>
            <a:xfrm>
              <a:off x="9588119" y="2819196"/>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3" name="Oval 422"/>
            <p:cNvSpPr/>
            <p:nvPr/>
          </p:nvSpPr>
          <p:spPr>
            <a:xfrm>
              <a:off x="9300701" y="2793665"/>
              <a:ext cx="112164" cy="1121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4" name="Oval 423"/>
            <p:cNvSpPr/>
            <p:nvPr/>
          </p:nvSpPr>
          <p:spPr>
            <a:xfrm>
              <a:off x="9473944" y="2843696"/>
              <a:ext cx="81084" cy="810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5" name="Oval 424"/>
            <p:cNvSpPr/>
            <p:nvPr/>
          </p:nvSpPr>
          <p:spPr>
            <a:xfrm>
              <a:off x="9299430" y="3329146"/>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6" name="Oval 425"/>
            <p:cNvSpPr/>
            <p:nvPr/>
          </p:nvSpPr>
          <p:spPr>
            <a:xfrm>
              <a:off x="9561093" y="314765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7" name="Oval 426"/>
            <p:cNvSpPr/>
            <p:nvPr/>
          </p:nvSpPr>
          <p:spPr>
            <a:xfrm>
              <a:off x="9125761" y="3116385"/>
              <a:ext cx="123838" cy="12383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8" name="Oval 427"/>
            <p:cNvSpPr/>
            <p:nvPr/>
          </p:nvSpPr>
          <p:spPr>
            <a:xfrm>
              <a:off x="9498138" y="3335804"/>
              <a:ext cx="123838" cy="12383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9" name="Oval 428"/>
            <p:cNvSpPr/>
            <p:nvPr/>
          </p:nvSpPr>
          <p:spPr>
            <a:xfrm>
              <a:off x="9659114" y="3380258"/>
              <a:ext cx="72641" cy="726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0" name="Oval 429"/>
            <p:cNvSpPr/>
            <p:nvPr/>
          </p:nvSpPr>
          <p:spPr>
            <a:xfrm rot="136527">
              <a:off x="9818932" y="335813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1" name="Oval 430"/>
            <p:cNvSpPr/>
            <p:nvPr/>
          </p:nvSpPr>
          <p:spPr>
            <a:xfrm rot="136527">
              <a:off x="9531822" y="4034446"/>
              <a:ext cx="106448" cy="1064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2" name="Oval 431"/>
            <p:cNvSpPr/>
            <p:nvPr/>
          </p:nvSpPr>
          <p:spPr>
            <a:xfrm rot="136527">
              <a:off x="9467277" y="3960415"/>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3" name="Oval 432"/>
            <p:cNvSpPr/>
            <p:nvPr/>
          </p:nvSpPr>
          <p:spPr>
            <a:xfrm rot="136527">
              <a:off x="5735914" y="163179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4" name="Oval 433"/>
            <p:cNvSpPr/>
            <p:nvPr/>
          </p:nvSpPr>
          <p:spPr>
            <a:xfrm rot="136527">
              <a:off x="5641419" y="165824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5" name="Oval 434"/>
            <p:cNvSpPr/>
            <p:nvPr/>
          </p:nvSpPr>
          <p:spPr>
            <a:xfrm>
              <a:off x="10220017" y="4959372"/>
              <a:ext cx="444864" cy="4448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6" name="Oval 435"/>
            <p:cNvSpPr/>
            <p:nvPr/>
          </p:nvSpPr>
          <p:spPr>
            <a:xfrm>
              <a:off x="11050024" y="5074053"/>
              <a:ext cx="339707" cy="3397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7" name="Oval 436"/>
            <p:cNvSpPr/>
            <p:nvPr/>
          </p:nvSpPr>
          <p:spPr>
            <a:xfrm>
              <a:off x="10877858" y="5430933"/>
              <a:ext cx="251136" cy="25113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8" name="Oval 437"/>
            <p:cNvSpPr/>
            <p:nvPr/>
          </p:nvSpPr>
          <p:spPr>
            <a:xfrm>
              <a:off x="10024321" y="5281335"/>
              <a:ext cx="251136" cy="25113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9" name="Oval 438"/>
            <p:cNvSpPr/>
            <p:nvPr/>
          </p:nvSpPr>
          <p:spPr>
            <a:xfrm>
              <a:off x="10814114" y="5015758"/>
              <a:ext cx="217545" cy="21754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0" name="Oval 439"/>
            <p:cNvSpPr/>
            <p:nvPr/>
          </p:nvSpPr>
          <p:spPr>
            <a:xfrm>
              <a:off x="11151005" y="5429394"/>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1" name="Oval 440"/>
            <p:cNvSpPr/>
            <p:nvPr/>
          </p:nvSpPr>
          <p:spPr>
            <a:xfrm>
              <a:off x="10590450" y="5367244"/>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2" name="Oval 441"/>
            <p:cNvSpPr/>
            <p:nvPr/>
          </p:nvSpPr>
          <p:spPr>
            <a:xfrm>
              <a:off x="10069299" y="5027531"/>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3" name="Oval 442"/>
            <p:cNvSpPr/>
            <p:nvPr/>
          </p:nvSpPr>
          <p:spPr>
            <a:xfrm>
              <a:off x="10637194" y="4771267"/>
              <a:ext cx="157225" cy="157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4" name="Oval 443"/>
            <p:cNvSpPr/>
            <p:nvPr/>
          </p:nvSpPr>
          <p:spPr>
            <a:xfrm>
              <a:off x="11131736" y="4796003"/>
              <a:ext cx="157225" cy="157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5" name="Oval 444"/>
            <p:cNvSpPr/>
            <p:nvPr/>
          </p:nvSpPr>
          <p:spPr>
            <a:xfrm>
              <a:off x="11072392" y="4304034"/>
              <a:ext cx="157225" cy="157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6" name="Oval 445"/>
            <p:cNvSpPr/>
            <p:nvPr/>
          </p:nvSpPr>
          <p:spPr>
            <a:xfrm>
              <a:off x="10960547" y="4211073"/>
              <a:ext cx="110288" cy="1102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7" name="Oval 446"/>
            <p:cNvSpPr/>
            <p:nvPr/>
          </p:nvSpPr>
          <p:spPr>
            <a:xfrm>
              <a:off x="10057275" y="4085711"/>
              <a:ext cx="164566" cy="16456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8" name="Oval 447"/>
            <p:cNvSpPr/>
            <p:nvPr/>
          </p:nvSpPr>
          <p:spPr>
            <a:xfrm>
              <a:off x="10092812" y="3965570"/>
              <a:ext cx="104260" cy="10426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9" name="Oval 448"/>
            <p:cNvSpPr/>
            <p:nvPr/>
          </p:nvSpPr>
          <p:spPr>
            <a:xfrm>
              <a:off x="10378083" y="3556849"/>
              <a:ext cx="104260" cy="10426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0" name="Oval 449"/>
            <p:cNvSpPr/>
            <p:nvPr/>
          </p:nvSpPr>
          <p:spPr>
            <a:xfrm>
              <a:off x="10468224" y="3648658"/>
              <a:ext cx="104260" cy="10426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1" name="Oval 450"/>
            <p:cNvSpPr/>
            <p:nvPr/>
          </p:nvSpPr>
          <p:spPr>
            <a:xfrm>
              <a:off x="10662569" y="4938835"/>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2" name="Oval 451"/>
            <p:cNvSpPr/>
            <p:nvPr/>
          </p:nvSpPr>
          <p:spPr>
            <a:xfrm>
              <a:off x="10463768" y="4774237"/>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3" name="Oval 452"/>
            <p:cNvSpPr/>
            <p:nvPr/>
          </p:nvSpPr>
          <p:spPr>
            <a:xfrm>
              <a:off x="11003697" y="4917785"/>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4" name="Oval 453"/>
            <p:cNvSpPr/>
            <p:nvPr/>
          </p:nvSpPr>
          <p:spPr>
            <a:xfrm>
              <a:off x="10883620" y="5269263"/>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5" name="Oval 454"/>
            <p:cNvSpPr/>
            <p:nvPr/>
          </p:nvSpPr>
          <p:spPr>
            <a:xfrm>
              <a:off x="10804895" y="4795952"/>
              <a:ext cx="188007" cy="188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6" name="Oval 455"/>
            <p:cNvSpPr/>
            <p:nvPr/>
          </p:nvSpPr>
          <p:spPr>
            <a:xfrm>
              <a:off x="10741878" y="5240983"/>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7" name="Oval 456"/>
            <p:cNvSpPr/>
            <p:nvPr/>
          </p:nvSpPr>
          <p:spPr>
            <a:xfrm>
              <a:off x="10688781" y="5142239"/>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8" name="Oval 457"/>
            <p:cNvSpPr/>
            <p:nvPr/>
          </p:nvSpPr>
          <p:spPr>
            <a:xfrm>
              <a:off x="10092813" y="5177998"/>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9" name="Oval 458"/>
            <p:cNvSpPr/>
            <p:nvPr/>
          </p:nvSpPr>
          <p:spPr>
            <a:xfrm>
              <a:off x="10808577" y="5390279"/>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0" name="Oval 459"/>
            <p:cNvSpPr/>
            <p:nvPr/>
          </p:nvSpPr>
          <p:spPr>
            <a:xfrm>
              <a:off x="11133962" y="4665045"/>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1" name="Oval 460"/>
            <p:cNvSpPr/>
            <p:nvPr/>
          </p:nvSpPr>
          <p:spPr>
            <a:xfrm>
              <a:off x="11241132" y="4386728"/>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2" name="Oval 461"/>
            <p:cNvSpPr/>
            <p:nvPr/>
          </p:nvSpPr>
          <p:spPr>
            <a:xfrm>
              <a:off x="11341895" y="4455489"/>
              <a:ext cx="88626" cy="8862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3" name="Oval 462"/>
            <p:cNvSpPr/>
            <p:nvPr/>
          </p:nvSpPr>
          <p:spPr>
            <a:xfrm>
              <a:off x="11225369" y="4968795"/>
              <a:ext cx="88626" cy="8862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4" name="Oval 463"/>
            <p:cNvSpPr/>
            <p:nvPr/>
          </p:nvSpPr>
          <p:spPr>
            <a:xfrm>
              <a:off x="10716770" y="5364321"/>
              <a:ext cx="84205" cy="842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5" name="Oval 464"/>
            <p:cNvSpPr/>
            <p:nvPr/>
          </p:nvSpPr>
          <p:spPr>
            <a:xfrm>
              <a:off x="10648537" y="5275296"/>
              <a:ext cx="84205" cy="842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00" name="Shape 250">
            <a:extLst>
              <a:ext uri="{FF2B5EF4-FFF2-40B4-BE49-F238E27FC236}">
                <a16:creationId xmlns:a16="http://schemas.microsoft.com/office/drawing/2014/main" id="{42B67C66-11CD-45FD-84F3-6104645770A5}"/>
              </a:ext>
            </a:extLst>
          </p:cNvPr>
          <p:cNvSpPr txBox="1">
            <a:spLocks/>
          </p:cNvSpPr>
          <p:nvPr/>
        </p:nvSpPr>
        <p:spPr>
          <a:xfrm>
            <a:off x="2830049" y="263101"/>
            <a:ext cx="6534744"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smtClean="0">
                <a:solidFill>
                  <a:srgbClr val="D15450"/>
                </a:solidFill>
              </a:rPr>
              <a:t>A World Map can be useful !</a:t>
            </a:r>
            <a:endParaRPr lang="en" sz="3200" b="1" dirty="0">
              <a:solidFill>
                <a:srgbClr val="D15450"/>
              </a:solidFill>
            </a:endParaRPr>
          </a:p>
        </p:txBody>
      </p:sp>
      <p:sp>
        <p:nvSpPr>
          <p:cNvPr id="501" name="Shape 251">
            <a:extLst>
              <a:ext uri="{FF2B5EF4-FFF2-40B4-BE49-F238E27FC236}">
                <a16:creationId xmlns:a16="http://schemas.microsoft.com/office/drawing/2014/main" id="{FF590FE2-890C-4B6D-BA48-AC143E970EBD}"/>
              </a:ext>
            </a:extLst>
          </p:cNvPr>
          <p:cNvSpPr/>
          <p:nvPr/>
        </p:nvSpPr>
        <p:spPr>
          <a:xfrm>
            <a:off x="469330" y="2043564"/>
            <a:ext cx="832225" cy="315471"/>
          </a:xfrm>
          <a:prstGeom prst="borderCallout1">
            <a:avLst>
              <a:gd name="adj1" fmla="val 41365"/>
              <a:gd name="adj2" fmla="val 111004"/>
              <a:gd name="adj3" fmla="val 50695"/>
              <a:gd name="adj4" fmla="val 172210"/>
            </a:avLst>
          </a:prstGeom>
          <a:solidFill>
            <a:srgbClr val="836BCC">
              <a:alpha val="83922"/>
            </a:srgbClr>
          </a:solidFill>
          <a:ln>
            <a:solidFill>
              <a:schemeClr val="bg1"/>
            </a:solidFill>
          </a:ln>
          <a:effectLst>
            <a:outerShdw blurRad="50800" dist="38100" dir="2700000" algn="tl" rotWithShape="0">
              <a:prstClr val="black">
                <a:alpha val="40000"/>
              </a:prstClr>
            </a:outerShdw>
          </a:effectLst>
        </p:spPr>
        <p:txBody>
          <a:bodyPr lIns="91425" tIns="91425" rIns="91425" bIns="91425" anchor="ctr" anchorCtr="0">
            <a:noAutofit/>
          </a:bodyPr>
          <a:lstStyle/>
          <a:p>
            <a:pPr lvl="0" algn="ctr">
              <a:spcBef>
                <a:spcPts val="0"/>
              </a:spcBef>
              <a:buNone/>
            </a:pPr>
            <a:r>
              <a:rPr lang="en" sz="1400" dirty="0" smtClean="0">
                <a:solidFill>
                  <a:schemeClr val="bg1"/>
                </a:solidFill>
                <a:latin typeface="Roboto" panose="02000000000000000000" pitchFamily="2" charset="0"/>
                <a:ea typeface="Roboto" panose="02000000000000000000" pitchFamily="2" charset="0"/>
                <a:cs typeface="Dosis"/>
                <a:sym typeface="Dosis"/>
              </a:rPr>
              <a:t>Canada</a:t>
            </a:r>
            <a:endParaRPr lang="en" dirty="0">
              <a:solidFill>
                <a:schemeClr val="bg1"/>
              </a:solidFill>
              <a:latin typeface="Roboto" panose="02000000000000000000" pitchFamily="2" charset="0"/>
              <a:ea typeface="Roboto" panose="02000000000000000000" pitchFamily="2" charset="0"/>
              <a:cs typeface="Dosis"/>
              <a:sym typeface="Dosis"/>
            </a:endParaRPr>
          </a:p>
        </p:txBody>
      </p:sp>
      <p:sp>
        <p:nvSpPr>
          <p:cNvPr id="503" name="Shape 251">
            <a:extLst>
              <a:ext uri="{FF2B5EF4-FFF2-40B4-BE49-F238E27FC236}">
                <a16:creationId xmlns:a16="http://schemas.microsoft.com/office/drawing/2014/main" id="{FF590FE2-890C-4B6D-BA48-AC143E970EBD}"/>
              </a:ext>
            </a:extLst>
          </p:cNvPr>
          <p:cNvSpPr/>
          <p:nvPr/>
        </p:nvSpPr>
        <p:spPr>
          <a:xfrm>
            <a:off x="3139512" y="3199223"/>
            <a:ext cx="749520" cy="266136"/>
          </a:xfrm>
          <a:prstGeom prst="borderCallout1">
            <a:avLst>
              <a:gd name="adj1" fmla="val 116097"/>
              <a:gd name="adj2" fmla="val 48611"/>
              <a:gd name="adj3" fmla="val 269264"/>
              <a:gd name="adj4" fmla="val 47764"/>
            </a:avLst>
          </a:prstGeom>
          <a:solidFill>
            <a:srgbClr val="836BCC">
              <a:alpha val="83922"/>
            </a:srgbClr>
          </a:solidFill>
          <a:ln>
            <a:solidFill>
              <a:schemeClr val="bg1"/>
            </a:solidFill>
          </a:ln>
          <a:effectLst>
            <a:outerShdw blurRad="50800" dist="38100" dir="2700000" algn="tl" rotWithShape="0">
              <a:prstClr val="black">
                <a:alpha val="40000"/>
              </a:prstClr>
            </a:outerShdw>
          </a:effectLst>
        </p:spPr>
        <p:txBody>
          <a:bodyPr lIns="91425" tIns="91425" rIns="91425" bIns="91425" anchor="ctr" anchorCtr="0">
            <a:noAutofit/>
          </a:bodyPr>
          <a:lstStyle/>
          <a:p>
            <a:pPr lvl="0" algn="ctr">
              <a:spcBef>
                <a:spcPts val="0"/>
              </a:spcBef>
              <a:buNone/>
            </a:pPr>
            <a:r>
              <a:rPr lang="en" sz="1200" dirty="0" smtClean="0">
                <a:solidFill>
                  <a:schemeClr val="bg1"/>
                </a:solidFill>
                <a:latin typeface="Roboto" panose="02000000000000000000" pitchFamily="2" charset="0"/>
                <a:ea typeface="Roboto" panose="02000000000000000000" pitchFamily="2" charset="0"/>
                <a:cs typeface="Dosis"/>
                <a:sym typeface="Dosis"/>
              </a:rPr>
              <a:t>America</a:t>
            </a:r>
            <a:endParaRPr lang="en" sz="1600" dirty="0">
              <a:solidFill>
                <a:schemeClr val="bg1"/>
              </a:solidFill>
              <a:latin typeface="Roboto" panose="02000000000000000000" pitchFamily="2" charset="0"/>
              <a:ea typeface="Roboto" panose="02000000000000000000" pitchFamily="2" charset="0"/>
              <a:cs typeface="Dosis"/>
              <a:sym typeface="Dosis"/>
            </a:endParaRPr>
          </a:p>
        </p:txBody>
      </p:sp>
      <p:sp>
        <p:nvSpPr>
          <p:cNvPr id="505" name="Shape 251">
            <a:extLst>
              <a:ext uri="{FF2B5EF4-FFF2-40B4-BE49-F238E27FC236}">
                <a16:creationId xmlns:a16="http://schemas.microsoft.com/office/drawing/2014/main" id="{FF590FE2-890C-4B6D-BA48-AC143E970EBD}"/>
              </a:ext>
            </a:extLst>
          </p:cNvPr>
          <p:cNvSpPr/>
          <p:nvPr/>
        </p:nvSpPr>
        <p:spPr>
          <a:xfrm>
            <a:off x="7574063" y="4265264"/>
            <a:ext cx="772661" cy="266310"/>
          </a:xfrm>
          <a:prstGeom prst="borderCallout1">
            <a:avLst>
              <a:gd name="adj1" fmla="val -18941"/>
              <a:gd name="adj2" fmla="val 47794"/>
              <a:gd name="adj3" fmla="val -162886"/>
              <a:gd name="adj4" fmla="val -106500"/>
            </a:avLst>
          </a:prstGeom>
          <a:solidFill>
            <a:srgbClr val="836BCC">
              <a:alpha val="83922"/>
            </a:srgbClr>
          </a:solidFill>
          <a:ln>
            <a:solidFill>
              <a:schemeClr val="bg1"/>
            </a:solidFill>
          </a:ln>
          <a:effectLst>
            <a:outerShdw blurRad="50800" dist="38100" dir="2700000" algn="tl" rotWithShape="0">
              <a:prstClr val="black">
                <a:alpha val="40000"/>
              </a:prstClr>
            </a:outerShdw>
          </a:effectLst>
        </p:spPr>
        <p:txBody>
          <a:bodyPr lIns="91425" tIns="91425" rIns="91425" bIns="91425" anchor="ctr" anchorCtr="0">
            <a:noAutofit/>
          </a:bodyPr>
          <a:lstStyle/>
          <a:p>
            <a:pPr lvl="0" algn="ctr">
              <a:spcBef>
                <a:spcPts val="0"/>
              </a:spcBef>
              <a:buNone/>
            </a:pPr>
            <a:r>
              <a:rPr lang="en" sz="1200" dirty="0" smtClean="0">
                <a:solidFill>
                  <a:schemeClr val="bg1"/>
                </a:solidFill>
                <a:latin typeface="Roboto" panose="02000000000000000000" pitchFamily="2" charset="0"/>
                <a:ea typeface="Roboto" panose="02000000000000000000" pitchFamily="2" charset="0"/>
                <a:cs typeface="Dosis"/>
                <a:sym typeface="Dosis"/>
              </a:rPr>
              <a:t>Africa</a:t>
            </a:r>
            <a:endParaRPr lang="en" sz="1200" dirty="0">
              <a:solidFill>
                <a:schemeClr val="bg1"/>
              </a:solidFill>
              <a:latin typeface="Roboto" panose="02000000000000000000" pitchFamily="2" charset="0"/>
              <a:ea typeface="Roboto" panose="02000000000000000000" pitchFamily="2" charset="0"/>
              <a:cs typeface="Dosis"/>
              <a:sym typeface="Dosis"/>
            </a:endParaRPr>
          </a:p>
        </p:txBody>
      </p:sp>
      <p:sp>
        <p:nvSpPr>
          <p:cNvPr id="506" name="Shape 251">
            <a:extLst>
              <a:ext uri="{FF2B5EF4-FFF2-40B4-BE49-F238E27FC236}">
                <a16:creationId xmlns:a16="http://schemas.microsoft.com/office/drawing/2014/main" id="{FF590FE2-890C-4B6D-BA48-AC143E970EBD}"/>
              </a:ext>
            </a:extLst>
          </p:cNvPr>
          <p:cNvSpPr/>
          <p:nvPr/>
        </p:nvSpPr>
        <p:spPr>
          <a:xfrm>
            <a:off x="10297463" y="2539884"/>
            <a:ext cx="815989" cy="242391"/>
          </a:xfrm>
          <a:prstGeom prst="borderCallout1">
            <a:avLst>
              <a:gd name="adj1" fmla="val 45246"/>
              <a:gd name="adj2" fmla="val -10324"/>
              <a:gd name="adj3" fmla="val 278939"/>
              <a:gd name="adj4" fmla="val -208461"/>
            </a:avLst>
          </a:prstGeom>
          <a:solidFill>
            <a:srgbClr val="836BCC">
              <a:alpha val="83922"/>
            </a:srgbClr>
          </a:solidFill>
          <a:ln>
            <a:solidFill>
              <a:schemeClr val="bg1"/>
            </a:solidFill>
          </a:ln>
          <a:effectLst>
            <a:outerShdw blurRad="50800" dist="38100" dir="2700000" algn="tl" rotWithShape="0">
              <a:prstClr val="black">
                <a:alpha val="40000"/>
              </a:prstClr>
            </a:outerShdw>
          </a:effectLst>
        </p:spPr>
        <p:txBody>
          <a:bodyPr lIns="91425" tIns="91425" rIns="91425" bIns="91425" anchor="ctr" anchorCtr="0">
            <a:noAutofit/>
          </a:bodyPr>
          <a:lstStyle/>
          <a:p>
            <a:pPr lvl="0" algn="ctr">
              <a:spcBef>
                <a:spcPts val="0"/>
              </a:spcBef>
              <a:buNone/>
            </a:pPr>
            <a:r>
              <a:rPr lang="en" sz="1200" dirty="0" smtClean="0">
                <a:solidFill>
                  <a:schemeClr val="bg1"/>
                </a:solidFill>
                <a:latin typeface="Roboto" panose="02000000000000000000" pitchFamily="2" charset="0"/>
                <a:ea typeface="Roboto" panose="02000000000000000000" pitchFamily="2" charset="0"/>
                <a:cs typeface="Dosis"/>
                <a:sym typeface="Dosis"/>
              </a:rPr>
              <a:t>India</a:t>
            </a:r>
            <a:endParaRPr lang="en" sz="1400" dirty="0">
              <a:solidFill>
                <a:schemeClr val="bg1"/>
              </a:solidFill>
              <a:latin typeface="Roboto" panose="02000000000000000000" pitchFamily="2" charset="0"/>
              <a:ea typeface="Roboto" panose="02000000000000000000" pitchFamily="2" charset="0"/>
              <a:cs typeface="Dosis"/>
              <a:sym typeface="Dosis"/>
            </a:endParaRPr>
          </a:p>
        </p:txBody>
      </p:sp>
      <p:sp>
        <p:nvSpPr>
          <p:cNvPr id="509" name="Shape 251">
            <a:extLst>
              <a:ext uri="{FF2B5EF4-FFF2-40B4-BE49-F238E27FC236}">
                <a16:creationId xmlns:a16="http://schemas.microsoft.com/office/drawing/2014/main" id="{FF590FE2-890C-4B6D-BA48-AC143E970EBD}"/>
              </a:ext>
            </a:extLst>
          </p:cNvPr>
          <p:cNvSpPr/>
          <p:nvPr/>
        </p:nvSpPr>
        <p:spPr>
          <a:xfrm>
            <a:off x="4955678" y="2157596"/>
            <a:ext cx="325808" cy="315471"/>
          </a:xfrm>
          <a:prstGeom prst="borderCallout1">
            <a:avLst>
              <a:gd name="adj1" fmla="val 41365"/>
              <a:gd name="adj2" fmla="val 111004"/>
              <a:gd name="adj3" fmla="val 70824"/>
              <a:gd name="adj4" fmla="val 285252"/>
            </a:avLst>
          </a:prstGeom>
          <a:solidFill>
            <a:srgbClr val="836BCC">
              <a:alpha val="83922"/>
            </a:srgbClr>
          </a:solidFill>
          <a:ln>
            <a:solidFill>
              <a:schemeClr val="bg1"/>
            </a:solidFill>
          </a:ln>
          <a:effectLst>
            <a:outerShdw blurRad="50800" dist="38100" dir="2700000" algn="tl" rotWithShape="0">
              <a:prstClr val="black">
                <a:alpha val="40000"/>
              </a:prstClr>
            </a:outerShdw>
          </a:effectLst>
        </p:spPr>
        <p:txBody>
          <a:bodyPr lIns="91425" tIns="91425" rIns="91425" bIns="91425" anchor="ctr" anchorCtr="0">
            <a:noAutofit/>
          </a:bodyPr>
          <a:lstStyle/>
          <a:p>
            <a:pPr lvl="0" algn="ctr">
              <a:spcBef>
                <a:spcPts val="0"/>
              </a:spcBef>
              <a:buNone/>
            </a:pPr>
            <a:r>
              <a:rPr lang="en" dirty="0" smtClean="0">
                <a:solidFill>
                  <a:schemeClr val="bg1"/>
                </a:solidFill>
                <a:latin typeface="Roboto" panose="02000000000000000000" pitchFamily="2" charset="0"/>
                <a:ea typeface="Roboto" panose="02000000000000000000" pitchFamily="2" charset="0"/>
                <a:cs typeface="Dosis"/>
                <a:sym typeface="Dosis"/>
              </a:rPr>
              <a:t>?</a:t>
            </a:r>
            <a:endParaRPr lang="en" sz="2400" dirty="0">
              <a:solidFill>
                <a:schemeClr val="bg1"/>
              </a:solidFill>
              <a:latin typeface="Roboto" panose="02000000000000000000" pitchFamily="2" charset="0"/>
              <a:ea typeface="Roboto" panose="02000000000000000000" pitchFamily="2" charset="0"/>
              <a:cs typeface="Dosis"/>
              <a:sym typeface="Dosis"/>
            </a:endParaRPr>
          </a:p>
        </p:txBody>
      </p:sp>
    </p:spTree>
    <p:extLst>
      <p:ext uri="{BB962C8B-B14F-4D97-AF65-F5344CB8AC3E}">
        <p14:creationId xmlns:p14="http://schemas.microsoft.com/office/powerpoint/2010/main" val="3270132726"/>
      </p:ext>
    </p:extLst>
  </p:cSld>
  <p:clrMapOvr>
    <a:masterClrMapping/>
  </p:clrMapOvr>
  <p:transition spd="slow">
    <p:push dir="u"/>
  </p:transition>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023016" y="990600"/>
            <a:ext cx="6145968" cy="62560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b="1" dirty="0">
                <a:solidFill>
                  <a:srgbClr val="C43D39"/>
                </a:solidFill>
                <a:ea typeface="Roboto Medium" panose="02000000000000000000" pitchFamily="2" charset="0"/>
              </a:rPr>
              <a:t>Use </a:t>
            </a:r>
            <a:r>
              <a:rPr lang="en-US" sz="3600" b="1" dirty="0" smtClean="0">
                <a:solidFill>
                  <a:srgbClr val="C43D39"/>
                </a:solidFill>
                <a:ea typeface="Roboto Medium" panose="02000000000000000000" pitchFamily="2" charset="0"/>
              </a:rPr>
              <a:t>Tables</a:t>
            </a:r>
            <a:endParaRPr lang="en" sz="3600" b="1" dirty="0">
              <a:solidFill>
                <a:srgbClr val="0070C0"/>
              </a:solidFill>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859673491"/>
              </p:ext>
            </p:extLst>
          </p:nvPr>
        </p:nvGraphicFramePr>
        <p:xfrm>
          <a:off x="2641650" y="2000252"/>
          <a:ext cx="6908700" cy="3733801"/>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346753">
                <a:tc>
                  <a:txBody>
                    <a:bodyPr/>
                    <a:lstStyle/>
                    <a:p>
                      <a:pPr algn="ctr"/>
                      <a:r>
                        <a:rPr lang="en-US" sz="1400" b="0" dirty="0" err="1">
                          <a:solidFill>
                            <a:schemeClr val="tx1"/>
                          </a:solidFill>
                          <a:latin typeface="+mj-lt"/>
                        </a:rPr>
                        <a:t>S.No</a:t>
                      </a:r>
                      <a:endParaRPr lang="en-US" sz="1400" b="0" dirty="0">
                        <a:solidFill>
                          <a:schemeClr val="tx1"/>
                        </a:solidFill>
                        <a:latin typeface="+mj-lt"/>
                      </a:endParaRP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solidFill>
                            <a:schemeClr val="tx1"/>
                          </a:solidFill>
                          <a:latin typeface="+mj-lt"/>
                        </a:rPr>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solidFill>
                            <a:schemeClr val="tx1"/>
                          </a:solidFill>
                          <a:latin typeface="+mj-lt"/>
                        </a:rPr>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solidFill>
                            <a:schemeClr val="tx1"/>
                          </a:solidFill>
                          <a:latin typeface="+mj-lt"/>
                        </a:rPr>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262234" y="986123"/>
            <a:ext cx="2238652" cy="317565"/>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slow">
    <p:push dir="u"/>
  </p:transition>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53" name="Rectangle 52"/>
          <p:cNvSpPr/>
          <p:nvPr/>
        </p:nvSpPr>
        <p:spPr>
          <a:xfrm rot="5400000">
            <a:off x="11450919" y="831359"/>
            <a:ext cx="1919337" cy="307777"/>
          </a:xfrm>
          <a:prstGeom prst="rect">
            <a:avLst/>
          </a:prstGeom>
        </p:spPr>
        <p:txBody>
          <a:bodyPr wrap="square">
            <a:spAutoFit/>
          </a:bodyPr>
          <a:lstStyle/>
          <a:p>
            <a:r>
              <a:rPr lang="en-US" sz="1400" dirty="0"/>
              <a:t>Slidehood.com</a:t>
            </a:r>
          </a:p>
        </p:txBody>
      </p:sp>
      <p:grpSp>
        <p:nvGrpSpPr>
          <p:cNvPr id="54" name="Group 53">
            <a:extLst>
              <a:ext uri="{FF2B5EF4-FFF2-40B4-BE49-F238E27FC236}">
                <a16:creationId xmlns:a16="http://schemas.microsoft.com/office/drawing/2014/main" id="{8607A2AB-F960-432A-A10A-E369A3D386C8}"/>
              </a:ext>
            </a:extLst>
          </p:cNvPr>
          <p:cNvGrpSpPr/>
          <p:nvPr/>
        </p:nvGrpSpPr>
        <p:grpSpPr>
          <a:xfrm>
            <a:off x="1154074" y="2168656"/>
            <a:ext cx="1943104" cy="2970831"/>
            <a:chOff x="1676399" y="2256652"/>
            <a:chExt cx="1943104" cy="2970831"/>
          </a:xfrm>
        </p:grpSpPr>
        <p:cxnSp>
          <p:nvCxnSpPr>
            <p:cNvPr id="55" name="Straight Connector 54">
              <a:extLst>
                <a:ext uri="{FF2B5EF4-FFF2-40B4-BE49-F238E27FC236}">
                  <a16:creationId xmlns:a16="http://schemas.microsoft.com/office/drawing/2014/main" id="{6FC2ED1C-7A97-49EA-9DA6-CCBA497C5857}"/>
                </a:ext>
              </a:extLst>
            </p:cNvPr>
            <p:cNvCxnSpPr>
              <a:stCxn id="59"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6" name="Group 55">
              <a:extLst>
                <a:ext uri="{FF2B5EF4-FFF2-40B4-BE49-F238E27FC236}">
                  <a16:creationId xmlns:a16="http://schemas.microsoft.com/office/drawing/2014/main" id="{58C5ADA5-2EEC-4033-9A6F-B4CC03B59E90}"/>
                </a:ext>
              </a:extLst>
            </p:cNvPr>
            <p:cNvGrpSpPr/>
            <p:nvPr/>
          </p:nvGrpSpPr>
          <p:grpSpPr>
            <a:xfrm>
              <a:off x="1676399" y="2256652"/>
              <a:ext cx="1943104" cy="1943104"/>
              <a:chOff x="1676399" y="1144132"/>
              <a:chExt cx="1943104" cy="1943104"/>
            </a:xfrm>
          </p:grpSpPr>
          <p:grpSp>
            <p:nvGrpSpPr>
              <p:cNvPr id="57" name="Group 56">
                <a:extLst>
                  <a:ext uri="{FF2B5EF4-FFF2-40B4-BE49-F238E27FC236}">
                    <a16:creationId xmlns:a16="http://schemas.microsoft.com/office/drawing/2014/main" id="{FD6F08CD-4123-4E61-8833-A70B5819934D}"/>
                  </a:ext>
                </a:extLst>
              </p:cNvPr>
              <p:cNvGrpSpPr/>
              <p:nvPr/>
            </p:nvGrpSpPr>
            <p:grpSpPr>
              <a:xfrm>
                <a:off x="1676399" y="1144132"/>
                <a:ext cx="1943104" cy="1943104"/>
                <a:chOff x="1160205" y="1032386"/>
                <a:chExt cx="2453150" cy="2453150"/>
              </a:xfrm>
            </p:grpSpPr>
            <p:sp>
              <p:nvSpPr>
                <p:cNvPr id="59" name="Oval 58">
                  <a:extLst>
                    <a:ext uri="{FF2B5EF4-FFF2-40B4-BE49-F238E27FC236}">
                      <a16:creationId xmlns:a16="http://schemas.microsoft.com/office/drawing/2014/main" id="{7E43A55A-BCEF-40AD-BC0A-0CB03D696FFC}"/>
                    </a:ext>
                  </a:extLst>
                </p:cNvPr>
                <p:cNvSpPr/>
                <p:nvPr/>
              </p:nvSpPr>
              <p:spPr>
                <a:xfrm>
                  <a:off x="1302774" y="1174955"/>
                  <a:ext cx="2168013" cy="2168013"/>
                </a:xfrm>
                <a:prstGeom prst="ellipse">
                  <a:avLst/>
                </a:prstGeom>
                <a:solidFill>
                  <a:srgbClr val="FF339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Donut 62">
                  <a:extLst>
                    <a:ext uri="{FF2B5EF4-FFF2-40B4-BE49-F238E27FC236}">
                      <a16:creationId xmlns:a16="http://schemas.microsoft.com/office/drawing/2014/main" id="{65920649-D9F3-41F6-9F80-9110D452E1B0}"/>
                    </a:ext>
                  </a:extLst>
                </p:cNvPr>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8" name="Oval 57">
                <a:extLst>
                  <a:ext uri="{FF2B5EF4-FFF2-40B4-BE49-F238E27FC236}">
                    <a16:creationId xmlns:a16="http://schemas.microsoft.com/office/drawing/2014/main" id="{9C758909-8F84-46E9-A096-B05B2023DC0E}"/>
                  </a:ext>
                </a:extLst>
              </p:cNvPr>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1" name="Group 60">
            <a:extLst>
              <a:ext uri="{FF2B5EF4-FFF2-40B4-BE49-F238E27FC236}">
                <a16:creationId xmlns:a16="http://schemas.microsoft.com/office/drawing/2014/main" id="{4DDDE69C-09F5-4431-AB1C-B0F06340585B}"/>
              </a:ext>
            </a:extLst>
          </p:cNvPr>
          <p:cNvGrpSpPr/>
          <p:nvPr/>
        </p:nvGrpSpPr>
        <p:grpSpPr>
          <a:xfrm>
            <a:off x="3871600" y="1056136"/>
            <a:ext cx="1943104" cy="4097867"/>
            <a:chOff x="4137369" y="1144132"/>
            <a:chExt cx="1943104" cy="4097867"/>
          </a:xfrm>
        </p:grpSpPr>
        <p:cxnSp>
          <p:nvCxnSpPr>
            <p:cNvPr id="62" name="Straight Connector 61">
              <a:extLst>
                <a:ext uri="{FF2B5EF4-FFF2-40B4-BE49-F238E27FC236}">
                  <a16:creationId xmlns:a16="http://schemas.microsoft.com/office/drawing/2014/main" id="{2D22470C-622D-49D0-B787-27260A8D016D}"/>
                </a:ext>
              </a:extLst>
            </p:cNvPr>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3" name="Group 62">
              <a:extLst>
                <a:ext uri="{FF2B5EF4-FFF2-40B4-BE49-F238E27FC236}">
                  <a16:creationId xmlns:a16="http://schemas.microsoft.com/office/drawing/2014/main" id="{2B9C0C72-4872-42CD-B26C-81E008CCEC40}"/>
                </a:ext>
              </a:extLst>
            </p:cNvPr>
            <p:cNvGrpSpPr/>
            <p:nvPr/>
          </p:nvGrpSpPr>
          <p:grpSpPr>
            <a:xfrm>
              <a:off x="4137369" y="1144132"/>
              <a:ext cx="1943104" cy="1943104"/>
              <a:chOff x="1160205" y="1032386"/>
              <a:chExt cx="2453150" cy="2453150"/>
            </a:xfrm>
            <a:solidFill>
              <a:srgbClr val="47A7D8"/>
            </a:solidFill>
          </p:grpSpPr>
          <p:sp>
            <p:nvSpPr>
              <p:cNvPr id="65" name="Oval 64">
                <a:extLst>
                  <a:ext uri="{FF2B5EF4-FFF2-40B4-BE49-F238E27FC236}">
                    <a16:creationId xmlns:a16="http://schemas.microsoft.com/office/drawing/2014/main" id="{B932AFDB-B0E3-4DF4-8990-EC39F8B32D2B}"/>
                  </a:ext>
                </a:extLst>
              </p:cNvPr>
              <p:cNvSpPr/>
              <p:nvPr/>
            </p:nvSpPr>
            <p:spPr>
              <a:xfrm>
                <a:off x="1302774" y="1174955"/>
                <a:ext cx="2168013" cy="2168013"/>
              </a:xfrm>
              <a:prstGeom prst="ellipse">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Donut 68">
                <a:extLst>
                  <a:ext uri="{FF2B5EF4-FFF2-40B4-BE49-F238E27FC236}">
                    <a16:creationId xmlns:a16="http://schemas.microsoft.com/office/drawing/2014/main" id="{B40843B0-8877-4E18-A487-85FC381E4CC3}"/>
                  </a:ext>
                </a:extLst>
              </p:cNvPr>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4" name="Oval 63">
              <a:extLst>
                <a:ext uri="{FF2B5EF4-FFF2-40B4-BE49-F238E27FC236}">
                  <a16:creationId xmlns:a16="http://schemas.microsoft.com/office/drawing/2014/main" id="{1A495D18-BC52-4D82-A669-01A82B31DDF9}"/>
                </a:ext>
              </a:extLst>
            </p:cNvPr>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7" name="Group 66">
            <a:extLst>
              <a:ext uri="{FF2B5EF4-FFF2-40B4-BE49-F238E27FC236}">
                <a16:creationId xmlns:a16="http://schemas.microsoft.com/office/drawing/2014/main" id="{324B4233-4699-4F6A-9AD6-F0957BC5C928}"/>
              </a:ext>
            </a:extLst>
          </p:cNvPr>
          <p:cNvGrpSpPr/>
          <p:nvPr/>
        </p:nvGrpSpPr>
        <p:grpSpPr>
          <a:xfrm>
            <a:off x="6589126" y="2168656"/>
            <a:ext cx="1943104" cy="2960051"/>
            <a:chOff x="6486549" y="2256652"/>
            <a:chExt cx="1943104" cy="2960051"/>
          </a:xfrm>
        </p:grpSpPr>
        <p:cxnSp>
          <p:nvCxnSpPr>
            <p:cNvPr id="68" name="Straight Connector 67">
              <a:extLst>
                <a:ext uri="{FF2B5EF4-FFF2-40B4-BE49-F238E27FC236}">
                  <a16:creationId xmlns:a16="http://schemas.microsoft.com/office/drawing/2014/main" id="{7332CFC4-8326-4329-B100-0EBA0787E262}"/>
                </a:ext>
              </a:extLst>
            </p:cNvPr>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9" name="Group 68">
              <a:extLst>
                <a:ext uri="{FF2B5EF4-FFF2-40B4-BE49-F238E27FC236}">
                  <a16:creationId xmlns:a16="http://schemas.microsoft.com/office/drawing/2014/main" id="{723A585A-1F29-4246-A591-963650CC087C}"/>
                </a:ext>
              </a:extLst>
            </p:cNvPr>
            <p:cNvGrpSpPr/>
            <p:nvPr/>
          </p:nvGrpSpPr>
          <p:grpSpPr>
            <a:xfrm>
              <a:off x="6486549" y="2256652"/>
              <a:ext cx="1943104" cy="1943104"/>
              <a:chOff x="6486549" y="2287132"/>
              <a:chExt cx="1943104" cy="1943104"/>
            </a:xfrm>
          </p:grpSpPr>
          <p:grpSp>
            <p:nvGrpSpPr>
              <p:cNvPr id="70" name="Group 69">
                <a:extLst>
                  <a:ext uri="{FF2B5EF4-FFF2-40B4-BE49-F238E27FC236}">
                    <a16:creationId xmlns:a16="http://schemas.microsoft.com/office/drawing/2014/main" id="{019B0AE9-A65E-4D2F-AAC1-6F81EA744A24}"/>
                  </a:ext>
                </a:extLst>
              </p:cNvPr>
              <p:cNvGrpSpPr/>
              <p:nvPr/>
            </p:nvGrpSpPr>
            <p:grpSpPr>
              <a:xfrm>
                <a:off x="6486549" y="2287132"/>
                <a:ext cx="1943104" cy="1943104"/>
                <a:chOff x="1160205" y="1032386"/>
                <a:chExt cx="2453150" cy="2453150"/>
              </a:xfrm>
              <a:solidFill>
                <a:srgbClr val="857C9C"/>
              </a:solidFill>
            </p:grpSpPr>
            <p:sp>
              <p:nvSpPr>
                <p:cNvPr id="75" name="Oval 74">
                  <a:extLst>
                    <a:ext uri="{FF2B5EF4-FFF2-40B4-BE49-F238E27FC236}">
                      <a16:creationId xmlns:a16="http://schemas.microsoft.com/office/drawing/2014/main" id="{9C606C67-C3B7-4C36-B1F0-D48D755D34B3}"/>
                    </a:ext>
                  </a:extLst>
                </p:cNvPr>
                <p:cNvSpPr/>
                <p:nvPr/>
              </p:nvSpPr>
              <p:spPr>
                <a:xfrm>
                  <a:off x="1302774" y="1174955"/>
                  <a:ext cx="2168013" cy="2168013"/>
                </a:xfrm>
                <a:prstGeom prst="ellipse">
                  <a:avLst/>
                </a:prstGeom>
                <a:solidFill>
                  <a:srgbClr val="7030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6" name="Donut 130">
                  <a:extLst>
                    <a:ext uri="{FF2B5EF4-FFF2-40B4-BE49-F238E27FC236}">
                      <a16:creationId xmlns:a16="http://schemas.microsoft.com/office/drawing/2014/main" id="{5A8DFD18-320C-4789-AC33-620B3EE24FFD}"/>
                    </a:ext>
                  </a:extLst>
                </p:cNvPr>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4" name="Oval 73">
                <a:extLst>
                  <a:ext uri="{FF2B5EF4-FFF2-40B4-BE49-F238E27FC236}">
                    <a16:creationId xmlns:a16="http://schemas.microsoft.com/office/drawing/2014/main" id="{37F7C9D0-EC12-43D0-88D2-674D4C322F0C}"/>
                  </a:ext>
                </a:extLst>
              </p:cNvPr>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82" name="Group 81">
            <a:extLst>
              <a:ext uri="{FF2B5EF4-FFF2-40B4-BE49-F238E27FC236}">
                <a16:creationId xmlns:a16="http://schemas.microsoft.com/office/drawing/2014/main" id="{AFF2BEF4-574A-4ABF-954A-4C8AE381808B}"/>
              </a:ext>
            </a:extLst>
          </p:cNvPr>
          <p:cNvGrpSpPr/>
          <p:nvPr/>
        </p:nvGrpSpPr>
        <p:grpSpPr>
          <a:xfrm>
            <a:off x="9306652" y="1056136"/>
            <a:ext cx="1943104" cy="4097867"/>
            <a:chOff x="8749477" y="1144132"/>
            <a:chExt cx="1943104" cy="4097867"/>
          </a:xfrm>
        </p:grpSpPr>
        <p:cxnSp>
          <p:nvCxnSpPr>
            <p:cNvPr id="85" name="Straight Connector 84">
              <a:extLst>
                <a:ext uri="{FF2B5EF4-FFF2-40B4-BE49-F238E27FC236}">
                  <a16:creationId xmlns:a16="http://schemas.microsoft.com/office/drawing/2014/main" id="{E6741E48-03B3-4188-8FDE-189F92A2D0EA}"/>
                </a:ext>
              </a:extLst>
            </p:cNvPr>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86" name="Group 85">
              <a:extLst>
                <a:ext uri="{FF2B5EF4-FFF2-40B4-BE49-F238E27FC236}">
                  <a16:creationId xmlns:a16="http://schemas.microsoft.com/office/drawing/2014/main" id="{66B41EAA-AF25-48CC-B7C4-5BD486764A3A}"/>
                </a:ext>
              </a:extLst>
            </p:cNvPr>
            <p:cNvGrpSpPr/>
            <p:nvPr/>
          </p:nvGrpSpPr>
          <p:grpSpPr>
            <a:xfrm>
              <a:off x="8749477" y="1144132"/>
              <a:ext cx="1943104" cy="1943104"/>
              <a:chOff x="1160205" y="1032386"/>
              <a:chExt cx="2453150" cy="2453150"/>
            </a:xfrm>
            <a:solidFill>
              <a:srgbClr val="D36F8E"/>
            </a:solidFill>
          </p:grpSpPr>
          <p:sp>
            <p:nvSpPr>
              <p:cNvPr id="129" name="Oval 128">
                <a:extLst>
                  <a:ext uri="{FF2B5EF4-FFF2-40B4-BE49-F238E27FC236}">
                    <a16:creationId xmlns:a16="http://schemas.microsoft.com/office/drawing/2014/main" id="{8CC828A9-88CE-4C58-AE08-067AC6E32698}"/>
                  </a:ext>
                </a:extLst>
              </p:cNvPr>
              <p:cNvSpPr/>
              <p:nvPr/>
            </p:nvSpPr>
            <p:spPr>
              <a:xfrm>
                <a:off x="1302774" y="1174955"/>
                <a:ext cx="2168013" cy="2168013"/>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Donut 136">
                <a:extLst>
                  <a:ext uri="{FF2B5EF4-FFF2-40B4-BE49-F238E27FC236}">
                    <a16:creationId xmlns:a16="http://schemas.microsoft.com/office/drawing/2014/main" id="{31213BBA-A81A-4FB6-8090-4A9D7D317A0C}"/>
                  </a:ext>
                </a:extLst>
              </p:cNvPr>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8" name="Oval 127">
              <a:extLst>
                <a:ext uri="{FF2B5EF4-FFF2-40B4-BE49-F238E27FC236}">
                  <a16:creationId xmlns:a16="http://schemas.microsoft.com/office/drawing/2014/main" id="{36A346C8-09E7-4ECE-B8B8-CBBA03282137}"/>
                </a:ext>
              </a:extLst>
            </p:cNvPr>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1" name="Group 130">
            <a:extLst>
              <a:ext uri="{FF2B5EF4-FFF2-40B4-BE49-F238E27FC236}">
                <a16:creationId xmlns:a16="http://schemas.microsoft.com/office/drawing/2014/main" id="{4F4C23A8-8C49-4828-B0B4-79D2226F1509}"/>
              </a:ext>
            </a:extLst>
          </p:cNvPr>
          <p:cNvGrpSpPr/>
          <p:nvPr/>
        </p:nvGrpSpPr>
        <p:grpSpPr>
          <a:xfrm>
            <a:off x="853345" y="5030513"/>
            <a:ext cx="10485311" cy="217949"/>
            <a:chOff x="1048074" y="4877209"/>
            <a:chExt cx="10485311" cy="217949"/>
          </a:xfrm>
        </p:grpSpPr>
        <p:cxnSp>
          <p:nvCxnSpPr>
            <p:cNvPr id="132" name="Straight Connector 131">
              <a:extLst>
                <a:ext uri="{FF2B5EF4-FFF2-40B4-BE49-F238E27FC236}">
                  <a16:creationId xmlns:a16="http://schemas.microsoft.com/office/drawing/2014/main" id="{D0E504EC-6210-485B-A7CC-80878527992F}"/>
                </a:ext>
              </a:extLst>
            </p:cNvPr>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33" name="Oval 132">
              <a:extLst>
                <a:ext uri="{FF2B5EF4-FFF2-40B4-BE49-F238E27FC236}">
                  <a16:creationId xmlns:a16="http://schemas.microsoft.com/office/drawing/2014/main" id="{AB0AA1A7-71E6-402D-A971-BF056C321FF5}"/>
                </a:ext>
              </a:extLst>
            </p:cNvPr>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a:extLst>
                <a:ext uri="{FF2B5EF4-FFF2-40B4-BE49-F238E27FC236}">
                  <a16:creationId xmlns:a16="http://schemas.microsoft.com/office/drawing/2014/main" id="{F3F7BEB3-2E25-4BDF-9798-03F7ED4746F8}"/>
                </a:ext>
              </a:extLst>
            </p:cNvPr>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TextBox 134">
            <a:extLst>
              <a:ext uri="{FF2B5EF4-FFF2-40B4-BE49-F238E27FC236}">
                <a16:creationId xmlns:a16="http://schemas.microsoft.com/office/drawing/2014/main" id="{4BA5955E-7A3A-4DA9-A264-C0202D92B959}"/>
              </a:ext>
            </a:extLst>
          </p:cNvPr>
          <p:cNvSpPr txBox="1"/>
          <p:nvPr/>
        </p:nvSpPr>
        <p:spPr>
          <a:xfrm>
            <a:off x="1083845" y="5400479"/>
            <a:ext cx="2363076" cy="1231106"/>
          </a:xfrm>
          <a:prstGeom prst="rect">
            <a:avLst/>
          </a:prstGeom>
          <a:noFill/>
        </p:spPr>
        <p:txBody>
          <a:bodyPr wrap="square" rtlCol="0">
            <a:spAutoFit/>
          </a:bodyPr>
          <a:lstStyle/>
          <a:p>
            <a:r>
              <a:rPr lang="en-US" b="1" dirty="0" smtClean="0">
                <a:solidFill>
                  <a:srgbClr val="FF3399"/>
                </a:solidFill>
                <a:latin typeface="Roboto" pitchFamily="2" charset="0"/>
                <a:ea typeface="Roboto" pitchFamily="2" charset="0"/>
                <a:cs typeface="Lato" panose="020F0502020204030203" pitchFamily="34" charset="0"/>
              </a:rPr>
              <a:t>April</a:t>
            </a:r>
            <a:endParaRPr lang="en-US" b="1" dirty="0">
              <a:solidFill>
                <a:srgbClr val="FF3399"/>
              </a:solidFill>
              <a:latin typeface="Roboto" pitchFamily="2" charset="0"/>
              <a:ea typeface="Roboto" pitchFamily="2" charset="0"/>
              <a:cs typeface="Lato" panose="020F0502020204030203" pitchFamily="34" charset="0"/>
            </a:endParaRP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36" name="TextBox 135">
            <a:extLst>
              <a:ext uri="{FF2B5EF4-FFF2-40B4-BE49-F238E27FC236}">
                <a16:creationId xmlns:a16="http://schemas.microsoft.com/office/drawing/2014/main" id="{06B42279-A94F-4C82-987F-7C5870A90CD0}"/>
              </a:ext>
            </a:extLst>
          </p:cNvPr>
          <p:cNvSpPr txBox="1"/>
          <p:nvPr/>
        </p:nvSpPr>
        <p:spPr>
          <a:xfrm>
            <a:off x="3845554" y="5400479"/>
            <a:ext cx="2363076" cy="1231106"/>
          </a:xfrm>
          <a:prstGeom prst="rect">
            <a:avLst/>
          </a:prstGeom>
          <a:noFill/>
        </p:spPr>
        <p:txBody>
          <a:bodyPr wrap="square" rtlCol="0">
            <a:spAutoFit/>
          </a:bodyPr>
          <a:lstStyle/>
          <a:p>
            <a:r>
              <a:rPr lang="en-US" b="1" dirty="0" smtClean="0">
                <a:solidFill>
                  <a:srgbClr val="47A7D8"/>
                </a:solidFill>
                <a:latin typeface="Roboto" pitchFamily="2" charset="0"/>
                <a:ea typeface="Roboto" pitchFamily="2" charset="0"/>
                <a:cs typeface="Lato" panose="020F0502020204030203" pitchFamily="34" charset="0"/>
              </a:rPr>
              <a:t>May	</a:t>
            </a:r>
            <a:endParaRPr lang="en-US" b="1" dirty="0">
              <a:solidFill>
                <a:srgbClr val="47A7D8"/>
              </a:solidFill>
              <a:latin typeface="Roboto" pitchFamily="2" charset="0"/>
              <a:ea typeface="Roboto" pitchFamily="2" charset="0"/>
              <a:cs typeface="Lato" panose="020F0502020204030203" pitchFamily="34" charset="0"/>
            </a:endParaRP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37" name="TextBox 136">
            <a:extLst>
              <a:ext uri="{FF2B5EF4-FFF2-40B4-BE49-F238E27FC236}">
                <a16:creationId xmlns:a16="http://schemas.microsoft.com/office/drawing/2014/main" id="{4212C039-4E66-4F33-B10E-AF7BB83F6DA3}"/>
              </a:ext>
            </a:extLst>
          </p:cNvPr>
          <p:cNvSpPr txBox="1"/>
          <p:nvPr/>
        </p:nvSpPr>
        <p:spPr>
          <a:xfrm>
            <a:off x="6607263" y="5400479"/>
            <a:ext cx="2363076" cy="1231106"/>
          </a:xfrm>
          <a:prstGeom prst="rect">
            <a:avLst/>
          </a:prstGeom>
          <a:noFill/>
        </p:spPr>
        <p:txBody>
          <a:bodyPr wrap="square" rtlCol="0">
            <a:spAutoFit/>
          </a:bodyPr>
          <a:lstStyle/>
          <a:p>
            <a:r>
              <a:rPr lang="en-US" b="1" dirty="0" smtClean="0">
                <a:solidFill>
                  <a:srgbClr val="847C9B"/>
                </a:solidFill>
                <a:latin typeface="Roboto" pitchFamily="2" charset="0"/>
                <a:ea typeface="Roboto" pitchFamily="2" charset="0"/>
                <a:cs typeface="Lato" panose="020F0502020204030203" pitchFamily="34" charset="0"/>
              </a:rPr>
              <a:t>June</a:t>
            </a:r>
            <a:endParaRPr lang="en-US" b="1" dirty="0">
              <a:solidFill>
                <a:srgbClr val="847C9B"/>
              </a:solidFill>
              <a:latin typeface="Roboto" pitchFamily="2" charset="0"/>
              <a:ea typeface="Roboto" pitchFamily="2" charset="0"/>
              <a:cs typeface="Lato" panose="020F0502020204030203" pitchFamily="34" charset="0"/>
            </a:endParaRP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38" name="TextBox 137">
            <a:extLst>
              <a:ext uri="{FF2B5EF4-FFF2-40B4-BE49-F238E27FC236}">
                <a16:creationId xmlns:a16="http://schemas.microsoft.com/office/drawing/2014/main" id="{185AAE5B-FB04-4145-8BC4-94F2E526F95F}"/>
              </a:ext>
            </a:extLst>
          </p:cNvPr>
          <p:cNvSpPr txBox="1"/>
          <p:nvPr/>
        </p:nvSpPr>
        <p:spPr>
          <a:xfrm>
            <a:off x="9368972" y="5400479"/>
            <a:ext cx="2363076" cy="1231106"/>
          </a:xfrm>
          <a:prstGeom prst="rect">
            <a:avLst/>
          </a:prstGeom>
          <a:noFill/>
        </p:spPr>
        <p:txBody>
          <a:bodyPr wrap="square" rtlCol="0">
            <a:spAutoFit/>
          </a:bodyPr>
          <a:lstStyle/>
          <a:p>
            <a:r>
              <a:rPr lang="en-US" b="1" dirty="0" smtClean="0">
                <a:solidFill>
                  <a:schemeClr val="accent4">
                    <a:lumMod val="75000"/>
                  </a:schemeClr>
                </a:solidFill>
                <a:latin typeface="Roboto" pitchFamily="2" charset="0"/>
                <a:ea typeface="Roboto" pitchFamily="2" charset="0"/>
                <a:cs typeface="Lato" panose="020F0502020204030203" pitchFamily="34" charset="0"/>
              </a:rPr>
              <a:t>July</a:t>
            </a:r>
            <a:endParaRPr lang="en-US" b="1" dirty="0">
              <a:solidFill>
                <a:schemeClr val="accent4">
                  <a:lumMod val="75000"/>
                </a:schemeClr>
              </a:solidFill>
              <a:latin typeface="Roboto" pitchFamily="2" charset="0"/>
              <a:ea typeface="Roboto" pitchFamily="2" charset="0"/>
              <a:cs typeface="Lato" panose="020F0502020204030203" pitchFamily="34" charset="0"/>
            </a:endParaRP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39" name="Shape 482">
            <a:extLst>
              <a:ext uri="{FF2B5EF4-FFF2-40B4-BE49-F238E27FC236}">
                <a16:creationId xmlns:a16="http://schemas.microsoft.com/office/drawing/2014/main" id="{E2FF8D9E-7734-41DF-8BD7-E1775F420BB2}"/>
              </a:ext>
            </a:extLst>
          </p:cNvPr>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3399"/>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0" name="Shape 486">
            <a:extLst>
              <a:ext uri="{FF2B5EF4-FFF2-40B4-BE49-F238E27FC236}">
                <a16:creationId xmlns:a16="http://schemas.microsoft.com/office/drawing/2014/main" id="{64E71E1B-0645-4D4D-807A-72BA844F1051}"/>
              </a:ext>
            </a:extLst>
          </p:cNvPr>
          <p:cNvGrpSpPr/>
          <p:nvPr/>
        </p:nvGrpSpPr>
        <p:grpSpPr>
          <a:xfrm>
            <a:off x="4667164" y="1751115"/>
            <a:ext cx="367601" cy="599260"/>
            <a:chOff x="6730350" y="2315900"/>
            <a:chExt cx="257700" cy="420100"/>
          </a:xfrm>
          <a:solidFill>
            <a:srgbClr val="47A7D8"/>
          </a:solidFill>
        </p:grpSpPr>
        <p:sp>
          <p:nvSpPr>
            <p:cNvPr id="141" name="Shape 487">
              <a:extLst>
                <a:ext uri="{FF2B5EF4-FFF2-40B4-BE49-F238E27FC236}">
                  <a16:creationId xmlns:a16="http://schemas.microsoft.com/office/drawing/2014/main" id="{F2468C1A-2794-429E-8643-7386CDD6AB12}"/>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a:extLst>
                <a:ext uri="{FF2B5EF4-FFF2-40B4-BE49-F238E27FC236}">
                  <a16:creationId xmlns:a16="http://schemas.microsoft.com/office/drawing/2014/main" id="{CE8210FB-A678-4509-9DFF-2A25DE31378A}"/>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a:extLst>
                <a:ext uri="{FF2B5EF4-FFF2-40B4-BE49-F238E27FC236}">
                  <a16:creationId xmlns:a16="http://schemas.microsoft.com/office/drawing/2014/main" id="{4C24874B-7816-427D-A742-99C24103E650}"/>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a:extLst>
                <a:ext uri="{FF2B5EF4-FFF2-40B4-BE49-F238E27FC236}">
                  <a16:creationId xmlns:a16="http://schemas.microsoft.com/office/drawing/2014/main" id="{9BDD0CDF-A109-464E-97C5-F2FF8E55A1C9}"/>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a:extLst>
                <a:ext uri="{FF2B5EF4-FFF2-40B4-BE49-F238E27FC236}">
                  <a16:creationId xmlns:a16="http://schemas.microsoft.com/office/drawing/2014/main" id="{C829B270-0B2B-48D9-93FF-F7BD2A8ED35D}"/>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53">
            <a:extLst>
              <a:ext uri="{FF2B5EF4-FFF2-40B4-BE49-F238E27FC236}">
                <a16:creationId xmlns:a16="http://schemas.microsoft.com/office/drawing/2014/main" id="{75E5EE6F-9070-4301-A891-0CEB30B9B413}"/>
              </a:ext>
            </a:extLst>
          </p:cNvPr>
          <p:cNvGrpSpPr/>
          <p:nvPr/>
        </p:nvGrpSpPr>
        <p:grpSpPr>
          <a:xfrm>
            <a:off x="7264886" y="2807632"/>
            <a:ext cx="611458" cy="651505"/>
            <a:chOff x="5970800" y="1619250"/>
            <a:chExt cx="428650" cy="456725"/>
          </a:xfrm>
          <a:solidFill>
            <a:srgbClr val="7030A0"/>
          </a:solidFill>
        </p:grpSpPr>
        <p:sp>
          <p:nvSpPr>
            <p:cNvPr id="147" name="Shape 454">
              <a:extLst>
                <a:ext uri="{FF2B5EF4-FFF2-40B4-BE49-F238E27FC236}">
                  <a16:creationId xmlns:a16="http://schemas.microsoft.com/office/drawing/2014/main" id="{8720AC30-D82E-4604-A665-94F9245A220D}"/>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55">
              <a:extLst>
                <a:ext uri="{FF2B5EF4-FFF2-40B4-BE49-F238E27FC236}">
                  <a16:creationId xmlns:a16="http://schemas.microsoft.com/office/drawing/2014/main" id="{11061016-5388-43E3-9023-B124B0EEDB8D}"/>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56">
              <a:extLst>
                <a:ext uri="{FF2B5EF4-FFF2-40B4-BE49-F238E27FC236}">
                  <a16:creationId xmlns:a16="http://schemas.microsoft.com/office/drawing/2014/main" id="{EF1C277D-483A-4DF5-97BE-3A4885C06DBA}"/>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57">
              <a:extLst>
                <a:ext uri="{FF2B5EF4-FFF2-40B4-BE49-F238E27FC236}">
                  <a16:creationId xmlns:a16="http://schemas.microsoft.com/office/drawing/2014/main" id="{FFA6DD9E-31E4-4403-BEA8-6ED14B823657}"/>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58">
              <a:extLst>
                <a:ext uri="{FF2B5EF4-FFF2-40B4-BE49-F238E27FC236}">
                  <a16:creationId xmlns:a16="http://schemas.microsoft.com/office/drawing/2014/main" id="{FBA823A8-4051-4AAB-918F-646020C45748}"/>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51">
            <a:extLst>
              <a:ext uri="{FF2B5EF4-FFF2-40B4-BE49-F238E27FC236}">
                <a16:creationId xmlns:a16="http://schemas.microsoft.com/office/drawing/2014/main" id="{140C37FA-6FD2-429D-8E08-F2681DC8917F}"/>
              </a:ext>
            </a:extLst>
          </p:cNvPr>
          <p:cNvGrpSpPr/>
          <p:nvPr/>
        </p:nvGrpSpPr>
        <p:grpSpPr>
          <a:xfrm>
            <a:off x="10017300" y="1777084"/>
            <a:ext cx="561554" cy="561586"/>
            <a:chOff x="570875" y="4322250"/>
            <a:chExt cx="443300" cy="443325"/>
          </a:xfrm>
          <a:solidFill>
            <a:srgbClr val="FFC000"/>
          </a:solidFill>
        </p:grpSpPr>
        <p:sp>
          <p:nvSpPr>
            <p:cNvPr id="153" name="Shape 552">
              <a:extLst>
                <a:ext uri="{FF2B5EF4-FFF2-40B4-BE49-F238E27FC236}">
                  <a16:creationId xmlns:a16="http://schemas.microsoft.com/office/drawing/2014/main" id="{A1CBFE3B-E08C-464E-A13C-C7FCE692573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53">
              <a:extLst>
                <a:ext uri="{FF2B5EF4-FFF2-40B4-BE49-F238E27FC236}">
                  <a16:creationId xmlns:a16="http://schemas.microsoft.com/office/drawing/2014/main" id="{DE4AC9C9-DFA9-4825-A4DD-C50418D5A461}"/>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554">
              <a:extLst>
                <a:ext uri="{FF2B5EF4-FFF2-40B4-BE49-F238E27FC236}">
                  <a16:creationId xmlns:a16="http://schemas.microsoft.com/office/drawing/2014/main" id="{874D9886-F1C3-4254-AF50-11B85B508DF8}"/>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55">
              <a:extLst>
                <a:ext uri="{FF2B5EF4-FFF2-40B4-BE49-F238E27FC236}">
                  <a16:creationId xmlns:a16="http://schemas.microsoft.com/office/drawing/2014/main" id="{365AE074-7EB6-480B-9553-458788DDA806}"/>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7" name="Group 156">
            <a:extLst>
              <a:ext uri="{FF2B5EF4-FFF2-40B4-BE49-F238E27FC236}">
                <a16:creationId xmlns:a16="http://schemas.microsoft.com/office/drawing/2014/main" id="{808568AF-CFFF-4626-906B-59C6FFF04F8B}"/>
              </a:ext>
            </a:extLst>
          </p:cNvPr>
          <p:cNvGrpSpPr/>
          <p:nvPr/>
        </p:nvGrpSpPr>
        <p:grpSpPr>
          <a:xfrm>
            <a:off x="1844196" y="4872063"/>
            <a:ext cx="563880" cy="563880"/>
            <a:chOff x="1844196" y="4518099"/>
            <a:chExt cx="563880" cy="563880"/>
          </a:xfrm>
        </p:grpSpPr>
        <p:sp>
          <p:nvSpPr>
            <p:cNvPr id="158" name="Oval 157">
              <a:extLst>
                <a:ext uri="{FF2B5EF4-FFF2-40B4-BE49-F238E27FC236}">
                  <a16:creationId xmlns:a16="http://schemas.microsoft.com/office/drawing/2014/main" id="{562F5AFE-AA55-4DE7-9F89-3010FE88AD76}"/>
                </a:ext>
              </a:extLst>
            </p:cNvPr>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a:extLst>
                <a:ext uri="{FF2B5EF4-FFF2-40B4-BE49-F238E27FC236}">
                  <a16:creationId xmlns:a16="http://schemas.microsoft.com/office/drawing/2014/main" id="{5D2203A7-415D-4078-A60C-2948742B3E4F}"/>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0" name="Group 159">
            <a:extLst>
              <a:ext uri="{FF2B5EF4-FFF2-40B4-BE49-F238E27FC236}">
                <a16:creationId xmlns:a16="http://schemas.microsoft.com/office/drawing/2014/main" id="{71CE2EAA-1A03-4F9C-98BF-6FA6405F1E7A}"/>
              </a:ext>
            </a:extLst>
          </p:cNvPr>
          <p:cNvGrpSpPr/>
          <p:nvPr/>
        </p:nvGrpSpPr>
        <p:grpSpPr>
          <a:xfrm>
            <a:off x="4561210" y="4866550"/>
            <a:ext cx="563880" cy="563880"/>
            <a:chOff x="1844196" y="4518099"/>
            <a:chExt cx="563880" cy="563880"/>
          </a:xfrm>
        </p:grpSpPr>
        <p:sp>
          <p:nvSpPr>
            <p:cNvPr id="161" name="Oval 160">
              <a:extLst>
                <a:ext uri="{FF2B5EF4-FFF2-40B4-BE49-F238E27FC236}">
                  <a16:creationId xmlns:a16="http://schemas.microsoft.com/office/drawing/2014/main" id="{AC50C6D4-729A-4986-87EA-9E70E294BBF4}"/>
                </a:ext>
              </a:extLst>
            </p:cNvPr>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a:extLst>
                <a:ext uri="{FF2B5EF4-FFF2-40B4-BE49-F238E27FC236}">
                  <a16:creationId xmlns:a16="http://schemas.microsoft.com/office/drawing/2014/main" id="{4E5E6679-6F7A-4161-9D6E-24C047A1BAF5}"/>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3" name="Group 162">
            <a:extLst>
              <a:ext uri="{FF2B5EF4-FFF2-40B4-BE49-F238E27FC236}">
                <a16:creationId xmlns:a16="http://schemas.microsoft.com/office/drawing/2014/main" id="{62F15C84-4152-4740-8FB7-9E5F1E4C952D}"/>
              </a:ext>
            </a:extLst>
          </p:cNvPr>
          <p:cNvGrpSpPr/>
          <p:nvPr/>
        </p:nvGrpSpPr>
        <p:grpSpPr>
          <a:xfrm>
            <a:off x="7288675" y="4846767"/>
            <a:ext cx="563880" cy="563880"/>
            <a:chOff x="1844196" y="4518099"/>
            <a:chExt cx="563880" cy="563880"/>
          </a:xfrm>
        </p:grpSpPr>
        <p:sp>
          <p:nvSpPr>
            <p:cNvPr id="164" name="Oval 163">
              <a:extLst>
                <a:ext uri="{FF2B5EF4-FFF2-40B4-BE49-F238E27FC236}">
                  <a16:creationId xmlns:a16="http://schemas.microsoft.com/office/drawing/2014/main" id="{E847945D-7FD6-459F-90C8-9872A059C252}"/>
                </a:ext>
              </a:extLst>
            </p:cNvPr>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a:extLst>
                <a:ext uri="{FF2B5EF4-FFF2-40B4-BE49-F238E27FC236}">
                  <a16:creationId xmlns:a16="http://schemas.microsoft.com/office/drawing/2014/main" id="{29183C1F-CFB8-4D78-92EA-522E4E15D187}"/>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6" name="Group 165">
            <a:extLst>
              <a:ext uri="{FF2B5EF4-FFF2-40B4-BE49-F238E27FC236}">
                <a16:creationId xmlns:a16="http://schemas.microsoft.com/office/drawing/2014/main" id="{77778737-BE97-4383-B7D9-74E3448DC79A}"/>
              </a:ext>
            </a:extLst>
          </p:cNvPr>
          <p:cNvGrpSpPr/>
          <p:nvPr/>
        </p:nvGrpSpPr>
        <p:grpSpPr>
          <a:xfrm>
            <a:off x="10051312" y="4866550"/>
            <a:ext cx="563880" cy="563880"/>
            <a:chOff x="1844196" y="4518099"/>
            <a:chExt cx="563880" cy="563880"/>
          </a:xfrm>
        </p:grpSpPr>
        <p:sp>
          <p:nvSpPr>
            <p:cNvPr id="167" name="Oval 166">
              <a:extLst>
                <a:ext uri="{FF2B5EF4-FFF2-40B4-BE49-F238E27FC236}">
                  <a16:creationId xmlns:a16="http://schemas.microsoft.com/office/drawing/2014/main" id="{CE2704FA-DCBA-483B-94F8-EF5FF70192F0}"/>
                </a:ext>
              </a:extLst>
            </p:cNvPr>
            <p:cNvSpPr/>
            <p:nvPr/>
          </p:nvSpPr>
          <p:spPr>
            <a:xfrm>
              <a:off x="1844196" y="4518099"/>
              <a:ext cx="563880" cy="563880"/>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a:extLst>
                <a:ext uri="{FF2B5EF4-FFF2-40B4-BE49-F238E27FC236}">
                  <a16:creationId xmlns:a16="http://schemas.microsoft.com/office/drawing/2014/main" id="{85A4E22C-E043-40D2-B2A3-5BAA002888D9}"/>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69" name="Rectangle 168">
            <a:extLst>
              <a:ext uri="{FF2B5EF4-FFF2-40B4-BE49-F238E27FC236}">
                <a16:creationId xmlns:a16="http://schemas.microsoft.com/office/drawing/2014/main" id="{197079B8-6A0C-460B-9B34-F15FB736EA67}"/>
              </a:ext>
            </a:extLst>
          </p:cNvPr>
          <p:cNvSpPr/>
          <p:nvPr/>
        </p:nvSpPr>
        <p:spPr>
          <a:xfrm>
            <a:off x="1605290" y="1743783"/>
            <a:ext cx="920445" cy="461665"/>
          </a:xfrm>
          <a:prstGeom prst="rect">
            <a:avLst/>
          </a:prstGeom>
        </p:spPr>
        <p:txBody>
          <a:bodyPr wrap="none">
            <a:spAutoFit/>
          </a:bodyPr>
          <a:lstStyle/>
          <a:p>
            <a:r>
              <a:rPr lang="en-US" sz="2400" spc="-150" dirty="0" smtClean="0">
                <a:solidFill>
                  <a:srgbClr val="E34425"/>
                </a:solidFill>
                <a:latin typeface="Roboto" pitchFamily="2" charset="0"/>
                <a:ea typeface="Roboto" pitchFamily="2" charset="0"/>
                <a:cs typeface="Lato" panose="020F0502020204030203" pitchFamily="34" charset="0"/>
              </a:rPr>
              <a:t>APRIL</a:t>
            </a:r>
            <a:endParaRPr lang="en-US" sz="2400" spc="-150" dirty="0"/>
          </a:p>
        </p:txBody>
      </p:sp>
      <p:sp>
        <p:nvSpPr>
          <p:cNvPr id="170" name="Rectangle 169">
            <a:extLst>
              <a:ext uri="{FF2B5EF4-FFF2-40B4-BE49-F238E27FC236}">
                <a16:creationId xmlns:a16="http://schemas.microsoft.com/office/drawing/2014/main" id="{E06BF32F-2EA7-44CF-8968-868FFAED790D}"/>
              </a:ext>
            </a:extLst>
          </p:cNvPr>
          <p:cNvSpPr/>
          <p:nvPr/>
        </p:nvSpPr>
        <p:spPr>
          <a:xfrm>
            <a:off x="4450854" y="576903"/>
            <a:ext cx="780983" cy="461665"/>
          </a:xfrm>
          <a:prstGeom prst="rect">
            <a:avLst/>
          </a:prstGeom>
        </p:spPr>
        <p:txBody>
          <a:bodyPr wrap="none">
            <a:spAutoFit/>
          </a:bodyPr>
          <a:lstStyle/>
          <a:p>
            <a:r>
              <a:rPr lang="en-US" sz="2400" spc="-150" dirty="0" smtClean="0">
                <a:solidFill>
                  <a:srgbClr val="47A7D8"/>
                </a:solidFill>
                <a:latin typeface="Roboto" pitchFamily="2" charset="0"/>
                <a:ea typeface="Roboto" pitchFamily="2" charset="0"/>
              </a:rPr>
              <a:t>MAY</a:t>
            </a:r>
            <a:endParaRPr lang="en-US" sz="2400" spc="-150" dirty="0">
              <a:solidFill>
                <a:srgbClr val="47A7D8"/>
              </a:solidFill>
            </a:endParaRPr>
          </a:p>
        </p:txBody>
      </p:sp>
      <p:sp>
        <p:nvSpPr>
          <p:cNvPr id="171" name="Rectangle 170">
            <a:extLst>
              <a:ext uri="{FF2B5EF4-FFF2-40B4-BE49-F238E27FC236}">
                <a16:creationId xmlns:a16="http://schemas.microsoft.com/office/drawing/2014/main" id="{3B69DD29-66DB-4CF5-9D1D-963EC40F0AD9}"/>
              </a:ext>
            </a:extLst>
          </p:cNvPr>
          <p:cNvSpPr/>
          <p:nvPr/>
        </p:nvSpPr>
        <p:spPr>
          <a:xfrm>
            <a:off x="7122468" y="1746885"/>
            <a:ext cx="872355" cy="461665"/>
          </a:xfrm>
          <a:prstGeom prst="rect">
            <a:avLst/>
          </a:prstGeom>
        </p:spPr>
        <p:txBody>
          <a:bodyPr wrap="none">
            <a:spAutoFit/>
          </a:bodyPr>
          <a:lstStyle/>
          <a:p>
            <a:r>
              <a:rPr lang="en-US" sz="2400" spc="-150" dirty="0" smtClean="0">
                <a:solidFill>
                  <a:srgbClr val="847C9B"/>
                </a:solidFill>
                <a:latin typeface="Roboto" pitchFamily="2" charset="0"/>
                <a:ea typeface="Roboto" pitchFamily="2" charset="0"/>
                <a:cs typeface="Lato" panose="020F0502020204030203" pitchFamily="34" charset="0"/>
              </a:rPr>
              <a:t>JUNE</a:t>
            </a:r>
            <a:endParaRPr lang="en-US" sz="2400" spc="-150" dirty="0">
              <a:solidFill>
                <a:srgbClr val="847C9B"/>
              </a:solidFill>
            </a:endParaRPr>
          </a:p>
        </p:txBody>
      </p:sp>
      <p:sp>
        <p:nvSpPr>
          <p:cNvPr id="172" name="Rectangle 171">
            <a:extLst>
              <a:ext uri="{FF2B5EF4-FFF2-40B4-BE49-F238E27FC236}">
                <a16:creationId xmlns:a16="http://schemas.microsoft.com/office/drawing/2014/main" id="{D1262368-9AEA-4DC1-AAE2-42F15E53FB44}"/>
              </a:ext>
            </a:extLst>
          </p:cNvPr>
          <p:cNvSpPr/>
          <p:nvPr/>
        </p:nvSpPr>
        <p:spPr>
          <a:xfrm>
            <a:off x="9840817" y="589080"/>
            <a:ext cx="827471" cy="461665"/>
          </a:xfrm>
          <a:prstGeom prst="rect">
            <a:avLst/>
          </a:prstGeom>
        </p:spPr>
        <p:txBody>
          <a:bodyPr wrap="none">
            <a:spAutoFit/>
          </a:bodyPr>
          <a:lstStyle/>
          <a:p>
            <a:r>
              <a:rPr lang="en-US" sz="2400" spc="-150" dirty="0" smtClean="0">
                <a:solidFill>
                  <a:schemeClr val="accent4">
                    <a:lumMod val="75000"/>
                  </a:schemeClr>
                </a:solidFill>
                <a:latin typeface="Roboto" pitchFamily="2" charset="0"/>
                <a:ea typeface="Roboto" pitchFamily="2" charset="0"/>
                <a:cs typeface="Lato" panose="020F0502020204030203" pitchFamily="34" charset="0"/>
              </a:rPr>
              <a:t>JULY</a:t>
            </a:r>
            <a:endParaRPr lang="en-US" sz="2400" spc="-150" dirty="0">
              <a:solidFill>
                <a:schemeClr val="accent4">
                  <a:lumMod val="75000"/>
                </a:schemeClr>
              </a:solidFill>
            </a:endParaRPr>
          </a:p>
        </p:txBody>
      </p:sp>
      <p:sp>
        <p:nvSpPr>
          <p:cNvPr id="173" name="Rectangle 172">
            <a:extLst>
              <a:ext uri="{FF2B5EF4-FFF2-40B4-BE49-F238E27FC236}">
                <a16:creationId xmlns:a16="http://schemas.microsoft.com/office/drawing/2014/main" id="{D4577A1C-0B1E-4862-B3CC-73547265FB20}"/>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74" name="Rectangle 173">
            <a:extLst>
              <a:ext uri="{FF2B5EF4-FFF2-40B4-BE49-F238E27FC236}">
                <a16:creationId xmlns:a16="http://schemas.microsoft.com/office/drawing/2014/main" id="{60F02E11-F3C9-4B54-A35C-439A205CB178}"/>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1421734389"/>
      </p:ext>
    </p:extLst>
  </p:cSld>
  <p:clrMapOvr>
    <a:masterClrMapping/>
  </p:clrMapOvr>
  <p:transition spd="slow">
    <p:push dir="u"/>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p:cNvPicPr>
            <a:picLocks noChangeAspect="1"/>
          </p:cNvPicPr>
          <p:nvPr/>
        </p:nvPicPr>
        <p:blipFill>
          <a:blip r:embed="rId2"/>
          <a:stretch>
            <a:fillRect/>
          </a:stretch>
        </p:blipFill>
        <p:spPr>
          <a:xfrm>
            <a:off x="3730019" y="10831"/>
            <a:ext cx="8461981" cy="6858594"/>
          </a:xfrm>
          <a:prstGeom prst="rect">
            <a:avLst/>
          </a:prstGeom>
        </p:spPr>
      </p:pic>
      <p:pic>
        <p:nvPicPr>
          <p:cNvPr id="13" name="Picture 12"/>
          <p:cNvPicPr>
            <a:picLocks noChangeAspect="1"/>
          </p:cNvPicPr>
          <p:nvPr/>
        </p:nvPicPr>
        <p:blipFill>
          <a:blip r:embed="rId3" cstate="email">
            <a:extLst>
              <a:ext uri="{28A0092B-C50C-407E-A947-70E740481C1C}">
                <a14:useLocalDpi xmlns:a14="http://schemas.microsoft.com/office/drawing/2010/main"/>
              </a:ext>
            </a:extLst>
          </a:blip>
          <a:srcRect/>
          <a:stretch>
            <a:fillRect/>
          </a:stretch>
        </p:blipFill>
        <p:spPr>
          <a:xfrm>
            <a:off x="7728026" y="985247"/>
            <a:ext cx="2446996" cy="5117389"/>
          </a:xfrm>
          <a:custGeom>
            <a:avLst/>
            <a:gdLst>
              <a:gd name="connsiteX0" fmla="*/ 374202 w 2446996"/>
              <a:gd name="connsiteY0" fmla="*/ 290839 h 5117389"/>
              <a:gd name="connsiteX1" fmla="*/ 160257 w 2446996"/>
              <a:gd name="connsiteY1" fmla="*/ 504784 h 5117389"/>
              <a:gd name="connsiteX2" fmla="*/ 160257 w 2446996"/>
              <a:gd name="connsiteY2" fmla="*/ 4669442 h 5117389"/>
              <a:gd name="connsiteX3" fmla="*/ 374202 w 2446996"/>
              <a:gd name="connsiteY3" fmla="*/ 4883387 h 5117389"/>
              <a:gd name="connsiteX4" fmla="*/ 2072795 w 2446996"/>
              <a:gd name="connsiteY4" fmla="*/ 4883387 h 5117389"/>
              <a:gd name="connsiteX5" fmla="*/ 2286740 w 2446996"/>
              <a:gd name="connsiteY5" fmla="*/ 4669442 h 5117389"/>
              <a:gd name="connsiteX6" fmla="*/ 2286740 w 2446996"/>
              <a:gd name="connsiteY6" fmla="*/ 504784 h 5117389"/>
              <a:gd name="connsiteX7" fmla="*/ 2072795 w 2446996"/>
              <a:gd name="connsiteY7" fmla="*/ 290839 h 5117389"/>
              <a:gd name="connsiteX8" fmla="*/ 0 w 2446996"/>
              <a:gd name="connsiteY8" fmla="*/ 0 h 5117389"/>
              <a:gd name="connsiteX9" fmla="*/ 2446996 w 2446996"/>
              <a:gd name="connsiteY9" fmla="*/ 0 h 5117389"/>
              <a:gd name="connsiteX10" fmla="*/ 2446996 w 2446996"/>
              <a:gd name="connsiteY10" fmla="*/ 5117389 h 5117389"/>
              <a:gd name="connsiteX11" fmla="*/ 0 w 2446996"/>
              <a:gd name="connsiteY11" fmla="*/ 5117389 h 51173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446996" h="5117389">
                <a:moveTo>
                  <a:pt x="374202" y="290839"/>
                </a:moveTo>
                <a:cubicBezTo>
                  <a:pt x="256043" y="290839"/>
                  <a:pt x="160257" y="386625"/>
                  <a:pt x="160257" y="504784"/>
                </a:cubicBezTo>
                <a:lnTo>
                  <a:pt x="160257" y="4669442"/>
                </a:lnTo>
                <a:cubicBezTo>
                  <a:pt x="160257" y="4787601"/>
                  <a:pt x="256043" y="4883387"/>
                  <a:pt x="374202" y="4883387"/>
                </a:cubicBezTo>
                <a:lnTo>
                  <a:pt x="2072795" y="4883387"/>
                </a:lnTo>
                <a:cubicBezTo>
                  <a:pt x="2190954" y="4883387"/>
                  <a:pt x="2286740" y="4787601"/>
                  <a:pt x="2286740" y="4669442"/>
                </a:cubicBezTo>
                <a:lnTo>
                  <a:pt x="2286740" y="504784"/>
                </a:lnTo>
                <a:cubicBezTo>
                  <a:pt x="2286740" y="386625"/>
                  <a:pt x="2190954" y="290839"/>
                  <a:pt x="2072795" y="290839"/>
                </a:cubicBezTo>
                <a:close/>
                <a:moveTo>
                  <a:pt x="0" y="0"/>
                </a:moveTo>
                <a:lnTo>
                  <a:pt x="2446996" y="0"/>
                </a:lnTo>
                <a:lnTo>
                  <a:pt x="2446996" y="5117389"/>
                </a:lnTo>
                <a:lnTo>
                  <a:pt x="0" y="5117389"/>
                </a:lnTo>
                <a:close/>
              </a:path>
            </a:pathLst>
          </a:custGeom>
          <a:effectLst>
            <a:outerShdw blurRad="203200" sx="102000" sy="102000" algn="ctr" rotWithShape="0">
              <a:prstClr val="black">
                <a:alpha val="50000"/>
              </a:prstClr>
            </a:outerShdw>
          </a:effectLst>
        </p:spPr>
      </p:pic>
      <p:pic>
        <p:nvPicPr>
          <p:cNvPr id="14" name="Picture 13"/>
          <p:cNvPicPr>
            <a:picLocks noChangeAspect="1"/>
          </p:cNvPicPr>
          <p:nvPr/>
        </p:nvPicPr>
        <p:blipFill rotWithShape="1">
          <a:blip r:embed="rId4" cstate="hqprint">
            <a:extLst>
              <a:ext uri="{28A0092B-C50C-407E-A947-70E740481C1C}">
                <a14:useLocalDpi xmlns:a14="http://schemas.microsoft.com/office/drawing/2010/main" val="0"/>
              </a:ext>
            </a:extLst>
          </a:blip>
          <a:srcRect l="15459" t="2423" r="17928" b="1518"/>
          <a:stretch/>
        </p:blipFill>
        <p:spPr>
          <a:xfrm>
            <a:off x="7888282" y="1291209"/>
            <a:ext cx="2126483" cy="4592548"/>
          </a:xfrm>
          <a:prstGeom prst="roundRect">
            <a:avLst>
              <a:gd name="adj" fmla="val 10061"/>
            </a:avLst>
          </a:prstGeom>
        </p:spPr>
      </p:pic>
      <p:sp>
        <p:nvSpPr>
          <p:cNvPr id="15" name="Shape 395">
            <a:extLst>
              <a:ext uri="{FF2B5EF4-FFF2-40B4-BE49-F238E27FC236}">
                <a16:creationId xmlns:a16="http://schemas.microsoft.com/office/drawing/2014/main" id="{945A2B87-35FA-443E-9349-8FCB6F13AEBA}"/>
              </a:ext>
            </a:extLst>
          </p:cNvPr>
          <p:cNvSpPr txBox="1">
            <a:spLocks/>
          </p:cNvSpPr>
          <p:nvPr/>
        </p:nvSpPr>
        <p:spPr>
          <a:xfrm>
            <a:off x="797234" y="1838751"/>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pPr algn="ctr"/>
            <a:r>
              <a:rPr lang="en-US" sz="3200" b="1" dirty="0" smtClean="0">
                <a:solidFill>
                  <a:srgbClr val="D15450"/>
                </a:solidFill>
                <a:sym typeface="Muli"/>
              </a:rPr>
              <a:t>How to Login Via Smart Phone</a:t>
            </a:r>
            <a:endParaRPr lang="en-US" sz="3200" b="1" dirty="0">
              <a:solidFill>
                <a:srgbClr val="D15450"/>
              </a:solidFill>
              <a:sym typeface="Muli"/>
            </a:endParaRPr>
          </a:p>
          <a:p>
            <a:pPr algn="ctr"/>
            <a:endParaRPr lang="en-US" sz="3200" b="1" dirty="0">
              <a:solidFill>
                <a:srgbClr val="D15450"/>
              </a:solidFill>
              <a:sym typeface="Muli"/>
            </a:endParaRPr>
          </a:p>
          <a:p>
            <a:pPr algn="ctr"/>
            <a:endParaRPr lang="en-US" sz="3200" b="1" dirty="0">
              <a:solidFill>
                <a:srgbClr val="D15450"/>
              </a:solidFill>
              <a:sym typeface="Muli"/>
            </a:endParaRPr>
          </a:p>
        </p:txBody>
      </p:sp>
      <p:sp>
        <p:nvSpPr>
          <p:cNvPr id="16" name="Shape 496">
            <a:extLst>
              <a:ext uri="{FF2B5EF4-FFF2-40B4-BE49-F238E27FC236}">
                <a16:creationId xmlns:a16="http://schemas.microsoft.com/office/drawing/2014/main" id="{F5383A91-EE0B-41C4-B0A9-9D30283F4F4C}"/>
              </a:ext>
            </a:extLst>
          </p:cNvPr>
          <p:cNvSpPr/>
          <p:nvPr/>
        </p:nvSpPr>
        <p:spPr>
          <a:xfrm>
            <a:off x="897715" y="304713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836BCC"/>
          </a:solidFill>
          <a:ln>
            <a:noFill/>
          </a:ln>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96">
            <a:extLst>
              <a:ext uri="{FF2B5EF4-FFF2-40B4-BE49-F238E27FC236}">
                <a16:creationId xmlns:a16="http://schemas.microsoft.com/office/drawing/2014/main" id="{928BDF1D-9AAE-4C50-8793-EED7388D140E}"/>
              </a:ext>
            </a:extLst>
          </p:cNvPr>
          <p:cNvSpPr/>
          <p:nvPr/>
        </p:nvSpPr>
        <p:spPr>
          <a:xfrm>
            <a:off x="897714" y="412284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836BCC"/>
          </a:solidFill>
          <a:ln>
            <a:noFill/>
          </a:ln>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8" name="Rectangle 17">
            <a:extLst>
              <a:ext uri="{FF2B5EF4-FFF2-40B4-BE49-F238E27FC236}">
                <a16:creationId xmlns:a16="http://schemas.microsoft.com/office/drawing/2014/main" id="{74AF34DA-266C-492E-A7CD-23347953F19D}"/>
              </a:ext>
            </a:extLst>
          </p:cNvPr>
          <p:cNvSpPr/>
          <p:nvPr/>
        </p:nvSpPr>
        <p:spPr>
          <a:xfrm>
            <a:off x="1402537" y="2891541"/>
            <a:ext cx="3775111" cy="1015663"/>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9" name="Rectangle 18">
            <a:extLst>
              <a:ext uri="{FF2B5EF4-FFF2-40B4-BE49-F238E27FC236}">
                <a16:creationId xmlns:a16="http://schemas.microsoft.com/office/drawing/2014/main" id="{09A8A4CF-F10A-4A0B-9F3F-B47C3DFDCF09}"/>
              </a:ext>
            </a:extLst>
          </p:cNvPr>
          <p:cNvSpPr/>
          <p:nvPr/>
        </p:nvSpPr>
        <p:spPr>
          <a:xfrm>
            <a:off x="1402537" y="3967252"/>
            <a:ext cx="3775111" cy="1015663"/>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20" name="Rectangle 19"/>
          <p:cNvSpPr/>
          <p:nvPr/>
        </p:nvSpPr>
        <p:spPr>
          <a:xfrm rot="5400000">
            <a:off x="11450919" y="831359"/>
            <a:ext cx="19193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436378116"/>
      </p:ext>
    </p:extLst>
  </p:cSld>
  <p:clrMapOvr>
    <a:masterClrMapping/>
  </p:clrMapOvr>
  <p:transition spd="slow">
    <p:push dir="u"/>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16"/>
          <p:cNvPicPr>
            <a:picLocks noChangeAspect="1"/>
          </p:cNvPicPr>
          <p:nvPr/>
        </p:nvPicPr>
        <p:blipFill rotWithShape="1">
          <a:blip r:embed="rId2" cstate="print">
            <a:extLst>
              <a:ext uri="{28A0092B-C50C-407E-A947-70E740481C1C}">
                <a14:useLocalDpi xmlns:a14="http://schemas.microsoft.com/office/drawing/2010/main" val="0"/>
              </a:ext>
            </a:extLst>
          </a:blip>
          <a:srcRect l="18935" t="7826" r="20644" b="5045"/>
          <a:stretch/>
        </p:blipFill>
        <p:spPr>
          <a:xfrm flipH="1">
            <a:off x="2647241" y="1192224"/>
            <a:ext cx="2296675" cy="4960110"/>
          </a:xfrm>
          <a:prstGeom prst="roundRect">
            <a:avLst>
              <a:gd name="adj" fmla="val 14008"/>
            </a:avLst>
          </a:prstGeom>
        </p:spPr>
      </p:pic>
      <p:pic>
        <p:nvPicPr>
          <p:cNvPr id="15" name="Picture 14"/>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2536639" y="1161881"/>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6516930" y="285004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D15450"/>
          </a:solidFill>
          <a:ln>
            <a:noFill/>
          </a:ln>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517004" y="381429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D15450"/>
          </a:solidFill>
          <a:ln>
            <a:noFill/>
          </a:ln>
          <a:effectLst/>
        </p:spPr>
        <p:txBody>
          <a:bodyPr lIns="91425" tIns="91425" rIns="91425" bIns="91425" anchor="ctr" anchorCtr="0">
            <a:noAutofit/>
          </a:bodyPr>
          <a:lstStyle/>
          <a:p>
            <a:endParaRPr>
              <a:solidFill>
                <a:srgbClr val="434343"/>
              </a:solidFill>
            </a:endParaRPr>
          </a:p>
        </p:txBody>
      </p:sp>
      <p:sp>
        <p:nvSpPr>
          <p:cNvPr id="11" name="Rectangle 10">
            <a:extLst>
              <a:ext uri="{FF2B5EF4-FFF2-40B4-BE49-F238E27FC236}">
                <a16:creationId xmlns:a16="http://schemas.microsoft.com/office/drawing/2014/main" id="{74AF34DA-266C-492E-A7CD-23347953F19D}"/>
              </a:ext>
            </a:extLst>
          </p:cNvPr>
          <p:cNvSpPr/>
          <p:nvPr/>
        </p:nvSpPr>
        <p:spPr>
          <a:xfrm>
            <a:off x="7050154" y="2712680"/>
            <a:ext cx="3903777" cy="1015663"/>
          </a:xfrm>
          <a:prstGeom prst="rect">
            <a:avLst/>
          </a:prstGeom>
        </p:spPr>
        <p:txBody>
          <a:bodyPr wrap="square">
            <a:spAutoFit/>
          </a:bodyPr>
          <a:lstStyle/>
          <a:p>
            <a:pPr algn="just">
              <a:spcBef>
                <a:spcPts val="0"/>
              </a:spcBef>
              <a:buNone/>
            </a:pPr>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7050154" y="3672279"/>
            <a:ext cx="3903777" cy="1015663"/>
          </a:xfrm>
          <a:prstGeom prst="rect">
            <a:avLst/>
          </a:prstGeom>
        </p:spPr>
        <p:txBody>
          <a:bodyPr wrap="square">
            <a:spAutoFit/>
          </a:bodyPr>
          <a:lstStyle/>
          <a:p>
            <a:pPr algn="just"/>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2" name="Rectangle 11"/>
          <p:cNvSpPr/>
          <p:nvPr/>
        </p:nvSpPr>
        <p:spPr>
          <a:xfrm rot="5400000">
            <a:off x="11450919" y="831359"/>
            <a:ext cx="1919337" cy="307777"/>
          </a:xfrm>
          <a:prstGeom prst="rect">
            <a:avLst/>
          </a:prstGeom>
        </p:spPr>
        <p:txBody>
          <a:bodyPr wrap="square">
            <a:spAutoFit/>
          </a:bodyPr>
          <a:lstStyle/>
          <a:p>
            <a:r>
              <a:rPr lang="en-US" sz="1400" dirty="0"/>
              <a:t>Slidehood.com</a:t>
            </a:r>
          </a:p>
        </p:txBody>
      </p:sp>
      <p:sp>
        <p:nvSpPr>
          <p:cNvPr id="10" name="Shape 395">
            <a:extLst>
              <a:ext uri="{FF2B5EF4-FFF2-40B4-BE49-F238E27FC236}">
                <a16:creationId xmlns:a16="http://schemas.microsoft.com/office/drawing/2014/main" id="{945A2B87-35FA-443E-9349-8FCB6F13AEBA}"/>
              </a:ext>
            </a:extLst>
          </p:cNvPr>
          <p:cNvSpPr txBox="1">
            <a:spLocks/>
          </p:cNvSpPr>
          <p:nvPr/>
        </p:nvSpPr>
        <p:spPr>
          <a:xfrm>
            <a:off x="6338062" y="1618908"/>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pPr algn="ctr"/>
            <a:r>
              <a:rPr lang="en-US" sz="3200" b="1" dirty="0" smtClean="0">
                <a:solidFill>
                  <a:srgbClr val="D15450"/>
                </a:solidFill>
                <a:sym typeface="Muli"/>
              </a:rPr>
              <a:t>How to Login Via Smart Phone</a:t>
            </a:r>
            <a:endParaRPr lang="en-US" sz="3200" b="1" dirty="0">
              <a:solidFill>
                <a:srgbClr val="D15450"/>
              </a:solidFill>
              <a:sym typeface="Muli"/>
            </a:endParaRPr>
          </a:p>
        </p:txBody>
      </p:sp>
    </p:spTree>
    <p:extLst>
      <p:ext uri="{BB962C8B-B14F-4D97-AF65-F5344CB8AC3E}">
        <p14:creationId xmlns:p14="http://schemas.microsoft.com/office/powerpoint/2010/main" val="113669530"/>
      </p:ext>
    </p:extLst>
  </p:cSld>
  <p:clrMapOvr>
    <a:masterClrMapping/>
  </p:clrMapOvr>
  <p:transition spd="slow">
    <p:push dir="u"/>
  </p:transition>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1" name="Shape 497">
            <a:extLst>
              <a:ext uri="{FF2B5EF4-FFF2-40B4-BE49-F238E27FC236}">
                <a16:creationId xmlns:a16="http://schemas.microsoft.com/office/drawing/2014/main" id="{FE0CBDAF-5FC6-4151-80CF-2748DC4844F9}"/>
              </a:ext>
            </a:extLst>
          </p:cNvPr>
          <p:cNvGrpSpPr/>
          <p:nvPr/>
        </p:nvGrpSpPr>
        <p:grpSpPr>
          <a:xfrm>
            <a:off x="519049" y="2938349"/>
            <a:ext cx="493682" cy="475442"/>
            <a:chOff x="2583325" y="2972875"/>
            <a:chExt cx="462850" cy="445750"/>
          </a:xfrm>
          <a:solidFill>
            <a:srgbClr val="836BCC"/>
          </a:solidFill>
          <a:effectLst/>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36633"/>
            <a:ext cx="493682" cy="475442"/>
            <a:chOff x="2583325" y="2972875"/>
            <a:chExt cx="462850" cy="445750"/>
          </a:xfrm>
          <a:solidFill>
            <a:srgbClr val="836BCC"/>
          </a:solidFill>
          <a:effectLst/>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9" name="Rectangle 18">
            <a:extLst>
              <a:ext uri="{FF2B5EF4-FFF2-40B4-BE49-F238E27FC236}">
                <a16:creationId xmlns:a16="http://schemas.microsoft.com/office/drawing/2014/main" id="{74AF34DA-266C-492E-A7CD-23347953F19D}"/>
              </a:ext>
            </a:extLst>
          </p:cNvPr>
          <p:cNvSpPr/>
          <p:nvPr/>
        </p:nvSpPr>
        <p:spPr>
          <a:xfrm>
            <a:off x="1147585" y="2746057"/>
            <a:ext cx="403851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05656"/>
            <a:ext cx="4038518"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7" name="Rectangle 16"/>
          <p:cNvSpPr/>
          <p:nvPr/>
        </p:nvSpPr>
        <p:spPr>
          <a:xfrm rot="5400000">
            <a:off x="11450919" y="831359"/>
            <a:ext cx="1919337" cy="307777"/>
          </a:xfrm>
          <a:prstGeom prst="rect">
            <a:avLst/>
          </a:prstGeom>
        </p:spPr>
        <p:txBody>
          <a:bodyPr wrap="square">
            <a:spAutoFit/>
          </a:bodyPr>
          <a:lstStyle/>
          <a:p>
            <a:r>
              <a:rPr lang="en-US" sz="1400" dirty="0"/>
              <a:t>Slidehood.com</a:t>
            </a:r>
          </a:p>
        </p:txBody>
      </p:sp>
      <p:sp>
        <p:nvSpPr>
          <p:cNvPr id="18" name="Shape 395">
            <a:extLst>
              <a:ext uri="{FF2B5EF4-FFF2-40B4-BE49-F238E27FC236}">
                <a16:creationId xmlns:a16="http://schemas.microsoft.com/office/drawing/2014/main" id="{945A2B87-35FA-443E-9349-8FCB6F13AEBA}"/>
              </a:ext>
            </a:extLst>
          </p:cNvPr>
          <p:cNvSpPr txBox="1">
            <a:spLocks/>
          </p:cNvSpPr>
          <p:nvPr/>
        </p:nvSpPr>
        <p:spPr>
          <a:xfrm>
            <a:off x="403387" y="1690949"/>
            <a:ext cx="5170972"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pPr algn="ctr"/>
            <a:r>
              <a:rPr lang="en-US" sz="3200" b="1" dirty="0" smtClean="0">
                <a:solidFill>
                  <a:srgbClr val="D15450"/>
                </a:solidFill>
                <a:sym typeface="Muli"/>
              </a:rPr>
              <a:t>How to Login Via School Website</a:t>
            </a:r>
            <a:endParaRPr lang="en-US" sz="3200" b="1" dirty="0">
              <a:solidFill>
                <a:srgbClr val="D15450"/>
              </a:solidFill>
              <a:sym typeface="Muli"/>
            </a:endParaRPr>
          </a:p>
          <a:p>
            <a:pPr algn="ctr"/>
            <a:endParaRPr lang="en-US" sz="3200" b="1" dirty="0">
              <a:solidFill>
                <a:srgbClr val="D15450"/>
              </a:solidFill>
              <a:sym typeface="Muli"/>
            </a:endParaRPr>
          </a:p>
        </p:txBody>
      </p:sp>
      <p:pic>
        <p:nvPicPr>
          <p:cNvPr id="3" name="Picture 2"/>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6494926" y="1643675"/>
            <a:ext cx="4897554" cy="3267586"/>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783788" y="1480449"/>
            <a:ext cx="6263482" cy="3866683"/>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slow">
    <p:push dir="u"/>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a:extLst>
              <a:ext uri="{28A0092B-C50C-407E-A947-70E740481C1C}">
                <a14:useLocalDpi xmlns:a14="http://schemas.microsoft.com/office/drawing/2010/main" val="0"/>
              </a:ext>
            </a:extLst>
          </a:blip>
          <a:srcRect l="30575" r="25259"/>
          <a:stretch/>
        </p:blipFill>
        <p:spPr>
          <a:xfrm>
            <a:off x="2067608" y="1270171"/>
            <a:ext cx="3054459" cy="4614174"/>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837659" y="1056094"/>
            <a:ext cx="3455858" cy="4904921"/>
          </a:xfrm>
          <a:prstGeom prst="rect">
            <a:avLst/>
          </a:prstGeom>
          <a:effectLst>
            <a:outerShdw blurRad="63500" sx="102000" sy="102000" algn="ctr" rotWithShape="0">
              <a:prstClr val="black">
                <a:alpha val="40000"/>
              </a:prstClr>
            </a:outerShdw>
          </a:effectLst>
        </p:spPr>
      </p:pic>
      <p:sp>
        <p:nvSpPr>
          <p:cNvPr id="5" name="Rectangle 4">
            <a:extLst>
              <a:ext uri="{FF2B5EF4-FFF2-40B4-BE49-F238E27FC236}">
                <a16:creationId xmlns:a16="http://schemas.microsoft.com/office/drawing/2014/main" id="{74AF34DA-266C-492E-A7CD-23347953F19D}"/>
              </a:ext>
            </a:extLst>
          </p:cNvPr>
          <p:cNvSpPr/>
          <p:nvPr/>
        </p:nvSpPr>
        <p:spPr>
          <a:xfrm>
            <a:off x="7008093" y="2932035"/>
            <a:ext cx="3806655" cy="1015663"/>
          </a:xfrm>
          <a:prstGeom prst="rect">
            <a:avLst/>
          </a:prstGeom>
        </p:spPr>
        <p:txBody>
          <a:bodyPr wrap="square">
            <a:spAutoFit/>
          </a:bodyPr>
          <a:lstStyle/>
          <a:p>
            <a:pPr algn="just">
              <a:spcBef>
                <a:spcPts val="0"/>
              </a:spcBef>
              <a:buNone/>
            </a:pPr>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7008093" y="3891634"/>
            <a:ext cx="3842763" cy="1015663"/>
          </a:xfrm>
          <a:prstGeom prst="rect">
            <a:avLst/>
          </a:prstGeom>
        </p:spPr>
        <p:txBody>
          <a:bodyPr wrap="square">
            <a:spAutoFit/>
          </a:bodyPr>
          <a:lstStyle/>
          <a:p>
            <a:pPr algn="just"/>
            <a:r>
              <a:rPr lang="en-US" sz="1200" dirty="0">
                <a:solidFill>
                  <a:schemeClr val="tx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82642" y="304679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82642" y="403541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1" name="Rectangle 10"/>
          <p:cNvSpPr/>
          <p:nvPr/>
        </p:nvSpPr>
        <p:spPr>
          <a:xfrm rot="5400000">
            <a:off x="11450919" y="831359"/>
            <a:ext cx="1919337" cy="307777"/>
          </a:xfrm>
          <a:prstGeom prst="rect">
            <a:avLst/>
          </a:prstGeom>
        </p:spPr>
        <p:txBody>
          <a:bodyPr wrap="square">
            <a:spAutoFit/>
          </a:bodyPr>
          <a:lstStyle/>
          <a:p>
            <a:r>
              <a:rPr lang="en-US" sz="1400" dirty="0"/>
              <a:t>Slidehood.com</a:t>
            </a:r>
          </a:p>
        </p:txBody>
      </p:sp>
      <p:sp>
        <p:nvSpPr>
          <p:cNvPr id="10" name="Shape 395">
            <a:extLst>
              <a:ext uri="{FF2B5EF4-FFF2-40B4-BE49-F238E27FC236}">
                <a16:creationId xmlns:a16="http://schemas.microsoft.com/office/drawing/2014/main" id="{945A2B87-35FA-443E-9349-8FCB6F13AEBA}"/>
              </a:ext>
            </a:extLst>
          </p:cNvPr>
          <p:cNvSpPr txBox="1">
            <a:spLocks/>
          </p:cNvSpPr>
          <p:nvPr/>
        </p:nvSpPr>
        <p:spPr>
          <a:xfrm>
            <a:off x="6462579" y="1591811"/>
            <a:ext cx="5170972"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pPr algn="ctr"/>
            <a:r>
              <a:rPr lang="en-US" sz="3200" b="1" dirty="0" smtClean="0">
                <a:solidFill>
                  <a:srgbClr val="D15450"/>
                </a:solidFill>
                <a:sym typeface="Muli"/>
              </a:rPr>
              <a:t>How to Login Via School Website</a:t>
            </a:r>
            <a:endParaRPr lang="en-US" sz="3200" b="1" dirty="0">
              <a:solidFill>
                <a:srgbClr val="D15450"/>
              </a:solidFill>
              <a:sym typeface="Muli"/>
            </a:endParaRPr>
          </a:p>
          <a:p>
            <a:pPr algn="ctr"/>
            <a:endParaRPr lang="en-US" sz="3200" b="1" dirty="0">
              <a:solidFill>
                <a:srgbClr val="D15450"/>
              </a:solidFill>
              <a:sym typeface="Muli"/>
            </a:endParaRPr>
          </a:p>
        </p:txBody>
      </p:sp>
    </p:spTree>
    <p:extLst>
      <p:ext uri="{BB962C8B-B14F-4D97-AF65-F5344CB8AC3E}">
        <p14:creationId xmlns:p14="http://schemas.microsoft.com/office/powerpoint/2010/main" val="2789138251"/>
      </p:ext>
    </p:extLst>
  </p:cSld>
  <p:clrMapOvr>
    <a:masterClrMapping/>
  </p:clrMapOvr>
  <p:transition spd="slow">
    <p:push dir="u"/>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bg>
      <p:bgPr>
        <a:solidFill>
          <a:srgbClr val="D15450"/>
        </a:solidFill>
        <a:effectLst/>
      </p:bgPr>
    </p:bg>
    <p:spTree>
      <p:nvGrpSpPr>
        <p:cNvPr id="1" name=""/>
        <p:cNvGrpSpPr/>
        <p:nvPr/>
      </p:nvGrpSpPr>
      <p:grpSpPr>
        <a:xfrm>
          <a:off x="0" y="0"/>
          <a:ext cx="0" cy="0"/>
          <a:chOff x="0" y="0"/>
          <a:chExt cx="0" cy="0"/>
        </a:xfrm>
      </p:grpSpPr>
      <p:grpSp>
        <p:nvGrpSpPr>
          <p:cNvPr id="2" name="Shape 350"/>
          <p:cNvGrpSpPr/>
          <p:nvPr/>
        </p:nvGrpSpPr>
        <p:grpSpPr>
          <a:xfrm>
            <a:off x="5418862" y="5377967"/>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43759" y="5450275"/>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91826" y="5448544"/>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67122" y="5435825"/>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8028489" y="5436987"/>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78148" y="5430041"/>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58034" y="5400521"/>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69133" y="5435232"/>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535073" y="5438144"/>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76767" y="5435230"/>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404348" y="932089"/>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31566" y="921096"/>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75583" y="1000938"/>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319038" y="972587"/>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58440" y="992276"/>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603033" y="995166"/>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54568" y="998625"/>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74813" y="975492"/>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66162" y="930928"/>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121171" y="940192"/>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80041" y="1653624"/>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6018845" y="1592311"/>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71531" y="1601549"/>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308607" y="1599821"/>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65951" y="1618364"/>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625566" y="1568570"/>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210542" y="1671558"/>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70762" y="1604439"/>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508405" y="1592311"/>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128705" y="1587098"/>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29225" y="2262931"/>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58780" y="2266413"/>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97591" y="2266413"/>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36403" y="2266413"/>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59661" y="2203915"/>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54635" y="2265254"/>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712917" y="2206213"/>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91650" y="2256581"/>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512456" y="2263501"/>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228210" y="2252506"/>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39155" y="2860653"/>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88920" y="2842748"/>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99294" y="2842748"/>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98182" y="2875105"/>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921940" y="2938197"/>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32580" y="2884990"/>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30249" y="2906947"/>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98935" y="2886121"/>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84099" y="3552730"/>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58821" y="2866464"/>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200444" y="2880318"/>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6026356" y="3581621"/>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70962" y="3559635"/>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313819" y="3554423"/>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72286" y="3519122"/>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80432" y="3567737"/>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219236" y="3567737"/>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73084" y="3535919"/>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89379" y="3502976"/>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56472" y="3531274"/>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91034" y="4153873"/>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6012486" y="4235513"/>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725928" y="4122648"/>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37532" y="4128997"/>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602465" y="4171284"/>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63653" y="4195591"/>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39522" y="4169553"/>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49937" y="4175291"/>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511365" y="4163773"/>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44887" y="4144634"/>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37236" y="4847124"/>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29245" y="4795592"/>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705671" y="4782277"/>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319007" y="4799050"/>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919050" y="4807746"/>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73511" y="4766073"/>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614572" y="4792702"/>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816958" y="4757401"/>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86489" y="4878374"/>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85399" y="4830301"/>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0440" y="1246715"/>
            <a:ext cx="3779524" cy="1526761"/>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dirty="0">
                <a:solidFill>
                  <a:schemeClr val="bg1"/>
                </a:solidFill>
                <a:ea typeface="Bitter"/>
                <a:cs typeface="Bitter"/>
                <a:sym typeface="Bitter"/>
              </a:rPr>
              <a:t>Editable Icons. </a:t>
            </a:r>
          </a:p>
          <a:p>
            <a:pPr lvl="0" rtl="0">
              <a:spcBef>
                <a:spcPts val="0"/>
              </a:spcBef>
              <a:buClr>
                <a:schemeClr val="dk1"/>
              </a:buClr>
              <a:buFont typeface="Arial"/>
              <a:buNone/>
            </a:pPr>
            <a:endParaRPr sz="1400" dirty="0">
              <a:solidFill>
                <a:schemeClr val="bg1"/>
              </a:solidFill>
              <a:ea typeface="Bitter"/>
              <a:cs typeface="Bitter"/>
              <a:sym typeface="Bitter"/>
            </a:endParaRPr>
          </a:p>
          <a:p>
            <a:pPr lvl="0" rtl="0">
              <a:spcBef>
                <a:spcPts val="0"/>
              </a:spcBef>
              <a:buClr>
                <a:schemeClr val="dk1"/>
              </a:buClr>
              <a:buSzPct val="122222"/>
              <a:buFont typeface="Arial"/>
              <a:buNone/>
            </a:pPr>
            <a:r>
              <a:rPr lang="en" sz="1400" dirty="0">
                <a:solidFill>
                  <a:schemeClr val="bg1"/>
                </a:solidFill>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400" dirty="0">
                <a:solidFill>
                  <a:schemeClr val="bg1"/>
                </a:solidFill>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solidFill>
                  <a:schemeClr val="bg1"/>
                </a:solidFill>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solidFill>
                  <a:schemeClr val="bg1"/>
                </a:solidFill>
                <a:ea typeface="Bitter"/>
                <a:cs typeface="Bitter"/>
                <a:sym typeface="Bitter"/>
              </a:rPr>
              <a:t>Change line color, width and style.</a:t>
            </a:r>
          </a:p>
          <a:p>
            <a:pPr lvl="0" rtl="0">
              <a:spcBef>
                <a:spcPts val="0"/>
              </a:spcBef>
              <a:buNone/>
            </a:pPr>
            <a:endParaRPr sz="1400" dirty="0">
              <a:solidFill>
                <a:schemeClr val="bg1"/>
              </a:solidFill>
              <a:ea typeface="Bitter"/>
              <a:cs typeface="Bitter"/>
              <a:sym typeface="Bitter"/>
            </a:endParaRPr>
          </a:p>
          <a:p>
            <a:pPr lvl="0" rtl="0">
              <a:spcBef>
                <a:spcPts val="0"/>
              </a:spcBef>
              <a:buClr>
                <a:schemeClr val="dk1"/>
              </a:buClr>
              <a:buFont typeface="Arial"/>
              <a:buNone/>
            </a:pPr>
            <a:endParaRPr sz="1400" dirty="0">
              <a:solidFill>
                <a:schemeClr val="bg1"/>
              </a:solidFill>
              <a:ea typeface="Bitter"/>
              <a:cs typeface="Bitter"/>
              <a:sym typeface="Bitter"/>
            </a:endParaRPr>
          </a:p>
          <a:p>
            <a:pPr lvl="0" rtl="0">
              <a:spcBef>
                <a:spcPts val="0"/>
              </a:spcBef>
              <a:buNone/>
            </a:pPr>
            <a:endParaRPr sz="1400" dirty="0">
              <a:solidFill>
                <a:schemeClr val="bg1"/>
              </a:solidFill>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sz="2000" dirty="0">
                <a:solidFill>
                  <a:schemeClr val="bg1"/>
                </a:solidFill>
                <a:ea typeface="Bitter"/>
                <a:cs typeface="Bitter"/>
                <a:sym typeface="Bitter"/>
              </a:rPr>
              <a:t>Enjoy These Editable Icons</a:t>
            </a:r>
            <a:endParaRPr lang="en" sz="2000" dirty="0">
              <a:solidFill>
                <a:schemeClr val="bg1"/>
              </a:solidFill>
              <a:ea typeface="Bitter"/>
              <a:cs typeface="Bitter"/>
              <a:sym typeface="Bitter"/>
            </a:endParaRPr>
          </a:p>
          <a:p>
            <a:pPr lvl="0" rtl="0">
              <a:spcBef>
                <a:spcPts val="0"/>
              </a:spcBef>
              <a:buNone/>
            </a:pPr>
            <a:endParaRPr sz="1600" dirty="0">
              <a:solidFill>
                <a:schemeClr val="bg1"/>
              </a:solidFill>
              <a:ea typeface="Bitter"/>
              <a:cs typeface="Bitter"/>
              <a:sym typeface="Bitter"/>
            </a:endParaRPr>
          </a:p>
          <a:p>
            <a:pPr lvl="0" rtl="0">
              <a:spcBef>
                <a:spcPts val="0"/>
              </a:spcBef>
              <a:buClr>
                <a:schemeClr val="dk1"/>
              </a:buClr>
              <a:buFont typeface="Arial"/>
              <a:buNone/>
            </a:pPr>
            <a:endParaRPr sz="1600" dirty="0">
              <a:solidFill>
                <a:schemeClr val="bg1"/>
              </a:solidFill>
              <a:ea typeface="Bitter"/>
              <a:cs typeface="Bitter"/>
              <a:sym typeface="Bitter"/>
            </a:endParaRPr>
          </a:p>
          <a:p>
            <a:pPr lvl="0" rtl="0">
              <a:spcBef>
                <a:spcPts val="0"/>
              </a:spcBef>
              <a:buNone/>
            </a:pPr>
            <a:endParaRPr sz="1600" dirty="0">
              <a:solidFill>
                <a:schemeClr val="bg1"/>
              </a:solidFill>
              <a:ea typeface="Bitter"/>
              <a:cs typeface="Bitter"/>
              <a:sym typeface="Bitter"/>
            </a:endParaRPr>
          </a:p>
        </p:txBody>
      </p:sp>
      <p:sp>
        <p:nvSpPr>
          <p:cNvPr id="277" name="Rectangle 276">
            <a:extLst>
              <a:ext uri="{FF2B5EF4-FFF2-40B4-BE49-F238E27FC236}">
                <a16:creationId xmlns:a16="http://schemas.microsoft.com/office/drawing/2014/main" id="{D44C8436-A5B3-4464-96A5-57E339DDFA32}"/>
              </a:ext>
            </a:extLst>
          </p:cNvPr>
          <p:cNvSpPr/>
          <p:nvPr/>
        </p:nvSpPr>
        <p:spPr>
          <a:xfrm>
            <a:off x="254863" y="3183461"/>
            <a:ext cx="4511320" cy="3323987"/>
          </a:xfrm>
          <a:prstGeom prst="rect">
            <a:avLst/>
          </a:prstGeom>
        </p:spPr>
        <p:txBody>
          <a:bodyPr wrap="square">
            <a:spAutoFit/>
          </a:bodyPr>
          <a:lstStyle/>
          <a:p>
            <a:r>
              <a:rPr lang="en-US" sz="1400" dirty="0">
                <a:solidFill>
                  <a:schemeClr val="bg1"/>
                </a:solidFill>
              </a:rPr>
              <a:t>Presentation Template by: Slidehood.com</a:t>
            </a:r>
          </a:p>
          <a:p>
            <a:endParaRPr lang="en-US" sz="1400" b="1" dirty="0">
              <a:solidFill>
                <a:schemeClr val="bg1"/>
              </a:solidFill>
            </a:endParaRPr>
          </a:p>
          <a:p>
            <a:r>
              <a:rPr lang="en-US" sz="1400" b="1" dirty="0">
                <a:solidFill>
                  <a:schemeClr val="bg1"/>
                </a:solidFill>
              </a:rPr>
              <a:t>Special thanks and credits  to:</a:t>
            </a:r>
          </a:p>
          <a:p>
            <a:endParaRPr lang="en-US" sz="1400" dirty="0">
              <a:solidFill>
                <a:schemeClr val="bg1"/>
              </a:solidFill>
            </a:endParaRPr>
          </a:p>
          <a:p>
            <a:pPr marL="285750" indent="-285750">
              <a:buFont typeface="Arial" panose="020B0604020202020204" pitchFamily="34" charset="0"/>
              <a:buChar char="•"/>
            </a:pPr>
            <a:r>
              <a:rPr lang="en-US" sz="1400" dirty="0">
                <a:solidFill>
                  <a:schemeClr val="bg1"/>
                </a:solidFill>
              </a:rPr>
              <a:t>Photographs by Unsplash.com, Pixabay.com </a:t>
            </a:r>
          </a:p>
          <a:p>
            <a:pPr marL="285750" indent="-285750">
              <a:buFont typeface="Arial" panose="020B0604020202020204" pitchFamily="34" charset="0"/>
              <a:buChar char="•"/>
            </a:pPr>
            <a:r>
              <a:rPr lang="en-US" sz="1400" dirty="0">
                <a:solidFill>
                  <a:schemeClr val="bg1"/>
                </a:solidFill>
              </a:rPr>
              <a:t>&amp; Pexels.com  </a:t>
            </a:r>
          </a:p>
          <a:p>
            <a:pPr marL="285750" indent="-285750">
              <a:buFont typeface="Arial" panose="020B0604020202020204" pitchFamily="34" charset="0"/>
              <a:buChar char="•"/>
            </a:pPr>
            <a:endParaRPr lang="en-US" sz="1400" dirty="0">
              <a:solidFill>
                <a:schemeClr val="bg1"/>
              </a:solidFill>
            </a:endParaRPr>
          </a:p>
          <a:p>
            <a:pPr marL="285750" indent="-285750">
              <a:buFont typeface="Arial" panose="020B0604020202020204" pitchFamily="34" charset="0"/>
              <a:buChar char="•"/>
            </a:pPr>
            <a:r>
              <a:rPr lang="en-US" sz="1400" dirty="0">
                <a:solidFill>
                  <a:schemeClr val="bg1"/>
                </a:solidFill>
              </a:rPr>
              <a:t>Icons by: Slidescarnival.com (Do check this website for absolutely amazing PowerPoint Templates)</a:t>
            </a:r>
          </a:p>
          <a:p>
            <a:pPr marL="285750" indent="-285750">
              <a:buFont typeface="Arial" panose="020B0604020202020204" pitchFamily="34" charset="0"/>
              <a:buChar char="•"/>
            </a:pPr>
            <a:endParaRPr lang="en-US" sz="1400" dirty="0">
              <a:solidFill>
                <a:schemeClr val="bg1"/>
              </a:solidFill>
            </a:endParaRPr>
          </a:p>
          <a:p>
            <a:endParaRPr lang="en-US" sz="1400" dirty="0">
              <a:solidFill>
                <a:schemeClr val="bg1"/>
              </a:solidFill>
            </a:endParaRPr>
          </a:p>
          <a:p>
            <a:r>
              <a:rPr lang="en-US" sz="14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slow">
    <p:push dir="u"/>
  </p:transition>
  <p:timing>
    <p:tnLst>
      <p:par>
        <p:cTn id="1" dur="indefinite" restart="never" nodeType="tmRoot"/>
      </p:par>
    </p:tnLst>
  </p:timing>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2">
      <a:majorFont>
        <a:latin typeface="Poppins"/>
        <a:ea typeface=""/>
        <a:cs typeface=""/>
      </a:majorFont>
      <a:minorFont>
        <a:latin typeface="Lora"/>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2989</TotalTime>
  <Words>1102</Words>
  <Application>Microsoft Office PowerPoint</Application>
  <PresentationFormat>Widescreen</PresentationFormat>
  <Paragraphs>108</Paragraphs>
  <Slides>15</Slides>
  <Notes>0</Notes>
  <HiddenSlides>0</HiddenSlides>
  <MMClips>0</MMClips>
  <ScaleCrop>false</ScaleCrop>
  <HeadingPairs>
    <vt:vector size="6" baseType="variant">
      <vt:variant>
        <vt:lpstr>Fonts Used</vt:lpstr>
      </vt:variant>
      <vt:variant>
        <vt:i4>10</vt:i4>
      </vt:variant>
      <vt:variant>
        <vt:lpstr>Theme</vt:lpstr>
      </vt:variant>
      <vt:variant>
        <vt:i4>1</vt:i4>
      </vt:variant>
      <vt:variant>
        <vt:lpstr>Slide Titles</vt:lpstr>
      </vt:variant>
      <vt:variant>
        <vt:i4>15</vt:i4>
      </vt:variant>
    </vt:vector>
  </HeadingPairs>
  <TitlesOfParts>
    <vt:vector size="26" baseType="lpstr">
      <vt:lpstr>Arial</vt:lpstr>
      <vt:lpstr>Bitter</vt:lpstr>
      <vt:lpstr>Dosis</vt:lpstr>
      <vt:lpstr>Lato</vt:lpstr>
      <vt:lpstr>Lora</vt:lpstr>
      <vt:lpstr>Muli</vt:lpstr>
      <vt:lpstr>Poppins</vt:lpstr>
      <vt:lpstr>Raleway</vt:lpstr>
      <vt:lpstr>Roboto</vt:lpstr>
      <vt:lpstr>Roboto Medium</vt:lpstr>
      <vt:lpstr>Office Theme</vt:lpstr>
      <vt:lpstr>PowerPoint Presentation</vt:lpstr>
      <vt:lpstr>Instructions For Use</vt:lpstr>
      <vt:lpstr>This Is Your Heading</vt:lpstr>
      <vt:lpstr>PowerPoint Presentation</vt:lpstr>
      <vt:lpstr>This Is Your Heading</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cp:lastModifiedBy>
  <cp:revision>334</cp:revision>
  <dcterms:created xsi:type="dcterms:W3CDTF">2017-08-02T20:41:11Z</dcterms:created>
  <dcterms:modified xsi:type="dcterms:W3CDTF">2020-06-01T10:13:59Z</dcterms:modified>
</cp:coreProperties>
</file>