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85" r:id="rId3"/>
    <p:sldId id="257" r:id="rId4"/>
    <p:sldId id="265" r:id="rId5"/>
    <p:sldId id="297" r:id="rId6"/>
    <p:sldId id="286" r:id="rId7"/>
    <p:sldId id="260" r:id="rId8"/>
    <p:sldId id="261" r:id="rId9"/>
    <p:sldId id="296" r:id="rId10"/>
    <p:sldId id="277" r:id="rId11"/>
    <p:sldId id="278" r:id="rId12"/>
    <p:sldId id="288" r:id="rId13"/>
    <p:sldId id="300" r:id="rId14"/>
    <p:sldId id="289" r:id="rId15"/>
    <p:sldId id="291" r:id="rId16"/>
    <p:sldId id="292" r:id="rId17"/>
    <p:sldId id="293" r:id="rId18"/>
    <p:sldId id="294" r:id="rId19"/>
    <p:sldId id="299"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E691AB"/>
    <a:srgbClr val="EE81BD"/>
    <a:srgbClr val="EAABEB"/>
    <a:srgbClr val="42DF9A"/>
    <a:srgbClr val="131F2B"/>
    <a:srgbClr val="EB2264"/>
    <a:srgbClr val="FF5E80"/>
    <a:srgbClr val="21D7CD"/>
    <a:srgbClr val="86EABF"/>
    <a:srgbClr val="F9C422"/>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 styleId="{073A0DAA-6AF3-43AB-8588-CEC1D06C72B9}" styleName="Medium Style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dk1">
              <a:tint val="20000"/>
            </a:schemeClr>
          </a:solidFill>
        </a:fill>
      </a:tcStyle>
    </a:wholeTbl>
    <a:band1H>
      <a:tcStyle>
        <a:tcBdr/>
        <a:fill>
          <a:solidFill>
            <a:schemeClr val="dk1">
              <a:tint val="40000"/>
            </a:schemeClr>
          </a:solidFill>
        </a:fill>
      </a:tcStyle>
    </a:band1H>
    <a:band2H>
      <a:tcStyle>
        <a:tcBdr/>
      </a:tcStyle>
    </a:band2H>
    <a:band1V>
      <a:tcStyle>
        <a:tcBdr/>
        <a:fill>
          <a:solidFill>
            <a:schemeClr val="dk1">
              <a:tint val="40000"/>
            </a:schemeClr>
          </a:solidFill>
        </a:fill>
      </a:tcStyle>
    </a:band1V>
    <a:band2V>
      <a:tcStyle>
        <a:tcBdr/>
      </a:tcStyle>
    </a:band2V>
    <a:lastCol>
      <a:tcTxStyle b="on">
        <a:fontRef idx="minor">
          <a:prstClr val="black"/>
        </a:fontRef>
        <a:schemeClr val="lt1"/>
      </a:tcTxStyle>
      <a:tcStyle>
        <a:tcBdr/>
        <a:fill>
          <a:solidFill>
            <a:schemeClr val="dk1"/>
          </a:solidFill>
        </a:fill>
      </a:tcStyle>
    </a:lastCol>
    <a:firstCol>
      <a:tcTxStyle b="on">
        <a:fontRef idx="minor">
          <a:prstClr val="black"/>
        </a:fontRef>
        <a:schemeClr val="lt1"/>
      </a:tcTxStyle>
      <a:tcStyle>
        <a:tcBdr/>
        <a:fill>
          <a:solidFill>
            <a:schemeClr val="dk1"/>
          </a:solidFill>
        </a:fill>
      </a:tcStyle>
    </a:firstCol>
    <a:lastRow>
      <a:tcTxStyle b="on">
        <a:fontRef idx="minor">
          <a:prstClr val="black"/>
        </a:fontRef>
        <a:schemeClr val="lt1"/>
      </a:tcTxStyle>
      <a:tcStyle>
        <a:tcBdr>
          <a:top>
            <a:ln w="38100" cmpd="sng">
              <a:solidFill>
                <a:schemeClr val="lt1"/>
              </a:solidFill>
            </a:ln>
          </a:top>
        </a:tcBdr>
        <a:fill>
          <a:solidFill>
            <a:schemeClr val="dk1"/>
          </a:solidFill>
        </a:fill>
      </a:tcStyle>
    </a:lastRow>
    <a:firstRow>
      <a:tcTxStyle b="on">
        <a:fontRef idx="minor">
          <a:prstClr val="black"/>
        </a:fontRef>
        <a:schemeClr val="lt1"/>
      </a:tcTxStyle>
      <a:tcStyle>
        <a:tcBdr>
          <a:bottom>
            <a:ln w="38100" cmpd="sng">
              <a:solidFill>
                <a:schemeClr val="lt1"/>
              </a:solidFill>
            </a:ln>
          </a:bottom>
        </a:tcBdr>
        <a:fill>
          <a:solidFill>
            <a:schemeClr val="dk1"/>
          </a:solidFill>
        </a:fill>
      </a:tcStyle>
    </a:firstRow>
  </a:tblStyle>
  <a:tblStyle styleId="{7DF18680-E054-41AD-8BC1-D1AEF772440D}" styleName="Medium Style 2 - Accent 5">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5">
              <a:tint val="20000"/>
            </a:schemeClr>
          </a:solidFill>
        </a:fill>
      </a:tcStyle>
    </a:wholeTbl>
    <a:band1H>
      <a:tcStyle>
        <a:tcBdr/>
        <a:fill>
          <a:solidFill>
            <a:schemeClr val="accent5">
              <a:tint val="40000"/>
            </a:schemeClr>
          </a:solidFill>
        </a:fill>
      </a:tcStyle>
    </a:band1H>
    <a:band2H>
      <a:tcStyle>
        <a:tcBdr/>
      </a:tcStyle>
    </a:band2H>
    <a:band1V>
      <a:tcStyle>
        <a:tcBdr/>
        <a:fill>
          <a:solidFill>
            <a:schemeClr val="accent5">
              <a:tint val="40000"/>
            </a:schemeClr>
          </a:solidFill>
        </a:fill>
      </a:tcStyle>
    </a:band1V>
    <a:band2V>
      <a:tcStyle>
        <a:tcBdr/>
      </a:tcStyle>
    </a:band2V>
    <a:lastCol>
      <a:tcTxStyle b="on">
        <a:fontRef idx="minor">
          <a:prstClr val="black"/>
        </a:fontRef>
        <a:schemeClr val="lt1"/>
      </a:tcTxStyle>
      <a:tcStyle>
        <a:tcBdr/>
        <a:fill>
          <a:solidFill>
            <a:schemeClr val="accent5"/>
          </a:solidFill>
        </a:fill>
      </a:tcStyle>
    </a:lastCol>
    <a:firstCol>
      <a:tcTxStyle b="on">
        <a:fontRef idx="minor">
          <a:prstClr val="black"/>
        </a:fontRef>
        <a:schemeClr val="lt1"/>
      </a:tcTxStyle>
      <a:tcStyle>
        <a:tcBdr/>
        <a:fill>
          <a:solidFill>
            <a:schemeClr val="accent5"/>
          </a:solidFill>
        </a:fill>
      </a:tcStyle>
    </a:firstCol>
    <a:lastRow>
      <a:tcTxStyle b="on">
        <a:fontRef idx="minor">
          <a:prstClr val="black"/>
        </a:fontRef>
        <a:schemeClr val="lt1"/>
      </a:tcTxStyle>
      <a:tcStyle>
        <a:tcBdr>
          <a:top>
            <a:ln w="38100" cmpd="sng">
              <a:solidFill>
                <a:schemeClr val="lt1"/>
              </a:solidFill>
            </a:ln>
          </a:top>
        </a:tcBdr>
        <a:fill>
          <a:solidFill>
            <a:schemeClr val="accent5"/>
          </a:solidFill>
        </a:fill>
      </a:tcStyle>
    </a:lastRow>
    <a:firstRow>
      <a:tcTxStyle b="on">
        <a:fontRef idx="minor">
          <a:prstClr val="black"/>
        </a:fontRef>
        <a:schemeClr val="lt1"/>
      </a:tcTxStyle>
      <a:tcStyle>
        <a:tcBdr>
          <a:bottom>
            <a:ln w="38100" cmpd="sng">
              <a:solidFill>
                <a:schemeClr val="lt1"/>
              </a:solidFill>
            </a:ln>
          </a:bottom>
        </a:tcBdr>
        <a:fill>
          <a:solidFill>
            <a:schemeClr val="accent5"/>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lastView="sldThumbnailView">
  <p:normalViewPr horzBarState="maximized">
    <p:restoredLeft sz="15000" autoAdjust="0"/>
    <p:restoredTop sz="94660"/>
  </p:normalViewPr>
  <p:slideViewPr>
    <p:cSldViewPr snapToGrid="0">
      <p:cViewPr varScale="1">
        <p:scale>
          <a:sx n="64" d="100"/>
          <a:sy n="64" d="100"/>
        </p:scale>
        <p:origin x="900" y="60"/>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presProps" Target="pres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ableStyles" Target="tableStyle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viewProps" Target="view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barChart>
        <c:barDir val="col"/>
        <c:grouping val="clustered"/>
        <c:varyColors val="0"/>
        <c:ser>
          <c:idx val="0"/>
          <c:order val="0"/>
          <c:tx>
            <c:strRef>
              <c:f>Sheet1!$B$1</c:f>
              <c:strCache>
                <c:ptCount val="1"/>
                <c:pt idx="0">
                  <c:v>Sales</c:v>
                </c:pt>
              </c:strCache>
            </c:strRef>
          </c:tx>
          <c:spPr>
            <a:gradFill rotWithShape="1">
              <a:gsLst>
                <a:gs pos="0">
                  <a:schemeClr val="accent1">
                    <a:satMod val="103000"/>
                    <a:lumMod val="102000"/>
                    <a:tint val="94000"/>
                  </a:schemeClr>
                </a:gs>
                <a:gs pos="50000">
                  <a:schemeClr val="accent1">
                    <a:satMod val="110000"/>
                    <a:lumMod val="100000"/>
                    <a:shade val="100000"/>
                  </a:schemeClr>
                </a:gs>
                <a:gs pos="100000">
                  <a:schemeClr val="accent1">
                    <a:lumMod val="99000"/>
                    <a:satMod val="120000"/>
                    <a:shade val="78000"/>
                  </a:schemeClr>
                </a:gs>
              </a:gsLst>
              <a:lin ang="5400000" scaled="0"/>
            </a:gradFill>
            <a:ln>
              <a:noFill/>
            </a:ln>
            <a:effectLst>
              <a:outerShdw blurRad="57150" dist="19050" dir="5400000" algn="ctr" rotWithShape="0">
                <a:srgbClr val="000000">
                  <a:alpha val="63000"/>
                </a:srgbClr>
              </a:outerShdw>
            </a:effectLst>
          </c:spPr>
          <c:invertIfNegative val="0"/>
          <c:dPt>
            <c:idx val="0"/>
            <c:invertIfNegative val="0"/>
            <c:bubble3D val="0"/>
            <c:spPr>
              <a:gradFill rotWithShape="1">
                <a:gsLst>
                  <a:gs pos="0">
                    <a:schemeClr val="accent1">
                      <a:satMod val="103000"/>
                      <a:lumMod val="102000"/>
                      <a:tint val="94000"/>
                    </a:schemeClr>
                  </a:gs>
                  <a:gs pos="50000">
                    <a:schemeClr val="accent1">
                      <a:satMod val="110000"/>
                      <a:lumMod val="100000"/>
                      <a:shade val="100000"/>
                    </a:schemeClr>
                  </a:gs>
                  <a:gs pos="100000">
                    <a:schemeClr val="accent1">
                      <a:lumMod val="99000"/>
                      <a:satMod val="120000"/>
                      <a:shade val="78000"/>
                    </a:schemeClr>
                  </a:gs>
                </a:gsLst>
                <a:lin ang="5400000" scaled="0"/>
              </a:gra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1-BA04-4A29-8E1D-6A958FBCDAF4}"/>
              </c:ext>
            </c:extLst>
          </c:dPt>
          <c:dPt>
            <c:idx val="1"/>
            <c:invertIfNegative val="0"/>
            <c:bubble3D val="0"/>
            <c:spPr>
              <a:solidFill>
                <a:schemeClr val="accent3">
                  <a:lumMod val="75000"/>
                </a:schemeClr>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2-BA04-4A29-8E1D-6A958FBCDAF4}"/>
              </c:ext>
            </c:extLst>
          </c:dPt>
          <c:dPt>
            <c:idx val="2"/>
            <c:invertIfNegative val="0"/>
            <c:bubble3D val="0"/>
            <c:spPr>
              <a:solidFill>
                <a:schemeClr val="accent5">
                  <a:lumMod val="75000"/>
                </a:schemeClr>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3-BA04-4A29-8E1D-6A958FBCDAF4}"/>
              </c:ext>
            </c:extLst>
          </c:dPt>
          <c:dPt>
            <c:idx val="3"/>
            <c:invertIfNegative val="0"/>
            <c:bubble3D val="0"/>
            <c:spPr>
              <a:solidFill>
                <a:schemeClr val="accent6"/>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4-BA04-4A29-8E1D-6A958FBCDAF4}"/>
              </c:ext>
            </c:extLst>
          </c:dPt>
          <c:dLbls>
            <c:spPr>
              <a:noFill/>
              <a:ln>
                <a:noFill/>
              </a:ln>
              <a:effectLst/>
            </c:spPr>
            <c:txPr>
              <a:bodyPr rot="0" spcFirstLastPara="1" vertOverflow="ellipsis" vert="horz" wrap="square" lIns="38100" tIns="19050" rIns="38100" bIns="19050" anchor="ctr" anchorCtr="1">
                <a:spAutoFit/>
              </a:bodyPr>
              <a:lstStyle/>
              <a:p>
                <a:pPr>
                  <a:defRPr sz="1600" b="0" i="0" u="none" strike="noStrike" kern="1200" baseline="0">
                    <a:solidFill>
                      <a:schemeClr val="bg1"/>
                    </a:solidFill>
                    <a:latin typeface="+mn-lt"/>
                    <a:ea typeface="+mn-ea"/>
                    <a:cs typeface="+mn-cs"/>
                  </a:defRPr>
                </a:pPr>
                <a:endParaRPr lang="en-US"/>
              </a:p>
            </c:txPr>
            <c:dLblPos val="outEnd"/>
            <c:showLegendKey val="0"/>
            <c:showVal val="1"/>
            <c:showCatName val="0"/>
            <c:showSerName val="0"/>
            <c:showPercent val="0"/>
            <c:showBubbleSize val="0"/>
            <c:showLeaderLines val="0"/>
            <c:extLst>
              <c:ext xmlns:c15="http://schemas.microsoft.com/office/drawing/2012/chart" uri="{CE6537A1-D6FC-4f65-9D91-7224C49458BB}">
                <c15:showLeaderLines val="1"/>
                <c15:leaderLines>
                  <c:spPr>
                    <a:ln w="9525" cap="flat" cmpd="sng" algn="ctr">
                      <a:solidFill>
                        <a:schemeClr val="tx1">
                          <a:lumMod val="35000"/>
                          <a:lumOff val="65000"/>
                        </a:schemeClr>
                      </a:solidFill>
                      <a:round/>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dLblPos val="outEnd"/>
          <c:showLegendKey val="0"/>
          <c:showVal val="1"/>
          <c:showCatName val="0"/>
          <c:showSerName val="0"/>
          <c:showPercent val="0"/>
          <c:showBubbleSize val="0"/>
        </c:dLbls>
        <c:gapWidth val="100"/>
        <c:overlap val="-24"/>
        <c:axId val="594356376"/>
        <c:axId val="594349488"/>
      </c:barChart>
      <c:catAx>
        <c:axId val="594356376"/>
        <c:scaling>
          <c:orientation val="minMax"/>
        </c:scaling>
        <c:delete val="1"/>
        <c:axPos val="b"/>
        <c:numFmt formatCode="General" sourceLinked="1"/>
        <c:majorTickMark val="out"/>
        <c:minorTickMark val="none"/>
        <c:tickLblPos val="nextTo"/>
        <c:crossAx val="594349488"/>
        <c:crosses val="autoZero"/>
        <c:auto val="1"/>
        <c:lblAlgn val="ctr"/>
        <c:lblOffset val="100"/>
        <c:noMultiLvlLbl val="0"/>
      </c:catAx>
      <c:valAx>
        <c:axId val="594349488"/>
        <c:scaling>
          <c:orientation val="minMax"/>
        </c:scaling>
        <c:delete val="1"/>
        <c:axPos val="l"/>
        <c:numFmt formatCode="General" sourceLinked="1"/>
        <c:majorTickMark val="out"/>
        <c:minorTickMark val="none"/>
        <c:tickLblPos val="nextTo"/>
        <c:crossAx val="594356376"/>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diagrams/colors1.xml><?xml version="1.0" encoding="utf-8"?>
<dgm:colorsDef xmlns:dgm="http://schemas.openxmlformats.org/drawingml/2006/diagram" xmlns:a="http://schemas.openxmlformats.org/drawingml/2006/main" uniqueId="urn:microsoft.com/office/officeart/2005/8/colors/accent1_2">
  <dgm:title val=""/>
  <dgm:desc val=""/>
  <dgm:catLst>
    <dgm:cat type="accent1" pri="11200"/>
  </dgm:catLst>
  <dgm:styleLbl name="node0">
    <dgm:fillClrLst meth="repeat">
      <a:schemeClr val="accent1"/>
    </dgm:fillClrLst>
    <dgm:linClrLst meth="repeat">
      <a:schemeClr val="lt1"/>
    </dgm:linClrLst>
    <dgm:effectClrLst/>
    <dgm:txLinClrLst/>
    <dgm:txFillClrLst/>
    <dgm:txEffectClrLst/>
  </dgm:styleLbl>
  <dgm:styleLbl name="alignNode1">
    <dgm:fillClrLst meth="repeat">
      <a:schemeClr val="accent1"/>
    </dgm:fillClrLst>
    <dgm:linClrLst meth="repeat">
      <a:schemeClr val="accent1"/>
    </dgm:linClrLst>
    <dgm:effectClrLst/>
    <dgm:txLinClrLst/>
    <dgm:txFillClrLst/>
    <dgm:txEffectClrLst/>
  </dgm:styleLbl>
  <dgm:styleLbl name="node1">
    <dgm:fillClrLst meth="repeat">
      <a:schemeClr val="accent1"/>
    </dgm:fillClrLst>
    <dgm:linClrLst meth="repeat">
      <a:schemeClr val="lt1"/>
    </dgm:linClrLst>
    <dgm:effectClrLst/>
    <dgm:txLinClrLst/>
    <dgm:txFillClrLst/>
    <dgm:txEffectClrLst/>
  </dgm:styleLbl>
  <dgm:styleLbl name="lnNode1">
    <dgm:fillClrLst meth="repeat">
      <a:schemeClr val="accent1"/>
    </dgm:fillClrLst>
    <dgm:linClrLst meth="repeat">
      <a:schemeClr val="lt1"/>
    </dgm:linClrLst>
    <dgm:effectClrLst/>
    <dgm:txLinClrLst/>
    <dgm:txFillClrLst/>
    <dgm:txEffectClrLst/>
  </dgm:styleLbl>
  <dgm:styleLbl name="vennNode1">
    <dgm:fillClrLst meth="repeat">
      <a:schemeClr val="accent1">
        <a:alpha val="50000"/>
      </a:schemeClr>
    </dgm:fillClrLst>
    <dgm:linClrLst meth="repeat">
      <a:schemeClr val="lt1"/>
    </dgm:linClrLst>
    <dgm:effectClrLst/>
    <dgm:txLinClrLst/>
    <dgm:txFillClrLst/>
    <dgm:txEffectClrLst/>
  </dgm:styleLbl>
  <dgm:styleLbl name="node2">
    <dgm:fillClrLst meth="repeat">
      <a:schemeClr val="accent1"/>
    </dgm:fillClrLst>
    <dgm:linClrLst meth="repeat">
      <a:schemeClr val="lt1"/>
    </dgm:linClrLst>
    <dgm:effectClrLst/>
    <dgm:txLinClrLst/>
    <dgm:txFillClrLst/>
    <dgm:txEffectClrLst/>
  </dgm:styleLbl>
  <dgm:styleLbl name="node3">
    <dgm:fillClrLst meth="repeat">
      <a:schemeClr val="accent1"/>
    </dgm:fillClrLst>
    <dgm:linClrLst meth="repeat">
      <a:schemeClr val="lt1"/>
    </dgm:linClrLst>
    <dgm:effectClrLst/>
    <dgm:txLinClrLst/>
    <dgm:txFillClrLst/>
    <dgm:txEffectClrLst/>
  </dgm:styleLbl>
  <dgm:styleLbl name="node4">
    <dgm:fillClrLst meth="repeat">
      <a:schemeClr val="accent1"/>
    </dgm:fillClrLst>
    <dgm:linClrLst meth="repeat">
      <a:schemeClr val="lt1"/>
    </dgm:linClrLst>
    <dgm:effectClrLst/>
    <dgm:txLinClrLst/>
    <dgm:txFillClrLst/>
    <dgm:txEffectClrLst/>
  </dgm:styleLbl>
  <dgm:styleLbl name="fgImgPlace1">
    <dgm:fillClrLst meth="repeat">
      <a:schemeClr val="accent1">
        <a:tint val="50000"/>
      </a:schemeClr>
    </dgm:fillClrLst>
    <dgm:linClrLst meth="repeat">
      <a:schemeClr val="lt1"/>
    </dgm:linClrLst>
    <dgm:effectClrLst/>
    <dgm:txLinClrLst/>
    <dgm:txFillClrLst meth="repeat">
      <a:schemeClr val="lt1"/>
    </dgm:txFillClrLst>
    <dgm:txEffectClrLst/>
  </dgm:styleLbl>
  <dgm:styleLbl name="alignImgPlace1">
    <dgm:fillClrLst meth="repeat">
      <a:schemeClr val="accent1">
        <a:tint val="50000"/>
      </a:schemeClr>
    </dgm:fillClrLst>
    <dgm:linClrLst meth="repeat">
      <a:schemeClr val="lt1"/>
    </dgm:linClrLst>
    <dgm:effectClrLst/>
    <dgm:txLinClrLst/>
    <dgm:txFillClrLst meth="repeat">
      <a:schemeClr val="lt1"/>
    </dgm:txFillClrLst>
    <dgm:txEffectClrLst/>
  </dgm:styleLbl>
  <dgm:styleLbl name="bgImgPlace1">
    <dgm:fillClrLst meth="repeat">
      <a:schemeClr val="accent1">
        <a:tint val="50000"/>
      </a:schemeClr>
    </dgm:fillClrLst>
    <dgm:linClrLst meth="repeat">
      <a:schemeClr val="lt1"/>
    </dgm:linClrLst>
    <dgm:effectClrLst/>
    <dgm:txLinClrLst/>
    <dgm:txFillClrLst meth="repeat">
      <a:schemeClr val="lt1"/>
    </dgm:txFillClrLst>
    <dgm:txEffectClrLst/>
  </dgm:styleLbl>
  <dgm:styleLbl name="sibTrans2D1">
    <dgm:fillClrLst meth="repeat">
      <a:schemeClr val="accent1">
        <a:tint val="60000"/>
      </a:schemeClr>
    </dgm:fillClrLst>
    <dgm:linClrLst meth="repeat">
      <a:schemeClr val="accent1">
        <a:tint val="60000"/>
      </a:schemeClr>
    </dgm:linClrLst>
    <dgm:effectClrLst/>
    <dgm:txLinClrLst/>
    <dgm:txFillClrLst/>
    <dgm:txEffectClrLst/>
  </dgm:styleLbl>
  <dgm:styleLbl name="fgSibTrans2D1">
    <dgm:fillClrLst meth="repeat">
      <a:schemeClr val="accent1">
        <a:tint val="60000"/>
      </a:schemeClr>
    </dgm:fillClrLst>
    <dgm:linClrLst meth="repeat">
      <a:schemeClr val="accent1">
        <a:tint val="60000"/>
      </a:schemeClr>
    </dgm:linClrLst>
    <dgm:effectClrLst/>
    <dgm:txLinClrLst/>
    <dgm:txFillClrLst/>
    <dgm:txEffectClrLst/>
  </dgm:styleLbl>
  <dgm:styleLbl name="bgSibTrans2D1">
    <dgm:fillClrLst meth="repeat">
      <a:schemeClr val="accent1">
        <a:tint val="60000"/>
      </a:schemeClr>
    </dgm:fillClrLst>
    <dgm:linClrLst meth="repeat">
      <a:schemeClr val="accent1">
        <a:tint val="60000"/>
      </a:schemeClr>
    </dgm:linClrLst>
    <dgm:effectClrLst/>
    <dgm:txLinClrLst/>
    <dgm:txFillClrLst/>
    <dgm:txEffectClrLst/>
  </dgm:styleLbl>
  <dgm:styleLbl name="sibTrans1D1">
    <dgm:fillClrLst meth="repeat">
      <a:schemeClr val="accent1"/>
    </dgm:fillClrLst>
    <dgm:linClrLst meth="repeat">
      <a:schemeClr val="accent1"/>
    </dgm:linClrLst>
    <dgm:effectClrLst/>
    <dgm:txLinClrLst/>
    <dgm:txFillClrLst meth="repeat">
      <a:schemeClr val="tx1"/>
    </dgm:txFillClrLst>
    <dgm:txEffectClrLst/>
  </dgm:styleLbl>
  <dgm:styleLbl name="callout">
    <dgm:fillClrLst meth="repeat">
      <a:schemeClr val="accent1"/>
    </dgm:fillClrLst>
    <dgm:linClrLst meth="repeat">
      <a:schemeClr val="accent1">
        <a:tint val="50000"/>
      </a:schemeClr>
    </dgm:linClrLst>
    <dgm:effectClrLst/>
    <dgm:txLinClrLst/>
    <dgm:txFillClrLst meth="repeat">
      <a:schemeClr val="tx1"/>
    </dgm:txFillClrLst>
    <dgm:txEffectClrLst/>
  </dgm:styleLbl>
  <dgm:styleLbl name="asst0">
    <dgm:fillClrLst meth="repeat">
      <a:schemeClr val="accent1"/>
    </dgm:fillClrLst>
    <dgm:linClrLst meth="repeat">
      <a:schemeClr val="lt1"/>
    </dgm:linClrLst>
    <dgm:effectClrLst/>
    <dgm:txLinClrLst/>
    <dgm:txFillClrLst/>
    <dgm:txEffectClrLst/>
  </dgm:styleLbl>
  <dgm:styleLbl name="asst1">
    <dgm:fillClrLst meth="repeat">
      <a:schemeClr val="accent1"/>
    </dgm:fillClrLst>
    <dgm:linClrLst meth="repeat">
      <a:schemeClr val="lt1"/>
    </dgm:linClrLst>
    <dgm:effectClrLst/>
    <dgm:txLinClrLst/>
    <dgm:txFillClrLst/>
    <dgm:txEffectClrLst/>
  </dgm:styleLbl>
  <dgm:styleLbl name="asst2">
    <dgm:fillClrLst meth="repeat">
      <a:schemeClr val="accent1"/>
    </dgm:fillClrLst>
    <dgm:linClrLst meth="repeat">
      <a:schemeClr val="lt1"/>
    </dgm:linClrLst>
    <dgm:effectClrLst/>
    <dgm:txLinClrLst/>
    <dgm:txFillClrLst/>
    <dgm:txEffectClrLst/>
  </dgm:styleLbl>
  <dgm:styleLbl name="asst3">
    <dgm:fillClrLst meth="repeat">
      <a:schemeClr val="accent1"/>
    </dgm:fillClrLst>
    <dgm:linClrLst meth="repeat">
      <a:schemeClr val="lt1"/>
    </dgm:linClrLst>
    <dgm:effectClrLst/>
    <dgm:txLinClrLst/>
    <dgm:txFillClrLst/>
    <dgm:txEffectClrLst/>
  </dgm:styleLbl>
  <dgm:styleLbl name="asst4">
    <dgm:fillClrLst meth="repeat">
      <a:schemeClr val="accent1"/>
    </dgm:fillClrLst>
    <dgm:linClrLst meth="repeat">
      <a:schemeClr val="lt1"/>
    </dgm:linClrLst>
    <dgm:effectClrLst/>
    <dgm:txLinClrLst/>
    <dgm:txFillClrLst/>
    <dgm:txEffectClrLst/>
  </dgm:styleLbl>
  <dgm:styleLbl name="parChTrans2D1">
    <dgm:fillClrLst meth="repeat">
      <a:schemeClr val="accent1">
        <a:tint val="60000"/>
      </a:schemeClr>
    </dgm:fillClrLst>
    <dgm:linClrLst meth="repeat">
      <a:schemeClr val="accent1">
        <a:tint val="60000"/>
      </a:schemeClr>
    </dgm:linClrLst>
    <dgm:effectClrLst/>
    <dgm:txLinClrLst/>
    <dgm:txFillClrLst meth="repeat">
      <a:schemeClr val="lt1"/>
    </dgm:txFillClrLst>
    <dgm:txEffectClrLst/>
  </dgm:styleLbl>
  <dgm:styleLbl name="parChTrans2D2">
    <dgm:fillClrLst meth="repeat">
      <a:schemeClr val="accent1"/>
    </dgm:fillClrLst>
    <dgm:linClrLst meth="repeat">
      <a:schemeClr val="accent1"/>
    </dgm:linClrLst>
    <dgm:effectClrLst/>
    <dgm:txLinClrLst/>
    <dgm:txFillClrLst meth="repeat">
      <a:schemeClr val="lt1"/>
    </dgm:txFillClrLst>
    <dgm:txEffectClrLst/>
  </dgm:styleLbl>
  <dgm:styleLbl name="parChTrans2D3">
    <dgm:fillClrLst meth="repeat">
      <a:schemeClr val="accent1"/>
    </dgm:fillClrLst>
    <dgm:linClrLst meth="repeat">
      <a:schemeClr val="accent1"/>
    </dgm:linClrLst>
    <dgm:effectClrLst/>
    <dgm:txLinClrLst/>
    <dgm:txFillClrLst meth="repeat">
      <a:schemeClr val="lt1"/>
    </dgm:txFillClrLst>
    <dgm:txEffectClrLst/>
  </dgm:styleLbl>
  <dgm:styleLbl name="parChTrans2D4">
    <dgm:fillClrLst meth="repeat">
      <a:schemeClr val="accent1"/>
    </dgm:fillClrLst>
    <dgm:linClrLst meth="repeat">
      <a:schemeClr val="accent1"/>
    </dgm:linClrLst>
    <dgm:effectClrLst/>
    <dgm:txLinClrLst/>
    <dgm:txFillClrLst meth="repeat">
      <a:schemeClr val="lt1"/>
    </dgm:txFillClrLst>
    <dgm:txEffectClrLst/>
  </dgm:styleLbl>
  <dgm:styleLbl name="parChTrans1D1">
    <dgm:fillClrLst meth="repeat">
      <a:schemeClr val="accent1"/>
    </dgm:fillClrLst>
    <dgm:linClrLst meth="repeat">
      <a:schemeClr val="accent1">
        <a:shade val="60000"/>
      </a:schemeClr>
    </dgm:linClrLst>
    <dgm:effectClrLst/>
    <dgm:txLinClrLst/>
    <dgm:txFillClrLst meth="repeat">
      <a:schemeClr val="tx1"/>
    </dgm:txFillClrLst>
    <dgm:txEffectClrLst/>
  </dgm:styleLbl>
  <dgm:styleLbl name="parChTrans1D2">
    <dgm:fillClrLst meth="repeat">
      <a:schemeClr val="accent1"/>
    </dgm:fillClrLst>
    <dgm:linClrLst meth="repeat">
      <a:schemeClr val="accent1">
        <a:shade val="60000"/>
      </a:schemeClr>
    </dgm:linClrLst>
    <dgm:effectClrLst/>
    <dgm:txLinClrLst/>
    <dgm:txFillClrLst meth="repeat">
      <a:schemeClr val="tx1"/>
    </dgm:txFillClrLst>
    <dgm:txEffectClrLst/>
  </dgm:styleLbl>
  <dgm:styleLbl name="parChTrans1D3">
    <dgm:fillClrLst meth="repeat">
      <a:schemeClr val="accent1"/>
    </dgm:fillClrLst>
    <dgm:linClrLst meth="repeat">
      <a:schemeClr val="accent1">
        <a:shade val="80000"/>
      </a:schemeClr>
    </dgm:linClrLst>
    <dgm:effectClrLst/>
    <dgm:txLinClrLst/>
    <dgm:txFillClrLst meth="repeat">
      <a:schemeClr val="tx1"/>
    </dgm:txFillClrLst>
    <dgm:txEffectClrLst/>
  </dgm:styleLbl>
  <dgm:styleLbl name="parChTrans1D4">
    <dgm:fillClrLst meth="repeat">
      <a:schemeClr val="accent1"/>
    </dgm:fillClrLst>
    <dgm:linClrLst meth="repeat">
      <a:schemeClr val="accent1">
        <a:shade val="80000"/>
      </a:schemeClr>
    </dgm:linClrLst>
    <dgm:effectClrLst/>
    <dgm:txLinClrLst/>
    <dgm:txFillClrLst meth="repeat">
      <a:schemeClr val="tx1"/>
    </dgm:txFillClrLst>
    <dgm:txEffectClrLst/>
  </dgm:styleLbl>
  <dgm:styleLbl name="fg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conFg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align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1"/>
    </dgm:linClrLst>
    <dgm:effectClrLst/>
    <dgm:txLinClrLst/>
    <dgm:txFillClrLst meth="repeat">
      <a:schemeClr val="dk1"/>
    </dgm:txFillClrLst>
    <dgm:txEffectClrLst/>
  </dgm:styleLbl>
  <dgm:styleLbl name="bg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solidFgAcc1">
    <dgm:fillClrLst meth="repeat">
      <a:schemeClr val="lt1"/>
    </dgm:fillClrLst>
    <dgm:linClrLst meth="repeat">
      <a:schemeClr val="accent1"/>
    </dgm:linClrLst>
    <dgm:effectClrLst/>
    <dgm:txLinClrLst/>
    <dgm:txFillClrLst meth="repeat">
      <a:schemeClr val="dk1"/>
    </dgm:txFillClrLst>
    <dgm:txEffectClrLst/>
  </dgm:styleLbl>
  <dgm:styleLbl name="solidAlignAcc1">
    <dgm:fillClrLst meth="repeat">
      <a:schemeClr val="lt1"/>
    </dgm:fillClrLst>
    <dgm:linClrLst meth="repeat">
      <a:schemeClr val="accent1"/>
    </dgm:linClrLst>
    <dgm:effectClrLst/>
    <dgm:txLinClrLst/>
    <dgm:txFillClrLst meth="repeat">
      <a:schemeClr val="dk1"/>
    </dgm:txFillClrLst>
    <dgm:txEffectClrLst/>
  </dgm:styleLbl>
  <dgm:styleLbl name="solidBgAcc1">
    <dgm:fillClrLst meth="repeat">
      <a:schemeClr val="lt1"/>
    </dgm:fillClrLst>
    <dgm:linClrLst meth="repeat">
      <a:schemeClr val="accent1"/>
    </dgm:linClrLst>
    <dgm:effectClrLst/>
    <dgm:txLinClrLst/>
    <dgm:txFillClrLst meth="repeat">
      <a:schemeClr val="dk1"/>
    </dgm:txFillClrLst>
    <dgm:txEffectClrLst/>
  </dgm:styleLbl>
  <dgm:styleLbl name="fg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align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bg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fgAcc0">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fgAcc2">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fgAcc3">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fgAcc4">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bgShp">
    <dgm:fillClrLst meth="repeat">
      <a:schemeClr val="accent1">
        <a:tint val="40000"/>
      </a:schemeClr>
    </dgm:fillClrLst>
    <dgm:linClrLst meth="repeat">
      <a:schemeClr val="accent1"/>
    </dgm:linClrLst>
    <dgm:effectClrLst/>
    <dgm:txLinClrLst/>
    <dgm:txFillClrLst meth="repeat">
      <a:schemeClr val="dk1"/>
    </dgm:txFillClrLst>
    <dgm:txEffectClrLst/>
  </dgm:styleLbl>
  <dgm:styleLbl name="dkBgShp">
    <dgm:fillClrLst meth="repeat">
      <a:schemeClr val="accent1">
        <a:shade val="80000"/>
      </a:schemeClr>
    </dgm:fillClrLst>
    <dgm:linClrLst meth="repeat">
      <a:schemeClr val="accent1"/>
    </dgm:linClrLst>
    <dgm:effectClrLst/>
    <dgm:txLinClrLst/>
    <dgm:txFillClrLst meth="repeat">
      <a:schemeClr val="lt1"/>
    </dgm:txFillClrLst>
    <dgm:txEffectClrLst/>
  </dgm:styleLbl>
  <dgm:styleLbl name="trBgShp">
    <dgm:fillClrLst meth="repeat">
      <a:schemeClr val="accent1">
        <a:tint val="50000"/>
        <a:alpha val="40000"/>
      </a:schemeClr>
    </dgm:fillClrLst>
    <dgm:linClrLst meth="repeat">
      <a:schemeClr val="accent1"/>
    </dgm:linClrLst>
    <dgm:effectClrLst/>
    <dgm:txLinClrLst/>
    <dgm:txFillClrLst meth="repeat">
      <a:schemeClr val="lt1"/>
    </dgm:txFillClrLst>
    <dgm:txEffectClrLst/>
  </dgm:styleLbl>
  <dgm:styleLbl name="fgShp">
    <dgm:fillClrLst meth="repeat">
      <a:schemeClr val="accent1">
        <a:tint val="6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8FC957F-24FC-4F24-A8B5-39B039AC0627}" type="doc">
      <dgm:prSet loTypeId="urn:microsoft.com/office/officeart/2011/layout/CircleProcess" loCatId="process" qsTypeId="urn:microsoft.com/office/officeart/2005/8/quickstyle/simple5" qsCatId="simple" csTypeId="urn:microsoft.com/office/officeart/2005/8/colors/accent1_2" csCatId="accent1" phldr="1"/>
      <dgm:spPr/>
      <dgm:t>
        <a:bodyPr/>
        <a:lstStyle/>
        <a:p>
          <a:endParaRPr lang="en-US"/>
        </a:p>
      </dgm:t>
    </dgm:pt>
    <dgm:pt modelId="{93B8BBBA-839A-48A2-BEDD-96CBD596129D}">
      <dgm:prSet phldrT="[Text]"/>
      <dgm:spPr/>
      <dgm:t>
        <a:bodyPr/>
        <a:lstStyle/>
        <a:p>
          <a:r>
            <a:rPr lang="en-US" dirty="0"/>
            <a:t> </a:t>
          </a:r>
        </a:p>
      </dgm:t>
    </dgm:pt>
    <dgm:pt modelId="{A4B39930-B846-45C7-B770-23795AE3C77E}" type="parTrans" cxnId="{9E91ACDB-8480-4290-8B51-F901020FC7D6}">
      <dgm:prSet/>
      <dgm:spPr/>
      <dgm:t>
        <a:bodyPr/>
        <a:lstStyle/>
        <a:p>
          <a:endParaRPr lang="en-US"/>
        </a:p>
      </dgm:t>
    </dgm:pt>
    <dgm:pt modelId="{7F9ADBC5-6191-4489-A1FD-EB9F43A6A890}" type="sibTrans" cxnId="{9E91ACDB-8480-4290-8B51-F901020FC7D6}">
      <dgm:prSet/>
      <dgm:spPr/>
      <dgm:t>
        <a:bodyPr/>
        <a:lstStyle/>
        <a:p>
          <a:endParaRPr lang="en-US"/>
        </a:p>
      </dgm:t>
    </dgm:pt>
    <dgm:pt modelId="{E44CDF4E-CCED-4C59-9767-C29E043EA7F9}">
      <dgm:prSet phldrT="[Text]"/>
      <dgm:spPr/>
      <dgm:t>
        <a:bodyPr/>
        <a:lstStyle/>
        <a:p>
          <a:r>
            <a:rPr lang="en-US" dirty="0"/>
            <a:t> </a:t>
          </a:r>
        </a:p>
      </dgm:t>
    </dgm:pt>
    <dgm:pt modelId="{23F55E66-ACFF-4FF6-A26A-9AD36F305685}" type="parTrans" cxnId="{69C8C6D8-8D4C-4043-8F2C-78CA42DBE5BF}">
      <dgm:prSet/>
      <dgm:spPr/>
      <dgm:t>
        <a:bodyPr/>
        <a:lstStyle/>
        <a:p>
          <a:endParaRPr lang="en-US"/>
        </a:p>
      </dgm:t>
    </dgm:pt>
    <dgm:pt modelId="{437EA4A8-0103-41F9-A0FF-49CBB9AFCDB9}" type="sibTrans" cxnId="{69C8C6D8-8D4C-4043-8F2C-78CA42DBE5BF}">
      <dgm:prSet/>
      <dgm:spPr/>
      <dgm:t>
        <a:bodyPr/>
        <a:lstStyle/>
        <a:p>
          <a:endParaRPr lang="en-US"/>
        </a:p>
      </dgm:t>
    </dgm:pt>
    <dgm:pt modelId="{5E036342-9FAC-4D04-8B8B-8090EF1ED107}">
      <dgm:prSet phldrT="[Text]"/>
      <dgm:spPr/>
      <dgm:t>
        <a:bodyPr/>
        <a:lstStyle/>
        <a:p>
          <a:r>
            <a:rPr lang="en-US" dirty="0"/>
            <a:t> </a:t>
          </a:r>
        </a:p>
      </dgm:t>
    </dgm:pt>
    <dgm:pt modelId="{6EF24677-4199-4457-89DB-C05440C4C07C}" type="parTrans" cxnId="{33445D33-1309-410D-8570-B00C7A4CA3EC}">
      <dgm:prSet/>
      <dgm:spPr/>
      <dgm:t>
        <a:bodyPr/>
        <a:lstStyle/>
        <a:p>
          <a:endParaRPr lang="en-US"/>
        </a:p>
      </dgm:t>
    </dgm:pt>
    <dgm:pt modelId="{AB076A16-4993-446B-844E-3CC3782974B6}" type="sibTrans" cxnId="{33445D33-1309-410D-8570-B00C7A4CA3EC}">
      <dgm:prSet/>
      <dgm:spPr/>
      <dgm:t>
        <a:bodyPr/>
        <a:lstStyle/>
        <a:p>
          <a:endParaRPr lang="en-US"/>
        </a:p>
      </dgm:t>
    </dgm:pt>
    <dgm:pt modelId="{71FC0FCB-730D-4845-8992-8555F7514967}">
      <dgm:prSet/>
      <dgm:spPr/>
      <dgm:t>
        <a:bodyPr/>
        <a:lstStyle/>
        <a:p>
          <a:endParaRPr lang="en-US"/>
        </a:p>
      </dgm:t>
    </dgm:pt>
    <dgm:pt modelId="{3A4F245E-9035-47CA-8436-0AF189ADECF1}" type="parTrans" cxnId="{EE68C738-4329-4717-B60D-F4C50F0C7B91}">
      <dgm:prSet/>
      <dgm:spPr/>
      <dgm:t>
        <a:bodyPr/>
        <a:lstStyle/>
        <a:p>
          <a:endParaRPr lang="en-US"/>
        </a:p>
      </dgm:t>
    </dgm:pt>
    <dgm:pt modelId="{64643476-6552-4A0B-9252-A5461B1B6208}" type="sibTrans" cxnId="{EE68C738-4329-4717-B60D-F4C50F0C7B91}">
      <dgm:prSet/>
      <dgm:spPr/>
      <dgm:t>
        <a:bodyPr/>
        <a:lstStyle/>
        <a:p>
          <a:endParaRPr lang="en-US"/>
        </a:p>
      </dgm:t>
    </dgm:pt>
    <dgm:pt modelId="{8EA09D7E-1544-4011-8E8A-907F0F2D0467}" type="pres">
      <dgm:prSet presAssocID="{68FC957F-24FC-4F24-A8B5-39B039AC0627}" presName="Name0" presStyleCnt="0">
        <dgm:presLayoutVars>
          <dgm:chMax val="11"/>
          <dgm:chPref val="11"/>
          <dgm:dir/>
          <dgm:resizeHandles/>
        </dgm:presLayoutVars>
      </dgm:prSet>
      <dgm:spPr/>
    </dgm:pt>
    <dgm:pt modelId="{AF20F37E-EF17-4FDB-B0DB-07840F27B2A4}" type="pres">
      <dgm:prSet presAssocID="{71FC0FCB-730D-4845-8992-8555F7514967}" presName="Accent4" presStyleCnt="0"/>
      <dgm:spPr/>
    </dgm:pt>
    <dgm:pt modelId="{BBB3BE3C-2772-4E7E-B326-9810AEAEB314}" type="pres">
      <dgm:prSet presAssocID="{71FC0FCB-730D-4845-8992-8555F7514967}" presName="Accent" presStyleLbl="node1" presStyleIdx="0" presStyleCnt="4"/>
      <dgm:spPr/>
    </dgm:pt>
    <dgm:pt modelId="{554547A0-EA41-4D88-9D2D-782F63C8C8A6}" type="pres">
      <dgm:prSet presAssocID="{71FC0FCB-730D-4845-8992-8555F7514967}" presName="ParentBackground4" presStyleCnt="0"/>
      <dgm:spPr/>
    </dgm:pt>
    <dgm:pt modelId="{1089E960-967B-4641-A480-F8ADD30FD502}" type="pres">
      <dgm:prSet presAssocID="{71FC0FCB-730D-4845-8992-8555F7514967}" presName="ParentBackground" presStyleLbl="fgAcc1" presStyleIdx="0" presStyleCnt="4"/>
      <dgm:spPr/>
    </dgm:pt>
    <dgm:pt modelId="{8C922F67-D52A-46F9-8387-F31AF72A52BB}" type="pres">
      <dgm:prSet presAssocID="{71FC0FCB-730D-4845-8992-8555F7514967}" presName="Parent4" presStyleLbl="revTx" presStyleIdx="0" presStyleCnt="0">
        <dgm:presLayoutVars>
          <dgm:chMax val="1"/>
          <dgm:chPref val="1"/>
          <dgm:bulletEnabled val="1"/>
        </dgm:presLayoutVars>
      </dgm:prSet>
      <dgm:spPr/>
    </dgm:pt>
    <dgm:pt modelId="{ED161263-9148-47B8-B4CB-3D387658D6E6}" type="pres">
      <dgm:prSet presAssocID="{5E036342-9FAC-4D04-8B8B-8090EF1ED107}" presName="Accent3" presStyleCnt="0"/>
      <dgm:spPr/>
    </dgm:pt>
    <dgm:pt modelId="{1DCD2F2C-ABD1-4DAE-BA4F-1B9B7E4DCB89}" type="pres">
      <dgm:prSet presAssocID="{5E036342-9FAC-4D04-8B8B-8090EF1ED107}" presName="Accent" presStyleLbl="node1" presStyleIdx="1" presStyleCnt="4"/>
      <dgm:spPr/>
    </dgm:pt>
    <dgm:pt modelId="{9A3DCB4F-3DAF-488F-95EC-883B6A13B032}" type="pres">
      <dgm:prSet presAssocID="{5E036342-9FAC-4D04-8B8B-8090EF1ED107}" presName="ParentBackground3" presStyleCnt="0"/>
      <dgm:spPr/>
    </dgm:pt>
    <dgm:pt modelId="{6E1DFC14-5C3B-466A-AB89-25687DC8FC9A}" type="pres">
      <dgm:prSet presAssocID="{5E036342-9FAC-4D04-8B8B-8090EF1ED107}" presName="ParentBackground" presStyleLbl="fgAcc1" presStyleIdx="1" presStyleCnt="4"/>
      <dgm:spPr/>
    </dgm:pt>
    <dgm:pt modelId="{63AE46E5-BF38-4E65-8BFD-E8773ACD00EA}" type="pres">
      <dgm:prSet presAssocID="{5E036342-9FAC-4D04-8B8B-8090EF1ED107}" presName="Parent3" presStyleLbl="revTx" presStyleIdx="0" presStyleCnt="0">
        <dgm:presLayoutVars>
          <dgm:chMax val="1"/>
          <dgm:chPref val="1"/>
          <dgm:bulletEnabled val="1"/>
        </dgm:presLayoutVars>
      </dgm:prSet>
      <dgm:spPr/>
    </dgm:pt>
    <dgm:pt modelId="{0E9F1600-95B8-4E0B-836A-5915A691FE5D}" type="pres">
      <dgm:prSet presAssocID="{E44CDF4E-CCED-4C59-9767-C29E043EA7F9}" presName="Accent2" presStyleCnt="0"/>
      <dgm:spPr/>
    </dgm:pt>
    <dgm:pt modelId="{5A32ABD5-6549-4052-9FBC-D7B0DBBA4FB0}" type="pres">
      <dgm:prSet presAssocID="{E44CDF4E-CCED-4C59-9767-C29E043EA7F9}" presName="Accent" presStyleLbl="node1" presStyleIdx="2" presStyleCnt="4"/>
      <dgm:spPr/>
    </dgm:pt>
    <dgm:pt modelId="{D17DC259-7B72-4C0C-BBB1-099E575E8946}" type="pres">
      <dgm:prSet presAssocID="{E44CDF4E-CCED-4C59-9767-C29E043EA7F9}" presName="ParentBackground2" presStyleCnt="0"/>
      <dgm:spPr/>
    </dgm:pt>
    <dgm:pt modelId="{D04E09A1-4709-4DEE-A8B6-8ABF6A28492C}" type="pres">
      <dgm:prSet presAssocID="{E44CDF4E-CCED-4C59-9767-C29E043EA7F9}" presName="ParentBackground" presStyleLbl="fgAcc1" presStyleIdx="2" presStyleCnt="4"/>
      <dgm:spPr/>
    </dgm:pt>
    <dgm:pt modelId="{FBF59BD7-0ED9-4446-9C53-49089C1235DF}" type="pres">
      <dgm:prSet presAssocID="{E44CDF4E-CCED-4C59-9767-C29E043EA7F9}" presName="Parent2" presStyleLbl="revTx" presStyleIdx="0" presStyleCnt="0">
        <dgm:presLayoutVars>
          <dgm:chMax val="1"/>
          <dgm:chPref val="1"/>
          <dgm:bulletEnabled val="1"/>
        </dgm:presLayoutVars>
      </dgm:prSet>
      <dgm:spPr/>
    </dgm:pt>
    <dgm:pt modelId="{D71F1765-568A-43F0-B4EA-B1A48EFDAC7E}" type="pres">
      <dgm:prSet presAssocID="{93B8BBBA-839A-48A2-BEDD-96CBD596129D}" presName="Accent1" presStyleCnt="0"/>
      <dgm:spPr/>
    </dgm:pt>
    <dgm:pt modelId="{E74ECBA8-B0C0-4490-9BCD-2F6918BAE965}" type="pres">
      <dgm:prSet presAssocID="{93B8BBBA-839A-48A2-BEDD-96CBD596129D}" presName="Accent" presStyleLbl="node1" presStyleIdx="3" presStyleCnt="4"/>
      <dgm:spPr/>
    </dgm:pt>
    <dgm:pt modelId="{6716E296-5D79-46B3-9FA9-C087CCF94990}" type="pres">
      <dgm:prSet presAssocID="{93B8BBBA-839A-48A2-BEDD-96CBD596129D}" presName="ParentBackground1" presStyleCnt="0"/>
      <dgm:spPr/>
    </dgm:pt>
    <dgm:pt modelId="{51F1EAF6-79FC-41E4-AA05-F05B806A75F6}" type="pres">
      <dgm:prSet presAssocID="{93B8BBBA-839A-48A2-BEDD-96CBD596129D}" presName="ParentBackground" presStyleLbl="fgAcc1" presStyleIdx="3" presStyleCnt="4"/>
      <dgm:spPr/>
    </dgm:pt>
    <dgm:pt modelId="{763BF60D-EF22-48D5-8AD7-4267BE45D9FF}" type="pres">
      <dgm:prSet presAssocID="{93B8BBBA-839A-48A2-BEDD-96CBD596129D}" presName="Parent1" presStyleLbl="revTx" presStyleIdx="0" presStyleCnt="0">
        <dgm:presLayoutVars>
          <dgm:chMax val="1"/>
          <dgm:chPref val="1"/>
          <dgm:bulletEnabled val="1"/>
        </dgm:presLayoutVars>
      </dgm:prSet>
      <dgm:spPr/>
    </dgm:pt>
  </dgm:ptLst>
  <dgm:cxnLst>
    <dgm:cxn modelId="{BA70641C-061A-4E28-9B7D-0958B91ABD74}" type="presOf" srcId="{E44CDF4E-CCED-4C59-9767-C29E043EA7F9}" destId="{D04E09A1-4709-4DEE-A8B6-8ABF6A28492C}" srcOrd="0" destOrd="0" presId="urn:microsoft.com/office/officeart/2011/layout/CircleProcess"/>
    <dgm:cxn modelId="{EFE8D72E-959E-4E31-A3F1-3820476CE675}" type="presOf" srcId="{E44CDF4E-CCED-4C59-9767-C29E043EA7F9}" destId="{FBF59BD7-0ED9-4446-9C53-49089C1235DF}" srcOrd="1" destOrd="0" presId="urn:microsoft.com/office/officeart/2011/layout/CircleProcess"/>
    <dgm:cxn modelId="{33445D33-1309-410D-8570-B00C7A4CA3EC}" srcId="{68FC957F-24FC-4F24-A8B5-39B039AC0627}" destId="{5E036342-9FAC-4D04-8B8B-8090EF1ED107}" srcOrd="2" destOrd="0" parTransId="{6EF24677-4199-4457-89DB-C05440C4C07C}" sibTransId="{AB076A16-4993-446B-844E-3CC3782974B6}"/>
    <dgm:cxn modelId="{EE68C738-4329-4717-B60D-F4C50F0C7B91}" srcId="{68FC957F-24FC-4F24-A8B5-39B039AC0627}" destId="{71FC0FCB-730D-4845-8992-8555F7514967}" srcOrd="3" destOrd="0" parTransId="{3A4F245E-9035-47CA-8436-0AF189ADECF1}" sibTransId="{64643476-6552-4A0B-9252-A5461B1B6208}"/>
    <dgm:cxn modelId="{217BF25D-6E37-4433-A9A8-2765DC4CE95D}" type="presOf" srcId="{71FC0FCB-730D-4845-8992-8555F7514967}" destId="{8C922F67-D52A-46F9-8387-F31AF72A52BB}" srcOrd="1" destOrd="0" presId="urn:microsoft.com/office/officeart/2011/layout/CircleProcess"/>
    <dgm:cxn modelId="{F919E473-32BA-4223-A7C4-3DA1F07E4ED0}" type="presOf" srcId="{68FC957F-24FC-4F24-A8B5-39B039AC0627}" destId="{8EA09D7E-1544-4011-8E8A-907F0F2D0467}" srcOrd="0" destOrd="0" presId="urn:microsoft.com/office/officeart/2011/layout/CircleProcess"/>
    <dgm:cxn modelId="{E8EB059D-F9F0-47F9-A7BB-7B3015A9BF28}" type="presOf" srcId="{5E036342-9FAC-4D04-8B8B-8090EF1ED107}" destId="{63AE46E5-BF38-4E65-8BFD-E8773ACD00EA}" srcOrd="1" destOrd="0" presId="urn:microsoft.com/office/officeart/2011/layout/CircleProcess"/>
    <dgm:cxn modelId="{0A30499D-05A2-475A-8672-C60CF68BD1DC}" type="presOf" srcId="{5E036342-9FAC-4D04-8B8B-8090EF1ED107}" destId="{6E1DFC14-5C3B-466A-AB89-25687DC8FC9A}" srcOrd="0" destOrd="0" presId="urn:microsoft.com/office/officeart/2011/layout/CircleProcess"/>
    <dgm:cxn modelId="{F71495BE-E711-4E82-877C-917B13B2879A}" type="presOf" srcId="{93B8BBBA-839A-48A2-BEDD-96CBD596129D}" destId="{763BF60D-EF22-48D5-8AD7-4267BE45D9FF}" srcOrd="1" destOrd="0" presId="urn:microsoft.com/office/officeart/2011/layout/CircleProcess"/>
    <dgm:cxn modelId="{A3FEA9C0-1774-4FDC-9C5D-92C23790C5E1}" type="presOf" srcId="{93B8BBBA-839A-48A2-BEDD-96CBD596129D}" destId="{51F1EAF6-79FC-41E4-AA05-F05B806A75F6}" srcOrd="0" destOrd="0" presId="urn:microsoft.com/office/officeart/2011/layout/CircleProcess"/>
    <dgm:cxn modelId="{69C8C6D8-8D4C-4043-8F2C-78CA42DBE5BF}" srcId="{68FC957F-24FC-4F24-A8B5-39B039AC0627}" destId="{E44CDF4E-CCED-4C59-9767-C29E043EA7F9}" srcOrd="1" destOrd="0" parTransId="{23F55E66-ACFF-4FF6-A26A-9AD36F305685}" sibTransId="{437EA4A8-0103-41F9-A0FF-49CBB9AFCDB9}"/>
    <dgm:cxn modelId="{9E91ACDB-8480-4290-8B51-F901020FC7D6}" srcId="{68FC957F-24FC-4F24-A8B5-39B039AC0627}" destId="{93B8BBBA-839A-48A2-BEDD-96CBD596129D}" srcOrd="0" destOrd="0" parTransId="{A4B39930-B846-45C7-B770-23795AE3C77E}" sibTransId="{7F9ADBC5-6191-4489-A1FD-EB9F43A6A890}"/>
    <dgm:cxn modelId="{2CF66FE2-A316-476C-ABA8-0D5D7525E1A0}" type="presOf" srcId="{71FC0FCB-730D-4845-8992-8555F7514967}" destId="{1089E960-967B-4641-A480-F8ADD30FD502}" srcOrd="0" destOrd="0" presId="urn:microsoft.com/office/officeart/2011/layout/CircleProcess"/>
    <dgm:cxn modelId="{1655C7ED-EF07-4189-8EDA-DB63D67E23A4}" type="presParOf" srcId="{8EA09D7E-1544-4011-8E8A-907F0F2D0467}" destId="{AF20F37E-EF17-4FDB-B0DB-07840F27B2A4}" srcOrd="0" destOrd="0" presId="urn:microsoft.com/office/officeart/2011/layout/CircleProcess"/>
    <dgm:cxn modelId="{140C82BD-02F2-4F7B-9FC6-FEE5B6249FB6}" type="presParOf" srcId="{AF20F37E-EF17-4FDB-B0DB-07840F27B2A4}" destId="{BBB3BE3C-2772-4E7E-B326-9810AEAEB314}" srcOrd="0" destOrd="0" presId="urn:microsoft.com/office/officeart/2011/layout/CircleProcess"/>
    <dgm:cxn modelId="{EA5D01D7-6552-4591-A669-BBA3B0379ED1}" type="presParOf" srcId="{8EA09D7E-1544-4011-8E8A-907F0F2D0467}" destId="{554547A0-EA41-4D88-9D2D-782F63C8C8A6}" srcOrd="1" destOrd="0" presId="urn:microsoft.com/office/officeart/2011/layout/CircleProcess"/>
    <dgm:cxn modelId="{4651ECF2-9AAB-49B1-B5D3-CEB1AE9E99F4}" type="presParOf" srcId="{554547A0-EA41-4D88-9D2D-782F63C8C8A6}" destId="{1089E960-967B-4641-A480-F8ADD30FD502}" srcOrd="0" destOrd="0" presId="urn:microsoft.com/office/officeart/2011/layout/CircleProcess"/>
    <dgm:cxn modelId="{75248569-6793-4F36-AC96-CE47903211CD}" type="presParOf" srcId="{8EA09D7E-1544-4011-8E8A-907F0F2D0467}" destId="{8C922F67-D52A-46F9-8387-F31AF72A52BB}" srcOrd="2" destOrd="0" presId="urn:microsoft.com/office/officeart/2011/layout/CircleProcess"/>
    <dgm:cxn modelId="{6CF09772-D54A-471D-8AA9-4558C40B6BEC}" type="presParOf" srcId="{8EA09D7E-1544-4011-8E8A-907F0F2D0467}" destId="{ED161263-9148-47B8-B4CB-3D387658D6E6}" srcOrd="3" destOrd="0" presId="urn:microsoft.com/office/officeart/2011/layout/CircleProcess"/>
    <dgm:cxn modelId="{2F3EAC88-823D-465F-A602-DA6D39EEEF47}" type="presParOf" srcId="{ED161263-9148-47B8-B4CB-3D387658D6E6}" destId="{1DCD2F2C-ABD1-4DAE-BA4F-1B9B7E4DCB89}" srcOrd="0" destOrd="0" presId="urn:microsoft.com/office/officeart/2011/layout/CircleProcess"/>
    <dgm:cxn modelId="{79931325-AEBA-48F2-84B9-E12952D16264}" type="presParOf" srcId="{8EA09D7E-1544-4011-8E8A-907F0F2D0467}" destId="{9A3DCB4F-3DAF-488F-95EC-883B6A13B032}" srcOrd="4" destOrd="0" presId="urn:microsoft.com/office/officeart/2011/layout/CircleProcess"/>
    <dgm:cxn modelId="{574B0EE0-ACC7-409A-AC93-549A77B96836}" type="presParOf" srcId="{9A3DCB4F-3DAF-488F-95EC-883B6A13B032}" destId="{6E1DFC14-5C3B-466A-AB89-25687DC8FC9A}" srcOrd="0" destOrd="0" presId="urn:microsoft.com/office/officeart/2011/layout/CircleProcess"/>
    <dgm:cxn modelId="{4254E531-5FDD-42F9-8040-637FBCDFA32A}" type="presParOf" srcId="{8EA09D7E-1544-4011-8E8A-907F0F2D0467}" destId="{63AE46E5-BF38-4E65-8BFD-E8773ACD00EA}" srcOrd="5" destOrd="0" presId="urn:microsoft.com/office/officeart/2011/layout/CircleProcess"/>
    <dgm:cxn modelId="{A8ABBAB7-0D3F-4C25-AF3D-C011EC268D82}" type="presParOf" srcId="{8EA09D7E-1544-4011-8E8A-907F0F2D0467}" destId="{0E9F1600-95B8-4E0B-836A-5915A691FE5D}" srcOrd="6" destOrd="0" presId="urn:microsoft.com/office/officeart/2011/layout/CircleProcess"/>
    <dgm:cxn modelId="{4593E9F7-565C-41EB-8EE8-F74F840C8F38}" type="presParOf" srcId="{0E9F1600-95B8-4E0B-836A-5915A691FE5D}" destId="{5A32ABD5-6549-4052-9FBC-D7B0DBBA4FB0}" srcOrd="0" destOrd="0" presId="urn:microsoft.com/office/officeart/2011/layout/CircleProcess"/>
    <dgm:cxn modelId="{AF5D3C31-2ECA-4715-86CD-3ECFA9368E4E}" type="presParOf" srcId="{8EA09D7E-1544-4011-8E8A-907F0F2D0467}" destId="{D17DC259-7B72-4C0C-BBB1-099E575E8946}" srcOrd="7" destOrd="0" presId="urn:microsoft.com/office/officeart/2011/layout/CircleProcess"/>
    <dgm:cxn modelId="{D95DAABE-269C-4A80-9359-256542DFBA61}" type="presParOf" srcId="{D17DC259-7B72-4C0C-BBB1-099E575E8946}" destId="{D04E09A1-4709-4DEE-A8B6-8ABF6A28492C}" srcOrd="0" destOrd="0" presId="urn:microsoft.com/office/officeart/2011/layout/CircleProcess"/>
    <dgm:cxn modelId="{60B1CB36-72E6-47F4-AA9E-A11278B0AA4F}" type="presParOf" srcId="{8EA09D7E-1544-4011-8E8A-907F0F2D0467}" destId="{FBF59BD7-0ED9-4446-9C53-49089C1235DF}" srcOrd="8" destOrd="0" presId="urn:microsoft.com/office/officeart/2011/layout/CircleProcess"/>
    <dgm:cxn modelId="{79FB683F-F00A-44EA-9796-B9E4BFFA5E5E}" type="presParOf" srcId="{8EA09D7E-1544-4011-8E8A-907F0F2D0467}" destId="{D71F1765-568A-43F0-B4EA-B1A48EFDAC7E}" srcOrd="9" destOrd="0" presId="urn:microsoft.com/office/officeart/2011/layout/CircleProcess"/>
    <dgm:cxn modelId="{CDB008E6-96D3-4F8D-8623-FE475AF5DB12}" type="presParOf" srcId="{D71F1765-568A-43F0-B4EA-B1A48EFDAC7E}" destId="{E74ECBA8-B0C0-4490-9BCD-2F6918BAE965}" srcOrd="0" destOrd="0" presId="urn:microsoft.com/office/officeart/2011/layout/CircleProcess"/>
    <dgm:cxn modelId="{74A49F80-61AF-48F0-95C0-0A904453E91D}" type="presParOf" srcId="{8EA09D7E-1544-4011-8E8A-907F0F2D0467}" destId="{6716E296-5D79-46B3-9FA9-C087CCF94990}" srcOrd="10" destOrd="0" presId="urn:microsoft.com/office/officeart/2011/layout/CircleProcess"/>
    <dgm:cxn modelId="{89DC55B8-7E08-469B-8380-B4A641D2D17E}" type="presParOf" srcId="{6716E296-5D79-46B3-9FA9-C087CCF94990}" destId="{51F1EAF6-79FC-41E4-AA05-F05B806A75F6}" srcOrd="0" destOrd="0" presId="urn:microsoft.com/office/officeart/2011/layout/CircleProcess"/>
    <dgm:cxn modelId="{CC7CC971-FCCD-4FD7-8B79-440A1093F737}" type="presParOf" srcId="{8EA09D7E-1544-4011-8E8A-907F0F2D0467}" destId="{763BF60D-EF22-48D5-8AD7-4267BE45D9FF}" srcOrd="11" destOrd="0" presId="urn:microsoft.com/office/officeart/2011/layout/CircleProcess"/>
  </dgm:cxnLst>
  <dgm:bg/>
  <dgm:whole/>
  <dgm:extLst>
    <a:ext uri="http://schemas.microsoft.com/office/drawing/2008/diagram">
      <dsp:dataModelExt xmlns:dsp="http://schemas.microsoft.com/office/drawing/2008/diagram" relId="rId6" minVer="http://schemas.openxmlformats.org/drawingml/2006/diagram"/>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BBB3BE3C-2772-4E7E-B326-9810AEAEB314}">
      <dsp:nvSpPr>
        <dsp:cNvPr id="0" name=""/>
        <dsp:cNvSpPr/>
      </dsp:nvSpPr>
      <dsp:spPr>
        <a:xfrm>
          <a:off x="6933550" y="1988927"/>
          <a:ext cx="2075058" cy="2075164"/>
        </a:xfrm>
        <a:prstGeom prst="ellipse">
          <a:avLst/>
        </a:prstGeom>
        <a:gradFill rotWithShape="0">
          <a:gsLst>
            <a:gs pos="0">
              <a:schemeClr val="accent1">
                <a:hueOff val="0"/>
                <a:satOff val="0"/>
                <a:lumOff val="0"/>
                <a:alphaOff val="0"/>
                <a:satMod val="103000"/>
                <a:lumMod val="102000"/>
                <a:tint val="94000"/>
              </a:schemeClr>
            </a:gs>
            <a:gs pos="50000">
              <a:schemeClr val="accent1">
                <a:hueOff val="0"/>
                <a:satOff val="0"/>
                <a:lumOff val="0"/>
                <a:alphaOff val="0"/>
                <a:satMod val="110000"/>
                <a:lumMod val="100000"/>
                <a:shade val="100000"/>
              </a:schemeClr>
            </a:gs>
            <a:gs pos="100000">
              <a:schemeClr val="accent1">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1089E960-967B-4641-A480-F8ADD30FD502}">
      <dsp:nvSpPr>
        <dsp:cNvPr id="0" name=""/>
        <dsp:cNvSpPr/>
      </dsp:nvSpPr>
      <dsp:spPr>
        <a:xfrm>
          <a:off x="7002956" y="2058112"/>
          <a:ext cx="1937136" cy="1936796"/>
        </a:xfrm>
        <a:prstGeom prst="ellipse">
          <a:avLst/>
        </a:prstGeom>
        <a:solidFill>
          <a:schemeClr val="lt1">
            <a:alpha val="90000"/>
            <a:hueOff val="0"/>
            <a:satOff val="0"/>
            <a:lumOff val="0"/>
            <a:alphaOff val="0"/>
          </a:schemeClr>
        </a:solidFill>
        <a:ln w="6350" cap="flat" cmpd="sng" algn="ctr">
          <a:solidFill>
            <a:schemeClr val="accent1">
              <a:hueOff val="0"/>
              <a:satOff val="0"/>
              <a:lumOff val="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endParaRPr lang="en-US" sz="6500" kern="1200"/>
        </a:p>
      </dsp:txBody>
      <dsp:txXfrm>
        <a:off x="7279689" y="2334849"/>
        <a:ext cx="1383668" cy="1383321"/>
      </dsp:txXfrm>
    </dsp:sp>
    <dsp:sp modelId="{1DCD2F2C-ABD1-4DAE-BA4F-1B9B7E4DCB89}">
      <dsp:nvSpPr>
        <dsp:cNvPr id="0" name=""/>
        <dsp:cNvSpPr/>
      </dsp:nvSpPr>
      <dsp:spPr>
        <a:xfrm rot="2700000">
          <a:off x="4780170" y="1988781"/>
          <a:ext cx="2075092" cy="2075092"/>
        </a:xfrm>
        <a:prstGeom prst="teardrop">
          <a:avLst>
            <a:gd name="adj" fmla="val 100000"/>
          </a:avLst>
        </a:prstGeom>
        <a:gradFill rotWithShape="0">
          <a:gsLst>
            <a:gs pos="0">
              <a:schemeClr val="accent1">
                <a:hueOff val="0"/>
                <a:satOff val="0"/>
                <a:lumOff val="0"/>
                <a:alphaOff val="0"/>
                <a:satMod val="103000"/>
                <a:lumMod val="102000"/>
                <a:tint val="94000"/>
              </a:schemeClr>
            </a:gs>
            <a:gs pos="50000">
              <a:schemeClr val="accent1">
                <a:hueOff val="0"/>
                <a:satOff val="0"/>
                <a:lumOff val="0"/>
                <a:alphaOff val="0"/>
                <a:satMod val="110000"/>
                <a:lumMod val="100000"/>
                <a:shade val="100000"/>
              </a:schemeClr>
            </a:gs>
            <a:gs pos="100000">
              <a:schemeClr val="accent1">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6E1DFC14-5C3B-466A-AB89-25687DC8FC9A}">
      <dsp:nvSpPr>
        <dsp:cNvPr id="0" name=""/>
        <dsp:cNvSpPr/>
      </dsp:nvSpPr>
      <dsp:spPr>
        <a:xfrm>
          <a:off x="4858491" y="2058112"/>
          <a:ext cx="1937136" cy="1936796"/>
        </a:xfrm>
        <a:prstGeom prst="ellipse">
          <a:avLst/>
        </a:prstGeom>
        <a:solidFill>
          <a:schemeClr val="lt1">
            <a:alpha val="90000"/>
            <a:hueOff val="0"/>
            <a:satOff val="0"/>
            <a:lumOff val="0"/>
            <a:alphaOff val="0"/>
          </a:schemeClr>
        </a:solidFill>
        <a:ln w="6350" cap="flat" cmpd="sng" algn="ctr">
          <a:solidFill>
            <a:schemeClr val="accent1">
              <a:hueOff val="0"/>
              <a:satOff val="0"/>
              <a:lumOff val="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5135225" y="2334849"/>
        <a:ext cx="1383668" cy="1383321"/>
      </dsp:txXfrm>
    </dsp:sp>
    <dsp:sp modelId="{5A32ABD5-6549-4052-9FBC-D7B0DBBA4FB0}">
      <dsp:nvSpPr>
        <dsp:cNvPr id="0" name=""/>
        <dsp:cNvSpPr/>
      </dsp:nvSpPr>
      <dsp:spPr>
        <a:xfrm rot="2700000">
          <a:off x="2644604" y="1988781"/>
          <a:ext cx="2075092" cy="2075092"/>
        </a:xfrm>
        <a:prstGeom prst="teardrop">
          <a:avLst>
            <a:gd name="adj" fmla="val 100000"/>
          </a:avLst>
        </a:prstGeom>
        <a:gradFill rotWithShape="0">
          <a:gsLst>
            <a:gs pos="0">
              <a:schemeClr val="accent1">
                <a:hueOff val="0"/>
                <a:satOff val="0"/>
                <a:lumOff val="0"/>
                <a:alphaOff val="0"/>
                <a:satMod val="103000"/>
                <a:lumMod val="102000"/>
                <a:tint val="94000"/>
              </a:schemeClr>
            </a:gs>
            <a:gs pos="50000">
              <a:schemeClr val="accent1">
                <a:hueOff val="0"/>
                <a:satOff val="0"/>
                <a:lumOff val="0"/>
                <a:alphaOff val="0"/>
                <a:satMod val="110000"/>
                <a:lumMod val="100000"/>
                <a:shade val="100000"/>
              </a:schemeClr>
            </a:gs>
            <a:gs pos="100000">
              <a:schemeClr val="accent1">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D04E09A1-4709-4DEE-A8B6-8ABF6A28492C}">
      <dsp:nvSpPr>
        <dsp:cNvPr id="0" name=""/>
        <dsp:cNvSpPr/>
      </dsp:nvSpPr>
      <dsp:spPr>
        <a:xfrm>
          <a:off x="2714027" y="2058112"/>
          <a:ext cx="1937136" cy="1936796"/>
        </a:xfrm>
        <a:prstGeom prst="ellipse">
          <a:avLst/>
        </a:prstGeom>
        <a:solidFill>
          <a:schemeClr val="lt1">
            <a:alpha val="90000"/>
            <a:hueOff val="0"/>
            <a:satOff val="0"/>
            <a:lumOff val="0"/>
            <a:alphaOff val="0"/>
          </a:schemeClr>
        </a:solidFill>
        <a:ln w="6350" cap="flat" cmpd="sng" algn="ctr">
          <a:solidFill>
            <a:schemeClr val="accent1">
              <a:hueOff val="0"/>
              <a:satOff val="0"/>
              <a:lumOff val="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2990761" y="2334849"/>
        <a:ext cx="1383668" cy="1383321"/>
      </dsp:txXfrm>
    </dsp:sp>
    <dsp:sp modelId="{E74ECBA8-B0C0-4490-9BCD-2F6918BAE965}">
      <dsp:nvSpPr>
        <dsp:cNvPr id="0" name=""/>
        <dsp:cNvSpPr/>
      </dsp:nvSpPr>
      <dsp:spPr>
        <a:xfrm rot="2700000">
          <a:off x="500140" y="1988781"/>
          <a:ext cx="2075092" cy="2075092"/>
        </a:xfrm>
        <a:prstGeom prst="teardrop">
          <a:avLst>
            <a:gd name="adj" fmla="val 100000"/>
          </a:avLst>
        </a:prstGeom>
        <a:gradFill rotWithShape="0">
          <a:gsLst>
            <a:gs pos="0">
              <a:schemeClr val="accent1">
                <a:hueOff val="0"/>
                <a:satOff val="0"/>
                <a:lumOff val="0"/>
                <a:alphaOff val="0"/>
                <a:satMod val="103000"/>
                <a:lumMod val="102000"/>
                <a:tint val="94000"/>
              </a:schemeClr>
            </a:gs>
            <a:gs pos="50000">
              <a:schemeClr val="accent1">
                <a:hueOff val="0"/>
                <a:satOff val="0"/>
                <a:lumOff val="0"/>
                <a:alphaOff val="0"/>
                <a:satMod val="110000"/>
                <a:lumMod val="100000"/>
                <a:shade val="100000"/>
              </a:schemeClr>
            </a:gs>
            <a:gs pos="100000">
              <a:schemeClr val="accent1">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51F1EAF6-79FC-41E4-AA05-F05B806A75F6}">
      <dsp:nvSpPr>
        <dsp:cNvPr id="0" name=""/>
        <dsp:cNvSpPr/>
      </dsp:nvSpPr>
      <dsp:spPr>
        <a:xfrm>
          <a:off x="569562" y="2058112"/>
          <a:ext cx="1937136" cy="1936796"/>
        </a:xfrm>
        <a:prstGeom prst="ellipse">
          <a:avLst/>
        </a:prstGeom>
        <a:solidFill>
          <a:schemeClr val="lt1">
            <a:alpha val="90000"/>
            <a:hueOff val="0"/>
            <a:satOff val="0"/>
            <a:lumOff val="0"/>
            <a:alphaOff val="0"/>
          </a:schemeClr>
        </a:solidFill>
        <a:ln w="6350" cap="flat" cmpd="sng" algn="ctr">
          <a:solidFill>
            <a:schemeClr val="accent1">
              <a:hueOff val="0"/>
              <a:satOff val="0"/>
              <a:lumOff val="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846296" y="2334849"/>
        <a:ext cx="1383668" cy="1383321"/>
      </dsp:txXfrm>
    </dsp:sp>
  </dsp:spTree>
</dsp:drawing>
</file>

<file path=ppt/diagrams/layout1.xml><?xml version="1.0" encoding="utf-8"?>
<dgm:layoutDef xmlns:dgm="http://schemas.openxmlformats.org/drawingml/2006/diagram" xmlns:a="http://schemas.openxmlformats.org/drawingml/2006/main" uniqueId="urn:microsoft.com/office/officeart/2011/layout/CircleProcess">
  <dgm:title val="Circle Process"/>
  <dgm:desc val="Use to show sequential steps in a process. Limited to eleven Level 1 shapes with an unlimited number of Level 2 shapes. Works best with small amounts of text. Unused text does not appear, but remains available if you switch layouts."/>
  <dgm:catLst>
    <dgm:cat type="process" pri="8500"/>
    <dgm:cat type="officeonline" pri="8500"/>
  </dgm:catLst>
  <dgm:sampData>
    <dgm:dataModel>
      <dgm:ptLst>
        <dgm:pt modelId="0" type="doc"/>
        <dgm:pt modelId="10">
          <dgm:prSet phldr="1"/>
        </dgm:pt>
        <dgm:pt modelId="20">
          <dgm:prSet phldr="1"/>
        </dgm:pt>
        <dgm:pt modelId="30">
          <dgm:prSet phldr="1"/>
        </dgm:pt>
      </dgm:ptLst>
      <dgm:cxnLst>
        <dgm:cxn modelId="40" srcId="0" destId="10" srcOrd="0" destOrd="0"/>
        <dgm:cxn modelId="50" srcId="0" destId="20" srcOrd="1" destOrd="0"/>
        <dgm:cxn modelId="60" srcId="0" destId="30" srcOrd="2" destOrd="0"/>
      </dgm:cxnLst>
      <dgm:bg/>
      <dgm:whole/>
    </dgm:dataModel>
  </dgm:sampData>
  <dgm:styleData>
    <dgm:dataModel>
      <dgm:ptLst>
        <dgm:pt modelId="0" type="doc"/>
        <dgm:pt modelId="10">
          <dgm:prSet phldr="1"/>
        </dgm:pt>
        <dgm:pt modelId="20">
          <dgm:prSet phldr="1"/>
        </dgm:pt>
      </dgm:ptLst>
      <dgm:cxnLst>
        <dgm:cxn modelId="30" srcId="0" destId="10" srcOrd="0" destOrd="0"/>
        <dgm:cxn modelId="40" srcId="0" destId="20" srcOrd="1" destOrd="0"/>
      </dgm:cxnLst>
      <dgm:bg/>
      <dgm:whole/>
    </dgm:dataModel>
  </dgm:styleData>
  <dgm:clrData>
    <dgm:dataModel>
      <dgm:ptLst>
        <dgm:pt modelId="0" type="doc"/>
        <dgm:pt modelId="10">
          <dgm:prSet phldr="1"/>
        </dgm:pt>
        <dgm:pt modelId="20">
          <dgm:prSet phldr="1"/>
        </dgm:pt>
        <dgm:pt modelId="30">
          <dgm:prSet phldr="1"/>
        </dgm:pt>
        <dgm:pt modelId="40">
          <dgm:prSet phldr="1"/>
        </dgm:pt>
      </dgm:ptLst>
      <dgm:cxnLst>
        <dgm:cxn modelId="50" srcId="0" destId="10" srcOrd="0" destOrd="0"/>
        <dgm:cxn modelId="60" srcId="0" destId="20" srcOrd="1" destOrd="0"/>
        <dgm:cxn modelId="70" srcId="0" destId="30" srcOrd="2" destOrd="0"/>
        <dgm:cxn modelId="80" srcId="0" destId="40" srcOrd="3" destOrd="0"/>
      </dgm:cxnLst>
      <dgm:bg/>
      <dgm:whole/>
    </dgm:dataModel>
  </dgm:clrData>
  <dgm:layoutNode name="Name0">
    <dgm:varLst>
      <dgm:chMax val="11"/>
      <dgm:chPref val="11"/>
      <dgm:dir/>
      <dgm:resizeHandles/>
    </dgm:varLst>
    <dgm:shape xmlns:r="http://schemas.openxmlformats.org/officeDocument/2006/relationships" r:blip="">
      <dgm:adjLst/>
    </dgm:shape>
    <dgm:choose name="Name1">
      <dgm:if name="Name2" func="var" arg="dir" op="equ" val="norm">
        <dgm:choose name="Name3">
          <dgm:if name="Name4"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5"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l" for="ch" forName="Parent2" refType="w" fact="0.6249"/>
              <dgm:constr type="t" for="ch" forName="Parent2" refType="h" fact="0.2022"/>
              <dgm:constr type="w" for="ch" forName="Parent2" refType="w" fact="0.3001"/>
              <dgm:constr type="h" for="ch" forName="Parent2" refType="h" fact="0.3799"/>
              <dgm:constr type="l" for="ch" forName="Parent1" refType="w" fact="0.1597"/>
              <dgm:constr type="t" for="ch" forName="Parent1" refType="h" fact="0.2022"/>
              <dgm:constr type="w" for="ch" forName="Parent1" refType="w" fact="0.3001"/>
              <dgm:constr type="h" for="ch" forName="Parent1" refType="h" fact="0.3799"/>
              <dgm:constr type="l" for="ch" forName="Accent2" refType="w" fact="0.5498"/>
              <dgm:constr type="t" for="ch" forName="Accent2" refType="h" fact="0.1072"/>
              <dgm:constr type="w" for="ch" forName="Accent2" refType="w" fact="0.4502"/>
              <dgm:constr type="h" for="ch" forName="Accent2" refType="h" fact="0.5699"/>
              <dgm:constr type="l" for="ch" forName="ParentBackground2" refType="w" fact="0.5648"/>
              <dgm:constr type="t" for="ch" forName="ParentBackground2" refType="h" fact="0.1262"/>
              <dgm:constr type="w" for="ch" forName="ParentBackground2" refType="w" fact="0.4201"/>
              <dgm:constr type="h" for="ch" forName="ParentBackground2" refType="h" fact="0.5319"/>
              <dgm:constr type="l" for="ch" forName="Child2" refType="w" fact="0.5648"/>
              <dgm:constr type="t" for="ch" forName="Child2" refType="h" fact="0.6876"/>
              <dgm:constr type="w" for="ch" forName="Child2" refType="w" fact="0.4201"/>
              <dgm:constr type="h" for="ch" forName="Child2" refType="h" fact="0.3124"/>
              <dgm:constr type="l" for="ch" forName="Accent1" refType="w" fact="-0.0086"/>
              <dgm:constr type="t" for="ch" forName="Accent1" refType="h" fact="-0.0109"/>
              <dgm:constr type="w" for="ch" forName="Accent1" refType="w" fact="0.6367"/>
              <dgm:constr type="h" for="ch" forName="Accent1" refType="h" fact="0.806"/>
              <dgm:constr type="l" for="ch" forName="ParentBackground1" refType="w" fact="0.0997"/>
              <dgm:constr type="t" for="ch" forName="ParentBackground1" refType="h" fact="0.1262"/>
              <dgm:constr type="w" for="ch" forName="ParentBackground1" refType="w" fact="0.4201"/>
              <dgm:constr type="h" for="ch" forName="ParentBackground1" refType="h" fact="0.5319"/>
              <dgm:constr type="l" for="ch" forName="Child1" refType="w" fact="0.0997"/>
              <dgm:constr type="t" for="ch" forName="Child1" refType="h" fact="0.6876"/>
              <dgm:constr type="w" for="ch" forName="Child1" refType="w" fact="0.4201"/>
              <dgm:constr type="h" for="ch" forName="Child1" refType="h" fact="0.3124"/>
            </dgm:constrLst>
          </dgm:if>
          <dgm:if name="Name6"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l" for="ch" forName="Parent3" refType="w" fact="0.744"/>
              <dgm:constr type="t" for="ch" forName="Parent3" refType="h" fact="0.2022"/>
              <dgm:constr type="w" for="ch" forName="Parent3" refType="w" fact="0.2048"/>
              <dgm:constr type="h" for="ch" forName="Parent3" refType="h" fact="0.3799"/>
              <dgm:constr type="l" for="ch" forName="Parent2" refType="w" fact="0.4265"/>
              <dgm:constr type="t" for="ch" forName="Parent2" refType="h" fact="0.2022"/>
              <dgm:constr type="w" for="ch" forName="Parent2" refType="w" fact="0.2048"/>
              <dgm:constr type="h" for="ch" forName="Parent2" refType="h" fact="0.3799"/>
              <dgm:constr type="l" for="ch" forName="Parent1" refType="w" fact="0.109"/>
              <dgm:constr type="t" for="ch" forName="Parent1" refType="h" fact="0.2022"/>
              <dgm:constr type="w" for="ch" forName="Parent1" refType="w" fact="0.2048"/>
              <dgm:constr type="h" for="ch" forName="Parent1" refType="h" fact="0.3799"/>
              <dgm:constr type="l" for="ch" forName="Accent3" refType="w" fact="0.6928"/>
              <dgm:constr type="t" for="ch" forName="Accent3" refType="h" fact="0.1072"/>
              <dgm:constr type="w" for="ch" forName="Accent3" refType="w" fact="0.3072"/>
              <dgm:constr type="h" for="ch" forName="Accent3" refType="h" fact="0.5699"/>
              <dgm:constr type="l" for="ch" forName="ParentBackground3" refType="w" fact="0.703"/>
              <dgm:constr type="t" for="ch" forName="ParentBackground3" refType="h" fact="0.1262"/>
              <dgm:constr type="w" for="ch" forName="ParentBackground3" refType="w" fact="0.2868"/>
              <dgm:constr type="h" for="ch" forName="ParentBackground3" refType="h" fact="0.5319"/>
              <dgm:constr type="l" for="ch" forName="Child3" refType="w" fact="0.703"/>
              <dgm:constr type="t" for="ch" forName="Child3" refType="h" fact="0.6876"/>
              <dgm:constr type="w" for="ch" forName="Child3" refType="w" fact="0.2868"/>
              <dgm:constr type="h" for="ch" forName="Child3" refType="h" fact="0.3124"/>
              <dgm:constr type="l" for="ch" forName="Accent2" refType="w" fact="0.3122"/>
              <dgm:constr type="t" for="ch" forName="Accent2" refType="h" fact="-0.0109"/>
              <dgm:constr type="w" for="ch" forName="Accent2" refType="w" fact="0.4334"/>
              <dgm:constr type="h" for="ch" forName="Accent2" refType="h" fact="0.806"/>
              <dgm:constr type="l" for="ch" forName="ParentBackground2" refType="w" fact="0.3855"/>
              <dgm:constr type="t" for="ch" forName="ParentBackground2" refType="h" fact="0.1262"/>
              <dgm:constr type="w" for="ch" forName="ParentBackground2" refType="w" fact="0.2868"/>
              <dgm:constr type="h" for="ch" forName="ParentBackground2" refType="h" fact="0.5319"/>
              <dgm:constr type="l" for="ch" forName="Child2" refType="w" fact="0.3855"/>
              <dgm:constr type="t" for="ch" forName="Child2" refType="h" fact="0.6876"/>
              <dgm:constr type="w" for="ch" forName="Child2" refType="w" fact="0.2868"/>
              <dgm:constr type="h" for="ch" forName="Child2" refType="h" fact="0.3124"/>
              <dgm:constr type="l" for="ch" forName="Accent1" refType="w" fact="-0.0053"/>
              <dgm:constr type="t" for="ch" forName="Accent1" refType="h" fact="-0.0109"/>
              <dgm:constr type="w" for="ch" forName="Accent1" refType="w" fact="0.4334"/>
              <dgm:constr type="h" for="ch" forName="Accent1" refType="h" fact="0.806"/>
              <dgm:constr type="l" for="ch" forName="ParentBackground1" refType="w" fact="0.068"/>
              <dgm:constr type="t" for="ch" forName="ParentBackground1" refType="h" fact="0.1262"/>
              <dgm:constr type="w" for="ch" forName="ParentBackground1" refType="w" fact="0.2868"/>
              <dgm:constr type="h" for="ch" forName="ParentBackground1" refType="h" fact="0.5319"/>
              <dgm:constr type="l" for="ch" forName="Child1" refType="w" fact="0.068"/>
              <dgm:constr type="t" for="ch" forName="Child1" refType="h" fact="0.6876"/>
              <dgm:constr type="w" for="ch" forName="Child1" refType="w" fact="0.2868"/>
              <dgm:constr type="h" for="ch" forName="Child1" refType="h" fact="0.3124"/>
            </dgm:constrLst>
          </dgm:if>
          <dgm:if name="Name7"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l" for="ch" forName="Parent4" refType="w" fact="0.8057"/>
              <dgm:constr type="t" for="ch" forName="Parent4" refType="h" fact="0.2022"/>
              <dgm:constr type="w" for="ch" forName="Parent4" refType="w" fact="0.1555"/>
              <dgm:constr type="h" for="ch" forName="Parent4" refType="h" fact="0.3799"/>
              <dgm:constr type="l" for="ch" forName="Parent3" refType="w" fact="0.5647"/>
              <dgm:constr type="t" for="ch" forName="Parent3" refType="h" fact="0.2022"/>
              <dgm:constr type="w" for="ch" forName="Parent3" refType="w" fact="0.1555"/>
              <dgm:constr type="h" for="ch" forName="Parent3" refType="h" fact="0.3799"/>
              <dgm:constr type="l" for="ch" forName="Parent2" refType="w" fact="0.3237"/>
              <dgm:constr type="t" for="ch" forName="Parent2" refType="h" fact="0.2022"/>
              <dgm:constr type="w" for="ch" forName="Parent2" refType="w" fact="0.1555"/>
              <dgm:constr type="h" for="ch" forName="Parent2" refType="h" fact="0.3799"/>
              <dgm:constr type="l" for="ch" forName="Parent1" refType="w" fact="0.0827"/>
              <dgm:constr type="t" for="ch" forName="Parent1" refType="h" fact="0.2022"/>
              <dgm:constr type="w" for="ch" forName="Parent1" refType="w" fact="0.1555"/>
              <dgm:constr type="h" for="ch" forName="Parent1" refType="h" fact="0.3799"/>
              <dgm:constr type="l" for="ch" forName="Accent4" refType="w" fact="0.7668"/>
              <dgm:constr type="t" for="ch" forName="Accent4" refType="h" fact="0.1072"/>
              <dgm:constr type="w" for="ch" forName="Accent4" refType="w" fact="0.2332"/>
              <dgm:constr type="h" for="ch" forName="Accent4" refType="h" fact="0.5699"/>
              <dgm:constr type="l" for="ch" forName="ParentBackground4" refType="w" fact="0.7746"/>
              <dgm:constr type="t" for="ch" forName="ParentBackground4" refType="h" fact="0.1262"/>
              <dgm:constr type="w" for="ch" forName="ParentBackground4" refType="w" fact="0.2177"/>
              <dgm:constr type="h" for="ch" forName="ParentBackground4" refType="h" fact="0.5319"/>
              <dgm:constr type="l" for="ch" forName="Child4" refType="w" fact="0.7746"/>
              <dgm:constr type="t" for="ch" forName="Child4" refType="h" fact="0.6876"/>
              <dgm:constr type="w" for="ch" forName="Child4" refType="w" fact="0.2177"/>
              <dgm:constr type="h" for="ch" forName="Child4" refType="h" fact="0.3124"/>
              <dgm:constr type="l" for="ch" forName="Accent3" refType="w" fact="0.4765"/>
              <dgm:constr type="t" for="ch" forName="Accent3" refType="h" fact="-0.0109"/>
              <dgm:constr type="w" for="ch" forName="Accent3" refType="w" fact="0.3298"/>
              <dgm:constr type="h" for="ch" forName="Accent3" refType="h" fact="0.806"/>
              <dgm:constr type="l" for="ch" forName="ParentBackground3" refType="w" fact="0.5336"/>
              <dgm:constr type="t" for="ch" forName="ParentBackground3" refType="h" fact="0.1262"/>
              <dgm:constr type="w" for="ch" forName="ParentBackground3" refType="w" fact="0.2177"/>
              <dgm:constr type="h" for="ch" forName="ParentBackground3" refType="h" fact="0.5319"/>
              <dgm:constr type="l" for="ch" forName="Child3" refType="w" fact="0.5336"/>
              <dgm:constr type="t" for="ch" forName="Child3" refType="h" fact="0.6876"/>
              <dgm:constr type="w" for="ch" forName="Child3" refType="w" fact="0.2177"/>
              <dgm:constr type="h" for="ch" forName="Child3" refType="h" fact="0.3124"/>
              <dgm:constr type="l" for="ch" forName="Accent2" refType="w" fact="0.2365"/>
              <dgm:constr type="t" for="ch" forName="Accent2" refType="h" fact="-0.0109"/>
              <dgm:constr type="w" for="ch" forName="Accent2" refType="w" fact="0.3298"/>
              <dgm:constr type="h" for="ch" forName="Accent2" refType="h" fact="0.806"/>
              <dgm:constr type="l" for="ch" forName="ParentBackground2" refType="w" fact="0.2926"/>
              <dgm:constr type="t" for="ch" forName="ParentBackground2" refType="h" fact="0.1262"/>
              <dgm:constr type="w" for="ch" forName="ParentBackground2" refType="w" fact="0.2177"/>
              <dgm:constr type="h" for="ch" forName="ParentBackground2" refType="h" fact="0.5319"/>
              <dgm:constr type="l" for="ch" forName="Child2" refType="w" fact="0.2926"/>
              <dgm:constr type="t" for="ch" forName="Child2" refType="h" fact="0.6876"/>
              <dgm:constr type="w" for="ch" forName="Child2" refType="w" fact="0.2177"/>
              <dgm:constr type="h" for="ch" forName="Child2" refType="h" fact="0.3124"/>
              <dgm:constr type="l" for="ch" forName="Accent1" refType="w" fact="-0.0045"/>
              <dgm:constr type="t" for="ch" forName="Accent1" refType="h" fact="-0.0109"/>
              <dgm:constr type="w" for="ch" forName="Accent1" refType="w" fact="0.3298"/>
              <dgm:constr type="h" for="ch" forName="Accent1" refType="h" fact="0.806"/>
              <dgm:constr type="l" for="ch" forName="ParentBackground1" refType="w" fact="0.0516"/>
              <dgm:constr type="t" for="ch" forName="ParentBackground1" refType="h" fact="0.1262"/>
              <dgm:constr type="w" for="ch" forName="ParentBackground1" refType="w" fact="0.2177"/>
              <dgm:constr type="h" for="ch" forName="ParentBackground1" refType="h" fact="0.5319"/>
              <dgm:constr type="l" for="ch" forName="Child1" refType="w" fact="0.0516"/>
              <dgm:constr type="t" for="ch" forName="Child1" refType="h" fact="0.6876"/>
              <dgm:constr type="w" for="ch" forName="Child1" refType="w" fact="0.2177"/>
              <dgm:constr type="h" for="ch" forName="Child1" refType="h" fact="0.3124"/>
            </dgm:constrLst>
          </dgm:if>
          <dgm:if name="Name8"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l" for="ch" forName="Parent5" refType="w" fact="0.8434"/>
              <dgm:constr type="t" for="ch" forName="Parent5" refType="h" fact="0.2022"/>
              <dgm:constr type="w" for="ch" forName="Parent5" refType="w" fact="0.1253"/>
              <dgm:constr type="h" for="ch" forName="Parent5" refType="h" fact="0.3799"/>
              <dgm:constr type="l" for="ch" forName="Parent4" refType="w" fact="0.6492"/>
              <dgm:constr type="t" for="ch" forName="Parent4" refType="h" fact="0.2022"/>
              <dgm:constr type="w" for="ch" forName="Parent4" refType="w" fact="0.1253"/>
              <dgm:constr type="h" for="ch" forName="Parent4" refType="h" fact="0.3799"/>
              <dgm:constr type="l" for="ch" forName="Parent3" refType="w" fact="0.455"/>
              <dgm:constr type="t" for="ch" forName="Parent3" refType="h" fact="0.2022"/>
              <dgm:constr type="w" for="ch" forName="Parent3" refType="w" fact="0.1253"/>
              <dgm:constr type="h" for="ch" forName="Parent3" refType="h" fact="0.3799"/>
              <dgm:constr type="l" for="ch" forName="Parent2" refType="w" fact="0.2609"/>
              <dgm:constr type="t" for="ch" forName="Parent2" refType="h" fact="0.2022"/>
              <dgm:constr type="w" for="ch" forName="Parent2" refType="w" fact="0.1253"/>
              <dgm:constr type="h" for="ch" forName="Parent2" refType="h" fact="0.3799"/>
              <dgm:constr type="l" for="ch" forName="Parent1" refType="w" fact="0.0667"/>
              <dgm:constr type="t" for="ch" forName="Parent1" refType="h" fact="0.2022"/>
              <dgm:constr type="w" for="ch" forName="Parent1" refType="w" fact="0.1253"/>
              <dgm:constr type="h" for="ch" forName="Parent1" refType="h" fact="0.3799"/>
              <dgm:constr type="l" for="ch" forName="Accent5" refType="w" fact="0.8121"/>
              <dgm:constr type="t" for="ch" forName="Accent5" refType="h" fact="0.1072"/>
              <dgm:constr type="w" for="ch" forName="Accent5" refType="w" fact="0.1879"/>
              <dgm:constr type="h" for="ch" forName="Accent5" refType="h" fact="0.5699"/>
              <dgm:constr type="l" for="ch" forName="ParentBackground5" refType="w" fact="0.8183"/>
              <dgm:constr type="t" for="ch" forName="ParentBackground5" refType="h" fact="0.1262"/>
              <dgm:constr type="w" for="ch" forName="ParentBackground5" refType="w" fact="0.1754"/>
              <dgm:constr type="h" for="ch" forName="ParentBackground5" refType="h" fact="0.5319"/>
              <dgm:constr type="l" for="ch" forName="Child5" refType="w" fact="0.8183"/>
              <dgm:constr type="t" for="ch" forName="Child5" refType="h" fact="0.6876"/>
              <dgm:constr type="w" for="ch" forName="Child5" refType="w" fact="0.1754"/>
              <dgm:constr type="h" for="ch" forName="Child5" refType="h" fact="0.3124"/>
              <dgm:constr type="l" for="ch" forName="Accent4" refType="w" fact="0.5789"/>
              <dgm:constr type="t" for="ch" forName="Accent4" refType="h" fact="-0.0109"/>
              <dgm:constr type="w" for="ch" forName="Accent4" refType="w" fact="0.2657"/>
              <dgm:constr type="h" for="ch" forName="Accent4" refType="h" fact="0.806"/>
              <dgm:constr type="l" for="ch" forName="ParentBackground4" refType="w" fact="0.6242"/>
              <dgm:constr type="t" for="ch" forName="ParentBackground4" refType="h" fact="0.1262"/>
              <dgm:constr type="w" for="ch" forName="ParentBackground4" refType="w" fact="0.1754"/>
              <dgm:constr type="h" for="ch" forName="ParentBackground4" refType="h" fact="0.5319"/>
              <dgm:constr type="l" for="ch" forName="Child4" refType="w" fact="0.6242"/>
              <dgm:constr type="t" for="ch" forName="Child4" refType="h" fact="0.6876"/>
              <dgm:constr type="w" for="ch" forName="Child4" refType="w" fact="0.1754"/>
              <dgm:constr type="h" for="ch" forName="Child4" refType="h" fact="0.3124"/>
              <dgm:constr type="l" for="ch" forName="Accent3" refType="w" fact="0.3848"/>
              <dgm:constr type="t" for="ch" forName="Accent3" refType="h" fact="-0.0109"/>
              <dgm:constr type="w" for="ch" forName="Accent3" refType="w" fact="0.2657"/>
              <dgm:constr type="h" for="ch" forName="Accent3" refType="h" fact="0.806"/>
              <dgm:constr type="l" for="ch" forName="ParentBackground3" refType="w" fact="0.43"/>
              <dgm:constr type="t" for="ch" forName="ParentBackground3" refType="h" fact="0.1262"/>
              <dgm:constr type="w" for="ch" forName="ParentBackground3" refType="w" fact="0.1754"/>
              <dgm:constr type="h" for="ch" forName="ParentBackground3" refType="h" fact="0.5319"/>
              <dgm:constr type="l" for="ch" forName="Child3" refType="w" fact="0.43"/>
              <dgm:constr type="t" for="ch" forName="Child3" refType="h" fact="0.6876"/>
              <dgm:constr type="w" for="ch" forName="Child3" refType="w" fact="0.1754"/>
              <dgm:constr type="h" for="ch" forName="Child3" refType="h" fact="0.3124"/>
              <dgm:constr type="l" for="ch" forName="Accent2" refType="w" fact="0.1906"/>
              <dgm:constr type="t" for="ch" forName="Accent2" refType="h" fact="-0.0109"/>
              <dgm:constr type="w" for="ch" forName="Accent2" refType="w" fact="0.2657"/>
              <dgm:constr type="h" for="ch" forName="Accent2" refType="h" fact="0.806"/>
              <dgm:constr type="l" for="ch" forName="ParentBackground2" refType="w" fact="0.2358"/>
              <dgm:constr type="t" for="ch" forName="ParentBackground2" refType="h" fact="0.1262"/>
              <dgm:constr type="w" for="ch" forName="ParentBackground2" refType="w" fact="0.1754"/>
              <dgm:constr type="h" for="ch" forName="ParentBackground2" refType="h" fact="0.5319"/>
              <dgm:constr type="l" for="ch" forName="Child2" refType="w" fact="0.2358"/>
              <dgm:constr type="t" for="ch" forName="Child2" refType="h" fact="0.6876"/>
              <dgm:constr type="w" for="ch" forName="Child2" refType="w" fact="0.1754"/>
              <dgm:constr type="h" for="ch" forName="Child2" refType="h" fact="0.3124"/>
              <dgm:constr type="l" for="ch" forName="Accent1" refType="w" fact="-0.0036"/>
              <dgm:constr type="t" for="ch" forName="Accent1" refType="h" fact="-0.0109"/>
              <dgm:constr type="w" for="ch" forName="Accent1" refType="w" fact="0.2657"/>
              <dgm:constr type="h" for="ch" forName="Accent1" refType="h" fact="0.806"/>
              <dgm:constr type="l" for="ch" forName="ParentBackground1" refType="w" fact="0.0416"/>
              <dgm:constr type="t" for="ch" forName="ParentBackground1" refType="h" fact="0.1262"/>
              <dgm:constr type="w" for="ch" forName="ParentBackground1" refType="w" fact="0.1754"/>
              <dgm:constr type="h" for="ch" forName="ParentBackground1" refType="h" fact="0.5319"/>
              <dgm:constr type="l" for="ch" forName="Child1" refType="w" fact="0.0416"/>
              <dgm:constr type="t" for="ch" forName="Child1" refType="h" fact="0.6876"/>
              <dgm:constr type="w" for="ch" forName="Child1" refType="w" fact="0.1754"/>
              <dgm:constr type="h" for="ch" forName="Child1" refType="h" fact="0.3124"/>
            </dgm:constrLst>
          </dgm:if>
          <dgm:if name="Name9"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l" for="ch" forName="Parent6" refType="w" fact="0.8689"/>
              <dgm:constr type="t" for="ch" forName="Parent6" refType="h" fact="0.2022"/>
              <dgm:constr type="w" for="ch" forName="Parent6" refType="w" fact="0.1049"/>
              <dgm:constr type="h" for="ch" forName="Parent6" refType="h" fact="0.3799"/>
              <dgm:constr type="l" for="ch" forName="Parent5" refType="w" fact="0.7063"/>
              <dgm:constr type="t" for="ch" forName="Parent5" refType="h" fact="0.2022"/>
              <dgm:constr type="w" for="ch" forName="Parent5" refType="w" fact="0.1049"/>
              <dgm:constr type="h" for="ch" forName="Parent5" refType="h" fact="0.3799"/>
              <dgm:constr type="l" for="ch" forName="Parent4" refType="w" fact="0.5437"/>
              <dgm:constr type="t" for="ch" forName="Parent4" refType="h" fact="0.2022"/>
              <dgm:constr type="w" for="ch" forName="Parent4" refType="w" fact="0.1049"/>
              <dgm:constr type="h" for="ch" forName="Parent4" refType="h" fact="0.3799"/>
              <dgm:constr type="l" for="ch" forName="Parent3" refType="w" fact="0.381"/>
              <dgm:constr type="t" for="ch" forName="Parent3" refType="h" fact="0.2022"/>
              <dgm:constr type="w" for="ch" forName="Parent3" refType="w" fact="0.1049"/>
              <dgm:constr type="h" for="ch" forName="Parent3" refType="h" fact="0.3799"/>
              <dgm:constr type="l" for="ch" forName="Parent2" refType="w" fact="0.2184"/>
              <dgm:constr type="t" for="ch" forName="Parent2" refType="h" fact="0.2022"/>
              <dgm:constr type="w" for="ch" forName="Parent2" refType="w" fact="0.1049"/>
              <dgm:constr type="h" for="ch" forName="Parent2" refType="h" fact="0.3799"/>
              <dgm:constr type="l" for="ch" forName="Parent1" refType="w" fact="0.0558"/>
              <dgm:constr type="t" for="ch" forName="Parent1" refType="h" fact="0.2022"/>
              <dgm:constr type="w" for="ch" forName="Parent1" refType="w" fact="0.1049"/>
              <dgm:constr type="h" for="ch" forName="Parent1" refType="h" fact="0.3799"/>
              <dgm:constr type="l" for="ch" forName="Accent6" refType="w" fact="0.8426"/>
              <dgm:constr type="t" for="ch" forName="Accent6" refType="h" fact="0.1072"/>
              <dgm:constr type="w" for="ch" forName="Accent6" refType="w" fact="0.1574"/>
              <dgm:constr type="h" for="ch" forName="Accent6" refType="h" fact="0.5699"/>
              <dgm:constr type="l" for="ch" forName="ParentBackground6" refType="w" fact="0.8479"/>
              <dgm:constr type="t" for="ch" forName="ParentBackground6" refType="h" fact="0.1262"/>
              <dgm:constr type="w" for="ch" forName="ParentBackground6" refType="w" fact="0.1469"/>
              <dgm:constr type="h" for="ch" forName="ParentBackground6" refType="h" fact="0.5319"/>
              <dgm:constr type="l" for="ch" forName="Child6" refType="w" fact="0.8479"/>
              <dgm:constr type="t" for="ch" forName="Child6" refType="h" fact="0.6876"/>
              <dgm:constr type="w" for="ch" forName="Child6" refType="w" fact="0.1469"/>
              <dgm:constr type="h" for="ch" forName="Child6" refType="h" fact="0.3124"/>
              <dgm:constr type="l" for="ch" forName="Accent5" refType="w" fact="0.6474"/>
              <dgm:constr type="t" for="ch" forName="Accent5" refType="h" fact="-0.0109"/>
              <dgm:constr type="w" for="ch" forName="Accent5" refType="w" fact="0.2226"/>
              <dgm:constr type="h" for="ch" forName="Accent5" refType="h" fact="0.806"/>
              <dgm:constr type="l" for="ch" forName="ParentBackground5" refType="w" fact="0.6853"/>
              <dgm:constr type="t" for="ch" forName="ParentBackground5" refType="h" fact="0.1262"/>
              <dgm:constr type="w" for="ch" forName="ParentBackground5" refType="w" fact="0.1469"/>
              <dgm:constr type="h" for="ch" forName="ParentBackground5" refType="h" fact="0.5319"/>
              <dgm:constr type="l" for="ch" forName="Child5" refType="w" fact="0.6853"/>
              <dgm:constr type="t" for="ch" forName="Child5" refType="h" fact="0.6876"/>
              <dgm:constr type="w" for="ch" forName="Child5" refType="w" fact="0.1469"/>
              <dgm:constr type="h" for="ch" forName="Child5" refType="h" fact="0.3124"/>
              <dgm:constr type="l" for="ch" forName="Accent4" refType="w" fact="0.4848"/>
              <dgm:constr type="t" for="ch" forName="Accent4" refType="h" fact="-0.0109"/>
              <dgm:constr type="w" for="ch" forName="Accent4" refType="w" fact="0.2226"/>
              <dgm:constr type="h" for="ch" forName="Accent4" refType="h" fact="0.806"/>
              <dgm:constr type="l" for="ch" forName="ParentBackground4" refType="w" fact="0.5227"/>
              <dgm:constr type="t" for="ch" forName="ParentBackground4" refType="h" fact="0.1262"/>
              <dgm:constr type="w" for="ch" forName="ParentBackground4" refType="w" fact="0.1469"/>
              <dgm:constr type="h" for="ch" forName="ParentBackground4" refType="h" fact="0.5319"/>
              <dgm:constr type="l" for="ch" forName="Child4" refType="w" fact="0.5227"/>
              <dgm:constr type="t" for="ch" forName="Child4" refType="h" fact="0.6876"/>
              <dgm:constr type="w" for="ch" forName="Child4" refType="w" fact="0.1469"/>
              <dgm:constr type="h" for="ch" forName="Child4" refType="h" fact="0.3124"/>
              <dgm:constr type="l" for="ch" forName="Accent3" refType="w" fact="0.3222"/>
              <dgm:constr type="t" for="ch" forName="Accent3" refType="h" fact="-0.0109"/>
              <dgm:constr type="w" for="ch" forName="Accent3" refType="w" fact="0.2226"/>
              <dgm:constr type="h" for="ch" forName="Accent3" refType="h" fact="0.806"/>
              <dgm:constr type="l" for="ch" forName="ParentBackground3" refType="w" fact="0.3601"/>
              <dgm:constr type="t" for="ch" forName="ParentBackground3" refType="h" fact="0.1262"/>
              <dgm:constr type="w" for="ch" forName="ParentBackground3" refType="w" fact="0.1469"/>
              <dgm:constr type="h" for="ch" forName="ParentBackground3" refType="h" fact="0.5319"/>
              <dgm:constr type="l" for="ch" forName="Child3" refType="w" fact="0.3601"/>
              <dgm:constr type="t" for="ch" forName="Child3" refType="h" fact="0.6876"/>
              <dgm:constr type="w" for="ch" forName="Child3" refType="w" fact="0.1469"/>
              <dgm:constr type="h" for="ch" forName="Child3" refType="h" fact="0.3124"/>
              <dgm:constr type="l" for="ch" forName="Accent2" refType="w" fact="0.1596"/>
              <dgm:constr type="t" for="ch" forName="Accent2" refType="h" fact="-0.0109"/>
              <dgm:constr type="w" for="ch" forName="Accent2" refType="w" fact="0.2226"/>
              <dgm:constr type="h" for="ch" forName="Accent2" refType="h" fact="0.806"/>
              <dgm:constr type="l" for="ch" forName="ParentBackground2" refType="w" fact="0.1975"/>
              <dgm:constr type="t" for="ch" forName="ParentBackground2" refType="h" fact="0.1262"/>
              <dgm:constr type="w" for="ch" forName="ParentBackground2" refType="w" fact="0.1469"/>
              <dgm:constr type="h" for="ch" forName="ParentBackground2" refType="h" fact="0.5319"/>
              <dgm:constr type="l" for="ch" forName="Child2" refType="w" fact="0.1975"/>
              <dgm:constr type="t" for="ch" forName="Child2" refType="h" fact="0.6876"/>
              <dgm:constr type="w" for="ch" forName="Child2" refType="w" fact="0.1469"/>
              <dgm:constr type="h" for="ch" forName="Child2" refType="h" fact="0.3124"/>
              <dgm:constr type="l" for="ch" forName="Accent1" refType="w" fact="-0.003"/>
              <dgm:constr type="t" for="ch" forName="Accent1" refType="h" fact="-0.0109"/>
              <dgm:constr type="w" for="ch" forName="Accent1" refType="w" fact="0.2226"/>
              <dgm:constr type="h" for="ch" forName="Accent1" refType="h" fact="0.806"/>
              <dgm:constr type="l" for="ch" forName="ParentBackground1" refType="w" fact="0.0348"/>
              <dgm:constr type="t" for="ch" forName="ParentBackground1" refType="h" fact="0.1262"/>
              <dgm:constr type="w" for="ch" forName="ParentBackground1" refType="w" fact="0.1469"/>
              <dgm:constr type="h" for="ch" forName="ParentBackground1" refType="h" fact="0.5319"/>
              <dgm:constr type="l" for="ch" forName="Child1" refType="w" fact="0.0348"/>
              <dgm:constr type="t" for="ch" forName="Child1" refType="h" fact="0.6876"/>
              <dgm:constr type="w" for="ch" forName="Child1" refType="w" fact="0.1469"/>
              <dgm:constr type="h" for="ch" forName="Child1" refType="h" fact="0.3124"/>
            </dgm:constrLst>
          </dgm:if>
          <dgm:if name="Name10"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l" for="ch" forName="Parent7" refType="w" fact="0.8872"/>
              <dgm:constr type="t" for="ch" forName="Parent7" refType="h" fact="0.2022"/>
              <dgm:constr type="w" for="ch" forName="Parent7" refType="w" fact="0.0902"/>
              <dgm:constr type="h" for="ch" forName="Parent7" refType="h" fact="0.3799"/>
              <dgm:constr type="l" for="ch" forName="Parent6" refType="w" fact="0.7473"/>
              <dgm:constr type="t" for="ch" forName="Parent6" refType="h" fact="0.2022"/>
              <dgm:constr type="w" for="ch" forName="Parent6" refType="w" fact="0.0902"/>
              <dgm:constr type="h" for="ch" forName="Parent6" refType="h" fact="0.3799"/>
              <dgm:constr type="l" for="ch" forName="Parent5" refType="w" fact="0.6075"/>
              <dgm:constr type="t" for="ch" forName="Parent5" refType="h" fact="0.2022"/>
              <dgm:constr type="w" for="ch" forName="Parent5" refType="w" fact="0.0902"/>
              <dgm:constr type="h" for="ch" forName="Parent5" refType="h" fact="0.3799"/>
              <dgm:constr type="l" for="ch" forName="Parent4" refType="w" fact="0.4676"/>
              <dgm:constr type="t" for="ch" forName="Parent4" refType="h" fact="0.2022"/>
              <dgm:constr type="w" for="ch" forName="Parent4" refType="w" fact="0.0902"/>
              <dgm:constr type="h" for="ch" forName="Parent4" refType="h" fact="0.3799"/>
              <dgm:constr type="l" for="ch" forName="Parent3" refType="w" fact="0.3277"/>
              <dgm:constr type="t" for="ch" forName="Parent3" refType="h" fact="0.2022"/>
              <dgm:constr type="w" for="ch" forName="Parent3" refType="w" fact="0.0902"/>
              <dgm:constr type="h" for="ch" forName="Parent3" refType="h" fact="0.3799"/>
              <dgm:constr type="l" for="ch" forName="Parent2" refType="w" fact="0.1879"/>
              <dgm:constr type="t" for="ch" forName="Parent2" refType="h" fact="0.2022"/>
              <dgm:constr type="w" for="ch" forName="Parent2" refType="w" fact="0.0902"/>
              <dgm:constr type="h" for="ch" forName="Parent2" refType="h" fact="0.3799"/>
              <dgm:constr type="l" for="ch" forName="Parent1" refType="w" fact="0.048"/>
              <dgm:constr type="t" for="ch" forName="Parent1" refType="h" fact="0.2022"/>
              <dgm:constr type="w" for="ch" forName="Parent1" refType="w" fact="0.0902"/>
              <dgm:constr type="h" for="ch" forName="Parent1" refType="h" fact="0.3799"/>
              <dgm:constr type="l" for="ch" forName="Accent7" refType="w" fact="0.8646"/>
              <dgm:constr type="t" for="ch" forName="Accent7" refType="h" fact="0.1072"/>
              <dgm:constr type="w" for="ch" forName="Accent7" refType="w" fact="0.1354"/>
              <dgm:constr type="h" for="ch" forName="Accent7" refType="h" fact="0.5699"/>
              <dgm:constr type="l" for="ch" forName="ParentBackground7" refType="w" fact="0.8692"/>
              <dgm:constr type="t" for="ch" forName="ParentBackground7" refType="h" fact="0.1262"/>
              <dgm:constr type="w" for="ch" forName="ParentBackground7" refType="w" fact="0.1263"/>
              <dgm:constr type="h" for="ch" forName="ParentBackground7" refType="h" fact="0.5319"/>
              <dgm:constr type="l" for="ch" forName="Child7" refType="w" fact="0.8692"/>
              <dgm:constr type="t" for="ch" forName="Child7" refType="h" fact="0.6876"/>
              <dgm:constr type="w" for="ch" forName="Child7" refType="w" fact="0.1263"/>
              <dgm:constr type="h" for="ch" forName="Child7" refType="h" fact="0.3124"/>
              <dgm:constr type="l" for="ch" forName="Accent6" refType="w" fact="0.6967"/>
              <dgm:constr type="t" for="ch" forName="Accent6" refType="h" fact="-0.0109"/>
              <dgm:constr type="w" for="ch" forName="Accent6" refType="w" fact="0.1915"/>
              <dgm:constr type="h" for="ch" forName="Accent6" refType="h" fact="0.806"/>
              <dgm:constr type="l" for="ch" forName="ParentBackground6" refType="w" fact="0.7293"/>
              <dgm:constr type="t" for="ch" forName="ParentBackground6" refType="h" fact="0.1262"/>
              <dgm:constr type="w" for="ch" forName="ParentBackground6" refType="w" fact="0.1263"/>
              <dgm:constr type="h" for="ch" forName="ParentBackground6" refType="h" fact="0.5319"/>
              <dgm:constr type="l" for="ch" forName="Child6" refType="w" fact="0.7293"/>
              <dgm:constr type="t" for="ch" forName="Child6" refType="h" fact="0.6876"/>
              <dgm:constr type="w" for="ch" forName="Child6" refType="w" fact="0.1263"/>
              <dgm:constr type="h" for="ch" forName="Child6" refType="h" fact="0.3124"/>
              <dgm:constr type="l" for="ch" forName="Accent5" refType="w" fact="0.5569"/>
              <dgm:constr type="t" for="ch" forName="Accent5" refType="h" fact="-0.0109"/>
              <dgm:constr type="w" for="ch" forName="Accent5" refType="w" fact="0.1915"/>
              <dgm:constr type="h" for="ch" forName="Accent5" refType="h" fact="0.806"/>
              <dgm:constr type="l" for="ch" forName="ParentBackground5" refType="w" fact="0.5894"/>
              <dgm:constr type="t" for="ch" forName="ParentBackground5" refType="h" fact="0.1262"/>
              <dgm:constr type="w" for="ch" forName="ParentBackground5" refType="w" fact="0.1263"/>
              <dgm:constr type="h" for="ch" forName="ParentBackground5" refType="h" fact="0.5319"/>
              <dgm:constr type="l" for="ch" forName="Child5" refType="w" fact="0.5894"/>
              <dgm:constr type="t" for="ch" forName="Child5" refType="h" fact="0.6876"/>
              <dgm:constr type="w" for="ch" forName="Child5" refType="w" fact="0.1263"/>
              <dgm:constr type="h" for="ch" forName="Child5" refType="h" fact="0.3124"/>
              <dgm:constr type="l" for="ch" forName="Accent4" refType="w" fact="0.417"/>
              <dgm:constr type="t" for="ch" forName="Accent4" refType="h" fact="-0.0109"/>
              <dgm:constr type="w" for="ch" forName="Accent4" refType="w" fact="0.1915"/>
              <dgm:constr type="h" for="ch" forName="Accent4" refType="h" fact="0.806"/>
              <dgm:constr type="l" for="ch" forName="ParentBackground4" refType="w" fact="0.4496"/>
              <dgm:constr type="t" for="ch" forName="ParentBackground4" refType="h" fact="0.1262"/>
              <dgm:constr type="w" for="ch" forName="ParentBackground4" refType="w" fact="0.1263"/>
              <dgm:constr type="h" for="ch" forName="ParentBackground4" refType="h" fact="0.5319"/>
              <dgm:constr type="l" for="ch" forName="Child4" refType="w" fact="0.4496"/>
              <dgm:constr type="t" for="ch" forName="Child4" refType="h" fact="0.6876"/>
              <dgm:constr type="w" for="ch" forName="Child4" refType="w" fact="0.1263"/>
              <dgm:constr type="h" for="ch" forName="Child4" refType="h" fact="0.3124"/>
              <dgm:constr type="l" for="ch" forName="Accent3" refType="w" fact="0.2771"/>
              <dgm:constr type="t" for="ch" forName="Accent3" refType="h" fact="-0.0109"/>
              <dgm:constr type="w" for="ch" forName="Accent3" refType="w" fact="0.1915"/>
              <dgm:constr type="h" for="ch" forName="Accent3" refType="h" fact="0.806"/>
              <dgm:constr type="l" for="ch" forName="ParentBackground3" refType="w" fact="0.3097"/>
              <dgm:constr type="t" for="ch" forName="ParentBackground3" refType="h" fact="0.1262"/>
              <dgm:constr type="w" for="ch" forName="ParentBackground3" refType="w" fact="0.1263"/>
              <dgm:constr type="h" for="ch" forName="ParentBackground3" refType="h" fact="0.5319"/>
              <dgm:constr type="l" for="ch" forName="Child3" refType="w" fact="0.3097"/>
              <dgm:constr type="t" for="ch" forName="Child3" refType="h" fact="0.6876"/>
              <dgm:constr type="w" for="ch" forName="Child3" refType="w" fact="0.1263"/>
              <dgm:constr type="h" for="ch" forName="Child3" refType="h" fact="0.3124"/>
              <dgm:constr type="l" for="ch" forName="Accent2" refType="w" fact="0.1373"/>
              <dgm:constr type="t" for="ch" forName="Accent2" refType="h" fact="-0.0109"/>
              <dgm:constr type="w" for="ch" forName="Accent2" refType="w" fact="0.1915"/>
              <dgm:constr type="h" for="ch" forName="Accent2" refType="h" fact="0.806"/>
              <dgm:constr type="l" for="ch" forName="ParentBackground2" refType="w" fact="0.1698"/>
              <dgm:constr type="t" for="ch" forName="ParentBackground2" refType="h" fact="0.1262"/>
              <dgm:constr type="w" for="ch" forName="ParentBackground2" refType="w" fact="0.1263"/>
              <dgm:constr type="h" for="ch" forName="ParentBackground2" refType="h" fact="0.5319"/>
              <dgm:constr type="l" for="ch" forName="Child2" refType="w" fact="0.1698"/>
              <dgm:constr type="t" for="ch" forName="Child2" refType="h" fact="0.6876"/>
              <dgm:constr type="w" for="ch" forName="Child2" refType="w" fact="0.1263"/>
              <dgm:constr type="h" for="ch" forName="Child2" refType="h" fact="0.3124"/>
              <dgm:constr type="l" for="ch" forName="Accent1" refType="w" fact="-0.0026"/>
              <dgm:constr type="t" for="ch" forName="Accent1" refType="h" fact="-0.0109"/>
              <dgm:constr type="w" for="ch" forName="Accent1" refType="w" fact="0.1915"/>
              <dgm:constr type="h" for="ch" forName="Accent1" refType="h" fact="0.806"/>
              <dgm:constr type="l" for="ch" forName="ParentBackground1" refType="w" fact="0.03"/>
              <dgm:constr type="t" for="ch" forName="ParentBackground1" refType="h" fact="0.1262"/>
              <dgm:constr type="w" for="ch" forName="ParentBackground1" refType="w" fact="0.1263"/>
              <dgm:constr type="h" for="ch" forName="ParentBackground1" refType="h" fact="0.5319"/>
              <dgm:constr type="l" for="ch" forName="Child1" refType="w" fact="0.03"/>
              <dgm:constr type="t" for="ch" forName="Child1" refType="h" fact="0.6876"/>
              <dgm:constr type="w" for="ch" forName="Child1" refType="w" fact="0.1263"/>
              <dgm:constr type="h" for="ch" forName="Child1" refType="h" fact="0.3124"/>
            </dgm:constrLst>
          </dgm:if>
          <dgm:if name="Name11"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l" for="ch" forName="Parent8" refType="w" fact="0.901"/>
              <dgm:constr type="t" for="ch" forName="Parent8" refType="h" fact="0.2022"/>
              <dgm:constr type="w" for="ch" forName="Parent8" refType="w" fact="0.0792"/>
              <dgm:constr type="h" for="ch" forName="Parent8" refType="h" fact="0.3799"/>
              <dgm:constr type="l" for="ch" forName="Parent7" refType="w" fact="0.7783"/>
              <dgm:constr type="t" for="ch" forName="Parent7" refType="h" fact="0.2022"/>
              <dgm:constr type="w" for="ch" forName="Parent7" refType="w" fact="0.0792"/>
              <dgm:constr type="h" for="ch" forName="Parent7" refType="h" fact="0.3799"/>
              <dgm:constr type="l" for="ch" forName="Parent6" refType="w" fact="0.6556"/>
              <dgm:constr type="t" for="ch" forName="Parent6" refType="h" fact="0.2022"/>
              <dgm:constr type="w" for="ch" forName="Parent6" refType="w" fact="0.0792"/>
              <dgm:constr type="h" for="ch" forName="Parent6" refType="h" fact="0.3799"/>
              <dgm:constr type="l" for="ch" forName="Parent5" refType="w" fact="0.5329"/>
              <dgm:constr type="t" for="ch" forName="Parent5" refType="h" fact="0.2022"/>
              <dgm:constr type="w" for="ch" forName="Parent5" refType="w" fact="0.0792"/>
              <dgm:constr type="h" for="ch" forName="Parent5" refType="h" fact="0.3799"/>
              <dgm:constr type="l" for="ch" forName="Parent4" refType="w" fact="0.4102"/>
              <dgm:constr type="t" for="ch" forName="Parent4" refType="h" fact="0.2022"/>
              <dgm:constr type="w" for="ch" forName="Parent4" refType="w" fact="0.0792"/>
              <dgm:constr type="h" for="ch" forName="Parent4" refType="h" fact="0.3799"/>
              <dgm:constr type="l" for="ch" forName="Parent3" refType="w" fact="0.2875"/>
              <dgm:constr type="t" for="ch" forName="Parent3" refType="h" fact="0.2022"/>
              <dgm:constr type="w" for="ch" forName="Parent3" refType="w" fact="0.0792"/>
              <dgm:constr type="h" for="ch" forName="Parent3" refType="h" fact="0.3799"/>
              <dgm:constr type="l" for="ch" forName="Parent2" refType="w" fact="0.1648"/>
              <dgm:constr type="t" for="ch" forName="Parent2" refType="h" fact="0.2022"/>
              <dgm:constr type="w" for="ch" forName="Parent2" refType="w" fact="0.0792"/>
              <dgm:constr type="h" for="ch" forName="Parent2" refType="h" fact="0.3799"/>
              <dgm:constr type="l" for="ch" forName="Parent1" refType="w" fact="0.0421"/>
              <dgm:constr type="t" for="ch" forName="Parent1" refType="h" fact="0.2022"/>
              <dgm:constr type="w" for="ch" forName="Parent1" refType="w" fact="0.0792"/>
              <dgm:constr type="h" for="ch" forName="Parent1" refType="h" fact="0.3799"/>
              <dgm:constr type="l" for="ch" forName="Accent8" refType="w" fact="0.8813"/>
              <dgm:constr type="t" for="ch" forName="Accent8" refType="h" fact="0.1072"/>
              <dgm:constr type="w" for="ch" forName="Accent8" refType="w" fact="0.1187"/>
              <dgm:constr type="h" for="ch" forName="Accent8" refType="h" fact="0.5699"/>
              <dgm:constr type="l" for="ch" forName="ParentBackground8" refType="w" fact="0.8852"/>
              <dgm:constr type="t" for="ch" forName="ParentBackground8" refType="h" fact="0.1262"/>
              <dgm:constr type="w" for="ch" forName="ParentBackground8" refType="w" fact="0.1108"/>
              <dgm:constr type="h" for="ch" forName="ParentBackground8" refType="h" fact="0.5319"/>
              <dgm:constr type="l" for="ch" forName="Child8" refType="w" fact="0.8852"/>
              <dgm:constr type="t" for="ch" forName="Child8" refType="h" fact="0.6876"/>
              <dgm:constr type="w" for="ch" forName="Child8" refType="w" fact="0.1108"/>
              <dgm:constr type="h" for="ch" forName="Child8" refType="h" fact="0.3124"/>
              <dgm:constr type="l" for="ch" forName="Accent7" refType="w" fact="0.7339"/>
              <dgm:constr type="t" for="ch" forName="Accent7" refType="h" fact="-0.0109"/>
              <dgm:constr type="w" for="ch" forName="Accent7" refType="w" fact="0.1679"/>
              <dgm:constr type="h" for="ch" forName="Accent7" refType="h" fact="0.806"/>
              <dgm:constr type="l" for="ch" forName="ParentBackground7" refType="w" fact="0.7625"/>
              <dgm:constr type="t" for="ch" forName="ParentBackground7" refType="h" fact="0.1262"/>
              <dgm:constr type="w" for="ch" forName="ParentBackground7" refType="w" fact="0.1108"/>
              <dgm:constr type="h" for="ch" forName="ParentBackground7" refType="h" fact="0.5319"/>
              <dgm:constr type="l" for="ch" forName="Child7" refType="w" fact="0.7625"/>
              <dgm:constr type="t" for="ch" forName="Child7" refType="h" fact="0.6876"/>
              <dgm:constr type="w" for="ch" forName="Child7" refType="w" fact="0.1108"/>
              <dgm:constr type="h" for="ch" forName="Child7" refType="h" fact="0.3124"/>
              <dgm:constr type="l" for="ch" forName="Accent6" refType="w" fact="0.6112"/>
              <dgm:constr type="t" for="ch" forName="Accent6" refType="h" fact="-0.0109"/>
              <dgm:constr type="w" for="ch" forName="Accent6" refType="w" fact="0.1679"/>
              <dgm:constr type="h" for="ch" forName="Accent6" refType="h" fact="0.806"/>
              <dgm:constr type="l" for="ch" forName="ParentBackground6" refType="w" fact="0.6398"/>
              <dgm:constr type="t" for="ch" forName="ParentBackground6" refType="h" fact="0.1262"/>
              <dgm:constr type="w" for="ch" forName="ParentBackground6" refType="w" fact="0.1108"/>
              <dgm:constr type="h" for="ch" forName="ParentBackground6" refType="h" fact="0.5319"/>
              <dgm:constr type="l" for="ch" forName="Child6" refType="w" fact="0.6398"/>
              <dgm:constr type="t" for="ch" forName="Child6" refType="h" fact="0.6876"/>
              <dgm:constr type="w" for="ch" forName="Child6" refType="w" fact="0.1108"/>
              <dgm:constr type="h" for="ch" forName="Child6" refType="h" fact="0.3124"/>
              <dgm:constr type="l" for="ch" forName="Accent5" refType="w" fact="0.4885"/>
              <dgm:constr type="t" for="ch" forName="Accent5" refType="h" fact="-0.0109"/>
              <dgm:constr type="w" for="ch" forName="Accent5" refType="w" fact="0.1679"/>
              <dgm:constr type="h" for="ch" forName="Accent5" refType="h" fact="0.806"/>
              <dgm:constr type="l" for="ch" forName="ParentBackground5" refType="w" fact="0.5171"/>
              <dgm:constr type="t" for="ch" forName="ParentBackground5" refType="h" fact="0.1262"/>
              <dgm:constr type="w" for="ch" forName="ParentBackground5" refType="w" fact="0.1108"/>
              <dgm:constr type="h" for="ch" forName="ParentBackground5" refType="h" fact="0.5319"/>
              <dgm:constr type="l" for="ch" forName="Child5" refType="w" fact="0.5171"/>
              <dgm:constr type="t" for="ch" forName="Child5" refType="h" fact="0.6876"/>
              <dgm:constr type="w" for="ch" forName="Child5" refType="w" fact="0.1108"/>
              <dgm:constr type="h" for="ch" forName="Child5" refType="h" fact="0.3124"/>
              <dgm:constr type="l" for="ch" forName="Accent4" refType="w" fact="0.3658"/>
              <dgm:constr type="t" for="ch" forName="Accent4" refType="h" fact="-0.0109"/>
              <dgm:constr type="w" for="ch" forName="Accent4" refType="w" fact="0.1679"/>
              <dgm:constr type="h" for="ch" forName="Accent4" refType="h" fact="0.806"/>
              <dgm:constr type="l" for="ch" forName="ParentBackground4" refType="w" fact="0.3944"/>
              <dgm:constr type="t" for="ch" forName="ParentBackground4" refType="h" fact="0.1262"/>
              <dgm:constr type="w" for="ch" forName="ParentBackground4" refType="w" fact="0.1108"/>
              <dgm:constr type="h" for="ch" forName="ParentBackground4" refType="h" fact="0.5319"/>
              <dgm:constr type="l" for="ch" forName="Child4" refType="w" fact="0.3944"/>
              <dgm:constr type="t" for="ch" forName="Child4" refType="h" fact="0.6876"/>
              <dgm:constr type="w" for="ch" forName="Child4" refType="w" fact="0.1108"/>
              <dgm:constr type="h" for="ch" forName="Child4" refType="h" fact="0.3124"/>
              <dgm:constr type="l" for="ch" forName="Accent3" refType="w" fact="0.2431"/>
              <dgm:constr type="t" for="ch" forName="Accent3" refType="h" fact="-0.0109"/>
              <dgm:constr type="w" for="ch" forName="Accent3" refType="w" fact="0.1679"/>
              <dgm:constr type="h" for="ch" forName="Accent3" refType="h" fact="0.806"/>
              <dgm:constr type="l" for="ch" forName="ParentBackground3" refType="w" fact="0.2717"/>
              <dgm:constr type="t" for="ch" forName="ParentBackground3" refType="h" fact="0.1262"/>
              <dgm:constr type="w" for="ch" forName="ParentBackground3" refType="w" fact="0.1108"/>
              <dgm:constr type="h" for="ch" forName="ParentBackground3" refType="h" fact="0.5319"/>
              <dgm:constr type="l" for="ch" forName="Child3" refType="w" fact="0.2717"/>
              <dgm:constr type="t" for="ch" forName="Child3" refType="h" fact="0.6876"/>
              <dgm:constr type="w" for="ch" forName="Child3" refType="w" fact="0.1108"/>
              <dgm:constr type="h" for="ch" forName="Child3" refType="h" fact="0.3124"/>
              <dgm:constr type="l" for="ch" forName="Accent2" refType="w" fact="0.1204"/>
              <dgm:constr type="t" for="ch" forName="Accent2" refType="h" fact="-0.0109"/>
              <dgm:constr type="w" for="ch" forName="Accent2" refType="w" fact="0.1679"/>
              <dgm:constr type="h" for="ch" forName="Accent2" refType="h" fact="0.806"/>
              <dgm:constr type="l" for="ch" forName="ParentBackground2" refType="w" fact="0.149"/>
              <dgm:constr type="t" for="ch" forName="ParentBackground2" refType="h" fact="0.1262"/>
              <dgm:constr type="w" for="ch" forName="ParentBackground2" refType="w" fact="0.1108"/>
              <dgm:constr type="h" for="ch" forName="ParentBackground2" refType="h" fact="0.5319"/>
              <dgm:constr type="l" for="ch" forName="Child2" refType="w" fact="0.149"/>
              <dgm:constr type="t" for="ch" forName="Child2" refType="h" fact="0.6876"/>
              <dgm:constr type="w" for="ch" forName="Child2" refType="w" fact="0.1108"/>
              <dgm:constr type="h" for="ch" forName="Child2" refType="h" fact="0.3124"/>
              <dgm:constr type="l" for="ch" forName="Accent1" refType="w" fact="-0.0023"/>
              <dgm:constr type="t" for="ch" forName="Accent1" refType="h" fact="-0.0109"/>
              <dgm:constr type="w" for="ch" forName="Accent1" refType="w" fact="0.1679"/>
              <dgm:constr type="h" for="ch" forName="Accent1" refType="h" fact="0.806"/>
              <dgm:constr type="l" for="ch" forName="ParentBackground1" refType="w" fact="0.0263"/>
              <dgm:constr type="t" for="ch" forName="ParentBackground1" refType="h" fact="0.1262"/>
              <dgm:constr type="w" for="ch" forName="ParentBackground1" refType="w" fact="0.1108"/>
              <dgm:constr type="h" for="ch" forName="ParentBackground1" refType="h" fact="0.5319"/>
              <dgm:constr type="l" for="ch" forName="Child1" refType="w" fact="0.0263"/>
              <dgm:constr type="t" for="ch" forName="Child1" refType="h" fact="0.6876"/>
              <dgm:constr type="w" for="ch" forName="Child1" refType="w" fact="0.1108"/>
              <dgm:constr type="h" for="ch" forName="Child1" refType="h" fact="0.3124"/>
            </dgm:constrLst>
          </dgm:if>
          <dgm:if name="Name12"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l" for="ch" forName="Parent9" refType="w" fact="0.9119"/>
              <dgm:constr type="t" for="ch" forName="Parent9" refType="h" fact="0.2022"/>
              <dgm:constr type="w" for="ch" forName="Parent9" refType="w" fact="0.0705"/>
              <dgm:constr type="h" for="ch" forName="Parent9" refType="h" fact="0.3799"/>
              <dgm:constr type="l" for="ch" forName="Parent8" refType="w" fact="0.8026"/>
              <dgm:constr type="t" for="ch" forName="Parent8" refType="h" fact="0.2022"/>
              <dgm:constr type="w" for="ch" forName="Parent8" refType="w" fact="0.0705"/>
              <dgm:constr type="h" for="ch" forName="Parent8" refType="h" fact="0.3799"/>
              <dgm:constr type="l" for="ch" forName="Parent7" refType="w" fact="0.6933"/>
              <dgm:constr type="t" for="ch" forName="Parent7" refType="h" fact="0.2022"/>
              <dgm:constr type="w" for="ch" forName="Parent7" refType="w" fact="0.0705"/>
              <dgm:constr type="h" for="ch" forName="Parent7" refType="h" fact="0.3799"/>
              <dgm:constr type="l" for="ch" forName="Parent6" refType="w" fact="0.584"/>
              <dgm:constr type="t" for="ch" forName="Parent6" refType="h" fact="0.2022"/>
              <dgm:constr type="w" for="ch" forName="Parent6" refType="w" fact="0.0705"/>
              <dgm:constr type="h" for="ch" forName="Parent6" refType="h" fact="0.3799"/>
              <dgm:constr type="l" for="ch" forName="Parent5" refType="w" fact="0.4747"/>
              <dgm:constr type="t" for="ch" forName="Parent5" refType="h" fact="0.2022"/>
              <dgm:constr type="w" for="ch" forName="Parent5" refType="w" fact="0.0705"/>
              <dgm:constr type="h" for="ch" forName="Parent5" refType="h" fact="0.3799"/>
              <dgm:constr type="l" for="ch" forName="Parent4" refType="w" fact="0.3654"/>
              <dgm:constr type="t" for="ch" forName="Parent4" refType="h" fact="0.2022"/>
              <dgm:constr type="w" for="ch" forName="Parent4" refType="w" fact="0.0705"/>
              <dgm:constr type="h" for="ch" forName="Parent4" refType="h" fact="0.3799"/>
              <dgm:constr type="l" for="ch" forName="Parent3" refType="w" fact="0.2561"/>
              <dgm:constr type="t" for="ch" forName="Parent3" refType="h" fact="0.2022"/>
              <dgm:constr type="w" for="ch" forName="Parent3" refType="w" fact="0.0705"/>
              <dgm:constr type="h" for="ch" forName="Parent3" refType="h" fact="0.3799"/>
              <dgm:constr type="l" for="ch" forName="Parent2" refType="w" fact="0.1468"/>
              <dgm:constr type="t" for="ch" forName="Parent2" refType="h" fact="0.2022"/>
              <dgm:constr type="w" for="ch" forName="Parent2" refType="w" fact="0.0705"/>
              <dgm:constr type="h" for="ch" forName="Parent2" refType="h" fact="0.3799"/>
              <dgm:constr type="l" for="ch" forName="Parent1" refType="w" fact="0.0375"/>
              <dgm:constr type="t" for="ch" forName="Parent1" refType="h" fact="0.2022"/>
              <dgm:constr type="w" for="ch" forName="Parent1" refType="w" fact="0.0705"/>
              <dgm:constr type="h" for="ch" forName="Parent1" refType="h" fact="0.3799"/>
              <dgm:constr type="l" for="ch" forName="Accent9" refType="w" fact="0.8942"/>
              <dgm:constr type="t" for="ch" forName="Accent9" refType="h" fact="0.1072"/>
              <dgm:constr type="w" for="ch" forName="Accent9" refType="w" fact="0.1058"/>
              <dgm:constr type="h" for="ch" forName="Accent9" refType="h" fact="0.5699"/>
              <dgm:constr type="l" for="ch" forName="ParentBackground9" refType="w" fact="0.8978"/>
              <dgm:constr type="t" for="ch" forName="ParentBackground9" refType="h" fact="0.1262"/>
              <dgm:constr type="w" for="ch" forName="ParentBackground9" refType="w" fact="0.0987"/>
              <dgm:constr type="h" for="ch" forName="ParentBackground9" refType="h" fact="0.5319"/>
              <dgm:constr type="l" for="ch" forName="Child9" refType="w" fact="0.8978"/>
              <dgm:constr type="t" for="ch" forName="Child9" refType="h" fact="0.6876"/>
              <dgm:constr type="w" for="ch" forName="Child9" refType="w" fact="0.0987"/>
              <dgm:constr type="h" for="ch" forName="Child9" refType="h" fact="0.3124"/>
              <dgm:constr type="l" for="ch" forName="Accent8" refType="w" fact="0.763"/>
              <dgm:constr type="t" for="ch" forName="Accent8" refType="h" fact="-0.0109"/>
              <dgm:constr type="w" for="ch" forName="Accent8" refType="w" fact="0.1496"/>
              <dgm:constr type="h" for="ch" forName="Accent8" refType="h" fact="0.806"/>
              <dgm:constr type="l" for="ch" forName="ParentBackground8" refType="w" fact="0.7885"/>
              <dgm:constr type="t" for="ch" forName="ParentBackground8" refType="h" fact="0.1262"/>
              <dgm:constr type="w" for="ch" forName="ParentBackground8" refType="w" fact="0.0987"/>
              <dgm:constr type="h" for="ch" forName="ParentBackground8" refType="h" fact="0.5319"/>
              <dgm:constr type="l" for="ch" forName="Child8" refType="w" fact="0.7885"/>
              <dgm:constr type="t" for="ch" forName="Child8" refType="h" fact="0.6876"/>
              <dgm:constr type="w" for="ch" forName="Child8" refType="w" fact="0.0987"/>
              <dgm:constr type="h" for="ch" forName="Child8" refType="h" fact="0.3124"/>
              <dgm:constr type="l" for="ch" forName="Accent7" refType="w" fact="0.6538"/>
              <dgm:constr type="t" for="ch" forName="Accent7" refType="h" fact="-0.0109"/>
              <dgm:constr type="w" for="ch" forName="Accent7" refType="w" fact="0.1496"/>
              <dgm:constr type="h" for="ch" forName="Accent7" refType="h" fact="0.806"/>
              <dgm:constr type="l" for="ch" forName="ParentBackground7" refType="w" fact="0.6792"/>
              <dgm:constr type="t" for="ch" forName="ParentBackground7" refType="h" fact="0.1262"/>
              <dgm:constr type="w" for="ch" forName="ParentBackground7" refType="w" fact="0.0987"/>
              <dgm:constr type="h" for="ch" forName="ParentBackground7" refType="h" fact="0.5319"/>
              <dgm:constr type="l" for="ch" forName="Child7" refType="w" fact="0.6792"/>
              <dgm:constr type="t" for="ch" forName="Child7" refType="h" fact="0.6876"/>
              <dgm:constr type="w" for="ch" forName="Child7" refType="w" fact="0.0987"/>
              <dgm:constr type="h" for="ch" forName="Child7" refType="h" fact="0.3124"/>
              <dgm:constr type="l" for="ch" forName="Accent6" refType="w" fact="0.5445"/>
              <dgm:constr type="t" for="ch" forName="Accent6" refType="h" fact="-0.0109"/>
              <dgm:constr type="w" for="ch" forName="Accent6" refType="w" fact="0.1496"/>
              <dgm:constr type="h" for="ch" forName="Accent6" refType="h" fact="0.806"/>
              <dgm:constr type="l" for="ch" forName="ParentBackground6" refType="w" fact="0.5699"/>
              <dgm:constr type="t" for="ch" forName="ParentBackground6" refType="h" fact="0.1262"/>
              <dgm:constr type="w" for="ch" forName="ParentBackground6" refType="w" fact="0.0987"/>
              <dgm:constr type="h" for="ch" forName="ParentBackground6" refType="h" fact="0.5319"/>
              <dgm:constr type="l" for="ch" forName="Child6" refType="w" fact="0.5699"/>
              <dgm:constr type="t" for="ch" forName="Child6" refType="h" fact="0.6876"/>
              <dgm:constr type="w" for="ch" forName="Child6" refType="w" fact="0.0987"/>
              <dgm:constr type="h" for="ch" forName="Child6" refType="h" fact="0.3124"/>
              <dgm:constr type="l" for="ch" forName="Accent5" refType="w" fact="0.4352"/>
              <dgm:constr type="t" for="ch" forName="Accent5" refType="h" fact="-0.0109"/>
              <dgm:constr type="w" for="ch" forName="Accent5" refType="w" fact="0.1496"/>
              <dgm:constr type="h" for="ch" forName="Accent5" refType="h" fact="0.806"/>
              <dgm:constr type="l" for="ch" forName="ParentBackground5" refType="w" fact="0.4606"/>
              <dgm:constr type="t" for="ch" forName="ParentBackground5" refType="h" fact="0.1262"/>
              <dgm:constr type="w" for="ch" forName="ParentBackground5" refType="w" fact="0.0987"/>
              <dgm:constr type="h" for="ch" forName="ParentBackground5" refType="h" fact="0.5319"/>
              <dgm:constr type="l" for="ch" forName="Child5" refType="w" fact="0.4606"/>
              <dgm:constr type="t" for="ch" forName="Child5" refType="h" fact="0.6876"/>
              <dgm:constr type="w" for="ch" forName="Child5" refType="w" fact="0.0987"/>
              <dgm:constr type="h" for="ch" forName="Child5" refType="h" fact="0.3124"/>
              <dgm:constr type="l" for="ch" forName="Accent4" refType="w" fact="0.3259"/>
              <dgm:constr type="t" for="ch" forName="Accent4" refType="h" fact="-0.0109"/>
              <dgm:constr type="w" for="ch" forName="Accent4" refType="w" fact="0.1496"/>
              <dgm:constr type="h" for="ch" forName="Accent4" refType="h" fact="0.806"/>
              <dgm:constr type="l" for="ch" forName="ParentBackground4" refType="w" fact="0.3513"/>
              <dgm:constr type="t" for="ch" forName="ParentBackground4" refType="h" fact="0.1262"/>
              <dgm:constr type="w" for="ch" forName="ParentBackground4" refType="w" fact="0.0987"/>
              <dgm:constr type="h" for="ch" forName="ParentBackground4" refType="h" fact="0.5319"/>
              <dgm:constr type="l" for="ch" forName="Child4" refType="w" fact="0.3513"/>
              <dgm:constr type="t" for="ch" forName="Child4" refType="h" fact="0.6876"/>
              <dgm:constr type="w" for="ch" forName="Child4" refType="w" fact="0.0987"/>
              <dgm:constr type="h" for="ch" forName="Child4" refType="h" fact="0.3124"/>
              <dgm:constr type="l" for="ch" forName="Accent3" refType="w" fact="0.2166"/>
              <dgm:constr type="t" for="ch" forName="Accent3" refType="h" fact="-0.0109"/>
              <dgm:constr type="w" for="ch" forName="Accent3" refType="w" fact="0.1496"/>
              <dgm:constr type="h" for="ch" forName="Accent3" refType="h" fact="0.806"/>
              <dgm:constr type="l" for="ch" forName="ParentBackground3" refType="w" fact="0.242"/>
              <dgm:constr type="t" for="ch" forName="ParentBackground3" refType="h" fact="0.1262"/>
              <dgm:constr type="w" for="ch" forName="ParentBackground3" refType="w" fact="0.0987"/>
              <dgm:constr type="h" for="ch" forName="ParentBackground3" refType="h" fact="0.5319"/>
              <dgm:constr type="l" for="ch" forName="Child3" refType="w" fact="0.242"/>
              <dgm:constr type="t" for="ch" forName="Child3" refType="h" fact="0.6876"/>
              <dgm:constr type="w" for="ch" forName="Child3" refType="w" fact="0.0987"/>
              <dgm:constr type="h" for="ch" forName="Child3" refType="h" fact="0.3124"/>
              <dgm:constr type="l" for="ch" forName="Accent2" refType="w" fact="0.1073"/>
              <dgm:constr type="t" for="ch" forName="Accent2" refType="h" fact="-0.0109"/>
              <dgm:constr type="w" for="ch" forName="Accent2" refType="w" fact="0.1496"/>
              <dgm:constr type="h" for="ch" forName="Accent2" refType="h" fact="0.806"/>
              <dgm:constr type="l" for="ch" forName="ParentBackground2" refType="w" fact="0.1327"/>
              <dgm:constr type="t" for="ch" forName="ParentBackground2" refType="h" fact="0.1262"/>
              <dgm:constr type="w" for="ch" forName="ParentBackground2" refType="w" fact="0.0987"/>
              <dgm:constr type="h" for="ch" forName="ParentBackground2" refType="h" fact="0.5319"/>
              <dgm:constr type="l" for="ch" forName="Child2" refType="w" fact="0.1327"/>
              <dgm:constr type="t" for="ch" forName="Child2" refType="h" fact="0.6876"/>
              <dgm:constr type="w" for="ch" forName="Child2" refType="w" fact="0.0987"/>
              <dgm:constr type="h" for="ch" forName="Child2" refType="h" fact="0.3124"/>
              <dgm:constr type="l" for="ch" forName="Accent1" refType="w" fact="-0.002"/>
              <dgm:constr type="t" for="ch" forName="Accent1" refType="h" fact="-0.0109"/>
              <dgm:constr type="w" for="ch" forName="Accent1" refType="w" fact="0.1496"/>
              <dgm:constr type="h" for="ch" forName="Accent1" refType="h" fact="0.806"/>
              <dgm:constr type="l" for="ch" forName="ParentBackground1" refType="w" fact="0.0234"/>
              <dgm:constr type="t" for="ch" forName="ParentBackground1" refType="h" fact="0.1262"/>
              <dgm:constr type="w" for="ch" forName="ParentBackground1" refType="w" fact="0.0987"/>
              <dgm:constr type="h" for="ch" forName="ParentBackground1" refType="h" fact="0.5319"/>
              <dgm:constr type="l" for="ch" forName="Child1" refType="w" fact="0.0234"/>
              <dgm:constr type="t" for="ch" forName="Child1" refType="h" fact="0.6876"/>
              <dgm:constr type="w" for="ch" forName="Child1" refType="w" fact="0.0987"/>
              <dgm:constr type="h" for="ch" forName="Child1" refType="h" fact="0.3124"/>
            </dgm:constrLst>
          </dgm:if>
          <dgm:if name="Name13"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l" for="ch" forName="Parent10" refType="w" fact="0.9205"/>
              <dgm:constr type="t" for="ch" forName="Parent10" refType="h" fact="0.2022"/>
              <dgm:constr type="w" for="ch" forName="Parent10" refType="w" fact="0.0636"/>
              <dgm:constr type="h" for="ch" forName="Parent10" refType="h" fact="0.3799"/>
              <dgm:constr type="l" for="ch" forName="Parent9" refType="w" fact="0.822"/>
              <dgm:constr type="t" for="ch" forName="Parent9" refType="h" fact="0.2022"/>
              <dgm:constr type="w" for="ch" forName="Parent9" refType="w" fact="0.0636"/>
              <dgm:constr type="h" for="ch" forName="Parent9" refType="h" fact="0.3799"/>
              <dgm:constr type="l" for="ch" forName="Parent8" refType="w" fact="0.7235"/>
              <dgm:constr type="t" for="ch" forName="Parent8" refType="h" fact="0.2022"/>
              <dgm:constr type="w" for="ch" forName="Parent8" refType="w" fact="0.0636"/>
              <dgm:constr type="h" for="ch" forName="Parent8" refType="h" fact="0.3799"/>
              <dgm:constr type="l" for="ch" forName="Parent7" refType="w" fact="0.625"/>
              <dgm:constr type="t" for="ch" forName="Parent7" refType="h" fact="0.2022"/>
              <dgm:constr type="w" for="ch" forName="Parent7" refType="w" fact="0.0636"/>
              <dgm:constr type="h" for="ch" forName="Parent7" refType="h" fact="0.3799"/>
              <dgm:constr type="l" for="ch" forName="Parent6" refType="w" fact="0.5264"/>
              <dgm:constr type="t" for="ch" forName="Parent6" refType="h" fact="0.2022"/>
              <dgm:constr type="w" for="ch" forName="Parent6" refType="w" fact="0.0636"/>
              <dgm:constr type="h" for="ch" forName="Parent6" refType="h" fact="0.3799"/>
              <dgm:constr type="l" for="ch" forName="Parent5" refType="w" fact="0.4279"/>
              <dgm:constr type="t" for="ch" forName="Parent5" refType="h" fact="0.2022"/>
              <dgm:constr type="w" for="ch" forName="Parent5" refType="w" fact="0.0636"/>
              <dgm:constr type="h" for="ch" forName="Parent5" refType="h" fact="0.3799"/>
              <dgm:constr type="l" for="ch" forName="Parent4" refType="w" fact="0.3294"/>
              <dgm:constr type="t" for="ch" forName="Parent4" refType="h" fact="0.2022"/>
              <dgm:constr type="w" for="ch" forName="Parent4" refType="w" fact="0.0636"/>
              <dgm:constr type="h" for="ch" forName="Parent4" refType="h" fact="0.3799"/>
              <dgm:constr type="l" for="ch" forName="Parent3" refType="w" fact="0.2309"/>
              <dgm:constr type="t" for="ch" forName="Parent3" refType="h" fact="0.2022"/>
              <dgm:constr type="w" for="ch" forName="Parent3" refType="w" fact="0.0636"/>
              <dgm:constr type="h" for="ch" forName="Parent3" refType="h" fact="0.3799"/>
              <dgm:constr type="l" for="ch" forName="Parent2" refType="w" fact="0.1324"/>
              <dgm:constr type="t" for="ch" forName="Parent2" refType="h" fact="0.2022"/>
              <dgm:constr type="w" for="ch" forName="Parent2" refType="w" fact="0.0636"/>
              <dgm:constr type="h" for="ch" forName="Parent2" refType="h" fact="0.3799"/>
              <dgm:constr type="l" for="ch" forName="Parent1" refType="w" fact="0.0338"/>
              <dgm:constr type="t" for="ch" forName="Parent1" refType="h" fact="0.2022"/>
              <dgm:constr type="w" for="ch" forName="Parent1" refType="w" fact="0.0636"/>
              <dgm:constr type="h" for="ch" forName="Parent1" refType="h" fact="0.3799"/>
              <dgm:constr type="l" for="ch" forName="Accent10" refType="w" fact="0.9047"/>
              <dgm:constr type="t" for="ch" forName="Accent10" refType="h" fact="0.1072"/>
              <dgm:constr type="w" for="ch" forName="Accent10" refType="w" fact="0.0953"/>
              <dgm:constr type="h" for="ch" forName="Accent10" refType="h" fact="0.5699"/>
              <dgm:constr type="l" for="ch" forName="ParentBackground10" refType="w" fact="0.9078"/>
              <dgm:constr type="t" for="ch" forName="ParentBackground10" refType="h" fact="0.1262"/>
              <dgm:constr type="w" for="ch" forName="ParentBackground10" refType="w" fact="0.089"/>
              <dgm:constr type="h" for="ch" forName="ParentBackground10" refType="h" fact="0.5319"/>
              <dgm:constr type="l" for="ch" forName="Child10" refType="w" fact="0.9078"/>
              <dgm:constr type="t" for="ch" forName="Child10" refType="h" fact="0.6876"/>
              <dgm:constr type="w" for="ch" forName="Child10" refType="w" fact="0.089"/>
              <dgm:constr type="h" for="ch" forName="Child10" refType="h" fact="0.3124"/>
              <dgm:constr type="l" for="ch" forName="Accent9" refType="w" fact="0.7864"/>
              <dgm:constr type="t" for="ch" forName="Accent9" refType="h" fact="-0.0109"/>
              <dgm:constr type="w" for="ch" forName="Accent9" refType="w" fact="0.1348"/>
              <dgm:constr type="h" for="ch" forName="Accent9" refType="h" fact="0.806"/>
              <dgm:constr type="l" for="ch" forName="ParentBackground9" refType="w" fact="0.8093"/>
              <dgm:constr type="t" for="ch" forName="ParentBackground9" refType="h" fact="0.1262"/>
              <dgm:constr type="w" for="ch" forName="ParentBackground9" refType="w" fact="0.089"/>
              <dgm:constr type="h" for="ch" forName="ParentBackground9" refType="h" fact="0.5319"/>
              <dgm:constr type="l" for="ch" forName="Child9" refType="w" fact="0.8093"/>
              <dgm:constr type="t" for="ch" forName="Child9" refType="h" fact="0.6876"/>
              <dgm:constr type="w" for="ch" forName="Child9" refType="w" fact="0.089"/>
              <dgm:constr type="h" for="ch" forName="Child9" refType="h" fact="0.3124"/>
              <dgm:constr type="l" for="ch" forName="Accent8" refType="w" fact="0.6879"/>
              <dgm:constr type="t" for="ch" forName="Accent8" refType="h" fact="-0.0109"/>
              <dgm:constr type="w" for="ch" forName="Accent8" refType="w" fact="0.1348"/>
              <dgm:constr type="h" for="ch" forName="Accent8" refType="h" fact="0.806"/>
              <dgm:constr type="l" for="ch" forName="ParentBackground8" refType="w" fact="0.7108"/>
              <dgm:constr type="t" for="ch" forName="ParentBackground8" refType="h" fact="0.1262"/>
              <dgm:constr type="w" for="ch" forName="ParentBackground8" refType="w" fact="0.089"/>
              <dgm:constr type="h" for="ch" forName="ParentBackground8" refType="h" fact="0.5319"/>
              <dgm:constr type="l" for="ch" forName="Child8" refType="w" fact="0.7108"/>
              <dgm:constr type="t" for="ch" forName="Child8" refType="h" fact="0.6876"/>
              <dgm:constr type="w" for="ch" forName="Child8" refType="w" fact="0.089"/>
              <dgm:constr type="h" for="ch" forName="Child8" refType="h" fact="0.3124"/>
              <dgm:constr type="l" for="ch" forName="Accent7" refType="w" fact="0.5893"/>
              <dgm:constr type="t" for="ch" forName="Accent7" refType="h" fact="-0.0109"/>
              <dgm:constr type="w" for="ch" forName="Accent7" refType="w" fact="0.1348"/>
              <dgm:constr type="h" for="ch" forName="Accent7" refType="h" fact="0.806"/>
              <dgm:constr type="l" for="ch" forName="ParentBackground7" refType="w" fact="0.6123"/>
              <dgm:constr type="t" for="ch" forName="ParentBackground7" refType="h" fact="0.1262"/>
              <dgm:constr type="w" for="ch" forName="ParentBackground7" refType="w" fact="0.089"/>
              <dgm:constr type="h" for="ch" forName="ParentBackground7" refType="h" fact="0.5319"/>
              <dgm:constr type="l" for="ch" forName="Child7" refType="w" fact="0.6123"/>
              <dgm:constr type="t" for="ch" forName="Child7" refType="h" fact="0.6876"/>
              <dgm:constr type="w" for="ch" forName="Child7" refType="w" fact="0.089"/>
              <dgm:constr type="h" for="ch" forName="Child7" refType="h" fact="0.3124"/>
              <dgm:constr type="l" for="ch" forName="Accent6" refType="w" fact="0.4908"/>
              <dgm:constr type="t" for="ch" forName="Accent6" refType="h" fact="-0.0109"/>
              <dgm:constr type="w" for="ch" forName="Accent6" refType="w" fact="0.1348"/>
              <dgm:constr type="h" for="ch" forName="Accent6" refType="h" fact="0.806"/>
              <dgm:constr type="l" for="ch" forName="ParentBackground6" refType="w" fact="0.5137"/>
              <dgm:constr type="t" for="ch" forName="ParentBackground6" refType="h" fact="0.1262"/>
              <dgm:constr type="w" for="ch" forName="ParentBackground6" refType="w" fact="0.089"/>
              <dgm:constr type="h" for="ch" forName="ParentBackground6" refType="h" fact="0.5319"/>
              <dgm:constr type="l" for="ch" forName="Child6" refType="w" fact="0.5137"/>
              <dgm:constr type="t" for="ch" forName="Child6" refType="h" fact="0.6876"/>
              <dgm:constr type="w" for="ch" forName="Child6" refType="w" fact="0.089"/>
              <dgm:constr type="h" for="ch" forName="Child6" refType="h" fact="0.3124"/>
              <dgm:constr type="l" for="ch" forName="Accent5" refType="w" fact="0.3923"/>
              <dgm:constr type="t" for="ch" forName="Accent5" refType="h" fact="-0.0109"/>
              <dgm:constr type="w" for="ch" forName="Accent5" refType="w" fact="0.1348"/>
              <dgm:constr type="h" for="ch" forName="Accent5" refType="h" fact="0.806"/>
              <dgm:constr type="l" for="ch" forName="ParentBackground5" refType="w" fact="0.4152"/>
              <dgm:constr type="t" for="ch" forName="ParentBackground5" refType="h" fact="0.1262"/>
              <dgm:constr type="w" for="ch" forName="ParentBackground5" refType="w" fact="0.089"/>
              <dgm:constr type="h" for="ch" forName="ParentBackground5" refType="h" fact="0.5319"/>
              <dgm:constr type="l" for="ch" forName="Child5" refType="w" fact="0.4152"/>
              <dgm:constr type="t" for="ch" forName="Child5" refType="h" fact="0.6876"/>
              <dgm:constr type="w" for="ch" forName="Child5" refType="w" fact="0.089"/>
              <dgm:constr type="h" for="ch" forName="Child5" refType="h" fact="0.3124"/>
              <dgm:constr type="l" for="ch" forName="Accent4" refType="w" fact="0.2938"/>
              <dgm:constr type="t" for="ch" forName="Accent4" refType="h" fact="-0.0109"/>
              <dgm:constr type="w" for="ch" forName="Accent4" refType="w" fact="0.1348"/>
              <dgm:constr type="h" for="ch" forName="Accent4" refType="h" fact="0.806"/>
              <dgm:constr type="l" for="ch" forName="ParentBackground4" refType="w" fact="0.3167"/>
              <dgm:constr type="t" for="ch" forName="ParentBackground4" refType="h" fact="0.1262"/>
              <dgm:constr type="w" for="ch" forName="ParentBackground4" refType="w" fact="0.089"/>
              <dgm:constr type="h" for="ch" forName="ParentBackground4" refType="h" fact="0.5319"/>
              <dgm:constr type="l" for="ch" forName="Child4" refType="w" fact="0.3167"/>
              <dgm:constr type="t" for="ch" forName="Child4" refType="h" fact="0.6876"/>
              <dgm:constr type="w" for="ch" forName="Child4" refType="w" fact="0.089"/>
              <dgm:constr type="h" for="ch" forName="Child4" refType="h" fact="0.3124"/>
              <dgm:constr type="l" for="ch" forName="Accent3" refType="w" fact="0.1952"/>
              <dgm:constr type="t" for="ch" forName="Accent3" refType="h" fact="-0.0109"/>
              <dgm:constr type="w" for="ch" forName="Accent3" refType="w" fact="0.1348"/>
              <dgm:constr type="h" for="ch" forName="Accent3" refType="h" fact="0.806"/>
              <dgm:constr type="l" for="ch" forName="ParentBackground3" refType="w" fact="0.2182"/>
              <dgm:constr type="t" for="ch" forName="ParentBackground3" refType="h" fact="0.1262"/>
              <dgm:constr type="w" for="ch" forName="ParentBackground3" refType="w" fact="0.089"/>
              <dgm:constr type="h" for="ch" forName="ParentBackground3" refType="h" fact="0.5319"/>
              <dgm:constr type="l" for="ch" forName="Child3" refType="w" fact="0.2182"/>
              <dgm:constr type="t" for="ch" forName="Child3" refType="h" fact="0.6876"/>
              <dgm:constr type="w" for="ch" forName="Child3" refType="w" fact="0.089"/>
              <dgm:constr type="h" for="ch" forName="Child3" refType="h" fact="0.3124"/>
              <dgm:constr type="l" for="ch" forName="Accent2" refType="w" fact="0.0967"/>
              <dgm:constr type="t" for="ch" forName="Accent2" refType="h" fact="-0.0109"/>
              <dgm:constr type="w" for="ch" forName="Accent2" refType="w" fact="0.1348"/>
              <dgm:constr type="h" for="ch" forName="Accent2" refType="h" fact="0.806"/>
              <dgm:constr type="l" for="ch" forName="ParentBackground2" refType="w" fact="0.1196"/>
              <dgm:constr type="t" for="ch" forName="ParentBackground2" refType="h" fact="0.1262"/>
              <dgm:constr type="w" for="ch" forName="ParentBackground2" refType="w" fact="0.089"/>
              <dgm:constr type="h" for="ch" forName="ParentBackground2" refType="h" fact="0.5319"/>
              <dgm:constr type="l" for="ch" forName="Child2" refType="w" fact="0.1196"/>
              <dgm:constr type="t" for="ch" forName="Child2" refType="h" fact="0.6876"/>
              <dgm:constr type="w" for="ch" forName="Child2" refType="w" fact="0.089"/>
              <dgm:constr type="h" for="ch" forName="Child2" refType="h" fact="0.3124"/>
              <dgm:constr type="l" for="ch" forName="Accent1" refType="w" fact="-0.0018"/>
              <dgm:constr type="t" for="ch" forName="Accent1" refType="h" fact="-0.0109"/>
              <dgm:constr type="w" for="ch" forName="Accent1" refType="w" fact="0.1348"/>
              <dgm:constr type="h" for="ch" forName="Accent1" refType="h" fact="0.806"/>
              <dgm:constr type="l" for="ch" forName="ParentBackground1" refType="w" fact="0.0211"/>
              <dgm:constr type="t" for="ch" forName="ParentBackground1" refType="h" fact="0.1262"/>
              <dgm:constr type="w" for="ch" forName="ParentBackground1" refType="w" fact="0.089"/>
              <dgm:constr type="h" for="ch" forName="ParentBackground1" refType="h" fact="0.5319"/>
              <dgm:constr type="l" for="ch" forName="Child1" refType="w" fact="0.0211"/>
              <dgm:constr type="t" for="ch" forName="Child1" refType="h" fact="0.6876"/>
              <dgm:constr type="w" for="ch" forName="Child1" refType="w" fact="0.089"/>
              <dgm:constr type="h" for="ch" forName="Child1" refType="h" fact="0.3124"/>
            </dgm:constrLst>
          </dgm:if>
          <dgm:else name="Name14">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l" for="ch" forName="Parent11" refType="w" fact="0.9277"/>
              <dgm:constr type="t" for="ch" forName="Parent11" refType="h" fact="0.2022"/>
              <dgm:constr type="w" for="ch" forName="Parent11" refType="w" fact="0.0579"/>
              <dgm:constr type="h" for="ch" forName="Parent11" refType="h" fact="0.3799"/>
              <dgm:constr type="l" for="ch" forName="Parent10" refType="w" fact="0.838"/>
              <dgm:constr type="t" for="ch" forName="Parent10" refType="h" fact="0.2022"/>
              <dgm:constr type="w" for="ch" forName="Parent10" refType="w" fact="0.0579"/>
              <dgm:constr type="h" for="ch" forName="Parent10" refType="h" fact="0.3799"/>
              <dgm:constr type="l" for="ch" forName="Parent9" refType="w" fact="0.7483"/>
              <dgm:constr type="t" for="ch" forName="Parent9" refType="h" fact="0.2022"/>
              <dgm:constr type="w" for="ch" forName="Parent9" refType="w" fact="0.0579"/>
              <dgm:constr type="h" for="ch" forName="Parent9" refType="h" fact="0.3799"/>
              <dgm:constr type="l" for="ch" forName="Parent8" refType="w" fact="0.6586"/>
              <dgm:constr type="t" for="ch" forName="Parent8" refType="h" fact="0.2022"/>
              <dgm:constr type="w" for="ch" forName="Parent8" refType="w" fact="0.0579"/>
              <dgm:constr type="h" for="ch" forName="Parent8" refType="h" fact="0.3799"/>
              <dgm:constr type="l" for="ch" forName="Parent7" refType="w" fact="0.5689"/>
              <dgm:constr type="t" for="ch" forName="Parent7" refType="h" fact="0.2022"/>
              <dgm:constr type="w" for="ch" forName="Parent7" refType="w" fact="0.0579"/>
              <dgm:constr type="h" for="ch" forName="Parent7" refType="h" fact="0.3799"/>
              <dgm:constr type="l" for="ch" forName="Parent6" refType="w" fact="0.4792"/>
              <dgm:constr type="t" for="ch" forName="Parent6" refType="h" fact="0.2022"/>
              <dgm:constr type="w" for="ch" forName="Parent6" refType="w" fact="0.0579"/>
              <dgm:constr type="h" for="ch" forName="Parent6" refType="h" fact="0.3799"/>
              <dgm:constr type="l" for="ch" forName="Parent5" refType="w" fact="0.3895"/>
              <dgm:constr type="t" for="ch" forName="Parent5" refType="h" fact="0.2022"/>
              <dgm:constr type="w" for="ch" forName="Parent5" refType="w" fact="0.0579"/>
              <dgm:constr type="h" for="ch" forName="Parent5" refType="h" fact="0.3799"/>
              <dgm:constr type="l" for="ch" forName="Parent4" refType="w" fact="0.2999"/>
              <dgm:constr type="t" for="ch" forName="Parent4" refType="h" fact="0.2022"/>
              <dgm:constr type="w" for="ch" forName="Parent4" refType="w" fact="0.0579"/>
              <dgm:constr type="h" for="ch" forName="Parent4" refType="h" fact="0.3799"/>
              <dgm:constr type="l" for="ch" forName="Parent3" refType="w" fact="0.2102"/>
              <dgm:constr type="t" for="ch" forName="Parent3" refType="h" fact="0.2022"/>
              <dgm:constr type="w" for="ch" forName="Parent3" refType="w" fact="0.0579"/>
              <dgm:constr type="h" for="ch" forName="Parent3" refType="h" fact="0.3799"/>
              <dgm:constr type="l" for="ch" forName="Parent2" refType="w" fact="0.1205"/>
              <dgm:constr type="t" for="ch" forName="Parent2" refType="h" fact="0.2022"/>
              <dgm:constr type="w" for="ch" forName="Parent2" refType="w" fact="0.0579"/>
              <dgm:constr type="h" for="ch" forName="Parent2" refType="h" fact="0.3799"/>
              <dgm:constr type="l" for="ch" forName="Parent1" refType="w" fact="0.0308"/>
              <dgm:constr type="t" for="ch" forName="Parent1" refType="h" fact="0.2022"/>
              <dgm:constr type="w" for="ch" forName="Parent1" refType="w" fact="0.0579"/>
              <dgm:constr type="h" for="ch" forName="Parent1" refType="h" fact="0.3799"/>
              <dgm:constr type="l" for="ch" forName="Accent11" refType="w" fact="0.9132"/>
              <dgm:constr type="t" for="ch" forName="Accent11" refType="h" fact="0.1072"/>
              <dgm:constr type="w" for="ch" forName="Accent11" refType="w" fact="0.0868"/>
              <dgm:constr type="h" for="ch" forName="Accent11" refType="h" fact="0.5699"/>
              <dgm:constr type="l" for="ch" forName="ParentBackground11" refType="w" fact="0.9161"/>
              <dgm:constr type="t" for="ch" forName="ParentBackground11" refType="h" fact="0.1262"/>
              <dgm:constr type="w" for="ch" forName="ParentBackground11" refType="w" fact="0.081"/>
              <dgm:constr type="h" for="ch" forName="ParentBackground11" refType="h" fact="0.5319"/>
              <dgm:constr type="l" for="ch" forName="Child11" refType="w" fact="0.9161"/>
              <dgm:constr type="t" for="ch" forName="Child11" refType="h" fact="0.6876"/>
              <dgm:constr type="w" for="ch" forName="Child11" refType="w" fact="0.081"/>
              <dgm:constr type="h" for="ch" forName="Child11" refType="h" fact="0.3124"/>
              <dgm:constr type="l" for="ch" forName="Accent10" refType="w" fact="0.8055"/>
              <dgm:constr type="t" for="ch" forName="Accent10" refType="h" fact="-0.0109"/>
              <dgm:constr type="w" for="ch" forName="Accent10" refType="w" fact="0.1228"/>
              <dgm:constr type="h" for="ch" forName="Accent10" refType="h" fact="0.806"/>
              <dgm:constr type="l" for="ch" forName="ParentBackground10" refType="w" fact="0.8264"/>
              <dgm:constr type="t" for="ch" forName="ParentBackground10" refType="h" fact="0.1262"/>
              <dgm:constr type="w" for="ch" forName="ParentBackground10" refType="w" fact="0.081"/>
              <dgm:constr type="h" for="ch" forName="ParentBackground10" refType="h" fact="0.5319"/>
              <dgm:constr type="l" for="ch" forName="Child10" refType="w" fact="0.8264"/>
              <dgm:constr type="t" for="ch" forName="Child10" refType="h" fact="0.6876"/>
              <dgm:constr type="w" for="ch" forName="Child10" refType="w" fact="0.081"/>
              <dgm:constr type="h" for="ch" forName="Child10" refType="h" fact="0.3124"/>
              <dgm:constr type="l" for="ch" forName="Accent9" refType="w" fact="0.7158"/>
              <dgm:constr type="t" for="ch" forName="Accent9" refType="h" fact="-0.0109"/>
              <dgm:constr type="w" for="ch" forName="Accent9" refType="w" fact="0.1228"/>
              <dgm:constr type="h" for="ch" forName="Accent9" refType="h" fact="0.806"/>
              <dgm:constr type="l" for="ch" forName="ParentBackground9" refType="w" fact="0.7367"/>
              <dgm:constr type="t" for="ch" forName="ParentBackground9" refType="h" fact="0.1262"/>
              <dgm:constr type="w" for="ch" forName="ParentBackground9" refType="w" fact="0.081"/>
              <dgm:constr type="h" for="ch" forName="ParentBackground9" refType="h" fact="0.5319"/>
              <dgm:constr type="l" for="ch" forName="Child9" refType="w" fact="0.7367"/>
              <dgm:constr type="t" for="ch" forName="Child9" refType="h" fact="0.6876"/>
              <dgm:constr type="w" for="ch" forName="Child9" refType="w" fact="0.081"/>
              <dgm:constr type="h" for="ch" forName="Child9" refType="h" fact="0.3124"/>
              <dgm:constr type="l" for="ch" forName="Accent8" refType="w" fact="0.6261"/>
              <dgm:constr type="t" for="ch" forName="Accent8" refType="h" fact="-0.0109"/>
              <dgm:constr type="w" for="ch" forName="Accent8" refType="w" fact="0.1228"/>
              <dgm:constr type="h" for="ch" forName="Accent8" refType="h" fact="0.806"/>
              <dgm:constr type="l" for="ch" forName="ParentBackground8" refType="w" fact="0.647"/>
              <dgm:constr type="t" for="ch" forName="ParentBackground8" refType="h" fact="0.1262"/>
              <dgm:constr type="w" for="ch" forName="ParentBackground8" refType="w" fact="0.081"/>
              <dgm:constr type="h" for="ch" forName="ParentBackground8" refType="h" fact="0.5319"/>
              <dgm:constr type="l" for="ch" forName="Child8" refType="w" fact="0.647"/>
              <dgm:constr type="t" for="ch" forName="Child8" refType="h" fact="0.6876"/>
              <dgm:constr type="w" for="ch" forName="Child8" refType="w" fact="0.081"/>
              <dgm:constr type="h" for="ch" forName="Child8" refType="h" fact="0.3124"/>
              <dgm:constr type="l" for="ch" forName="Accent7" refType="w" fact="0.5364"/>
              <dgm:constr type="t" for="ch" forName="Accent7" refType="h" fact="-0.0109"/>
              <dgm:constr type="w" for="ch" forName="Accent7" refType="w" fact="0.1228"/>
              <dgm:constr type="h" for="ch" forName="Accent7" refType="h" fact="0.806"/>
              <dgm:constr type="l" for="ch" forName="ParentBackground7" refType="w" fact="0.5573"/>
              <dgm:constr type="t" for="ch" forName="ParentBackground7" refType="h" fact="0.1262"/>
              <dgm:constr type="w" for="ch" forName="ParentBackground7" refType="w" fact="0.081"/>
              <dgm:constr type="h" for="ch" forName="ParentBackground7" refType="h" fact="0.5319"/>
              <dgm:constr type="l" for="ch" forName="Child7" refType="w" fact="0.5573"/>
              <dgm:constr type="t" for="ch" forName="Child7" refType="h" fact="0.6876"/>
              <dgm:constr type="w" for="ch" forName="Child7" refType="w" fact="0.081"/>
              <dgm:constr type="h" for="ch" forName="Child7" refType="h" fact="0.3124"/>
              <dgm:constr type="l" for="ch" forName="Accent6" refType="w" fact="0.4467"/>
              <dgm:constr type="t" for="ch" forName="Accent6" refType="h" fact="-0.0109"/>
              <dgm:constr type="w" for="ch" forName="Accent6" refType="w" fact="0.1228"/>
              <dgm:constr type="h" for="ch" forName="Accent6" refType="h" fact="0.806"/>
              <dgm:constr type="l" for="ch" forName="ParentBackground6" refType="w" fact="0.4677"/>
              <dgm:constr type="t" for="ch" forName="ParentBackground6" refType="h" fact="0.1262"/>
              <dgm:constr type="w" for="ch" forName="ParentBackground6" refType="w" fact="0.081"/>
              <dgm:constr type="h" for="ch" forName="ParentBackground6" refType="h" fact="0.5319"/>
              <dgm:constr type="l" for="ch" forName="Child6" refType="w" fact="0.4677"/>
              <dgm:constr type="t" for="ch" forName="Child6" refType="h" fact="0.6876"/>
              <dgm:constr type="w" for="ch" forName="Child6" refType="w" fact="0.081"/>
              <dgm:constr type="h" for="ch" forName="Child6" refType="h" fact="0.3124"/>
              <dgm:constr type="l" for="ch" forName="Accent5" refType="w" fact="0.3571"/>
              <dgm:constr type="t" for="ch" forName="Accent5" refType="h" fact="-0.0109"/>
              <dgm:constr type="w" for="ch" forName="Accent5" refType="w" fact="0.1228"/>
              <dgm:constr type="h" for="ch" forName="Accent5" refType="h" fact="0.806"/>
              <dgm:constr type="l" for="ch" forName="ParentBackground5" refType="w" fact="0.378"/>
              <dgm:constr type="t" for="ch" forName="ParentBackground5" refType="h" fact="0.1262"/>
              <dgm:constr type="w" for="ch" forName="ParentBackground5" refType="w" fact="0.081"/>
              <dgm:constr type="h" for="ch" forName="ParentBackground5" refType="h" fact="0.5319"/>
              <dgm:constr type="l" for="ch" forName="Child5" refType="w" fact="0.378"/>
              <dgm:constr type="t" for="ch" forName="Child5" refType="h" fact="0.6876"/>
              <dgm:constr type="w" for="ch" forName="Child5" refType="w" fact="0.081"/>
              <dgm:constr type="h" for="ch" forName="Child5" refType="h" fact="0.3124"/>
              <dgm:constr type="l" for="ch" forName="Accent4" refType="w" fact="0.2674"/>
              <dgm:constr type="t" for="ch" forName="Accent4" refType="h" fact="-0.0109"/>
              <dgm:constr type="w" for="ch" forName="Accent4" refType="w" fact="0.1228"/>
              <dgm:constr type="h" for="ch" forName="Accent4" refType="h" fact="0.806"/>
              <dgm:constr type="l" for="ch" forName="ParentBackground4" refType="w" fact="0.2883"/>
              <dgm:constr type="t" for="ch" forName="ParentBackground4" refType="h" fact="0.1262"/>
              <dgm:constr type="w" for="ch" forName="ParentBackground4" refType="w" fact="0.081"/>
              <dgm:constr type="h" for="ch" forName="ParentBackground4" refType="h" fact="0.5319"/>
              <dgm:constr type="l" for="ch" forName="Child4" refType="w" fact="0.2883"/>
              <dgm:constr type="t" for="ch" forName="Child4" refType="h" fact="0.6876"/>
              <dgm:constr type="w" for="ch" forName="Child4" refType="w" fact="0.081"/>
              <dgm:constr type="h" for="ch" forName="Child4" refType="h" fact="0.3124"/>
              <dgm:constr type="l" for="ch" forName="Accent3" refType="w" fact="0.1777"/>
              <dgm:constr type="t" for="ch" forName="Accent3" refType="h" fact="-0.0109"/>
              <dgm:constr type="w" for="ch" forName="Accent3" refType="w" fact="0.1228"/>
              <dgm:constr type="h" for="ch" forName="Accent3" refType="h" fact="0.806"/>
              <dgm:constr type="l" for="ch" forName="ParentBackground3" refType="w" fact="0.1986"/>
              <dgm:constr type="t" for="ch" forName="ParentBackground3" refType="h" fact="0.1262"/>
              <dgm:constr type="w" for="ch" forName="ParentBackground3" refType="w" fact="0.081"/>
              <dgm:constr type="h" for="ch" forName="ParentBackground3" refType="h" fact="0.5319"/>
              <dgm:constr type="l" for="ch" forName="Child3" refType="w" fact="0.1986"/>
              <dgm:constr type="t" for="ch" forName="Child3" refType="h" fact="0.6876"/>
              <dgm:constr type="w" for="ch" forName="Child3" refType="w" fact="0.081"/>
              <dgm:constr type="h" for="ch" forName="Child3" refType="h" fact="0.3124"/>
              <dgm:constr type="l" for="ch" forName="Accent2" refType="w" fact="0.088"/>
              <dgm:constr type="t" for="ch" forName="Accent2" refType="h" fact="-0.0109"/>
              <dgm:constr type="w" for="ch" forName="Accent2" refType="w" fact="0.1228"/>
              <dgm:constr type="h" for="ch" forName="Accent2" refType="h" fact="0.806"/>
              <dgm:constr type="l" for="ch" forName="ParentBackground2" refType="w" fact="0.1089"/>
              <dgm:constr type="t" for="ch" forName="ParentBackground2" refType="h" fact="0.1262"/>
              <dgm:constr type="w" for="ch" forName="ParentBackground2" refType="w" fact="0.081"/>
              <dgm:constr type="h" for="ch" forName="ParentBackground2" refType="h" fact="0.5319"/>
              <dgm:constr type="l" for="ch" forName="Child2" refType="w" fact="0.1089"/>
              <dgm:constr type="t" for="ch" forName="Child2" refType="h" fact="0.6876"/>
              <dgm:constr type="w" for="ch" forName="Child2" refType="w" fact="0.081"/>
              <dgm:constr type="h" for="ch" forName="Child2" refType="h" fact="0.3124"/>
              <dgm:constr type="l" for="ch" forName="Accent1" refType="w" fact="-0.0017"/>
              <dgm:constr type="t" for="ch" forName="Accent1" refType="h" fact="-0.0109"/>
              <dgm:constr type="w" for="ch" forName="Accent1" refType="w" fact="0.1228"/>
              <dgm:constr type="h" for="ch" forName="Accent1" refType="h" fact="0.806"/>
              <dgm:constr type="l" for="ch" forName="ParentBackground1" refType="w" fact="0.0192"/>
              <dgm:constr type="t" for="ch" forName="ParentBackground1" refType="h" fact="0.1262"/>
              <dgm:constr type="w" for="ch" forName="ParentBackground1" refType="w" fact="0.081"/>
              <dgm:constr type="h" for="ch" forName="ParentBackground1" refType="h" fact="0.5319"/>
              <dgm:constr type="l" for="ch" forName="Child1" refType="w" fact="0.0192"/>
              <dgm:constr type="t" for="ch" forName="Child1" refType="h" fact="0.6876"/>
              <dgm:constr type="w" for="ch" forName="Child1" refType="w" fact="0.081"/>
              <dgm:constr type="h" for="ch" forName="Child1" refType="h" fact="0.3124"/>
            </dgm:constrLst>
          </dgm:else>
        </dgm:choose>
      </dgm:if>
      <dgm:else name="Name15">
        <dgm:choose name="Name16">
          <dgm:if name="Name17"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18"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r" for="ch" forName="Parent2" refType="w" fact="0.3751"/>
              <dgm:constr type="t" for="ch" forName="Parent2" refType="h" fact="0.2022"/>
              <dgm:constr type="w" for="ch" forName="Parent2" refType="w" fact="0.3001"/>
              <dgm:constr type="h" for="ch" forName="Parent2" refType="h" fact="0.3799"/>
              <dgm:constr type="r" for="ch" forName="Parent1" refType="w" fact="0.8403"/>
              <dgm:constr type="t" for="ch" forName="Parent1" refType="h" fact="0.2022"/>
              <dgm:constr type="w" for="ch" forName="Parent1" refType="w" fact="0.3001"/>
              <dgm:constr type="h" for="ch" forName="Parent1" refType="h" fact="0.3799"/>
              <dgm:constr type="r" for="ch" forName="Accent2" refType="w" fact="0.4502"/>
              <dgm:constr type="t" for="ch" forName="Accent2" refType="h" fact="0.1072"/>
              <dgm:constr type="w" for="ch" forName="Accent2" refType="w" fact="0.4502"/>
              <dgm:constr type="h" for="ch" forName="Accent2" refType="h" fact="0.5699"/>
              <dgm:constr type="r" for="ch" forName="ParentBackground2" refType="w" fact="0.4352"/>
              <dgm:constr type="t" for="ch" forName="ParentBackground2" refType="h" fact="0.1262"/>
              <dgm:constr type="w" for="ch" forName="ParentBackground2" refType="w" fact="0.4201"/>
              <dgm:constr type="h" for="ch" forName="ParentBackground2" refType="h" fact="0.5319"/>
              <dgm:constr type="r" for="ch" forName="Child2" refType="w" fact="0.4352"/>
              <dgm:constr type="t" for="ch" forName="Child2" refType="h" fact="0.6876"/>
              <dgm:constr type="w" for="ch" forName="Child2" refType="w" fact="0.4201"/>
              <dgm:constr type="h" for="ch" forName="Child2" refType="h" fact="0.3124"/>
              <dgm:constr type="r" for="ch" forName="Accent1" refType="w" fact="1.0086"/>
              <dgm:constr type="t" for="ch" forName="Accent1" refType="h" fact="-0.0109"/>
              <dgm:constr type="w" for="ch" forName="Accent1" refType="w" fact="0.6367"/>
              <dgm:constr type="h" for="ch" forName="Accent1" refType="h" fact="0.806"/>
              <dgm:constr type="r" for="ch" forName="ParentBackground1" refType="w" fact="0.9003"/>
              <dgm:constr type="t" for="ch" forName="ParentBackground1" refType="h" fact="0.1262"/>
              <dgm:constr type="w" for="ch" forName="ParentBackground1" refType="w" fact="0.4201"/>
              <dgm:constr type="h" for="ch" forName="ParentBackground1" refType="h" fact="0.5319"/>
              <dgm:constr type="r" for="ch" forName="Child1" refType="w" fact="0.9003"/>
              <dgm:constr type="t" for="ch" forName="Child1" refType="h" fact="0.6876"/>
              <dgm:constr type="w" for="ch" forName="Child1" refType="w" fact="0.4201"/>
              <dgm:constr type="h" for="ch" forName="Child1" refType="h" fact="0.3124"/>
            </dgm:constrLst>
          </dgm:if>
          <dgm:if name="Name19"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r" for="ch" forName="Parent3" refType="w" fact="0.256"/>
              <dgm:constr type="t" for="ch" forName="Parent3" refType="h" fact="0.2022"/>
              <dgm:constr type="w" for="ch" forName="Parent3" refType="w" fact="0.2048"/>
              <dgm:constr type="h" for="ch" forName="Parent3" refType="h" fact="0.3799"/>
              <dgm:constr type="r" for="ch" forName="Parent2" refType="w" fact="0.5735"/>
              <dgm:constr type="t" for="ch" forName="Parent2" refType="h" fact="0.2022"/>
              <dgm:constr type="w" for="ch" forName="Parent2" refType="w" fact="0.2048"/>
              <dgm:constr type="h" for="ch" forName="Parent2" refType="h" fact="0.3799"/>
              <dgm:constr type="r" for="ch" forName="Parent1" refType="w" fact="0.891"/>
              <dgm:constr type="t" for="ch" forName="Parent1" refType="h" fact="0.2022"/>
              <dgm:constr type="w" for="ch" forName="Parent1" refType="w" fact="0.2048"/>
              <dgm:constr type="h" for="ch" forName="Parent1" refType="h" fact="0.3799"/>
              <dgm:constr type="r" for="ch" forName="Accent3" refType="w" fact="0.3072"/>
              <dgm:constr type="t" for="ch" forName="Accent3" refType="h" fact="0.1072"/>
              <dgm:constr type="w" for="ch" forName="Accent3" refType="w" fact="0.3072"/>
              <dgm:constr type="h" for="ch" forName="Accent3" refType="h" fact="0.5699"/>
              <dgm:constr type="r" for="ch" forName="ParentBackground3" refType="w" fact="0.297"/>
              <dgm:constr type="t" for="ch" forName="ParentBackground3" refType="h" fact="0.1262"/>
              <dgm:constr type="w" for="ch" forName="ParentBackground3" refType="w" fact="0.2868"/>
              <dgm:constr type="h" for="ch" forName="ParentBackground3" refType="h" fact="0.5319"/>
              <dgm:constr type="r" for="ch" forName="Child3" refType="w" fact="0.297"/>
              <dgm:constr type="t" for="ch" forName="Child3" refType="h" fact="0.6876"/>
              <dgm:constr type="w" for="ch" forName="Child3" refType="w" fact="0.2868"/>
              <dgm:constr type="h" for="ch" forName="Child3" refType="h" fact="0.3124"/>
              <dgm:constr type="r" for="ch" forName="Accent2" refType="w" fact="0.6878"/>
              <dgm:constr type="t" for="ch" forName="Accent2" refType="h" fact="-0.0109"/>
              <dgm:constr type="w" for="ch" forName="Accent2" refType="w" fact="0.4334"/>
              <dgm:constr type="h" for="ch" forName="Accent2" refType="h" fact="0.806"/>
              <dgm:constr type="r" for="ch" forName="ParentBackground2" refType="w" fact="0.6145"/>
              <dgm:constr type="t" for="ch" forName="ParentBackground2" refType="h" fact="0.1262"/>
              <dgm:constr type="w" for="ch" forName="ParentBackground2" refType="w" fact="0.2868"/>
              <dgm:constr type="h" for="ch" forName="ParentBackground2" refType="h" fact="0.5319"/>
              <dgm:constr type="r" for="ch" forName="Child2" refType="w" fact="0.6145"/>
              <dgm:constr type="t" for="ch" forName="Child2" refType="h" fact="0.6876"/>
              <dgm:constr type="w" for="ch" forName="Child2" refType="w" fact="0.2868"/>
              <dgm:constr type="h" for="ch" forName="Child2" refType="h" fact="0.3124"/>
              <dgm:constr type="r" for="ch" forName="Accent1" refType="w" fact="1.0053"/>
              <dgm:constr type="t" for="ch" forName="Accent1" refType="h" fact="-0.0109"/>
              <dgm:constr type="w" for="ch" forName="Accent1" refType="w" fact="0.4334"/>
              <dgm:constr type="h" for="ch" forName="Accent1" refType="h" fact="0.806"/>
              <dgm:constr type="r" for="ch" forName="ParentBackground1" refType="w" fact="0.932"/>
              <dgm:constr type="t" for="ch" forName="ParentBackground1" refType="h" fact="0.1262"/>
              <dgm:constr type="w" for="ch" forName="ParentBackground1" refType="w" fact="0.2868"/>
              <dgm:constr type="h" for="ch" forName="ParentBackground1" refType="h" fact="0.5319"/>
              <dgm:constr type="r" for="ch" forName="Child1" refType="w" fact="0.932"/>
              <dgm:constr type="t" for="ch" forName="Child1" refType="h" fact="0.6876"/>
              <dgm:constr type="w" for="ch" forName="Child1" refType="w" fact="0.2868"/>
              <dgm:constr type="h" for="ch" forName="Child1" refType="h" fact="0.3124"/>
            </dgm:constrLst>
          </dgm:if>
          <dgm:if name="Name20"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r" for="ch" forName="Parent4" refType="w" fact="0.1943"/>
              <dgm:constr type="t" for="ch" forName="Parent4" refType="h" fact="0.2022"/>
              <dgm:constr type="w" for="ch" forName="Parent4" refType="w" fact="0.1555"/>
              <dgm:constr type="h" for="ch" forName="Parent4" refType="h" fact="0.3799"/>
              <dgm:constr type="r" for="ch" forName="Parent3" refType="w" fact="0.4353"/>
              <dgm:constr type="t" for="ch" forName="Parent3" refType="h" fact="0.2022"/>
              <dgm:constr type="w" for="ch" forName="Parent3" refType="w" fact="0.1555"/>
              <dgm:constr type="h" for="ch" forName="Parent3" refType="h" fact="0.3799"/>
              <dgm:constr type="r" for="ch" forName="Parent2" refType="w" fact="0.6763"/>
              <dgm:constr type="t" for="ch" forName="Parent2" refType="h" fact="0.2022"/>
              <dgm:constr type="w" for="ch" forName="Parent2" refType="w" fact="0.1555"/>
              <dgm:constr type="h" for="ch" forName="Parent2" refType="h" fact="0.3799"/>
              <dgm:constr type="r" for="ch" forName="Parent1" refType="w" fact="0.9173"/>
              <dgm:constr type="t" for="ch" forName="Parent1" refType="h" fact="0.2022"/>
              <dgm:constr type="w" for="ch" forName="Parent1" refType="w" fact="0.1555"/>
              <dgm:constr type="h" for="ch" forName="Parent1" refType="h" fact="0.3799"/>
              <dgm:constr type="r" for="ch" forName="Accent4" refType="w" fact="0.2332"/>
              <dgm:constr type="t" for="ch" forName="Accent4" refType="h" fact="0.1072"/>
              <dgm:constr type="w" for="ch" forName="Accent4" refType="w" fact="0.2332"/>
              <dgm:constr type="h" for="ch" forName="Accent4" refType="h" fact="0.5699"/>
              <dgm:constr type="r" for="ch" forName="ParentBackground4" refType="w" fact="0.2254"/>
              <dgm:constr type="t" for="ch" forName="ParentBackground4" refType="h" fact="0.1262"/>
              <dgm:constr type="w" for="ch" forName="ParentBackground4" refType="w" fact="0.2177"/>
              <dgm:constr type="h" for="ch" forName="ParentBackground4" refType="h" fact="0.5319"/>
              <dgm:constr type="r" for="ch" forName="Child4" refType="w" fact="0.2254"/>
              <dgm:constr type="t" for="ch" forName="Child4" refType="h" fact="0.6876"/>
              <dgm:constr type="w" for="ch" forName="Child4" refType="w" fact="0.2177"/>
              <dgm:constr type="h" for="ch" forName="Child4" refType="h" fact="0.3124"/>
              <dgm:constr type="r" for="ch" forName="Accent3" refType="w" fact="0.5235"/>
              <dgm:constr type="t" for="ch" forName="Accent3" refType="h" fact="-0.0109"/>
              <dgm:constr type="w" for="ch" forName="Accent3" refType="w" fact="0.3298"/>
              <dgm:constr type="h" for="ch" forName="Accent3" refType="h" fact="0.806"/>
              <dgm:constr type="r" for="ch" forName="ParentBackground3" refType="w" fact="0.4664"/>
              <dgm:constr type="t" for="ch" forName="ParentBackground3" refType="h" fact="0.1262"/>
              <dgm:constr type="w" for="ch" forName="ParentBackground3" refType="w" fact="0.2177"/>
              <dgm:constr type="h" for="ch" forName="ParentBackground3" refType="h" fact="0.5319"/>
              <dgm:constr type="r" for="ch" forName="Child3" refType="w" fact="0.4664"/>
              <dgm:constr type="t" for="ch" forName="Child3" refType="h" fact="0.6876"/>
              <dgm:constr type="w" for="ch" forName="Child3" refType="w" fact="0.2177"/>
              <dgm:constr type="h" for="ch" forName="Child3" refType="h" fact="0.3124"/>
              <dgm:constr type="r" for="ch" forName="Accent2" refType="w" fact="0.7635"/>
              <dgm:constr type="t" for="ch" forName="Accent2" refType="h" fact="-0.0109"/>
              <dgm:constr type="w" for="ch" forName="Accent2" refType="w" fact="0.3298"/>
              <dgm:constr type="h" for="ch" forName="Accent2" refType="h" fact="0.806"/>
              <dgm:constr type="r" for="ch" forName="ParentBackground2" refType="w" fact="0.7074"/>
              <dgm:constr type="t" for="ch" forName="ParentBackground2" refType="h" fact="0.1262"/>
              <dgm:constr type="w" for="ch" forName="ParentBackground2" refType="w" fact="0.2177"/>
              <dgm:constr type="h" for="ch" forName="ParentBackground2" refType="h" fact="0.5319"/>
              <dgm:constr type="r" for="ch" forName="Child2" refType="w" fact="0.7074"/>
              <dgm:constr type="t" for="ch" forName="Child2" refType="h" fact="0.6876"/>
              <dgm:constr type="w" for="ch" forName="Child2" refType="w" fact="0.2177"/>
              <dgm:constr type="h" for="ch" forName="Child2" refType="h" fact="0.3124"/>
              <dgm:constr type="r" for="ch" forName="Accent1" refType="w" fact="1.0045"/>
              <dgm:constr type="t" for="ch" forName="Accent1" refType="h" fact="-0.0109"/>
              <dgm:constr type="w" for="ch" forName="Accent1" refType="w" fact="0.3298"/>
              <dgm:constr type="h" for="ch" forName="Accent1" refType="h" fact="0.806"/>
              <dgm:constr type="r" for="ch" forName="ParentBackground1" refType="w" fact="0.9484"/>
              <dgm:constr type="t" for="ch" forName="ParentBackground1" refType="h" fact="0.1262"/>
              <dgm:constr type="w" for="ch" forName="ParentBackground1" refType="w" fact="0.2177"/>
              <dgm:constr type="h" for="ch" forName="ParentBackground1" refType="h" fact="0.5319"/>
              <dgm:constr type="r" for="ch" forName="Child1" refType="w" fact="0.9484"/>
              <dgm:constr type="t" for="ch" forName="Child1" refType="h" fact="0.6876"/>
              <dgm:constr type="w" for="ch" forName="Child1" refType="w" fact="0.2177"/>
              <dgm:constr type="h" for="ch" forName="Child1" refType="h" fact="0.3124"/>
            </dgm:constrLst>
          </dgm:if>
          <dgm:if name="Name21"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r" for="ch" forName="Parent5" refType="w" fact="0.1566"/>
              <dgm:constr type="t" for="ch" forName="Parent5" refType="h" fact="0.2022"/>
              <dgm:constr type="w" for="ch" forName="Parent5" refType="w" fact="0.1253"/>
              <dgm:constr type="h" for="ch" forName="Parent5" refType="h" fact="0.3799"/>
              <dgm:constr type="r" for="ch" forName="Parent4" refType="w" fact="0.3508"/>
              <dgm:constr type="t" for="ch" forName="Parent4" refType="h" fact="0.2022"/>
              <dgm:constr type="w" for="ch" forName="Parent4" refType="w" fact="0.1253"/>
              <dgm:constr type="h" for="ch" forName="Parent4" refType="h" fact="0.3799"/>
              <dgm:constr type="r" for="ch" forName="Parent3" refType="w" fact="0.545"/>
              <dgm:constr type="t" for="ch" forName="Parent3" refType="h" fact="0.2022"/>
              <dgm:constr type="w" for="ch" forName="Parent3" refType="w" fact="0.1253"/>
              <dgm:constr type="h" for="ch" forName="Parent3" refType="h" fact="0.3799"/>
              <dgm:constr type="r" for="ch" forName="Parent2" refType="w" fact="0.7391"/>
              <dgm:constr type="t" for="ch" forName="Parent2" refType="h" fact="0.2022"/>
              <dgm:constr type="w" for="ch" forName="Parent2" refType="w" fact="0.1253"/>
              <dgm:constr type="h" for="ch" forName="Parent2" refType="h" fact="0.3799"/>
              <dgm:constr type="r" for="ch" forName="Parent1" refType="w" fact="0.9333"/>
              <dgm:constr type="t" for="ch" forName="Parent1" refType="h" fact="0.2022"/>
              <dgm:constr type="w" for="ch" forName="Parent1" refType="w" fact="0.1253"/>
              <dgm:constr type="h" for="ch" forName="Parent1" refType="h" fact="0.3799"/>
              <dgm:constr type="r" for="ch" forName="Accent5" refType="w" fact="0.1879"/>
              <dgm:constr type="t" for="ch" forName="Accent5" refType="h" fact="0.1072"/>
              <dgm:constr type="w" for="ch" forName="Accent5" refType="w" fact="0.1879"/>
              <dgm:constr type="h" for="ch" forName="Accent5" refType="h" fact="0.5699"/>
              <dgm:constr type="r" for="ch" forName="ParentBackground5" refType="w" fact="0.1817"/>
              <dgm:constr type="t" for="ch" forName="ParentBackground5" refType="h" fact="0.1262"/>
              <dgm:constr type="w" for="ch" forName="ParentBackground5" refType="w" fact="0.1754"/>
              <dgm:constr type="h" for="ch" forName="ParentBackground5" refType="h" fact="0.5319"/>
              <dgm:constr type="r" for="ch" forName="Child5" refType="w" fact="0.1817"/>
              <dgm:constr type="t" for="ch" forName="Child5" refType="h" fact="0.6876"/>
              <dgm:constr type="w" for="ch" forName="Child5" refType="w" fact="0.1754"/>
              <dgm:constr type="h" for="ch" forName="Child5" refType="h" fact="0.3124"/>
              <dgm:constr type="r" for="ch" forName="Accent4" refType="w" fact="0.4211"/>
              <dgm:constr type="t" for="ch" forName="Accent4" refType="h" fact="-0.0109"/>
              <dgm:constr type="w" for="ch" forName="Accent4" refType="w" fact="0.2657"/>
              <dgm:constr type="h" for="ch" forName="Accent4" refType="h" fact="0.806"/>
              <dgm:constr type="r" for="ch" forName="ParentBackground4" refType="w" fact="0.3758"/>
              <dgm:constr type="t" for="ch" forName="ParentBackground4" refType="h" fact="0.1262"/>
              <dgm:constr type="w" for="ch" forName="ParentBackground4" refType="w" fact="0.1754"/>
              <dgm:constr type="h" for="ch" forName="ParentBackground4" refType="h" fact="0.5319"/>
              <dgm:constr type="r" for="ch" forName="Child4" refType="w" fact="0.3758"/>
              <dgm:constr type="t" for="ch" forName="Child4" refType="h" fact="0.6876"/>
              <dgm:constr type="w" for="ch" forName="Child4" refType="w" fact="0.1754"/>
              <dgm:constr type="h" for="ch" forName="Child4" refType="h" fact="0.3124"/>
              <dgm:constr type="r" for="ch" forName="Accent3" refType="w" fact="0.6152"/>
              <dgm:constr type="t" for="ch" forName="Accent3" refType="h" fact="-0.0109"/>
              <dgm:constr type="w" for="ch" forName="Accent3" refType="w" fact="0.2657"/>
              <dgm:constr type="h" for="ch" forName="Accent3" refType="h" fact="0.806"/>
              <dgm:constr type="r" for="ch" forName="ParentBackground3" refType="w" fact="0.57"/>
              <dgm:constr type="t" for="ch" forName="ParentBackground3" refType="h" fact="0.1262"/>
              <dgm:constr type="w" for="ch" forName="ParentBackground3" refType="w" fact="0.1754"/>
              <dgm:constr type="h" for="ch" forName="ParentBackground3" refType="h" fact="0.5319"/>
              <dgm:constr type="r" for="ch" forName="Child3" refType="w" fact="0.57"/>
              <dgm:constr type="t" for="ch" forName="Child3" refType="h" fact="0.6876"/>
              <dgm:constr type="w" for="ch" forName="Child3" refType="w" fact="0.1754"/>
              <dgm:constr type="h" for="ch" forName="Child3" refType="h" fact="0.3124"/>
              <dgm:constr type="r" for="ch" forName="Accent2" refType="w" fact="0.8094"/>
              <dgm:constr type="t" for="ch" forName="Accent2" refType="h" fact="-0.0109"/>
              <dgm:constr type="w" for="ch" forName="Accent2" refType="w" fact="0.2657"/>
              <dgm:constr type="h" for="ch" forName="Accent2" refType="h" fact="0.806"/>
              <dgm:constr type="r" for="ch" forName="ParentBackground2" refType="w" fact="0.7642"/>
              <dgm:constr type="t" for="ch" forName="ParentBackground2" refType="h" fact="0.1262"/>
              <dgm:constr type="w" for="ch" forName="ParentBackground2" refType="w" fact="0.1754"/>
              <dgm:constr type="h" for="ch" forName="ParentBackground2" refType="h" fact="0.5319"/>
              <dgm:constr type="r" for="ch" forName="Child2" refType="w" fact="0.7642"/>
              <dgm:constr type="t" for="ch" forName="Child2" refType="h" fact="0.6876"/>
              <dgm:constr type="w" for="ch" forName="Child2" refType="w" fact="0.1754"/>
              <dgm:constr type="h" for="ch" forName="Child2" refType="h" fact="0.3124"/>
              <dgm:constr type="r" for="ch" forName="Accent1" refType="w" fact="1.0036"/>
              <dgm:constr type="t" for="ch" forName="Accent1" refType="h" fact="-0.0109"/>
              <dgm:constr type="w" for="ch" forName="Accent1" refType="w" fact="0.2657"/>
              <dgm:constr type="h" for="ch" forName="Accent1" refType="h" fact="0.806"/>
              <dgm:constr type="r" for="ch" forName="ParentBackground1" refType="w" fact="0.9584"/>
              <dgm:constr type="t" for="ch" forName="ParentBackground1" refType="h" fact="0.1262"/>
              <dgm:constr type="w" for="ch" forName="ParentBackground1" refType="w" fact="0.1754"/>
              <dgm:constr type="h" for="ch" forName="ParentBackground1" refType="h" fact="0.5319"/>
              <dgm:constr type="r" for="ch" forName="Child1" refType="w" fact="0.9584"/>
              <dgm:constr type="t" for="ch" forName="Child1" refType="h" fact="0.6876"/>
              <dgm:constr type="w" for="ch" forName="Child1" refType="w" fact="0.1754"/>
              <dgm:constr type="h" for="ch" forName="Child1" refType="h" fact="0.3124"/>
            </dgm:constrLst>
          </dgm:if>
          <dgm:if name="Name22"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r" for="ch" forName="Parent6" refType="w" fact="0.1311"/>
              <dgm:constr type="t" for="ch" forName="Parent6" refType="h" fact="0.2022"/>
              <dgm:constr type="w" for="ch" forName="Parent6" refType="w" fact="0.1049"/>
              <dgm:constr type="h" for="ch" forName="Parent6" refType="h" fact="0.3799"/>
              <dgm:constr type="r" for="ch" forName="Parent5" refType="w" fact="0.2937"/>
              <dgm:constr type="t" for="ch" forName="Parent5" refType="h" fact="0.2022"/>
              <dgm:constr type="w" for="ch" forName="Parent5" refType="w" fact="0.1049"/>
              <dgm:constr type="h" for="ch" forName="Parent5" refType="h" fact="0.3799"/>
              <dgm:constr type="r" for="ch" forName="Parent4" refType="w" fact="0.4563"/>
              <dgm:constr type="t" for="ch" forName="Parent4" refType="h" fact="0.2022"/>
              <dgm:constr type="w" for="ch" forName="Parent4" refType="w" fact="0.1049"/>
              <dgm:constr type="h" for="ch" forName="Parent4" refType="h" fact="0.3799"/>
              <dgm:constr type="r" for="ch" forName="Parent3" refType="w" fact="0.619"/>
              <dgm:constr type="t" for="ch" forName="Parent3" refType="h" fact="0.2022"/>
              <dgm:constr type="w" for="ch" forName="Parent3" refType="w" fact="0.1049"/>
              <dgm:constr type="h" for="ch" forName="Parent3" refType="h" fact="0.3799"/>
              <dgm:constr type="r" for="ch" forName="Parent2" refType="w" fact="0.7816"/>
              <dgm:constr type="t" for="ch" forName="Parent2" refType="h" fact="0.2022"/>
              <dgm:constr type="w" for="ch" forName="Parent2" refType="w" fact="0.1049"/>
              <dgm:constr type="h" for="ch" forName="Parent2" refType="h" fact="0.3799"/>
              <dgm:constr type="r" for="ch" forName="Parent1" refType="w" fact="0.9442"/>
              <dgm:constr type="t" for="ch" forName="Parent1" refType="h" fact="0.2022"/>
              <dgm:constr type="w" for="ch" forName="Parent1" refType="w" fact="0.1049"/>
              <dgm:constr type="h" for="ch" forName="Parent1" refType="h" fact="0.3799"/>
              <dgm:constr type="r" for="ch" forName="Accent6" refType="w" fact="0.1574"/>
              <dgm:constr type="t" for="ch" forName="Accent6" refType="h" fact="0.1072"/>
              <dgm:constr type="w" for="ch" forName="Accent6" refType="w" fact="0.1574"/>
              <dgm:constr type="h" for="ch" forName="Accent6" refType="h" fact="0.5699"/>
              <dgm:constr type="r" for="ch" forName="ParentBackground6" refType="w" fact="0.1521"/>
              <dgm:constr type="t" for="ch" forName="ParentBackground6" refType="h" fact="0.1262"/>
              <dgm:constr type="w" for="ch" forName="ParentBackground6" refType="w" fact="0.1469"/>
              <dgm:constr type="h" for="ch" forName="ParentBackground6" refType="h" fact="0.5319"/>
              <dgm:constr type="r" for="ch" forName="Child6" refType="w" fact="0.1521"/>
              <dgm:constr type="t" for="ch" forName="Child6" refType="h" fact="0.6876"/>
              <dgm:constr type="w" for="ch" forName="Child6" refType="w" fact="0.1469"/>
              <dgm:constr type="h" for="ch" forName="Child6" refType="h" fact="0.3124"/>
              <dgm:constr type="r" for="ch" forName="Accent5" refType="w" fact="0.3526"/>
              <dgm:constr type="t" for="ch" forName="Accent5" refType="h" fact="-0.0109"/>
              <dgm:constr type="w" for="ch" forName="Accent5" refType="w" fact="0.2226"/>
              <dgm:constr type="h" for="ch" forName="Accent5" refType="h" fact="0.806"/>
              <dgm:constr type="r" for="ch" forName="ParentBackground5" refType="w" fact="0.3147"/>
              <dgm:constr type="t" for="ch" forName="ParentBackground5" refType="h" fact="0.1262"/>
              <dgm:constr type="w" for="ch" forName="ParentBackground5" refType="w" fact="0.1469"/>
              <dgm:constr type="h" for="ch" forName="ParentBackground5" refType="h" fact="0.5319"/>
              <dgm:constr type="r" for="ch" forName="Child5" refType="w" fact="0.3147"/>
              <dgm:constr type="t" for="ch" forName="Child5" refType="h" fact="0.6876"/>
              <dgm:constr type="w" for="ch" forName="Child5" refType="w" fact="0.1469"/>
              <dgm:constr type="h" for="ch" forName="Child5" refType="h" fact="0.3124"/>
              <dgm:constr type="r" for="ch" forName="Accent4" refType="w" fact="0.5152"/>
              <dgm:constr type="t" for="ch" forName="Accent4" refType="h" fact="-0.0109"/>
              <dgm:constr type="w" for="ch" forName="Accent4" refType="w" fact="0.2226"/>
              <dgm:constr type="h" for="ch" forName="Accent4" refType="h" fact="0.806"/>
              <dgm:constr type="r" for="ch" forName="ParentBackground4" refType="w" fact="0.4773"/>
              <dgm:constr type="t" for="ch" forName="ParentBackground4" refType="h" fact="0.1262"/>
              <dgm:constr type="w" for="ch" forName="ParentBackground4" refType="w" fact="0.1469"/>
              <dgm:constr type="h" for="ch" forName="ParentBackground4" refType="h" fact="0.5319"/>
              <dgm:constr type="r" for="ch" forName="Child4" refType="w" fact="0.4773"/>
              <dgm:constr type="t" for="ch" forName="Child4" refType="h" fact="0.6876"/>
              <dgm:constr type="w" for="ch" forName="Child4" refType="w" fact="0.1469"/>
              <dgm:constr type="h" for="ch" forName="Child4" refType="h" fact="0.3124"/>
              <dgm:constr type="r" for="ch" forName="Accent3" refType="w" fact="0.6778"/>
              <dgm:constr type="t" for="ch" forName="Accent3" refType="h" fact="-0.0109"/>
              <dgm:constr type="w" for="ch" forName="Accent3" refType="w" fact="0.2226"/>
              <dgm:constr type="h" for="ch" forName="Accent3" refType="h" fact="0.806"/>
              <dgm:constr type="r" for="ch" forName="ParentBackground3" refType="w" fact="0.6399"/>
              <dgm:constr type="t" for="ch" forName="ParentBackground3" refType="h" fact="0.1262"/>
              <dgm:constr type="w" for="ch" forName="ParentBackground3" refType="w" fact="0.1469"/>
              <dgm:constr type="h" for="ch" forName="ParentBackground3" refType="h" fact="0.5319"/>
              <dgm:constr type="r" for="ch" forName="Child3" refType="w" fact="0.6399"/>
              <dgm:constr type="t" for="ch" forName="Child3" refType="h" fact="0.6876"/>
              <dgm:constr type="w" for="ch" forName="Child3" refType="w" fact="0.1469"/>
              <dgm:constr type="h" for="ch" forName="Child3" refType="h" fact="0.3124"/>
              <dgm:constr type="r" for="ch" forName="Accent2" refType="w" fact="0.8404"/>
              <dgm:constr type="t" for="ch" forName="Accent2" refType="h" fact="-0.0109"/>
              <dgm:constr type="w" for="ch" forName="Accent2" refType="w" fact="0.2226"/>
              <dgm:constr type="h" for="ch" forName="Accent2" refType="h" fact="0.806"/>
              <dgm:constr type="r" for="ch" forName="ParentBackground2" refType="w" fact="0.8025"/>
              <dgm:constr type="t" for="ch" forName="ParentBackground2" refType="h" fact="0.1262"/>
              <dgm:constr type="w" for="ch" forName="ParentBackground2" refType="w" fact="0.1469"/>
              <dgm:constr type="h" for="ch" forName="ParentBackground2" refType="h" fact="0.5319"/>
              <dgm:constr type="r" for="ch" forName="Child2" refType="w" fact="0.8025"/>
              <dgm:constr type="t" for="ch" forName="Child2" refType="h" fact="0.6876"/>
              <dgm:constr type="w" for="ch" forName="Child2" refType="w" fact="0.1469"/>
              <dgm:constr type="h" for="ch" forName="Child2" refType="h" fact="0.3124"/>
              <dgm:constr type="r" for="ch" forName="Accent1" refType="w" fact="1.003"/>
              <dgm:constr type="t" for="ch" forName="Accent1" refType="h" fact="-0.0109"/>
              <dgm:constr type="w" for="ch" forName="Accent1" refType="w" fact="0.2226"/>
              <dgm:constr type="h" for="ch" forName="Accent1" refType="h" fact="0.806"/>
              <dgm:constr type="r" for="ch" forName="ParentBackground1" refType="w" fact="0.9652"/>
              <dgm:constr type="t" for="ch" forName="ParentBackground1" refType="h" fact="0.1262"/>
              <dgm:constr type="w" for="ch" forName="ParentBackground1" refType="w" fact="0.1469"/>
              <dgm:constr type="h" for="ch" forName="ParentBackground1" refType="h" fact="0.5319"/>
              <dgm:constr type="r" for="ch" forName="Child1" refType="w" fact="0.9652"/>
              <dgm:constr type="t" for="ch" forName="Child1" refType="h" fact="0.6876"/>
              <dgm:constr type="w" for="ch" forName="Child1" refType="w" fact="0.1469"/>
              <dgm:constr type="h" for="ch" forName="Child1" refType="h" fact="0.3124"/>
            </dgm:constrLst>
          </dgm:if>
          <dgm:if name="Name23"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r" for="ch" forName="Parent7" refType="w" fact="0.1128"/>
              <dgm:constr type="t" for="ch" forName="Parent7" refType="h" fact="0.2022"/>
              <dgm:constr type="w" for="ch" forName="Parent7" refType="w" fact="0.0902"/>
              <dgm:constr type="h" for="ch" forName="Parent7" refType="h" fact="0.3799"/>
              <dgm:constr type="r" for="ch" forName="Parent6" refType="w" fact="0.2527"/>
              <dgm:constr type="t" for="ch" forName="Parent6" refType="h" fact="0.2022"/>
              <dgm:constr type="w" for="ch" forName="Parent6" refType="w" fact="0.0902"/>
              <dgm:constr type="h" for="ch" forName="Parent6" refType="h" fact="0.3799"/>
              <dgm:constr type="r" for="ch" forName="Parent5" refType="w" fact="0.3925"/>
              <dgm:constr type="t" for="ch" forName="Parent5" refType="h" fact="0.2022"/>
              <dgm:constr type="w" for="ch" forName="Parent5" refType="w" fact="0.0902"/>
              <dgm:constr type="h" for="ch" forName="Parent5" refType="h" fact="0.3799"/>
              <dgm:constr type="r" for="ch" forName="Parent4" refType="w" fact="0.5324"/>
              <dgm:constr type="t" for="ch" forName="Parent4" refType="h" fact="0.2022"/>
              <dgm:constr type="w" for="ch" forName="Parent4" refType="w" fact="0.0902"/>
              <dgm:constr type="h" for="ch" forName="Parent4" refType="h" fact="0.3799"/>
              <dgm:constr type="r" for="ch" forName="Parent3" refType="w" fact="0.6723"/>
              <dgm:constr type="t" for="ch" forName="Parent3" refType="h" fact="0.2022"/>
              <dgm:constr type="w" for="ch" forName="Parent3" refType="w" fact="0.0902"/>
              <dgm:constr type="h" for="ch" forName="Parent3" refType="h" fact="0.3799"/>
              <dgm:constr type="r" for="ch" forName="Parent2" refType="w" fact="0.8121"/>
              <dgm:constr type="t" for="ch" forName="Parent2" refType="h" fact="0.2022"/>
              <dgm:constr type="w" for="ch" forName="Parent2" refType="w" fact="0.0902"/>
              <dgm:constr type="h" for="ch" forName="Parent2" refType="h" fact="0.3799"/>
              <dgm:constr type="r" for="ch" forName="Parent1" refType="w" fact="0.952"/>
              <dgm:constr type="t" for="ch" forName="Parent1" refType="h" fact="0.2022"/>
              <dgm:constr type="w" for="ch" forName="Parent1" refType="w" fact="0.0902"/>
              <dgm:constr type="h" for="ch" forName="Parent1" refType="h" fact="0.3799"/>
              <dgm:constr type="r" for="ch" forName="Accent7" refType="w" fact="0.1354"/>
              <dgm:constr type="t" for="ch" forName="Accent7" refType="h" fact="0.1072"/>
              <dgm:constr type="w" for="ch" forName="Accent7" refType="w" fact="0.1354"/>
              <dgm:constr type="h" for="ch" forName="Accent7" refType="h" fact="0.5699"/>
              <dgm:constr type="r" for="ch" forName="ParentBackground7" refType="w" fact="0.1308"/>
              <dgm:constr type="t" for="ch" forName="ParentBackground7" refType="h" fact="0.1262"/>
              <dgm:constr type="w" for="ch" forName="ParentBackground7" refType="w" fact="0.1263"/>
              <dgm:constr type="h" for="ch" forName="ParentBackground7" refType="h" fact="0.5319"/>
              <dgm:constr type="r" for="ch" forName="Child7" refType="w" fact="0.1308"/>
              <dgm:constr type="t" for="ch" forName="Child7" refType="h" fact="0.6876"/>
              <dgm:constr type="w" for="ch" forName="Child7" refType="w" fact="0.1263"/>
              <dgm:constr type="h" for="ch" forName="Child7" refType="h" fact="0.3124"/>
              <dgm:constr type="r" for="ch" forName="Accent6" refType="w" fact="0.3033"/>
              <dgm:constr type="t" for="ch" forName="Accent6" refType="h" fact="-0.0109"/>
              <dgm:constr type="w" for="ch" forName="Accent6" refType="w" fact="0.1915"/>
              <dgm:constr type="h" for="ch" forName="Accent6" refType="h" fact="0.806"/>
              <dgm:constr type="r" for="ch" forName="ParentBackground6" refType="w" fact="0.2707"/>
              <dgm:constr type="t" for="ch" forName="ParentBackground6" refType="h" fact="0.1262"/>
              <dgm:constr type="w" for="ch" forName="ParentBackground6" refType="w" fact="0.1263"/>
              <dgm:constr type="h" for="ch" forName="ParentBackground6" refType="h" fact="0.5319"/>
              <dgm:constr type="r" for="ch" forName="Child6" refType="w" fact="0.2707"/>
              <dgm:constr type="t" for="ch" forName="Child6" refType="h" fact="0.6876"/>
              <dgm:constr type="w" for="ch" forName="Child6" refType="w" fact="0.1263"/>
              <dgm:constr type="h" for="ch" forName="Child6" refType="h" fact="0.3124"/>
              <dgm:constr type="r" for="ch" forName="Accent5" refType="w" fact="0.4431"/>
              <dgm:constr type="t" for="ch" forName="Accent5" refType="h" fact="-0.0109"/>
              <dgm:constr type="w" for="ch" forName="Accent5" refType="w" fact="0.1915"/>
              <dgm:constr type="h" for="ch" forName="Accent5" refType="h" fact="0.806"/>
              <dgm:constr type="r" for="ch" forName="ParentBackground5" refType="w" fact="0.4106"/>
              <dgm:constr type="t" for="ch" forName="ParentBackground5" refType="h" fact="0.1262"/>
              <dgm:constr type="w" for="ch" forName="ParentBackground5" refType="w" fact="0.1263"/>
              <dgm:constr type="h" for="ch" forName="ParentBackground5" refType="h" fact="0.5319"/>
              <dgm:constr type="r" for="ch" forName="Child5" refType="w" fact="0.4106"/>
              <dgm:constr type="t" for="ch" forName="Child5" refType="h" fact="0.6876"/>
              <dgm:constr type="w" for="ch" forName="Child5" refType="w" fact="0.1263"/>
              <dgm:constr type="h" for="ch" forName="Child5" refType="h" fact="0.3124"/>
              <dgm:constr type="r" for="ch" forName="Accent4" refType="w" fact="0.583"/>
              <dgm:constr type="t" for="ch" forName="Accent4" refType="h" fact="-0.0109"/>
              <dgm:constr type="w" for="ch" forName="Accent4" refType="w" fact="0.1915"/>
              <dgm:constr type="h" for="ch" forName="Accent4" refType="h" fact="0.806"/>
              <dgm:constr type="r" for="ch" forName="ParentBackground4" refType="w" fact="0.5504"/>
              <dgm:constr type="t" for="ch" forName="ParentBackground4" refType="h" fact="0.1262"/>
              <dgm:constr type="w" for="ch" forName="ParentBackground4" refType="w" fact="0.1263"/>
              <dgm:constr type="h" for="ch" forName="ParentBackground4" refType="h" fact="0.5319"/>
              <dgm:constr type="r" for="ch" forName="Child4" refType="w" fact="0.5504"/>
              <dgm:constr type="t" for="ch" forName="Child4" refType="h" fact="0.6876"/>
              <dgm:constr type="w" for="ch" forName="Child4" refType="w" fact="0.1263"/>
              <dgm:constr type="h" for="ch" forName="Child4" refType="h" fact="0.3124"/>
              <dgm:constr type="r" for="ch" forName="Accent3" refType="w" fact="0.7229"/>
              <dgm:constr type="t" for="ch" forName="Accent3" refType="h" fact="-0.0109"/>
              <dgm:constr type="w" for="ch" forName="Accent3" refType="w" fact="0.1915"/>
              <dgm:constr type="h" for="ch" forName="Accent3" refType="h" fact="0.806"/>
              <dgm:constr type="r" for="ch" forName="ParentBackground3" refType="w" fact="0.6903"/>
              <dgm:constr type="t" for="ch" forName="ParentBackground3" refType="h" fact="0.1262"/>
              <dgm:constr type="w" for="ch" forName="ParentBackground3" refType="w" fact="0.1263"/>
              <dgm:constr type="h" for="ch" forName="ParentBackground3" refType="h" fact="0.5319"/>
              <dgm:constr type="r" for="ch" forName="Child3" refType="w" fact="0.6903"/>
              <dgm:constr type="t" for="ch" forName="Child3" refType="h" fact="0.6876"/>
              <dgm:constr type="w" for="ch" forName="Child3" refType="w" fact="0.1263"/>
              <dgm:constr type="h" for="ch" forName="Child3" refType="h" fact="0.3124"/>
              <dgm:constr type="r" for="ch" forName="Accent2" refType="w" fact="0.8627"/>
              <dgm:constr type="t" for="ch" forName="Accent2" refType="h" fact="-0.0109"/>
              <dgm:constr type="w" for="ch" forName="Accent2" refType="w" fact="0.1915"/>
              <dgm:constr type="h" for="ch" forName="Accent2" refType="h" fact="0.806"/>
              <dgm:constr type="r" for="ch" forName="ParentBackground2" refType="w" fact="0.8302"/>
              <dgm:constr type="t" for="ch" forName="ParentBackground2" refType="h" fact="0.1262"/>
              <dgm:constr type="w" for="ch" forName="ParentBackground2" refType="w" fact="0.1263"/>
              <dgm:constr type="h" for="ch" forName="ParentBackground2" refType="h" fact="0.5319"/>
              <dgm:constr type="r" for="ch" forName="Child2" refType="w" fact="0.8302"/>
              <dgm:constr type="t" for="ch" forName="Child2" refType="h" fact="0.6876"/>
              <dgm:constr type="w" for="ch" forName="Child2" refType="w" fact="0.1263"/>
              <dgm:constr type="h" for="ch" forName="Child2" refType="h" fact="0.3124"/>
              <dgm:constr type="r" for="ch" forName="Accent1" refType="w" fact="1.0026"/>
              <dgm:constr type="t" for="ch" forName="Accent1" refType="h" fact="-0.0109"/>
              <dgm:constr type="w" for="ch" forName="Accent1" refType="w" fact="0.1915"/>
              <dgm:constr type="h" for="ch" forName="Accent1" refType="h" fact="0.806"/>
              <dgm:constr type="r" for="ch" forName="ParentBackground1" refType="w" fact="0.97"/>
              <dgm:constr type="t" for="ch" forName="ParentBackground1" refType="h" fact="0.1262"/>
              <dgm:constr type="w" for="ch" forName="ParentBackground1" refType="w" fact="0.1263"/>
              <dgm:constr type="h" for="ch" forName="ParentBackground1" refType="h" fact="0.5319"/>
              <dgm:constr type="r" for="ch" forName="Child1" refType="w" fact="0.97"/>
              <dgm:constr type="t" for="ch" forName="Child1" refType="h" fact="0.6876"/>
              <dgm:constr type="w" for="ch" forName="Child1" refType="w" fact="0.1263"/>
              <dgm:constr type="h" for="ch" forName="Child1" refType="h" fact="0.3124"/>
            </dgm:constrLst>
          </dgm:if>
          <dgm:if name="Name24"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r" for="ch" forName="Parent8" refType="w" fact="0.099"/>
              <dgm:constr type="t" for="ch" forName="Parent8" refType="h" fact="0.2022"/>
              <dgm:constr type="w" for="ch" forName="Parent8" refType="w" fact="0.0792"/>
              <dgm:constr type="h" for="ch" forName="Parent8" refType="h" fact="0.3799"/>
              <dgm:constr type="r" for="ch" forName="Parent7" refType="w" fact="0.2217"/>
              <dgm:constr type="t" for="ch" forName="Parent7" refType="h" fact="0.2022"/>
              <dgm:constr type="w" for="ch" forName="Parent7" refType="w" fact="0.0792"/>
              <dgm:constr type="h" for="ch" forName="Parent7" refType="h" fact="0.3799"/>
              <dgm:constr type="r" for="ch" forName="Parent6" refType="w" fact="0.3444"/>
              <dgm:constr type="t" for="ch" forName="Parent6" refType="h" fact="0.2022"/>
              <dgm:constr type="w" for="ch" forName="Parent6" refType="w" fact="0.0792"/>
              <dgm:constr type="h" for="ch" forName="Parent6" refType="h" fact="0.3799"/>
              <dgm:constr type="r" for="ch" forName="Parent5" refType="w" fact="0.4671"/>
              <dgm:constr type="t" for="ch" forName="Parent5" refType="h" fact="0.2022"/>
              <dgm:constr type="w" for="ch" forName="Parent5" refType="w" fact="0.0792"/>
              <dgm:constr type="h" for="ch" forName="Parent5" refType="h" fact="0.3799"/>
              <dgm:constr type="r" for="ch" forName="Parent4" refType="w" fact="0.5898"/>
              <dgm:constr type="t" for="ch" forName="Parent4" refType="h" fact="0.2022"/>
              <dgm:constr type="w" for="ch" forName="Parent4" refType="w" fact="0.0792"/>
              <dgm:constr type="h" for="ch" forName="Parent4" refType="h" fact="0.3799"/>
              <dgm:constr type="r" for="ch" forName="Parent3" refType="w" fact="0.7125"/>
              <dgm:constr type="t" for="ch" forName="Parent3" refType="h" fact="0.2022"/>
              <dgm:constr type="w" for="ch" forName="Parent3" refType="w" fact="0.0792"/>
              <dgm:constr type="h" for="ch" forName="Parent3" refType="h" fact="0.3799"/>
              <dgm:constr type="r" for="ch" forName="Parent2" refType="w" fact="0.8352"/>
              <dgm:constr type="t" for="ch" forName="Parent2" refType="h" fact="0.2022"/>
              <dgm:constr type="w" for="ch" forName="Parent2" refType="w" fact="0.0792"/>
              <dgm:constr type="h" for="ch" forName="Parent2" refType="h" fact="0.3799"/>
              <dgm:constr type="r" for="ch" forName="Parent1" refType="w" fact="0.9579"/>
              <dgm:constr type="t" for="ch" forName="Parent1" refType="h" fact="0.2022"/>
              <dgm:constr type="w" for="ch" forName="Parent1" refType="w" fact="0.0792"/>
              <dgm:constr type="h" for="ch" forName="Parent1" refType="h" fact="0.3799"/>
              <dgm:constr type="r" for="ch" forName="Accent8" refType="w" fact="0.1187"/>
              <dgm:constr type="t" for="ch" forName="Accent8" refType="h" fact="0.1072"/>
              <dgm:constr type="w" for="ch" forName="Accent8" refType="w" fact="0.1187"/>
              <dgm:constr type="h" for="ch" forName="Accent8" refType="h" fact="0.5699"/>
              <dgm:constr type="r" for="ch" forName="ParentBackground8" refType="w" fact="0.1148"/>
              <dgm:constr type="t" for="ch" forName="ParentBackground8" refType="h" fact="0.1262"/>
              <dgm:constr type="w" for="ch" forName="ParentBackground8" refType="w" fact="0.1108"/>
              <dgm:constr type="h" for="ch" forName="ParentBackground8" refType="h" fact="0.5319"/>
              <dgm:constr type="r" for="ch" forName="Child8" refType="w" fact="0.1148"/>
              <dgm:constr type="t" for="ch" forName="Child8" refType="h" fact="0.6876"/>
              <dgm:constr type="w" for="ch" forName="Child8" refType="w" fact="0.1108"/>
              <dgm:constr type="h" for="ch" forName="Child8" refType="h" fact="0.3124"/>
              <dgm:constr type="r" for="ch" forName="Accent7" refType="w" fact="0.2661"/>
              <dgm:constr type="t" for="ch" forName="Accent7" refType="h" fact="-0.0109"/>
              <dgm:constr type="w" for="ch" forName="Accent7" refType="w" fact="0.1679"/>
              <dgm:constr type="h" for="ch" forName="Accent7" refType="h" fact="0.806"/>
              <dgm:constr type="r" for="ch" forName="ParentBackground7" refType="w" fact="0.2375"/>
              <dgm:constr type="t" for="ch" forName="ParentBackground7" refType="h" fact="0.1262"/>
              <dgm:constr type="w" for="ch" forName="ParentBackground7" refType="w" fact="0.1108"/>
              <dgm:constr type="h" for="ch" forName="ParentBackground7" refType="h" fact="0.5319"/>
              <dgm:constr type="r" for="ch" forName="Child7" refType="w" fact="0.2375"/>
              <dgm:constr type="t" for="ch" forName="Child7" refType="h" fact="0.6876"/>
              <dgm:constr type="w" for="ch" forName="Child7" refType="w" fact="0.1108"/>
              <dgm:constr type="h" for="ch" forName="Child7" refType="h" fact="0.3124"/>
              <dgm:constr type="r" for="ch" forName="Accent6" refType="w" fact="0.3888"/>
              <dgm:constr type="t" for="ch" forName="Accent6" refType="h" fact="-0.0109"/>
              <dgm:constr type="w" for="ch" forName="Accent6" refType="w" fact="0.1679"/>
              <dgm:constr type="h" for="ch" forName="Accent6" refType="h" fact="0.806"/>
              <dgm:constr type="r" for="ch" forName="ParentBackground6" refType="w" fact="0.3602"/>
              <dgm:constr type="t" for="ch" forName="ParentBackground6" refType="h" fact="0.1262"/>
              <dgm:constr type="w" for="ch" forName="ParentBackground6" refType="w" fact="0.1108"/>
              <dgm:constr type="h" for="ch" forName="ParentBackground6" refType="h" fact="0.5319"/>
              <dgm:constr type="r" for="ch" forName="Child6" refType="w" fact="0.3602"/>
              <dgm:constr type="t" for="ch" forName="Child6" refType="h" fact="0.6876"/>
              <dgm:constr type="w" for="ch" forName="Child6" refType="w" fact="0.1108"/>
              <dgm:constr type="h" for="ch" forName="Child6" refType="h" fact="0.3124"/>
              <dgm:constr type="r" for="ch" forName="Accent5" refType="w" fact="0.5115"/>
              <dgm:constr type="t" for="ch" forName="Accent5" refType="h" fact="-0.0109"/>
              <dgm:constr type="w" for="ch" forName="Accent5" refType="w" fact="0.1679"/>
              <dgm:constr type="h" for="ch" forName="Accent5" refType="h" fact="0.806"/>
              <dgm:constr type="r" for="ch" forName="ParentBackground5" refType="w" fact="0.4829"/>
              <dgm:constr type="t" for="ch" forName="ParentBackground5" refType="h" fact="0.1262"/>
              <dgm:constr type="w" for="ch" forName="ParentBackground5" refType="w" fact="0.1108"/>
              <dgm:constr type="h" for="ch" forName="ParentBackground5" refType="h" fact="0.5319"/>
              <dgm:constr type="r" for="ch" forName="Child5" refType="w" fact="0.4829"/>
              <dgm:constr type="t" for="ch" forName="Child5" refType="h" fact="0.6876"/>
              <dgm:constr type="w" for="ch" forName="Child5" refType="w" fact="0.1108"/>
              <dgm:constr type="h" for="ch" forName="Child5" refType="h" fact="0.3124"/>
              <dgm:constr type="r" for="ch" forName="Accent4" refType="w" fact="0.6342"/>
              <dgm:constr type="t" for="ch" forName="Accent4" refType="h" fact="-0.0109"/>
              <dgm:constr type="w" for="ch" forName="Accent4" refType="w" fact="0.1679"/>
              <dgm:constr type="h" for="ch" forName="Accent4" refType="h" fact="0.806"/>
              <dgm:constr type="r" for="ch" forName="ParentBackground4" refType="w" fact="0.6056"/>
              <dgm:constr type="t" for="ch" forName="ParentBackground4" refType="h" fact="0.1262"/>
              <dgm:constr type="w" for="ch" forName="ParentBackground4" refType="w" fact="0.1108"/>
              <dgm:constr type="h" for="ch" forName="ParentBackground4" refType="h" fact="0.5319"/>
              <dgm:constr type="r" for="ch" forName="Child4" refType="w" fact="0.6056"/>
              <dgm:constr type="t" for="ch" forName="Child4" refType="h" fact="0.6876"/>
              <dgm:constr type="w" for="ch" forName="Child4" refType="w" fact="0.1108"/>
              <dgm:constr type="h" for="ch" forName="Child4" refType="h" fact="0.3124"/>
              <dgm:constr type="r" for="ch" forName="Accent3" refType="w" fact="0.7569"/>
              <dgm:constr type="t" for="ch" forName="Accent3" refType="h" fact="-0.0109"/>
              <dgm:constr type="w" for="ch" forName="Accent3" refType="w" fact="0.1679"/>
              <dgm:constr type="h" for="ch" forName="Accent3" refType="h" fact="0.806"/>
              <dgm:constr type="r" for="ch" forName="ParentBackground3" refType="w" fact="0.7283"/>
              <dgm:constr type="t" for="ch" forName="ParentBackground3" refType="h" fact="0.1262"/>
              <dgm:constr type="w" for="ch" forName="ParentBackground3" refType="w" fact="0.1108"/>
              <dgm:constr type="h" for="ch" forName="ParentBackground3" refType="h" fact="0.5319"/>
              <dgm:constr type="r" for="ch" forName="Child3" refType="w" fact="0.7283"/>
              <dgm:constr type="t" for="ch" forName="Child3" refType="h" fact="0.6876"/>
              <dgm:constr type="w" for="ch" forName="Child3" refType="w" fact="0.1108"/>
              <dgm:constr type="h" for="ch" forName="Child3" refType="h" fact="0.3124"/>
              <dgm:constr type="r" for="ch" forName="Accent2" refType="w" fact="0.8796"/>
              <dgm:constr type="t" for="ch" forName="Accent2" refType="h" fact="-0.0109"/>
              <dgm:constr type="w" for="ch" forName="Accent2" refType="w" fact="0.1679"/>
              <dgm:constr type="h" for="ch" forName="Accent2" refType="h" fact="0.806"/>
              <dgm:constr type="r" for="ch" forName="ParentBackground2" refType="w" fact="0.851"/>
              <dgm:constr type="t" for="ch" forName="ParentBackground2" refType="h" fact="0.1262"/>
              <dgm:constr type="w" for="ch" forName="ParentBackground2" refType="w" fact="0.1108"/>
              <dgm:constr type="h" for="ch" forName="ParentBackground2" refType="h" fact="0.5319"/>
              <dgm:constr type="r" for="ch" forName="Child2" refType="w" fact="0.851"/>
              <dgm:constr type="t" for="ch" forName="Child2" refType="h" fact="0.6876"/>
              <dgm:constr type="w" for="ch" forName="Child2" refType="w" fact="0.1108"/>
              <dgm:constr type="h" for="ch" forName="Child2" refType="h" fact="0.3124"/>
              <dgm:constr type="r" for="ch" forName="Accent1" refType="w" fact="1.0023"/>
              <dgm:constr type="t" for="ch" forName="Accent1" refType="h" fact="-0.0109"/>
              <dgm:constr type="w" for="ch" forName="Accent1" refType="w" fact="0.1679"/>
              <dgm:constr type="h" for="ch" forName="Accent1" refType="h" fact="0.806"/>
              <dgm:constr type="r" for="ch" forName="ParentBackground1" refType="w" fact="0.9737"/>
              <dgm:constr type="t" for="ch" forName="ParentBackground1" refType="h" fact="0.1262"/>
              <dgm:constr type="w" for="ch" forName="ParentBackground1" refType="w" fact="0.1108"/>
              <dgm:constr type="h" for="ch" forName="ParentBackground1" refType="h" fact="0.5319"/>
              <dgm:constr type="r" for="ch" forName="Child1" refType="w" fact="0.9737"/>
              <dgm:constr type="t" for="ch" forName="Child1" refType="h" fact="0.6876"/>
              <dgm:constr type="w" for="ch" forName="Child1" refType="w" fact="0.1108"/>
              <dgm:constr type="h" for="ch" forName="Child1" refType="h" fact="0.3124"/>
            </dgm:constrLst>
          </dgm:if>
          <dgm:if name="Name25"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r" for="ch" forName="Parent9" refType="w" fact="0.0881"/>
              <dgm:constr type="t" for="ch" forName="Parent9" refType="h" fact="0.2022"/>
              <dgm:constr type="w" for="ch" forName="Parent9" refType="w" fact="0.0705"/>
              <dgm:constr type="h" for="ch" forName="Parent9" refType="h" fact="0.3799"/>
              <dgm:constr type="r" for="ch" forName="Parent8" refType="w" fact="0.1974"/>
              <dgm:constr type="t" for="ch" forName="Parent8" refType="h" fact="0.2022"/>
              <dgm:constr type="w" for="ch" forName="Parent8" refType="w" fact="0.0705"/>
              <dgm:constr type="h" for="ch" forName="Parent8" refType="h" fact="0.3799"/>
              <dgm:constr type="r" for="ch" forName="Parent7" refType="w" fact="0.3067"/>
              <dgm:constr type="t" for="ch" forName="Parent7" refType="h" fact="0.2022"/>
              <dgm:constr type="w" for="ch" forName="Parent7" refType="w" fact="0.0705"/>
              <dgm:constr type="h" for="ch" forName="Parent7" refType="h" fact="0.3799"/>
              <dgm:constr type="r" for="ch" forName="Parent6" refType="w" fact="0.416"/>
              <dgm:constr type="t" for="ch" forName="Parent6" refType="h" fact="0.2022"/>
              <dgm:constr type="w" for="ch" forName="Parent6" refType="w" fact="0.0705"/>
              <dgm:constr type="h" for="ch" forName="Parent6" refType="h" fact="0.3799"/>
              <dgm:constr type="r" for="ch" forName="Parent5" refType="w" fact="0.5253"/>
              <dgm:constr type="t" for="ch" forName="Parent5" refType="h" fact="0.2022"/>
              <dgm:constr type="w" for="ch" forName="Parent5" refType="w" fact="0.0705"/>
              <dgm:constr type="h" for="ch" forName="Parent5" refType="h" fact="0.3799"/>
              <dgm:constr type="r" for="ch" forName="Parent4" refType="w" fact="0.6346"/>
              <dgm:constr type="t" for="ch" forName="Parent4" refType="h" fact="0.2022"/>
              <dgm:constr type="w" for="ch" forName="Parent4" refType="w" fact="0.0705"/>
              <dgm:constr type="h" for="ch" forName="Parent4" refType="h" fact="0.3799"/>
              <dgm:constr type="r" for="ch" forName="Parent3" refType="w" fact="0.7439"/>
              <dgm:constr type="t" for="ch" forName="Parent3" refType="h" fact="0.2022"/>
              <dgm:constr type="w" for="ch" forName="Parent3" refType="w" fact="0.0705"/>
              <dgm:constr type="h" for="ch" forName="Parent3" refType="h" fact="0.3799"/>
              <dgm:constr type="r" for="ch" forName="Parent2" refType="w" fact="0.8532"/>
              <dgm:constr type="t" for="ch" forName="Parent2" refType="h" fact="0.2022"/>
              <dgm:constr type="w" for="ch" forName="Parent2" refType="w" fact="0.0705"/>
              <dgm:constr type="h" for="ch" forName="Parent2" refType="h" fact="0.3799"/>
              <dgm:constr type="r" for="ch" forName="Parent1" refType="w" fact="0.9625"/>
              <dgm:constr type="t" for="ch" forName="Parent1" refType="h" fact="0.2022"/>
              <dgm:constr type="w" for="ch" forName="Parent1" refType="w" fact="0.0705"/>
              <dgm:constr type="h" for="ch" forName="Parent1" refType="h" fact="0.3799"/>
              <dgm:constr type="r" for="ch" forName="Accent9" refType="w" fact="0.1058"/>
              <dgm:constr type="t" for="ch" forName="Accent9" refType="h" fact="0.1072"/>
              <dgm:constr type="w" for="ch" forName="Accent9" refType="w" fact="0.1058"/>
              <dgm:constr type="h" for="ch" forName="Accent9" refType="h" fact="0.5699"/>
              <dgm:constr type="r" for="ch" forName="ParentBackground9" refType="w" fact="0.1022"/>
              <dgm:constr type="t" for="ch" forName="ParentBackground9" refType="h" fact="0.1262"/>
              <dgm:constr type="w" for="ch" forName="ParentBackground9" refType="w" fact="0.0987"/>
              <dgm:constr type="h" for="ch" forName="ParentBackground9" refType="h" fact="0.5319"/>
              <dgm:constr type="r" for="ch" forName="Child9" refType="w" fact="0.1022"/>
              <dgm:constr type="t" for="ch" forName="Child9" refType="h" fact="0.6876"/>
              <dgm:constr type="w" for="ch" forName="Child9" refType="w" fact="0.0987"/>
              <dgm:constr type="h" for="ch" forName="Child9" refType="h" fact="0.3124"/>
              <dgm:constr type="r" for="ch" forName="Accent8" refType="w" fact="0.237"/>
              <dgm:constr type="t" for="ch" forName="Accent8" refType="h" fact="-0.0109"/>
              <dgm:constr type="w" for="ch" forName="Accent8" refType="w" fact="0.1496"/>
              <dgm:constr type="h" for="ch" forName="Accent8" refType="h" fact="0.806"/>
              <dgm:constr type="r" for="ch" forName="ParentBackground8" refType="w" fact="0.2115"/>
              <dgm:constr type="t" for="ch" forName="ParentBackground8" refType="h" fact="0.1262"/>
              <dgm:constr type="w" for="ch" forName="ParentBackground8" refType="w" fact="0.0987"/>
              <dgm:constr type="h" for="ch" forName="ParentBackground8" refType="h" fact="0.5319"/>
              <dgm:constr type="r" for="ch" forName="Child8" refType="w" fact="0.2115"/>
              <dgm:constr type="t" for="ch" forName="Child8" refType="h" fact="0.6876"/>
              <dgm:constr type="w" for="ch" forName="Child8" refType="w" fact="0.0987"/>
              <dgm:constr type="h" for="ch" forName="Child8" refType="h" fact="0.3124"/>
              <dgm:constr type="r" for="ch" forName="Accent7" refType="w" fact="0.3462"/>
              <dgm:constr type="t" for="ch" forName="Accent7" refType="h" fact="-0.0109"/>
              <dgm:constr type="w" for="ch" forName="Accent7" refType="w" fact="0.1496"/>
              <dgm:constr type="h" for="ch" forName="Accent7" refType="h" fact="0.806"/>
              <dgm:constr type="r" for="ch" forName="ParentBackground7" refType="w" fact="0.3208"/>
              <dgm:constr type="t" for="ch" forName="ParentBackground7" refType="h" fact="0.1262"/>
              <dgm:constr type="w" for="ch" forName="ParentBackground7" refType="w" fact="0.0987"/>
              <dgm:constr type="h" for="ch" forName="ParentBackground7" refType="h" fact="0.5319"/>
              <dgm:constr type="r" for="ch" forName="Child7" refType="w" fact="0.3208"/>
              <dgm:constr type="t" for="ch" forName="Child7" refType="h" fact="0.6876"/>
              <dgm:constr type="w" for="ch" forName="Child7" refType="w" fact="0.0987"/>
              <dgm:constr type="h" for="ch" forName="Child7" refType="h" fact="0.3124"/>
              <dgm:constr type="r" for="ch" forName="Accent6" refType="w" fact="0.4555"/>
              <dgm:constr type="t" for="ch" forName="Accent6" refType="h" fact="-0.0109"/>
              <dgm:constr type="w" for="ch" forName="Accent6" refType="w" fact="0.1496"/>
              <dgm:constr type="h" for="ch" forName="Accent6" refType="h" fact="0.806"/>
              <dgm:constr type="r" for="ch" forName="ParentBackground6" refType="w" fact="0.4301"/>
              <dgm:constr type="t" for="ch" forName="ParentBackground6" refType="h" fact="0.1262"/>
              <dgm:constr type="w" for="ch" forName="ParentBackground6" refType="w" fact="0.0987"/>
              <dgm:constr type="h" for="ch" forName="ParentBackground6" refType="h" fact="0.5319"/>
              <dgm:constr type="r" for="ch" forName="Child6" refType="w" fact="0.4301"/>
              <dgm:constr type="t" for="ch" forName="Child6" refType="h" fact="0.6876"/>
              <dgm:constr type="w" for="ch" forName="Child6" refType="w" fact="0.0987"/>
              <dgm:constr type="h" for="ch" forName="Child6" refType="h" fact="0.3124"/>
              <dgm:constr type="r" for="ch" forName="Accent5" refType="w" fact="0.5648"/>
              <dgm:constr type="t" for="ch" forName="Accent5" refType="h" fact="-0.0109"/>
              <dgm:constr type="w" for="ch" forName="Accent5" refType="w" fact="0.1496"/>
              <dgm:constr type="h" for="ch" forName="Accent5" refType="h" fact="0.806"/>
              <dgm:constr type="r" for="ch" forName="ParentBackground5" refType="w" fact="0.5394"/>
              <dgm:constr type="t" for="ch" forName="ParentBackground5" refType="h" fact="0.1262"/>
              <dgm:constr type="w" for="ch" forName="ParentBackground5" refType="w" fact="0.0987"/>
              <dgm:constr type="h" for="ch" forName="ParentBackground5" refType="h" fact="0.5319"/>
              <dgm:constr type="r" for="ch" forName="Child5" refType="w" fact="0.5394"/>
              <dgm:constr type="t" for="ch" forName="Child5" refType="h" fact="0.6876"/>
              <dgm:constr type="w" for="ch" forName="Child5" refType="w" fact="0.0987"/>
              <dgm:constr type="h" for="ch" forName="Child5" refType="h" fact="0.3124"/>
              <dgm:constr type="r" for="ch" forName="Accent4" refType="w" fact="0.6741"/>
              <dgm:constr type="t" for="ch" forName="Accent4" refType="h" fact="-0.0109"/>
              <dgm:constr type="w" for="ch" forName="Accent4" refType="w" fact="0.1496"/>
              <dgm:constr type="h" for="ch" forName="Accent4" refType="h" fact="0.806"/>
              <dgm:constr type="r" for="ch" forName="ParentBackground4" refType="w" fact="0.6487"/>
              <dgm:constr type="t" for="ch" forName="ParentBackground4" refType="h" fact="0.1262"/>
              <dgm:constr type="w" for="ch" forName="ParentBackground4" refType="w" fact="0.0987"/>
              <dgm:constr type="h" for="ch" forName="ParentBackground4" refType="h" fact="0.5319"/>
              <dgm:constr type="r" for="ch" forName="Child4" refType="w" fact="0.6487"/>
              <dgm:constr type="t" for="ch" forName="Child4" refType="h" fact="0.6876"/>
              <dgm:constr type="w" for="ch" forName="Child4" refType="w" fact="0.0987"/>
              <dgm:constr type="h" for="ch" forName="Child4" refType="h" fact="0.3124"/>
              <dgm:constr type="r" for="ch" forName="Accent3" refType="w" fact="0.7834"/>
              <dgm:constr type="t" for="ch" forName="Accent3" refType="h" fact="-0.0109"/>
              <dgm:constr type="w" for="ch" forName="Accent3" refType="w" fact="0.1496"/>
              <dgm:constr type="h" for="ch" forName="Accent3" refType="h" fact="0.806"/>
              <dgm:constr type="r" for="ch" forName="ParentBackground3" refType="w" fact="0.758"/>
              <dgm:constr type="t" for="ch" forName="ParentBackground3" refType="h" fact="0.1262"/>
              <dgm:constr type="w" for="ch" forName="ParentBackground3" refType="w" fact="0.0987"/>
              <dgm:constr type="h" for="ch" forName="ParentBackground3" refType="h" fact="0.5319"/>
              <dgm:constr type="r" for="ch" forName="Child3" refType="w" fact="0.758"/>
              <dgm:constr type="t" for="ch" forName="Child3" refType="h" fact="0.6876"/>
              <dgm:constr type="w" for="ch" forName="Child3" refType="w" fact="0.0987"/>
              <dgm:constr type="h" for="ch" forName="Child3" refType="h" fact="0.3124"/>
              <dgm:constr type="r" for="ch" forName="Accent2" refType="w" fact="0.8927"/>
              <dgm:constr type="t" for="ch" forName="Accent2" refType="h" fact="-0.0109"/>
              <dgm:constr type="w" for="ch" forName="Accent2" refType="w" fact="0.1496"/>
              <dgm:constr type="h" for="ch" forName="Accent2" refType="h" fact="0.806"/>
              <dgm:constr type="r" for="ch" forName="ParentBackground2" refType="w" fact="0.8673"/>
              <dgm:constr type="t" for="ch" forName="ParentBackground2" refType="h" fact="0.1262"/>
              <dgm:constr type="w" for="ch" forName="ParentBackground2" refType="w" fact="0.0987"/>
              <dgm:constr type="h" for="ch" forName="ParentBackground2" refType="h" fact="0.5319"/>
              <dgm:constr type="r" for="ch" forName="Child2" refType="w" fact="0.8673"/>
              <dgm:constr type="t" for="ch" forName="Child2" refType="h" fact="0.6876"/>
              <dgm:constr type="w" for="ch" forName="Child2" refType="w" fact="0.0987"/>
              <dgm:constr type="h" for="ch" forName="Child2" refType="h" fact="0.3124"/>
              <dgm:constr type="r" for="ch" forName="Accent1" refType="w" fact="1.002"/>
              <dgm:constr type="t" for="ch" forName="Accent1" refType="h" fact="-0.0109"/>
              <dgm:constr type="w" for="ch" forName="Accent1" refType="w" fact="0.1496"/>
              <dgm:constr type="h" for="ch" forName="Accent1" refType="h" fact="0.806"/>
              <dgm:constr type="r" for="ch" forName="ParentBackground1" refType="w" fact="0.9765"/>
              <dgm:constr type="t" for="ch" forName="ParentBackground1" refType="h" fact="0.1262"/>
              <dgm:constr type="w" for="ch" forName="ParentBackground1" refType="w" fact="0.0987"/>
              <dgm:constr type="h" for="ch" forName="ParentBackground1" refType="h" fact="0.5319"/>
              <dgm:constr type="r" for="ch" forName="Child1" refType="w" fact="0.9765"/>
              <dgm:constr type="t" for="ch" forName="Child1" refType="h" fact="0.6876"/>
              <dgm:constr type="w" for="ch" forName="Child1" refType="w" fact="0.0987"/>
              <dgm:constr type="h" for="ch" forName="Child1" refType="h" fact="0.3124"/>
            </dgm:constrLst>
          </dgm:if>
          <dgm:if name="Name26"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r" for="ch" forName="Parent10" refType="w" fact="0.0795"/>
              <dgm:constr type="t" for="ch" forName="Parent10" refType="h" fact="0.2022"/>
              <dgm:constr type="w" for="ch" forName="Parent10" refType="w" fact="0.0636"/>
              <dgm:constr type="h" for="ch" forName="Parent10" refType="h" fact="0.3799"/>
              <dgm:constr type="r" for="ch" forName="Parent9" refType="w" fact="0.178"/>
              <dgm:constr type="t" for="ch" forName="Parent9" refType="h" fact="0.2022"/>
              <dgm:constr type="w" for="ch" forName="Parent9" refType="w" fact="0.0636"/>
              <dgm:constr type="h" for="ch" forName="Parent9" refType="h" fact="0.3799"/>
              <dgm:constr type="r" for="ch" forName="Parent8" refType="w" fact="0.2765"/>
              <dgm:constr type="t" for="ch" forName="Parent8" refType="h" fact="0.2022"/>
              <dgm:constr type="w" for="ch" forName="Parent8" refType="w" fact="0.0636"/>
              <dgm:constr type="h" for="ch" forName="Parent8" refType="h" fact="0.3799"/>
              <dgm:constr type="r" for="ch" forName="Parent7" refType="w" fact="0.375"/>
              <dgm:constr type="t" for="ch" forName="Parent7" refType="h" fact="0.2022"/>
              <dgm:constr type="w" for="ch" forName="Parent7" refType="w" fact="0.0636"/>
              <dgm:constr type="h" for="ch" forName="Parent7" refType="h" fact="0.3799"/>
              <dgm:constr type="r" for="ch" forName="Parent6" refType="w" fact="0.4736"/>
              <dgm:constr type="t" for="ch" forName="Parent6" refType="h" fact="0.2022"/>
              <dgm:constr type="w" for="ch" forName="Parent6" refType="w" fact="0.0636"/>
              <dgm:constr type="h" for="ch" forName="Parent6" refType="h" fact="0.3799"/>
              <dgm:constr type="r" for="ch" forName="Parent5" refType="w" fact="0.5721"/>
              <dgm:constr type="t" for="ch" forName="Parent5" refType="h" fact="0.2022"/>
              <dgm:constr type="w" for="ch" forName="Parent5" refType="w" fact="0.0636"/>
              <dgm:constr type="h" for="ch" forName="Parent5" refType="h" fact="0.3799"/>
              <dgm:constr type="r" for="ch" forName="Parent4" refType="w" fact="0.6706"/>
              <dgm:constr type="t" for="ch" forName="Parent4" refType="h" fact="0.2022"/>
              <dgm:constr type="w" for="ch" forName="Parent4" refType="w" fact="0.0636"/>
              <dgm:constr type="h" for="ch" forName="Parent4" refType="h" fact="0.3799"/>
              <dgm:constr type="r" for="ch" forName="Parent3" refType="w" fact="0.7691"/>
              <dgm:constr type="t" for="ch" forName="Parent3" refType="h" fact="0.2022"/>
              <dgm:constr type="w" for="ch" forName="Parent3" refType="w" fact="0.0636"/>
              <dgm:constr type="h" for="ch" forName="Parent3" refType="h" fact="0.3799"/>
              <dgm:constr type="r" for="ch" forName="Parent2" refType="w" fact="0.8676"/>
              <dgm:constr type="t" for="ch" forName="Parent2" refType="h" fact="0.2022"/>
              <dgm:constr type="w" for="ch" forName="Parent2" refType="w" fact="0.0636"/>
              <dgm:constr type="h" for="ch" forName="Parent2" refType="h" fact="0.3799"/>
              <dgm:constr type="r" for="ch" forName="Parent1" refType="w" fact="0.9662"/>
              <dgm:constr type="t" for="ch" forName="Parent1" refType="h" fact="0.2022"/>
              <dgm:constr type="w" for="ch" forName="Parent1" refType="w" fact="0.0636"/>
              <dgm:constr type="h" for="ch" forName="Parent1" refType="h" fact="0.3799"/>
              <dgm:constr type="r" for="ch" forName="Accent10" refType="w" fact="0.0953"/>
              <dgm:constr type="t" for="ch" forName="Accent10" refType="h" fact="0.1072"/>
              <dgm:constr type="w" for="ch" forName="Accent10" refType="w" fact="0.0953"/>
              <dgm:constr type="h" for="ch" forName="Accent10" refType="h" fact="0.5699"/>
              <dgm:constr type="r" for="ch" forName="ParentBackground10" refType="w" fact="0.0922"/>
              <dgm:constr type="t" for="ch" forName="ParentBackground10" refType="h" fact="0.1262"/>
              <dgm:constr type="w" for="ch" forName="ParentBackground10" refType="w" fact="0.089"/>
              <dgm:constr type="h" for="ch" forName="ParentBackground10" refType="h" fact="0.5319"/>
              <dgm:constr type="r" for="ch" forName="Child10" refType="w" fact="0.0922"/>
              <dgm:constr type="t" for="ch" forName="Child10" refType="h" fact="0.6876"/>
              <dgm:constr type="w" for="ch" forName="Child10" refType="w" fact="0.089"/>
              <dgm:constr type="h" for="ch" forName="Child10" refType="h" fact="0.3124"/>
              <dgm:constr type="r" for="ch" forName="Accent9" refType="w" fact="0.2136"/>
              <dgm:constr type="t" for="ch" forName="Accent9" refType="h" fact="-0.0109"/>
              <dgm:constr type="w" for="ch" forName="Accent9" refType="w" fact="0.1348"/>
              <dgm:constr type="h" for="ch" forName="Accent9" refType="h" fact="0.806"/>
              <dgm:constr type="r" for="ch" forName="ParentBackground9" refType="w" fact="0.1907"/>
              <dgm:constr type="t" for="ch" forName="ParentBackground9" refType="h" fact="0.1262"/>
              <dgm:constr type="w" for="ch" forName="ParentBackground9" refType="w" fact="0.089"/>
              <dgm:constr type="h" for="ch" forName="ParentBackground9" refType="h" fact="0.5319"/>
              <dgm:constr type="r" for="ch" forName="Child9" refType="w" fact="0.1907"/>
              <dgm:constr type="t" for="ch" forName="Child9" refType="h" fact="0.6876"/>
              <dgm:constr type="w" for="ch" forName="Child9" refType="w" fact="0.089"/>
              <dgm:constr type="h" for="ch" forName="Child9" refType="h" fact="0.3124"/>
              <dgm:constr type="r" for="ch" forName="Accent8" refType="w" fact="0.3121"/>
              <dgm:constr type="t" for="ch" forName="Accent8" refType="h" fact="-0.0109"/>
              <dgm:constr type="w" for="ch" forName="Accent8" refType="w" fact="0.1348"/>
              <dgm:constr type="h" for="ch" forName="Accent8" refType="h" fact="0.806"/>
              <dgm:constr type="r" for="ch" forName="ParentBackground8" refType="w" fact="0.2892"/>
              <dgm:constr type="t" for="ch" forName="ParentBackground8" refType="h" fact="0.1262"/>
              <dgm:constr type="w" for="ch" forName="ParentBackground8" refType="w" fact="0.089"/>
              <dgm:constr type="h" for="ch" forName="ParentBackground8" refType="h" fact="0.5319"/>
              <dgm:constr type="r" for="ch" forName="Child8" refType="w" fact="0.2892"/>
              <dgm:constr type="t" for="ch" forName="Child8" refType="h" fact="0.6876"/>
              <dgm:constr type="w" for="ch" forName="Child8" refType="w" fact="0.089"/>
              <dgm:constr type="h" for="ch" forName="Child8" refType="h" fact="0.3124"/>
              <dgm:constr type="r" for="ch" forName="Accent7" refType="w" fact="0.4107"/>
              <dgm:constr type="t" for="ch" forName="Accent7" refType="h" fact="-0.0109"/>
              <dgm:constr type="w" for="ch" forName="Accent7" refType="w" fact="0.1348"/>
              <dgm:constr type="h" for="ch" forName="Accent7" refType="h" fact="0.806"/>
              <dgm:constr type="r" for="ch" forName="ParentBackground7" refType="w" fact="0.3877"/>
              <dgm:constr type="t" for="ch" forName="ParentBackground7" refType="h" fact="0.1262"/>
              <dgm:constr type="w" for="ch" forName="ParentBackground7" refType="w" fact="0.089"/>
              <dgm:constr type="h" for="ch" forName="ParentBackground7" refType="h" fact="0.5319"/>
              <dgm:constr type="r" for="ch" forName="Child7" refType="w" fact="0.3877"/>
              <dgm:constr type="t" for="ch" forName="Child7" refType="h" fact="0.6876"/>
              <dgm:constr type="w" for="ch" forName="Child7" refType="w" fact="0.089"/>
              <dgm:constr type="h" for="ch" forName="Child7" refType="h" fact="0.3124"/>
              <dgm:constr type="r" for="ch" forName="Accent6" refType="w" fact="0.5092"/>
              <dgm:constr type="t" for="ch" forName="Accent6" refType="h" fact="-0.0109"/>
              <dgm:constr type="w" for="ch" forName="Accent6" refType="w" fact="0.1348"/>
              <dgm:constr type="h" for="ch" forName="Accent6" refType="h" fact="0.806"/>
              <dgm:constr type="r" for="ch" forName="ParentBackground6" refType="w" fact="0.4863"/>
              <dgm:constr type="t" for="ch" forName="ParentBackground6" refType="h" fact="0.1262"/>
              <dgm:constr type="w" for="ch" forName="ParentBackground6" refType="w" fact="0.089"/>
              <dgm:constr type="h" for="ch" forName="ParentBackground6" refType="h" fact="0.5319"/>
              <dgm:constr type="r" for="ch" forName="Child6" refType="w" fact="0.4863"/>
              <dgm:constr type="t" for="ch" forName="Child6" refType="h" fact="0.6876"/>
              <dgm:constr type="w" for="ch" forName="Child6" refType="w" fact="0.089"/>
              <dgm:constr type="h" for="ch" forName="Child6" refType="h" fact="0.3124"/>
              <dgm:constr type="r" for="ch" forName="Accent5" refType="w" fact="0.6077"/>
              <dgm:constr type="t" for="ch" forName="Accent5" refType="h" fact="-0.0109"/>
              <dgm:constr type="w" for="ch" forName="Accent5" refType="w" fact="0.1348"/>
              <dgm:constr type="h" for="ch" forName="Accent5" refType="h" fact="0.806"/>
              <dgm:constr type="r" for="ch" forName="ParentBackground5" refType="w" fact="0.5848"/>
              <dgm:constr type="t" for="ch" forName="ParentBackground5" refType="h" fact="0.1262"/>
              <dgm:constr type="w" for="ch" forName="ParentBackground5" refType="w" fact="0.089"/>
              <dgm:constr type="h" for="ch" forName="ParentBackground5" refType="h" fact="0.5319"/>
              <dgm:constr type="r" for="ch" forName="Child5" refType="w" fact="0.5848"/>
              <dgm:constr type="t" for="ch" forName="Child5" refType="h" fact="0.6876"/>
              <dgm:constr type="w" for="ch" forName="Child5" refType="w" fact="0.089"/>
              <dgm:constr type="h" for="ch" forName="Child5" refType="h" fact="0.3124"/>
              <dgm:constr type="r" for="ch" forName="Accent4" refType="w" fact="0.7062"/>
              <dgm:constr type="t" for="ch" forName="Accent4" refType="h" fact="-0.0109"/>
              <dgm:constr type="w" for="ch" forName="Accent4" refType="w" fact="0.1348"/>
              <dgm:constr type="h" for="ch" forName="Accent4" refType="h" fact="0.806"/>
              <dgm:constr type="r" for="ch" forName="ParentBackground4" refType="w" fact="0.6833"/>
              <dgm:constr type="t" for="ch" forName="ParentBackground4" refType="h" fact="0.1262"/>
              <dgm:constr type="w" for="ch" forName="ParentBackground4" refType="w" fact="0.089"/>
              <dgm:constr type="h" for="ch" forName="ParentBackground4" refType="h" fact="0.5319"/>
              <dgm:constr type="r" for="ch" forName="Child4" refType="w" fact="0.6833"/>
              <dgm:constr type="t" for="ch" forName="Child4" refType="h" fact="0.6876"/>
              <dgm:constr type="w" for="ch" forName="Child4" refType="w" fact="0.089"/>
              <dgm:constr type="h" for="ch" forName="Child4" refType="h" fact="0.3124"/>
              <dgm:constr type="r" for="ch" forName="Accent3" refType="w" fact="0.8048"/>
              <dgm:constr type="t" for="ch" forName="Accent3" refType="h" fact="-0.0109"/>
              <dgm:constr type="w" for="ch" forName="Accent3" refType="w" fact="0.1348"/>
              <dgm:constr type="h" for="ch" forName="Accent3" refType="h" fact="0.806"/>
              <dgm:constr type="r" for="ch" forName="ParentBackground3" refType="w" fact="0.7818"/>
              <dgm:constr type="t" for="ch" forName="ParentBackground3" refType="h" fact="0.1262"/>
              <dgm:constr type="w" for="ch" forName="ParentBackground3" refType="w" fact="0.089"/>
              <dgm:constr type="h" for="ch" forName="ParentBackground3" refType="h" fact="0.5319"/>
              <dgm:constr type="r" for="ch" forName="Child3" refType="w" fact="0.7818"/>
              <dgm:constr type="t" for="ch" forName="Child3" refType="h" fact="0.6876"/>
              <dgm:constr type="w" for="ch" forName="Child3" refType="w" fact="0.089"/>
              <dgm:constr type="h" for="ch" forName="Child3" refType="h" fact="0.3124"/>
              <dgm:constr type="r" for="ch" forName="Accent2" refType="w" fact="0.9033"/>
              <dgm:constr type="t" for="ch" forName="Accent2" refType="h" fact="-0.0109"/>
              <dgm:constr type="w" for="ch" forName="Accent2" refType="w" fact="0.1348"/>
              <dgm:constr type="h" for="ch" forName="Accent2" refType="h" fact="0.806"/>
              <dgm:constr type="r" for="ch" forName="ParentBackground2" refType="w" fact="0.8804"/>
              <dgm:constr type="t" for="ch" forName="ParentBackground2" refType="h" fact="0.1262"/>
              <dgm:constr type="w" for="ch" forName="ParentBackground2" refType="w" fact="0.089"/>
              <dgm:constr type="h" for="ch" forName="ParentBackground2" refType="h" fact="0.5319"/>
              <dgm:constr type="r" for="ch" forName="Child2" refType="w" fact="0.8804"/>
              <dgm:constr type="t" for="ch" forName="Child2" refType="h" fact="0.6876"/>
              <dgm:constr type="w" for="ch" forName="Child2" refType="w" fact="0.089"/>
              <dgm:constr type="h" for="ch" forName="Child2" refType="h" fact="0.3124"/>
              <dgm:constr type="r" for="ch" forName="Accent1" refType="w" fact="1.0018"/>
              <dgm:constr type="t" for="ch" forName="Accent1" refType="h" fact="-0.0109"/>
              <dgm:constr type="w" for="ch" forName="Accent1" refType="w" fact="0.1348"/>
              <dgm:constr type="h" for="ch" forName="Accent1" refType="h" fact="0.806"/>
              <dgm:constr type="r" for="ch" forName="ParentBackground1" refType="w" fact="0.9789"/>
              <dgm:constr type="t" for="ch" forName="ParentBackground1" refType="h" fact="0.1262"/>
              <dgm:constr type="w" for="ch" forName="ParentBackground1" refType="w" fact="0.089"/>
              <dgm:constr type="h" for="ch" forName="ParentBackground1" refType="h" fact="0.5319"/>
              <dgm:constr type="r" for="ch" forName="Child1" refType="w" fact="0.9789"/>
              <dgm:constr type="t" for="ch" forName="Child1" refType="h" fact="0.6876"/>
              <dgm:constr type="w" for="ch" forName="Child1" refType="w" fact="0.089"/>
              <dgm:constr type="h" for="ch" forName="Child1" refType="h" fact="0.3124"/>
            </dgm:constrLst>
          </dgm:if>
          <dgm:else name="Name27">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r" for="ch" forName="Parent11" refType="w" fact="0.0723"/>
              <dgm:constr type="t" for="ch" forName="Parent11" refType="h" fact="0.2022"/>
              <dgm:constr type="w" for="ch" forName="Parent11" refType="w" fact="0.0579"/>
              <dgm:constr type="h" for="ch" forName="Parent11" refType="h" fact="0.3799"/>
              <dgm:constr type="r" for="ch" forName="Parent10" refType="w" fact="0.162"/>
              <dgm:constr type="t" for="ch" forName="Parent10" refType="h" fact="0.2022"/>
              <dgm:constr type="w" for="ch" forName="Parent10" refType="w" fact="0.0579"/>
              <dgm:constr type="h" for="ch" forName="Parent10" refType="h" fact="0.3799"/>
              <dgm:constr type="r" for="ch" forName="Parent9" refType="w" fact="0.2517"/>
              <dgm:constr type="t" for="ch" forName="Parent9" refType="h" fact="0.2022"/>
              <dgm:constr type="w" for="ch" forName="Parent9" refType="w" fact="0.0579"/>
              <dgm:constr type="h" for="ch" forName="Parent9" refType="h" fact="0.3799"/>
              <dgm:constr type="r" for="ch" forName="Parent8" refType="w" fact="0.3414"/>
              <dgm:constr type="t" for="ch" forName="Parent8" refType="h" fact="0.2022"/>
              <dgm:constr type="w" for="ch" forName="Parent8" refType="w" fact="0.0579"/>
              <dgm:constr type="h" for="ch" forName="Parent8" refType="h" fact="0.3799"/>
              <dgm:constr type="r" for="ch" forName="Parent7" refType="w" fact="0.4311"/>
              <dgm:constr type="t" for="ch" forName="Parent7" refType="h" fact="0.2022"/>
              <dgm:constr type="w" for="ch" forName="Parent7" refType="w" fact="0.0579"/>
              <dgm:constr type="h" for="ch" forName="Parent7" refType="h" fact="0.3799"/>
              <dgm:constr type="r" for="ch" forName="Parent6" refType="w" fact="0.5208"/>
              <dgm:constr type="t" for="ch" forName="Parent6" refType="h" fact="0.2022"/>
              <dgm:constr type="w" for="ch" forName="Parent6" refType="w" fact="0.0579"/>
              <dgm:constr type="h" for="ch" forName="Parent6" refType="h" fact="0.3799"/>
              <dgm:constr type="r" for="ch" forName="Parent5" refType="w" fact="0.6105"/>
              <dgm:constr type="t" for="ch" forName="Parent5" refType="h" fact="0.2022"/>
              <dgm:constr type="w" for="ch" forName="Parent5" refType="w" fact="0.0579"/>
              <dgm:constr type="h" for="ch" forName="Parent5" refType="h" fact="0.3799"/>
              <dgm:constr type="r" for="ch" forName="Parent4" refType="w" fact="0.7001"/>
              <dgm:constr type="t" for="ch" forName="Parent4" refType="h" fact="0.2022"/>
              <dgm:constr type="w" for="ch" forName="Parent4" refType="w" fact="0.0579"/>
              <dgm:constr type="h" for="ch" forName="Parent4" refType="h" fact="0.3799"/>
              <dgm:constr type="r" for="ch" forName="Parent3" refType="w" fact="0.7898"/>
              <dgm:constr type="t" for="ch" forName="Parent3" refType="h" fact="0.2022"/>
              <dgm:constr type="w" for="ch" forName="Parent3" refType="w" fact="0.0579"/>
              <dgm:constr type="h" for="ch" forName="Parent3" refType="h" fact="0.3799"/>
              <dgm:constr type="r" for="ch" forName="Parent2" refType="w" fact="0.8795"/>
              <dgm:constr type="t" for="ch" forName="Parent2" refType="h" fact="0.2022"/>
              <dgm:constr type="w" for="ch" forName="Parent2" refType="w" fact="0.0579"/>
              <dgm:constr type="h" for="ch" forName="Parent2" refType="h" fact="0.3799"/>
              <dgm:constr type="r" for="ch" forName="Parent1" refType="w" fact="0.9692"/>
              <dgm:constr type="t" for="ch" forName="Parent1" refType="h" fact="0.2022"/>
              <dgm:constr type="w" for="ch" forName="Parent1" refType="w" fact="0.0579"/>
              <dgm:constr type="h" for="ch" forName="Parent1" refType="h" fact="0.3799"/>
              <dgm:constr type="r" for="ch" forName="Accent11" refType="w" fact="0.0868"/>
              <dgm:constr type="t" for="ch" forName="Accent11" refType="h" fact="0.1072"/>
              <dgm:constr type="w" for="ch" forName="Accent11" refType="w" fact="0.0868"/>
              <dgm:constr type="h" for="ch" forName="Accent11" refType="h" fact="0.5699"/>
              <dgm:constr type="r" for="ch" forName="ParentBackground11" refType="w" fact="0.0839"/>
              <dgm:constr type="t" for="ch" forName="ParentBackground11" refType="h" fact="0.1262"/>
              <dgm:constr type="w" for="ch" forName="ParentBackground11" refType="w" fact="0.081"/>
              <dgm:constr type="h" for="ch" forName="ParentBackground11" refType="h" fact="0.5319"/>
              <dgm:constr type="r" for="ch" forName="Child11" refType="w" fact="0.0839"/>
              <dgm:constr type="t" for="ch" forName="Child11" refType="h" fact="0.6876"/>
              <dgm:constr type="w" for="ch" forName="Child11" refType="w" fact="0.081"/>
              <dgm:constr type="h" for="ch" forName="Child11" refType="h" fact="0.3124"/>
              <dgm:constr type="r" for="ch" forName="Accent10" refType="w" fact="0.1945"/>
              <dgm:constr type="t" for="ch" forName="Accent10" refType="h" fact="-0.0109"/>
              <dgm:constr type="w" for="ch" forName="Accent10" refType="w" fact="0.1228"/>
              <dgm:constr type="h" for="ch" forName="Accent10" refType="h" fact="0.806"/>
              <dgm:constr type="r" for="ch" forName="ParentBackground10" refType="w" fact="0.1736"/>
              <dgm:constr type="t" for="ch" forName="ParentBackground10" refType="h" fact="0.1262"/>
              <dgm:constr type="w" for="ch" forName="ParentBackground10" refType="w" fact="0.081"/>
              <dgm:constr type="h" for="ch" forName="ParentBackground10" refType="h" fact="0.5319"/>
              <dgm:constr type="r" for="ch" forName="Child10" refType="w" fact="0.1736"/>
              <dgm:constr type="t" for="ch" forName="Child10" refType="h" fact="0.6876"/>
              <dgm:constr type="w" for="ch" forName="Child10" refType="w" fact="0.081"/>
              <dgm:constr type="h" for="ch" forName="Child10" refType="h" fact="0.3124"/>
              <dgm:constr type="r" for="ch" forName="Accent9" refType="w" fact="0.2842"/>
              <dgm:constr type="t" for="ch" forName="Accent9" refType="h" fact="-0.0109"/>
              <dgm:constr type="w" for="ch" forName="Accent9" refType="w" fact="0.1228"/>
              <dgm:constr type="h" for="ch" forName="Accent9" refType="h" fact="0.806"/>
              <dgm:constr type="r" for="ch" forName="ParentBackground9" refType="w" fact="0.2633"/>
              <dgm:constr type="t" for="ch" forName="ParentBackground9" refType="h" fact="0.1262"/>
              <dgm:constr type="w" for="ch" forName="ParentBackground9" refType="w" fact="0.081"/>
              <dgm:constr type="h" for="ch" forName="ParentBackground9" refType="h" fact="0.5319"/>
              <dgm:constr type="r" for="ch" forName="Child9" refType="w" fact="0.2633"/>
              <dgm:constr type="t" for="ch" forName="Child9" refType="h" fact="0.6876"/>
              <dgm:constr type="w" for="ch" forName="Child9" refType="w" fact="0.081"/>
              <dgm:constr type="h" for="ch" forName="Child9" refType="h" fact="0.3124"/>
              <dgm:constr type="r" for="ch" forName="Accent8" refType="w" fact="0.3739"/>
              <dgm:constr type="t" for="ch" forName="Accent8" refType="h" fact="-0.0109"/>
              <dgm:constr type="w" for="ch" forName="Accent8" refType="w" fact="0.1228"/>
              <dgm:constr type="h" for="ch" forName="Accent8" refType="h" fact="0.806"/>
              <dgm:constr type="r" for="ch" forName="ParentBackground8" refType="w" fact="0.353"/>
              <dgm:constr type="t" for="ch" forName="ParentBackground8" refType="h" fact="0.1262"/>
              <dgm:constr type="w" for="ch" forName="ParentBackground8" refType="w" fact="0.081"/>
              <dgm:constr type="h" for="ch" forName="ParentBackground8" refType="h" fact="0.5319"/>
              <dgm:constr type="r" for="ch" forName="Child8" refType="w" fact="0.353"/>
              <dgm:constr type="t" for="ch" forName="Child8" refType="h" fact="0.6876"/>
              <dgm:constr type="w" for="ch" forName="Child8" refType="w" fact="0.081"/>
              <dgm:constr type="h" for="ch" forName="Child8" refType="h" fact="0.3124"/>
              <dgm:constr type="r" for="ch" forName="Accent7" refType="w" fact="0.4636"/>
              <dgm:constr type="t" for="ch" forName="Accent7" refType="h" fact="-0.0109"/>
              <dgm:constr type="w" for="ch" forName="Accent7" refType="w" fact="0.1228"/>
              <dgm:constr type="h" for="ch" forName="Accent7" refType="h" fact="0.806"/>
              <dgm:constr type="r" for="ch" forName="ParentBackground7" refType="w" fact="0.4427"/>
              <dgm:constr type="t" for="ch" forName="ParentBackground7" refType="h" fact="0.1262"/>
              <dgm:constr type="w" for="ch" forName="ParentBackground7" refType="w" fact="0.081"/>
              <dgm:constr type="h" for="ch" forName="ParentBackground7" refType="h" fact="0.5319"/>
              <dgm:constr type="r" for="ch" forName="Child7" refType="w" fact="0.4427"/>
              <dgm:constr type="t" for="ch" forName="Child7" refType="h" fact="0.6876"/>
              <dgm:constr type="w" for="ch" forName="Child7" refType="w" fact="0.081"/>
              <dgm:constr type="h" for="ch" forName="Child7" refType="h" fact="0.3124"/>
              <dgm:constr type="r" for="ch" forName="Accent6" refType="w" fact="0.5533"/>
              <dgm:constr type="t" for="ch" forName="Accent6" refType="h" fact="-0.0109"/>
              <dgm:constr type="w" for="ch" forName="Accent6" refType="w" fact="0.1228"/>
              <dgm:constr type="h" for="ch" forName="Accent6" refType="h" fact="0.806"/>
              <dgm:constr type="r" for="ch" forName="ParentBackground6" refType="w" fact="0.5323"/>
              <dgm:constr type="t" for="ch" forName="ParentBackground6" refType="h" fact="0.1262"/>
              <dgm:constr type="w" for="ch" forName="ParentBackground6" refType="w" fact="0.081"/>
              <dgm:constr type="h" for="ch" forName="ParentBackground6" refType="h" fact="0.5319"/>
              <dgm:constr type="r" for="ch" forName="Child6" refType="w" fact="0.5323"/>
              <dgm:constr type="t" for="ch" forName="Child6" refType="h" fact="0.6876"/>
              <dgm:constr type="w" for="ch" forName="Child6" refType="w" fact="0.081"/>
              <dgm:constr type="h" for="ch" forName="Child6" refType="h" fact="0.3124"/>
              <dgm:constr type="r" for="ch" forName="Accent5" refType="w" fact="0.6429"/>
              <dgm:constr type="t" for="ch" forName="Accent5" refType="h" fact="-0.0109"/>
              <dgm:constr type="w" for="ch" forName="Accent5" refType="w" fact="0.1228"/>
              <dgm:constr type="h" for="ch" forName="Accent5" refType="h" fact="0.806"/>
              <dgm:constr type="r" for="ch" forName="ParentBackground5" refType="w" fact="0.622"/>
              <dgm:constr type="t" for="ch" forName="ParentBackground5" refType="h" fact="0.1262"/>
              <dgm:constr type="w" for="ch" forName="ParentBackground5" refType="w" fact="0.081"/>
              <dgm:constr type="h" for="ch" forName="ParentBackground5" refType="h" fact="0.5319"/>
              <dgm:constr type="r" for="ch" forName="Child5" refType="w" fact="0.622"/>
              <dgm:constr type="t" for="ch" forName="Child5" refType="h" fact="0.6876"/>
              <dgm:constr type="w" for="ch" forName="Child5" refType="w" fact="0.081"/>
              <dgm:constr type="h" for="ch" forName="Child5" refType="h" fact="0.3124"/>
              <dgm:constr type="r" for="ch" forName="Accent4" refType="w" fact="0.7326"/>
              <dgm:constr type="t" for="ch" forName="Accent4" refType="h" fact="-0.0109"/>
              <dgm:constr type="w" for="ch" forName="Accent4" refType="w" fact="0.1228"/>
              <dgm:constr type="h" for="ch" forName="Accent4" refType="h" fact="0.806"/>
              <dgm:constr type="r" for="ch" forName="ParentBackground4" refType="w" fact="0.7117"/>
              <dgm:constr type="t" for="ch" forName="ParentBackground4" refType="h" fact="0.1262"/>
              <dgm:constr type="w" for="ch" forName="ParentBackground4" refType="w" fact="0.081"/>
              <dgm:constr type="h" for="ch" forName="ParentBackground4" refType="h" fact="0.5319"/>
              <dgm:constr type="r" for="ch" forName="Child4" refType="w" fact="0.7117"/>
              <dgm:constr type="t" for="ch" forName="Child4" refType="h" fact="0.6876"/>
              <dgm:constr type="w" for="ch" forName="Child4" refType="w" fact="0.081"/>
              <dgm:constr type="h" for="ch" forName="Child4" refType="h" fact="0.3124"/>
              <dgm:constr type="r" for="ch" forName="Accent3" refType="w" fact="0.8223"/>
              <dgm:constr type="t" for="ch" forName="Accent3" refType="h" fact="-0.0109"/>
              <dgm:constr type="w" for="ch" forName="Accent3" refType="w" fact="0.1228"/>
              <dgm:constr type="h" for="ch" forName="Accent3" refType="h" fact="0.806"/>
              <dgm:constr type="r" for="ch" forName="ParentBackground3" refType="w" fact="0.8014"/>
              <dgm:constr type="t" for="ch" forName="ParentBackground3" refType="h" fact="0.1262"/>
              <dgm:constr type="w" for="ch" forName="ParentBackground3" refType="w" fact="0.081"/>
              <dgm:constr type="h" for="ch" forName="ParentBackground3" refType="h" fact="0.5319"/>
              <dgm:constr type="r" for="ch" forName="Child3" refType="w" fact="0.8014"/>
              <dgm:constr type="t" for="ch" forName="Child3" refType="h" fact="0.6876"/>
              <dgm:constr type="w" for="ch" forName="Child3" refType="w" fact="0.081"/>
              <dgm:constr type="h" for="ch" forName="Child3" refType="h" fact="0.3124"/>
              <dgm:constr type="r" for="ch" forName="Accent2" refType="w" fact="0.912"/>
              <dgm:constr type="t" for="ch" forName="Accent2" refType="h" fact="-0.0109"/>
              <dgm:constr type="w" for="ch" forName="Accent2" refType="w" fact="0.1228"/>
              <dgm:constr type="h" for="ch" forName="Accent2" refType="h" fact="0.806"/>
              <dgm:constr type="r" for="ch" forName="ParentBackground2" refType="w" fact="0.8911"/>
              <dgm:constr type="t" for="ch" forName="ParentBackground2" refType="h" fact="0.1262"/>
              <dgm:constr type="w" for="ch" forName="ParentBackground2" refType="w" fact="0.081"/>
              <dgm:constr type="h" for="ch" forName="ParentBackground2" refType="h" fact="0.5319"/>
              <dgm:constr type="r" for="ch" forName="Child2" refType="w" fact="0.8911"/>
              <dgm:constr type="t" for="ch" forName="Child2" refType="h" fact="0.6876"/>
              <dgm:constr type="w" for="ch" forName="Child2" refType="w" fact="0.081"/>
              <dgm:constr type="h" for="ch" forName="Child2" refType="h" fact="0.3124"/>
              <dgm:constr type="r" for="ch" forName="Accent1" refType="w" fact="1.0017"/>
              <dgm:constr type="t" for="ch" forName="Accent1" refType="h" fact="-0.0109"/>
              <dgm:constr type="w" for="ch" forName="Accent1" refType="w" fact="0.1228"/>
              <dgm:constr type="h" for="ch" forName="Accent1" refType="h" fact="0.806"/>
              <dgm:constr type="r" for="ch" forName="ParentBackground1" refType="w" fact="0.9808"/>
              <dgm:constr type="t" for="ch" forName="ParentBackground1" refType="h" fact="0.1262"/>
              <dgm:constr type="w" for="ch" forName="ParentBackground1" refType="w" fact="0.081"/>
              <dgm:constr type="h" for="ch" forName="ParentBackground1" refType="h" fact="0.5319"/>
              <dgm:constr type="r" for="ch" forName="Child1" refType="w" fact="0.9808"/>
              <dgm:constr type="t" for="ch" forName="Child1" refType="h" fact="0.6876"/>
              <dgm:constr type="w" for="ch" forName="Child1" refType="w" fact="0.081"/>
              <dgm:constr type="h" for="ch" forName="Child1" refType="h" fact="0.3124"/>
            </dgm:constrLst>
          </dgm:else>
        </dgm:choose>
      </dgm:else>
    </dgm:choose>
    <dgm:forEach name="wrapper" axis="self" ptType="parTrans">
      <dgm:forEach name="accentRepeat" axis="self">
        <dgm:layoutNode name="Accent" styleLbl="node1">
          <dgm:alg type="sp"/>
          <dgm:choose name="Name28">
            <dgm:if name="Name29" axis="followSib" ptType="node" func="cnt" op="equ" val="0">
              <dgm:shape xmlns:r="http://schemas.openxmlformats.org/officeDocument/2006/relationships" type="ellipse" r:blip="">
                <dgm:adjLst/>
              </dgm:shape>
            </dgm:if>
            <dgm:else name="Name30">
              <dgm:choose name="Name31">
                <dgm:if name="Name32" axis="precedSib" ptType="node" func="cnt" op="equ" val="10">
                  <dgm:shape xmlns:r="http://schemas.openxmlformats.org/officeDocument/2006/relationships" type="ellipse" r:blip="">
                    <dgm:adjLst/>
                  </dgm:shape>
                </dgm:if>
                <dgm:else name="Name33">
                  <dgm:choose name="Name34">
                    <dgm:if name="Name35" func="var" arg="dir" op="equ" val="norm">
                      <dgm:shape xmlns:r="http://schemas.openxmlformats.org/officeDocument/2006/relationships" rot="45" type="teardrop" r:blip="">
                        <dgm:adjLst>
                          <dgm:adj idx="1" val="1"/>
                        </dgm:adjLst>
                      </dgm:shape>
                    </dgm:if>
                    <dgm:else name="Name36">
                      <dgm:shape xmlns:r="http://schemas.openxmlformats.org/officeDocument/2006/relationships" rot="225" type="teardrop" r:blip="">
                        <dgm:adjLst>
                          <dgm:adj idx="1" val="1"/>
                        </dgm:adjLst>
                      </dgm:shape>
                    </dgm:else>
                  </dgm:choose>
                </dgm:else>
              </dgm:choose>
            </dgm:else>
          </dgm:choose>
          <dgm:presOf/>
        </dgm:layoutNode>
      </dgm:forEach>
      <dgm:forEach name="parentBackgroundRepeat" axis="self">
        <dgm:layoutNode name="ParentBackground" styleLbl="fgAcc1">
          <dgm:alg type="sp"/>
          <dgm:shape xmlns:r="http://schemas.openxmlformats.org/officeDocument/2006/relationships" type="ellipse" r:blip="">
            <dgm:adjLst/>
          </dgm:shape>
          <dgm:presOf axis="self" ptType="node"/>
        </dgm:layoutNode>
      </dgm:forEach>
    </dgm:forEach>
    <dgm:forEach name="Name37" axis="ch" ptType="node" st="11" cnt="1">
      <dgm:layoutNode name="Accent11">
        <dgm:alg type="sp"/>
        <dgm:shape xmlns:r="http://schemas.openxmlformats.org/officeDocument/2006/relationships" r:blip="">
          <dgm:adjLst/>
        </dgm:shape>
        <dgm:presOf/>
        <dgm:constrLst/>
        <dgm:forEach name="Name38" ref="accentRepeat"/>
      </dgm:layoutNode>
      <dgm:layoutNode name="ParentBackground11">
        <dgm:alg type="sp"/>
        <dgm:shape xmlns:r="http://schemas.openxmlformats.org/officeDocument/2006/relationships" r:blip="">
          <dgm:adjLst/>
        </dgm:shape>
        <dgm:presOf/>
        <dgm:forEach name="Name39" ref="parentBackgroundRepeat"/>
      </dgm:layoutNode>
      <dgm:choose name="Name40">
        <dgm:if name="Name41" axis="ch" ptType="node" func="cnt" op="gte" val="1">
          <dgm:layoutNode name="Child1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2"/>
      </dgm:choose>
      <dgm:layoutNode name="Parent1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3" axis="ch" ptType="node" st="10" cnt="1">
      <dgm:layoutNode name="Accent10">
        <dgm:alg type="sp"/>
        <dgm:shape xmlns:r="http://schemas.openxmlformats.org/officeDocument/2006/relationships" r:blip="">
          <dgm:adjLst/>
        </dgm:shape>
        <dgm:presOf/>
        <dgm:constrLst/>
        <dgm:forEach name="Name44" ref="accentRepeat"/>
      </dgm:layoutNode>
      <dgm:layoutNode name="ParentBackground10">
        <dgm:alg type="sp"/>
        <dgm:shape xmlns:r="http://schemas.openxmlformats.org/officeDocument/2006/relationships" r:blip="">
          <dgm:adjLst/>
        </dgm:shape>
        <dgm:presOf/>
        <dgm:forEach name="Name45" ref="parentBackgroundRepeat"/>
      </dgm:layoutNode>
      <dgm:choose name="Name46">
        <dgm:if name="Name47" axis="ch" ptType="node" func="cnt" op="gte" val="1">
          <dgm:layoutNode name="Child10"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8"/>
      </dgm:choose>
      <dgm:layoutNode name="Parent10"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9" axis="ch" ptType="node" st="9" cnt="1">
      <dgm:layoutNode name="Accent9">
        <dgm:alg type="sp"/>
        <dgm:shape xmlns:r="http://schemas.openxmlformats.org/officeDocument/2006/relationships" r:blip="">
          <dgm:adjLst/>
        </dgm:shape>
        <dgm:presOf/>
        <dgm:constrLst/>
        <dgm:forEach name="Name50" ref="accentRepeat"/>
      </dgm:layoutNode>
      <dgm:layoutNode name="ParentBackground9">
        <dgm:alg type="sp"/>
        <dgm:shape xmlns:r="http://schemas.openxmlformats.org/officeDocument/2006/relationships" r:blip="">
          <dgm:adjLst/>
        </dgm:shape>
        <dgm:presOf/>
        <dgm:forEach name="Name51" ref="parentBackgroundRepeat"/>
      </dgm:layoutNode>
      <dgm:choose name="Name52">
        <dgm:if name="Name53" axis="ch" ptType="node" func="cnt" op="gte" val="1">
          <dgm:layoutNode name="Child9"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54"/>
      </dgm:choose>
      <dgm:layoutNode name="Parent9"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55" axis="ch" ptType="node" st="8" cnt="1">
      <dgm:layoutNode name="Accent8">
        <dgm:alg type="sp"/>
        <dgm:shape xmlns:r="http://schemas.openxmlformats.org/officeDocument/2006/relationships" r:blip="">
          <dgm:adjLst/>
        </dgm:shape>
        <dgm:presOf/>
        <dgm:constrLst/>
        <dgm:forEach name="Name56" ref="accentRepeat"/>
      </dgm:layoutNode>
      <dgm:layoutNode name="ParentBackground8">
        <dgm:alg type="sp"/>
        <dgm:shape xmlns:r="http://schemas.openxmlformats.org/officeDocument/2006/relationships" r:blip="">
          <dgm:adjLst/>
        </dgm:shape>
        <dgm:presOf/>
        <dgm:forEach name="Name57" ref="parentBackgroundRepeat"/>
      </dgm:layoutNode>
      <dgm:choose name="Name58">
        <dgm:if name="Name59" axis="ch" ptType="node" func="cnt" op="gte" val="1">
          <dgm:layoutNode name="Child8"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0"/>
      </dgm:choose>
      <dgm:layoutNode name="Parent8"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1" axis="ch" ptType="node" st="7" cnt="1">
      <dgm:layoutNode name="Accent7">
        <dgm:alg type="sp"/>
        <dgm:shape xmlns:r="http://schemas.openxmlformats.org/officeDocument/2006/relationships" r:blip="">
          <dgm:adjLst/>
        </dgm:shape>
        <dgm:presOf/>
        <dgm:constrLst/>
        <dgm:forEach name="Name62" ref="accentRepeat"/>
      </dgm:layoutNode>
      <dgm:layoutNode name="ParentBackground7">
        <dgm:alg type="sp"/>
        <dgm:shape xmlns:r="http://schemas.openxmlformats.org/officeDocument/2006/relationships" r:blip="">
          <dgm:adjLst/>
        </dgm:shape>
        <dgm:presOf/>
        <dgm:forEach name="Name63" ref="parentBackgroundRepeat"/>
      </dgm:layoutNode>
      <dgm:choose name="Name64">
        <dgm:if name="Name65" axis="ch" ptType="node" func="cnt" op="gte" val="1">
          <dgm:layoutNode name="Child7"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6"/>
      </dgm:choose>
      <dgm:layoutNode name="Parent7"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7" axis="ch" ptType="node" st="6" cnt="1">
      <dgm:layoutNode name="Accent6">
        <dgm:alg type="sp"/>
        <dgm:shape xmlns:r="http://schemas.openxmlformats.org/officeDocument/2006/relationships" r:blip="">
          <dgm:adjLst/>
        </dgm:shape>
        <dgm:presOf/>
        <dgm:constrLst/>
        <dgm:forEach name="Name68" ref="accentRepeat"/>
      </dgm:layoutNode>
      <dgm:layoutNode name="ParentBackground6">
        <dgm:alg type="sp"/>
        <dgm:shape xmlns:r="http://schemas.openxmlformats.org/officeDocument/2006/relationships" r:blip="">
          <dgm:adjLst/>
        </dgm:shape>
        <dgm:presOf/>
        <dgm:forEach name="Name69" ref="parentBackgroundRepeat"/>
      </dgm:layoutNode>
      <dgm:choose name="Name70">
        <dgm:if name="Name71" axis="ch" ptType="node" func="cnt" op="gte" val="1">
          <dgm:layoutNode name="Child6"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2"/>
      </dgm:choose>
      <dgm:layoutNode name="Parent6"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3" axis="ch" ptType="node" st="5" cnt="1">
      <dgm:layoutNode name="Accent5">
        <dgm:alg type="sp"/>
        <dgm:shape xmlns:r="http://schemas.openxmlformats.org/officeDocument/2006/relationships" r:blip="">
          <dgm:adjLst/>
        </dgm:shape>
        <dgm:presOf/>
        <dgm:constrLst/>
        <dgm:forEach name="Name74" ref="accentRepeat"/>
      </dgm:layoutNode>
      <dgm:layoutNode name="ParentBackground5">
        <dgm:alg type="sp"/>
        <dgm:shape xmlns:r="http://schemas.openxmlformats.org/officeDocument/2006/relationships" r:blip="">
          <dgm:adjLst/>
        </dgm:shape>
        <dgm:presOf/>
        <dgm:forEach name="Name75" ref="parentBackgroundRepeat"/>
      </dgm:layoutNode>
      <dgm:choose name="Name76">
        <dgm:if name="Name77" axis="ch" ptType="node" func="cnt" op="gte" val="1">
          <dgm:layoutNode name="Child5"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8"/>
      </dgm:choose>
      <dgm:layoutNode name="Parent5"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9" axis="ch" ptType="node" st="4" cnt="1">
      <dgm:layoutNode name="Accent4">
        <dgm:alg type="sp"/>
        <dgm:shape xmlns:r="http://schemas.openxmlformats.org/officeDocument/2006/relationships" r:blip="">
          <dgm:adjLst/>
        </dgm:shape>
        <dgm:presOf/>
        <dgm:constrLst/>
        <dgm:forEach name="Name80" ref="accentRepeat"/>
      </dgm:layoutNode>
      <dgm:layoutNode name="ParentBackground4">
        <dgm:alg type="sp"/>
        <dgm:shape xmlns:r="http://schemas.openxmlformats.org/officeDocument/2006/relationships" r:blip="">
          <dgm:adjLst/>
        </dgm:shape>
        <dgm:presOf/>
        <dgm:forEach name="Name81" ref="parentBackgroundRepeat"/>
      </dgm:layoutNode>
      <dgm:choose name="Name82">
        <dgm:if name="Name83" axis="ch" ptType="node" func="cnt" op="gte" val="1">
          <dgm:layoutNode name="Child4"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84"/>
      </dgm:choose>
      <dgm:layoutNode name="Parent4"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85" axis="ch" ptType="node" st="3" cnt="1">
      <dgm:layoutNode name="Accent3">
        <dgm:alg type="sp"/>
        <dgm:shape xmlns:r="http://schemas.openxmlformats.org/officeDocument/2006/relationships" r:blip="">
          <dgm:adjLst/>
        </dgm:shape>
        <dgm:presOf/>
        <dgm:constrLst/>
        <dgm:forEach name="Name86" ref="accentRepeat"/>
      </dgm:layoutNode>
      <dgm:layoutNode name="ParentBackground3">
        <dgm:alg type="sp"/>
        <dgm:shape xmlns:r="http://schemas.openxmlformats.org/officeDocument/2006/relationships" r:blip="">
          <dgm:adjLst/>
        </dgm:shape>
        <dgm:presOf/>
        <dgm:forEach name="Name87" ref="parentBackgroundRepeat"/>
      </dgm:layoutNode>
      <dgm:choose name="Name88">
        <dgm:if name="Name89" axis="ch" ptType="node" func="cnt" op="gte" val="1">
          <dgm:layoutNode name="Child3"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0"/>
      </dgm:choose>
      <dgm:layoutNode name="Parent3"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1" axis="ch" ptType="node" st="2" cnt="1">
      <dgm:layoutNode name="Accent2">
        <dgm:alg type="sp"/>
        <dgm:shape xmlns:r="http://schemas.openxmlformats.org/officeDocument/2006/relationships" r:blip="">
          <dgm:adjLst/>
        </dgm:shape>
        <dgm:presOf/>
        <dgm:constrLst/>
        <dgm:forEach name="Name92" ref="accentRepeat"/>
      </dgm:layoutNode>
      <dgm:layoutNode name="ParentBackground2" styleLbl="fgAcc1">
        <dgm:alg type="sp"/>
        <dgm:shape xmlns:r="http://schemas.openxmlformats.org/officeDocument/2006/relationships" r:blip="">
          <dgm:adjLst/>
        </dgm:shape>
        <dgm:presOf/>
        <dgm:forEach name="Name93" ref="parentBackgroundRepeat"/>
      </dgm:layoutNode>
      <dgm:choose name="Name94">
        <dgm:if name="Name95" axis="ch" ptType="node" func="cnt" op="gte" val="1">
          <dgm:layoutNode name="Child2"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6"/>
      </dgm:choose>
      <dgm:layoutNode name="Parent2"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7" axis="ch" ptType="node" cnt="1">
      <dgm:layoutNode name="Accent1">
        <dgm:alg type="sp"/>
        <dgm:shape xmlns:r="http://schemas.openxmlformats.org/officeDocument/2006/relationships" r:blip="">
          <dgm:adjLst/>
        </dgm:shape>
        <dgm:presOf/>
        <dgm:constrLst/>
        <dgm:forEach name="Name98" ref="accentRepeat"/>
      </dgm:layoutNode>
      <dgm:layoutNode name="ParentBackground1">
        <dgm:alg type="sp"/>
        <dgm:shape xmlns:r="http://schemas.openxmlformats.org/officeDocument/2006/relationships" r:blip="">
          <dgm:adjLst/>
        </dgm:shape>
        <dgm:presOf/>
        <dgm:forEach name="Name99" ref="parentBackgroundRepeat"/>
      </dgm:layoutNode>
      <dgm:choose name="Name100">
        <dgm:if name="Name101" axis="ch" ptType="node" func="cnt" op="gte" val="1">
          <dgm:layoutNode name="Child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102"/>
      </dgm:choose>
      <dgm:layoutNode name="Parent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5">
  <dgm:title val=""/>
  <dgm:desc val=""/>
  <dgm:catLst>
    <dgm:cat type="simple" pri="10500"/>
  </dgm:catLst>
  <dgm:scene3d>
    <a:camera prst="orthographicFront"/>
    <a:lightRig rig="threePt" dir="t"/>
  </dgm:scene3d>
  <dgm:styleLbl name="node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ln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vennNode1">
    <dgm:scene3d>
      <a:camera prst="orthographicFront"/>
      <a:lightRig rig="threePt" dir="t"/>
    </dgm:scene3d>
    <dgm:sp3d/>
    <dgm:txPr/>
    <dgm:style>
      <a:lnRef idx="0">
        <a:scrgbClr r="0" g="0" b="0"/>
      </a:lnRef>
      <a:fillRef idx="3">
        <a:scrgbClr r="0" g="0" b="0"/>
      </a:fillRef>
      <a:effectRef idx="3">
        <a:scrgbClr r="0" g="0" b="0"/>
      </a:effectRef>
      <a:fontRef idx="minor">
        <a:schemeClr val="tx1"/>
      </a:fontRef>
    </dgm:style>
  </dgm:styleLbl>
  <dgm:styleLbl name="alignNode1">
    <dgm:scene3d>
      <a:camera prst="orthographicFront"/>
      <a:lightRig rig="threePt" dir="t"/>
    </dgm:scene3d>
    <dgm:sp3d/>
    <dgm:txPr/>
    <dgm:style>
      <a:lnRef idx="1">
        <a:scrgbClr r="0" g="0" b="0"/>
      </a:lnRef>
      <a:fillRef idx="3">
        <a:scrgbClr r="0" g="0" b="0"/>
      </a:fillRef>
      <a:effectRef idx="3">
        <a:scrgbClr r="0" g="0" b="0"/>
      </a:effectRef>
      <a:fontRef idx="minor">
        <a:schemeClr val="lt1"/>
      </a:fontRef>
    </dgm:style>
  </dgm:styleLbl>
  <dgm:styleLbl name="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align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b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1">
        <a:scrgbClr r="0" g="0" b="0"/>
      </a:lnRef>
      <a:fillRef idx="0">
        <a:scrgbClr r="0" g="0" b="0"/>
      </a:fillRef>
      <a:effectRef idx="1">
        <a:scrgbClr r="0" g="0" b="0"/>
      </a:effectRef>
      <a:fontRef idx="minor"/>
    </dgm:style>
  </dgm:styleLbl>
  <dgm:styleLbl name="asst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con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Align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solidBg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f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0">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2">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3">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4">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2">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0">
        <a:scrgbClr r="0" g="0" b="0"/>
      </a:lnRef>
      <a:fillRef idx="3">
        <a:scrgbClr r="0" g="0" b="0"/>
      </a:fillRef>
      <a:effectRef idx="3">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2" Type="http://schemas.openxmlformats.org/officeDocument/2006/relationships/image" Target="../media/image3.pn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2" Type="http://schemas.openxmlformats.org/officeDocument/2006/relationships/image" Target="../media/image4.pn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2" Type="http://schemas.openxmlformats.org/officeDocument/2006/relationships/image" Target="../media/image4.pn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2" Type="http://schemas.openxmlformats.org/officeDocument/2006/relationships/image" Target="../media/image5.pn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3" Type="http://schemas.openxmlformats.org/officeDocument/2006/relationships/image" Target="../media/image7.png"/><Relationship Id="rId2" Type="http://schemas.openxmlformats.org/officeDocument/2006/relationships/image" Target="../media/image6.png"/><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2" Type="http://schemas.openxmlformats.org/officeDocument/2006/relationships/image" Target="../media/image8.png"/><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image" Target="../media/image9.png"/><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3" Type="http://schemas.openxmlformats.org/officeDocument/2006/relationships/image" Target="../media/image11.png"/><Relationship Id="rId2" Type="http://schemas.openxmlformats.org/officeDocument/2006/relationships/image" Target="../media/image10.png"/><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3" Type="http://schemas.openxmlformats.org/officeDocument/2006/relationships/image" Target="../media/image12.png"/><Relationship Id="rId2" Type="http://schemas.openxmlformats.org/officeDocument/2006/relationships/image" Target="../media/image10.png"/><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3" Type="http://schemas.openxmlformats.org/officeDocument/2006/relationships/image" Target="../media/image14.png"/><Relationship Id="rId2" Type="http://schemas.openxmlformats.org/officeDocument/2006/relationships/image" Target="../media/image13.png"/><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sp>
        <p:nvSpPr>
          <p:cNvPr id="20" name="Rectangle 19">
            <a:extLst>
              <a:ext uri="{FF2B5EF4-FFF2-40B4-BE49-F238E27FC236}">
                <a16:creationId xmlns:a16="http://schemas.microsoft.com/office/drawing/2014/main" id="{68B9F589-EA36-4C2C-ABFA-E7CF35765C27}"/>
              </a:ext>
            </a:extLst>
          </p:cNvPr>
          <p:cNvSpPr/>
          <p:nvPr userDrawn="1"/>
        </p:nvSpPr>
        <p:spPr>
          <a:xfrm>
            <a:off x="0" y="0"/>
            <a:ext cx="12192000" cy="6858000"/>
          </a:xfrm>
          <a:prstGeom prst="rect">
            <a:avLst/>
          </a:prstGeom>
          <a:blipFill dpi="0" rotWithShape="1">
            <a:blip r:embed="rId2" cstate="email">
              <a:alphaModFix amt="72000"/>
              <a:extLst>
                <a:ext uri="{28A0092B-C50C-407E-A947-70E740481C1C}">
                  <a14:useLocalDpi xmlns:a14="http://schemas.microsoft.com/office/drawing/2010/main"/>
                </a:ext>
              </a:extLst>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3503382" y="2975067"/>
            <a:ext cx="5185236" cy="907867"/>
          </a:xfrm>
          <a:prstGeom prst="rect">
            <a:avLst/>
          </a:prstGeom>
        </p:spPr>
        <p:txBody>
          <a:bodyPr lIns="91425" tIns="91425" rIns="91425" bIns="91425" anchor="ctr" anchorCtr="0">
            <a:normAutofit/>
          </a:bodyPr>
          <a:lstStyle>
            <a:lvl1pPr lvl="0" algn="ctr">
              <a:spcBef>
                <a:spcPts val="0"/>
              </a:spcBef>
              <a:buSzPct val="100000"/>
              <a:defRPr sz="4400">
                <a:solidFill>
                  <a:schemeClr val="bg1"/>
                </a:solidFill>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bg>
      <p:bgPr>
        <a:solidFill>
          <a:schemeClr val="accent6">
            <a:lumMod val="20000"/>
            <a:lumOff val="80000"/>
          </a:schemeClr>
        </a:solidFill>
        <a:effectLst/>
      </p:bgPr>
    </p:bg>
    <p:spTree>
      <p:nvGrpSpPr>
        <p:cNvPr id="1" name="Shape 20"/>
        <p:cNvGrpSpPr/>
        <p:nvPr/>
      </p:nvGrpSpPr>
      <p:grpSpPr>
        <a:xfrm>
          <a:off x="0" y="0"/>
          <a:ext cx="0" cy="0"/>
          <a:chOff x="0" y="0"/>
          <a:chExt cx="0" cy="0"/>
        </a:xfrm>
      </p:grpSpPr>
      <p:sp>
        <p:nvSpPr>
          <p:cNvPr id="21" name="Shape 21"/>
          <p:cNvSpPr txBox="1">
            <a:spLocks noGrp="1"/>
          </p:cNvSpPr>
          <p:nvPr userDrawn="1">
            <p:ph type="ctrTitle"/>
          </p:nvPr>
        </p:nvSpPr>
        <p:spPr>
          <a:xfrm>
            <a:off x="573751" y="2019300"/>
            <a:ext cx="3932497" cy="1458057"/>
          </a:xfrm>
          <a:prstGeom prst="rect">
            <a:avLst/>
          </a:prstGeom>
        </p:spPr>
        <p:txBody>
          <a:bodyPr lIns="91425" tIns="91425" rIns="91425" bIns="91425" anchor="b" anchorCtr="0"/>
          <a:lstStyle>
            <a:lvl1pPr lvl="0" algn="ctr" rtl="0">
              <a:spcBef>
                <a:spcPts val="0"/>
              </a:spcBef>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userDrawn="1">
            <p:ph type="subTitle" idx="1"/>
          </p:nvPr>
        </p:nvSpPr>
        <p:spPr>
          <a:xfrm>
            <a:off x="573751" y="3648220"/>
            <a:ext cx="3932497" cy="531597"/>
          </a:xfrm>
          <a:prstGeom prst="rect">
            <a:avLst/>
          </a:prstGeom>
        </p:spPr>
        <p:txBody>
          <a:bodyPr lIns="91425" tIns="91425" rIns="91425" bIns="91425" anchor="t" anchorCtr="0"/>
          <a:lstStyle>
            <a:lvl1pPr lvl="0" algn="ctr" rtl="0">
              <a:spcBef>
                <a:spcPts val="0"/>
              </a:spcBef>
              <a:buClr>
                <a:srgbClr val="33CCFF"/>
              </a:buClr>
              <a:buSzPct val="100000"/>
              <a:buNone/>
              <a:defRPr sz="2400">
                <a:solidFill>
                  <a:srgbClr val="33CCFF"/>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pic>
        <p:nvPicPr>
          <p:cNvPr id="4" name="Picture 3">
            <a:extLst>
              <a:ext uri="{FF2B5EF4-FFF2-40B4-BE49-F238E27FC236}">
                <a16:creationId xmlns:a16="http://schemas.microsoft.com/office/drawing/2014/main" id="{C0C42A85-A73E-48BF-8F9F-82B6BEB02EF6}"/>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2971800" y="0"/>
            <a:ext cx="9220200" cy="6858000"/>
          </a:xfrm>
          <a:prstGeom prst="rect">
            <a:avLst/>
          </a:prstGeom>
        </p:spPr>
      </p:pic>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p:cSld name="Quote">
    <p:spTree>
      <p:nvGrpSpPr>
        <p:cNvPr id="1" name="Shape 33"/>
        <p:cNvGrpSpPr/>
        <p:nvPr/>
      </p:nvGrpSpPr>
      <p:grpSpPr>
        <a:xfrm>
          <a:off x="0" y="0"/>
          <a:ext cx="0" cy="0"/>
          <a:chOff x="0" y="0"/>
          <a:chExt cx="0" cy="0"/>
        </a:xfrm>
      </p:grpSpPr>
      <p:pic>
        <p:nvPicPr>
          <p:cNvPr id="3" name="Picture 2">
            <a:extLst>
              <a:ext uri="{FF2B5EF4-FFF2-40B4-BE49-F238E27FC236}">
                <a16:creationId xmlns:a16="http://schemas.microsoft.com/office/drawing/2014/main" id="{675EC128-2942-46E7-B241-5A2054C6655E}"/>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1057" y="0"/>
            <a:ext cx="12193057" cy="6858000"/>
          </a:xfrm>
          <a:prstGeom prst="rect">
            <a:avLst/>
          </a:prstGeom>
        </p:spPr>
      </p:pic>
      <p:sp>
        <p:nvSpPr>
          <p:cNvPr id="4" name="Rectangle 3">
            <a:extLst>
              <a:ext uri="{FF2B5EF4-FFF2-40B4-BE49-F238E27FC236}">
                <a16:creationId xmlns:a16="http://schemas.microsoft.com/office/drawing/2014/main" id="{E4460D10-0C95-465F-A5F7-2F23EA203F7A}"/>
              </a:ext>
            </a:extLst>
          </p:cNvPr>
          <p:cNvSpPr/>
          <p:nvPr userDrawn="1"/>
        </p:nvSpPr>
        <p:spPr>
          <a:xfrm>
            <a:off x="1343025" y="1085850"/>
            <a:ext cx="9505950" cy="4686300"/>
          </a:xfrm>
          <a:prstGeom prst="rect">
            <a:avLst/>
          </a:prstGeom>
          <a:solidFill>
            <a:schemeClr val="accent1">
              <a:alpha val="94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 name="Shape 34"/>
          <p:cNvSpPr txBox="1">
            <a:spLocks noGrp="1"/>
          </p:cNvSpPr>
          <p:nvPr>
            <p:ph type="body" idx="1"/>
          </p:nvPr>
        </p:nvSpPr>
        <p:spPr>
          <a:xfrm>
            <a:off x="2967600" y="2882399"/>
            <a:ext cx="6256800" cy="1093199"/>
          </a:xfrm>
          <a:prstGeom prst="rect">
            <a:avLst/>
          </a:prstGeom>
        </p:spPr>
        <p:txBody>
          <a:bodyPr lIns="91425" tIns="91425" rIns="91425" bIns="91425" anchor="ctr" anchorCtr="0">
            <a:normAutofit/>
          </a:bodyPr>
          <a:lstStyle>
            <a:lvl1pPr marL="0" lvl="0" indent="0" algn="ctr" rtl="0">
              <a:lnSpc>
                <a:spcPct val="100000"/>
              </a:lnSpc>
              <a:spcBef>
                <a:spcPts val="0"/>
              </a:spcBef>
              <a:buNone/>
              <a:defRPr sz="2000" b="0" i="1">
                <a:solidFill>
                  <a:schemeClr val="bg1"/>
                </a:solidFill>
              </a:defRPr>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x" preserve="1">
  <p:cSld name="Title + 1 column">
    <p:spTree>
      <p:nvGrpSpPr>
        <p:cNvPr id="1" name="Shape 46"/>
        <p:cNvGrpSpPr/>
        <p:nvPr/>
      </p:nvGrpSpPr>
      <p:grpSpPr>
        <a:xfrm>
          <a:off x="0" y="0"/>
          <a:ext cx="0" cy="0"/>
          <a:chOff x="0" y="0"/>
          <a:chExt cx="0" cy="0"/>
        </a:xfrm>
      </p:grpSpPr>
      <p:grpSp>
        <p:nvGrpSpPr>
          <p:cNvPr id="8" name="Group 7">
            <a:extLst>
              <a:ext uri="{FF2B5EF4-FFF2-40B4-BE49-F238E27FC236}">
                <a16:creationId xmlns:a16="http://schemas.microsoft.com/office/drawing/2014/main" id="{FA4D0A4F-4238-40EF-AE09-2BA2F3B7A909}"/>
              </a:ext>
            </a:extLst>
          </p:cNvPr>
          <p:cNvGrpSpPr/>
          <p:nvPr userDrawn="1"/>
        </p:nvGrpSpPr>
        <p:grpSpPr>
          <a:xfrm>
            <a:off x="0" y="89781"/>
            <a:ext cx="12192000" cy="6659818"/>
            <a:chOff x="0" y="207769"/>
            <a:chExt cx="12192000" cy="6659818"/>
          </a:xfrm>
          <a:solidFill>
            <a:schemeClr val="accent1">
              <a:lumMod val="40000"/>
              <a:lumOff val="60000"/>
              <a:alpha val="21000"/>
            </a:schemeClr>
          </a:solidFill>
        </p:grpSpPr>
        <p:sp>
          <p:nvSpPr>
            <p:cNvPr id="9" name="Isosceles Triangle 8">
              <a:extLst>
                <a:ext uri="{FF2B5EF4-FFF2-40B4-BE49-F238E27FC236}">
                  <a16:creationId xmlns:a16="http://schemas.microsoft.com/office/drawing/2014/main" id="{C9856071-91A0-4793-A3D3-BD23775A6498}"/>
                </a:ext>
              </a:extLst>
            </p:cNvPr>
            <p:cNvSpPr/>
            <p:nvPr/>
          </p:nvSpPr>
          <p:spPr>
            <a:xfrm>
              <a:off x="0" y="207769"/>
              <a:ext cx="2188564" cy="1663909"/>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Isosceles Triangle 9">
              <a:extLst>
                <a:ext uri="{FF2B5EF4-FFF2-40B4-BE49-F238E27FC236}">
                  <a16:creationId xmlns:a16="http://schemas.microsoft.com/office/drawing/2014/main" id="{E8D71C92-73F5-42EF-A7FA-45005632DD4C}"/>
                </a:ext>
              </a:extLst>
            </p:cNvPr>
            <p:cNvSpPr/>
            <p:nvPr/>
          </p:nvSpPr>
          <p:spPr>
            <a:xfrm>
              <a:off x="2266670" y="209860"/>
              <a:ext cx="2188564" cy="1663909"/>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a:p>
          </p:txBody>
        </p:sp>
        <p:sp>
          <p:nvSpPr>
            <p:cNvPr id="11" name="Isosceles Triangle 10">
              <a:extLst>
                <a:ext uri="{FF2B5EF4-FFF2-40B4-BE49-F238E27FC236}">
                  <a16:creationId xmlns:a16="http://schemas.microsoft.com/office/drawing/2014/main" id="{5858EF00-CBB2-4FFE-BD42-80F31F9955A5}"/>
                </a:ext>
              </a:extLst>
            </p:cNvPr>
            <p:cNvSpPr/>
            <p:nvPr/>
          </p:nvSpPr>
          <p:spPr>
            <a:xfrm>
              <a:off x="4533340" y="209860"/>
              <a:ext cx="2188564" cy="1663909"/>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a:p>
          </p:txBody>
        </p:sp>
        <p:sp>
          <p:nvSpPr>
            <p:cNvPr id="12" name="Isosceles Triangle 11">
              <a:extLst>
                <a:ext uri="{FF2B5EF4-FFF2-40B4-BE49-F238E27FC236}">
                  <a16:creationId xmlns:a16="http://schemas.microsoft.com/office/drawing/2014/main" id="{550645CE-2BFC-43EA-8823-9DCCDC532EE4}"/>
                </a:ext>
              </a:extLst>
            </p:cNvPr>
            <p:cNvSpPr/>
            <p:nvPr/>
          </p:nvSpPr>
          <p:spPr>
            <a:xfrm>
              <a:off x="6800010" y="209860"/>
              <a:ext cx="2188564" cy="1663909"/>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a:p>
          </p:txBody>
        </p:sp>
        <p:sp>
          <p:nvSpPr>
            <p:cNvPr id="13" name="Isosceles Triangle 12">
              <a:extLst>
                <a:ext uri="{FF2B5EF4-FFF2-40B4-BE49-F238E27FC236}">
                  <a16:creationId xmlns:a16="http://schemas.microsoft.com/office/drawing/2014/main" id="{7AAF5452-43FD-4F29-892D-504CC9E98824}"/>
                </a:ext>
              </a:extLst>
            </p:cNvPr>
            <p:cNvSpPr/>
            <p:nvPr/>
          </p:nvSpPr>
          <p:spPr>
            <a:xfrm>
              <a:off x="9066680" y="209860"/>
              <a:ext cx="2188564" cy="1663909"/>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a:p>
          </p:txBody>
        </p:sp>
        <p:sp>
          <p:nvSpPr>
            <p:cNvPr id="14" name="Freeform: Shape 13">
              <a:extLst>
                <a:ext uri="{FF2B5EF4-FFF2-40B4-BE49-F238E27FC236}">
                  <a16:creationId xmlns:a16="http://schemas.microsoft.com/office/drawing/2014/main" id="{1CE5219A-150E-4DB2-8B4F-02412395901A}"/>
                </a:ext>
              </a:extLst>
            </p:cNvPr>
            <p:cNvSpPr/>
            <p:nvPr/>
          </p:nvSpPr>
          <p:spPr>
            <a:xfrm>
              <a:off x="11333210" y="551143"/>
              <a:ext cx="858790" cy="1305832"/>
            </a:xfrm>
            <a:custGeom>
              <a:avLst/>
              <a:gdLst>
                <a:gd name="connsiteX0" fmla="*/ 858790 w 858790"/>
                <a:gd name="connsiteY0" fmla="*/ 0 h 1305832"/>
                <a:gd name="connsiteX1" fmla="*/ 858790 w 858790"/>
                <a:gd name="connsiteY1" fmla="*/ 1305832 h 1305832"/>
                <a:gd name="connsiteX2" fmla="*/ 0 w 858790"/>
                <a:gd name="connsiteY2" fmla="*/ 1305832 h 1305832"/>
              </a:gdLst>
              <a:ahLst/>
              <a:cxnLst>
                <a:cxn ang="0">
                  <a:pos x="connsiteX0" y="connsiteY0"/>
                </a:cxn>
                <a:cxn ang="0">
                  <a:pos x="connsiteX1" y="connsiteY1"/>
                </a:cxn>
                <a:cxn ang="0">
                  <a:pos x="connsiteX2" y="connsiteY2"/>
                </a:cxn>
              </a:cxnLst>
              <a:rect l="l" t="t" r="r" b="b"/>
              <a:pathLst>
                <a:path w="858790" h="1305832">
                  <a:moveTo>
                    <a:pt x="858790" y="0"/>
                  </a:moveTo>
                  <a:lnTo>
                    <a:pt x="858790" y="1305832"/>
                  </a:lnTo>
                  <a:lnTo>
                    <a:pt x="0" y="1305832"/>
                  </a:ln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a:p>
          </p:txBody>
        </p:sp>
        <p:sp>
          <p:nvSpPr>
            <p:cNvPr id="15" name="Isosceles Triangle 14">
              <a:extLst>
                <a:ext uri="{FF2B5EF4-FFF2-40B4-BE49-F238E27FC236}">
                  <a16:creationId xmlns:a16="http://schemas.microsoft.com/office/drawing/2014/main" id="{16EE286B-D4F8-4652-8F1F-8CB58B9EA1F1}"/>
                </a:ext>
              </a:extLst>
            </p:cNvPr>
            <p:cNvSpPr/>
            <p:nvPr/>
          </p:nvSpPr>
          <p:spPr>
            <a:xfrm>
              <a:off x="0" y="1871678"/>
              <a:ext cx="2188564" cy="1663909"/>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Isosceles Triangle 15">
              <a:extLst>
                <a:ext uri="{FF2B5EF4-FFF2-40B4-BE49-F238E27FC236}">
                  <a16:creationId xmlns:a16="http://schemas.microsoft.com/office/drawing/2014/main" id="{DBF5D099-9A6E-4F2A-B614-F7C4726FFD6D}"/>
                </a:ext>
              </a:extLst>
            </p:cNvPr>
            <p:cNvSpPr/>
            <p:nvPr/>
          </p:nvSpPr>
          <p:spPr>
            <a:xfrm>
              <a:off x="2266670" y="1873769"/>
              <a:ext cx="2188564" cy="1663909"/>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a:p>
          </p:txBody>
        </p:sp>
        <p:sp>
          <p:nvSpPr>
            <p:cNvPr id="17" name="Isosceles Triangle 16">
              <a:extLst>
                <a:ext uri="{FF2B5EF4-FFF2-40B4-BE49-F238E27FC236}">
                  <a16:creationId xmlns:a16="http://schemas.microsoft.com/office/drawing/2014/main" id="{7E2FA89B-ABE4-45B8-855E-39D4120D9941}"/>
                </a:ext>
              </a:extLst>
            </p:cNvPr>
            <p:cNvSpPr/>
            <p:nvPr/>
          </p:nvSpPr>
          <p:spPr>
            <a:xfrm>
              <a:off x="4533340" y="1873769"/>
              <a:ext cx="2188564" cy="1663909"/>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a:p>
          </p:txBody>
        </p:sp>
        <p:sp>
          <p:nvSpPr>
            <p:cNvPr id="18" name="Isosceles Triangle 17">
              <a:extLst>
                <a:ext uri="{FF2B5EF4-FFF2-40B4-BE49-F238E27FC236}">
                  <a16:creationId xmlns:a16="http://schemas.microsoft.com/office/drawing/2014/main" id="{279E9B34-1307-4816-A366-2A8B15FCA25D}"/>
                </a:ext>
              </a:extLst>
            </p:cNvPr>
            <p:cNvSpPr/>
            <p:nvPr/>
          </p:nvSpPr>
          <p:spPr>
            <a:xfrm>
              <a:off x="6800010" y="1873769"/>
              <a:ext cx="2188564" cy="1663909"/>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a:p>
          </p:txBody>
        </p:sp>
        <p:sp>
          <p:nvSpPr>
            <p:cNvPr id="19" name="Isosceles Triangle 18">
              <a:extLst>
                <a:ext uri="{FF2B5EF4-FFF2-40B4-BE49-F238E27FC236}">
                  <a16:creationId xmlns:a16="http://schemas.microsoft.com/office/drawing/2014/main" id="{D8601384-BE83-46DA-977F-21724A666257}"/>
                </a:ext>
              </a:extLst>
            </p:cNvPr>
            <p:cNvSpPr/>
            <p:nvPr/>
          </p:nvSpPr>
          <p:spPr>
            <a:xfrm>
              <a:off x="9066680" y="1873769"/>
              <a:ext cx="2188564" cy="1663909"/>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a:p>
          </p:txBody>
        </p:sp>
        <p:sp>
          <p:nvSpPr>
            <p:cNvPr id="20" name="Freeform: Shape 19">
              <a:extLst>
                <a:ext uri="{FF2B5EF4-FFF2-40B4-BE49-F238E27FC236}">
                  <a16:creationId xmlns:a16="http://schemas.microsoft.com/office/drawing/2014/main" id="{75346EFF-80F4-44F1-A33A-9E85432BA49A}"/>
                </a:ext>
              </a:extLst>
            </p:cNvPr>
            <p:cNvSpPr/>
            <p:nvPr/>
          </p:nvSpPr>
          <p:spPr>
            <a:xfrm>
              <a:off x="11333210" y="2215052"/>
              <a:ext cx="858790" cy="1305832"/>
            </a:xfrm>
            <a:custGeom>
              <a:avLst/>
              <a:gdLst>
                <a:gd name="connsiteX0" fmla="*/ 858790 w 858790"/>
                <a:gd name="connsiteY0" fmla="*/ 0 h 1305832"/>
                <a:gd name="connsiteX1" fmla="*/ 858790 w 858790"/>
                <a:gd name="connsiteY1" fmla="*/ 1305832 h 1305832"/>
                <a:gd name="connsiteX2" fmla="*/ 0 w 858790"/>
                <a:gd name="connsiteY2" fmla="*/ 1305832 h 1305832"/>
              </a:gdLst>
              <a:ahLst/>
              <a:cxnLst>
                <a:cxn ang="0">
                  <a:pos x="connsiteX0" y="connsiteY0"/>
                </a:cxn>
                <a:cxn ang="0">
                  <a:pos x="connsiteX1" y="connsiteY1"/>
                </a:cxn>
                <a:cxn ang="0">
                  <a:pos x="connsiteX2" y="connsiteY2"/>
                </a:cxn>
              </a:cxnLst>
              <a:rect l="l" t="t" r="r" b="b"/>
              <a:pathLst>
                <a:path w="858790" h="1305832">
                  <a:moveTo>
                    <a:pt x="858790" y="0"/>
                  </a:moveTo>
                  <a:lnTo>
                    <a:pt x="858790" y="1305832"/>
                  </a:lnTo>
                  <a:lnTo>
                    <a:pt x="0" y="1305832"/>
                  </a:ln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a:p>
          </p:txBody>
        </p:sp>
        <p:sp>
          <p:nvSpPr>
            <p:cNvPr id="21" name="Isosceles Triangle 20">
              <a:extLst>
                <a:ext uri="{FF2B5EF4-FFF2-40B4-BE49-F238E27FC236}">
                  <a16:creationId xmlns:a16="http://schemas.microsoft.com/office/drawing/2014/main" id="{DE132F50-D27D-432A-91C5-396D73E9B396}"/>
                </a:ext>
              </a:extLst>
            </p:cNvPr>
            <p:cNvSpPr/>
            <p:nvPr/>
          </p:nvSpPr>
          <p:spPr>
            <a:xfrm>
              <a:off x="0" y="3535587"/>
              <a:ext cx="2188564" cy="1663909"/>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22" name="Isosceles Triangle 21">
              <a:extLst>
                <a:ext uri="{FF2B5EF4-FFF2-40B4-BE49-F238E27FC236}">
                  <a16:creationId xmlns:a16="http://schemas.microsoft.com/office/drawing/2014/main" id="{CDD34794-146D-4A88-B4C0-9B8D92E83A90}"/>
                </a:ext>
              </a:extLst>
            </p:cNvPr>
            <p:cNvSpPr/>
            <p:nvPr/>
          </p:nvSpPr>
          <p:spPr>
            <a:xfrm>
              <a:off x="2266670" y="3537678"/>
              <a:ext cx="2188564" cy="1663909"/>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a:p>
          </p:txBody>
        </p:sp>
        <p:sp>
          <p:nvSpPr>
            <p:cNvPr id="23" name="Isosceles Triangle 22">
              <a:extLst>
                <a:ext uri="{FF2B5EF4-FFF2-40B4-BE49-F238E27FC236}">
                  <a16:creationId xmlns:a16="http://schemas.microsoft.com/office/drawing/2014/main" id="{9E976325-7C73-46C2-A527-E35A859DAD05}"/>
                </a:ext>
              </a:extLst>
            </p:cNvPr>
            <p:cNvSpPr/>
            <p:nvPr/>
          </p:nvSpPr>
          <p:spPr>
            <a:xfrm>
              <a:off x="4533340" y="3537678"/>
              <a:ext cx="2188564" cy="1663909"/>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a:p>
          </p:txBody>
        </p:sp>
        <p:sp>
          <p:nvSpPr>
            <p:cNvPr id="24" name="Isosceles Triangle 23">
              <a:extLst>
                <a:ext uri="{FF2B5EF4-FFF2-40B4-BE49-F238E27FC236}">
                  <a16:creationId xmlns:a16="http://schemas.microsoft.com/office/drawing/2014/main" id="{64E6FBDB-21FD-48E2-981F-202B32869E95}"/>
                </a:ext>
              </a:extLst>
            </p:cNvPr>
            <p:cNvSpPr/>
            <p:nvPr/>
          </p:nvSpPr>
          <p:spPr>
            <a:xfrm>
              <a:off x="6800010" y="3537678"/>
              <a:ext cx="2188564" cy="1663909"/>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a:p>
          </p:txBody>
        </p:sp>
        <p:sp>
          <p:nvSpPr>
            <p:cNvPr id="25" name="Isosceles Triangle 24">
              <a:extLst>
                <a:ext uri="{FF2B5EF4-FFF2-40B4-BE49-F238E27FC236}">
                  <a16:creationId xmlns:a16="http://schemas.microsoft.com/office/drawing/2014/main" id="{67D77A06-9AC5-4474-AE3A-A630F5C0329E}"/>
                </a:ext>
              </a:extLst>
            </p:cNvPr>
            <p:cNvSpPr/>
            <p:nvPr/>
          </p:nvSpPr>
          <p:spPr>
            <a:xfrm>
              <a:off x="9066680" y="3537678"/>
              <a:ext cx="2188564" cy="1663909"/>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a:p>
          </p:txBody>
        </p:sp>
        <p:sp>
          <p:nvSpPr>
            <p:cNvPr id="26" name="Freeform: Shape 25">
              <a:extLst>
                <a:ext uri="{FF2B5EF4-FFF2-40B4-BE49-F238E27FC236}">
                  <a16:creationId xmlns:a16="http://schemas.microsoft.com/office/drawing/2014/main" id="{C5ECAE89-9956-4555-A91B-D8DB4ABA45AB}"/>
                </a:ext>
              </a:extLst>
            </p:cNvPr>
            <p:cNvSpPr/>
            <p:nvPr/>
          </p:nvSpPr>
          <p:spPr>
            <a:xfrm>
              <a:off x="11333210" y="3878961"/>
              <a:ext cx="858790" cy="1305832"/>
            </a:xfrm>
            <a:custGeom>
              <a:avLst/>
              <a:gdLst>
                <a:gd name="connsiteX0" fmla="*/ 858790 w 858790"/>
                <a:gd name="connsiteY0" fmla="*/ 0 h 1305832"/>
                <a:gd name="connsiteX1" fmla="*/ 858790 w 858790"/>
                <a:gd name="connsiteY1" fmla="*/ 1305832 h 1305832"/>
                <a:gd name="connsiteX2" fmla="*/ 0 w 858790"/>
                <a:gd name="connsiteY2" fmla="*/ 1305832 h 1305832"/>
              </a:gdLst>
              <a:ahLst/>
              <a:cxnLst>
                <a:cxn ang="0">
                  <a:pos x="connsiteX0" y="connsiteY0"/>
                </a:cxn>
                <a:cxn ang="0">
                  <a:pos x="connsiteX1" y="connsiteY1"/>
                </a:cxn>
                <a:cxn ang="0">
                  <a:pos x="connsiteX2" y="connsiteY2"/>
                </a:cxn>
              </a:cxnLst>
              <a:rect l="l" t="t" r="r" b="b"/>
              <a:pathLst>
                <a:path w="858790" h="1305832">
                  <a:moveTo>
                    <a:pt x="858790" y="0"/>
                  </a:moveTo>
                  <a:lnTo>
                    <a:pt x="858790" y="1305832"/>
                  </a:lnTo>
                  <a:lnTo>
                    <a:pt x="0" y="1305832"/>
                  </a:ln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a:p>
          </p:txBody>
        </p:sp>
        <p:sp>
          <p:nvSpPr>
            <p:cNvPr id="27" name="Isosceles Triangle 26">
              <a:extLst>
                <a:ext uri="{FF2B5EF4-FFF2-40B4-BE49-F238E27FC236}">
                  <a16:creationId xmlns:a16="http://schemas.microsoft.com/office/drawing/2014/main" id="{3A1C291A-FEAB-4971-9EA3-2B76A1FC77FD}"/>
                </a:ext>
              </a:extLst>
            </p:cNvPr>
            <p:cNvSpPr/>
            <p:nvPr/>
          </p:nvSpPr>
          <p:spPr>
            <a:xfrm>
              <a:off x="0" y="5201587"/>
              <a:ext cx="2188564" cy="1663909"/>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 name="Isosceles Triangle 27">
              <a:extLst>
                <a:ext uri="{FF2B5EF4-FFF2-40B4-BE49-F238E27FC236}">
                  <a16:creationId xmlns:a16="http://schemas.microsoft.com/office/drawing/2014/main" id="{C7E8E3B2-5323-4F1C-ABA5-689724C07F2D}"/>
                </a:ext>
              </a:extLst>
            </p:cNvPr>
            <p:cNvSpPr/>
            <p:nvPr/>
          </p:nvSpPr>
          <p:spPr>
            <a:xfrm>
              <a:off x="2266670" y="5203678"/>
              <a:ext cx="2188564" cy="1663909"/>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a:p>
          </p:txBody>
        </p:sp>
        <p:sp>
          <p:nvSpPr>
            <p:cNvPr id="29" name="Isosceles Triangle 28">
              <a:extLst>
                <a:ext uri="{FF2B5EF4-FFF2-40B4-BE49-F238E27FC236}">
                  <a16:creationId xmlns:a16="http://schemas.microsoft.com/office/drawing/2014/main" id="{DB7656B7-FD79-4558-B541-8AC37DABBA3A}"/>
                </a:ext>
              </a:extLst>
            </p:cNvPr>
            <p:cNvSpPr/>
            <p:nvPr/>
          </p:nvSpPr>
          <p:spPr>
            <a:xfrm>
              <a:off x="4533340" y="5203678"/>
              <a:ext cx="2188564" cy="1663909"/>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a:p>
          </p:txBody>
        </p:sp>
        <p:sp>
          <p:nvSpPr>
            <p:cNvPr id="30" name="Isosceles Triangle 29">
              <a:extLst>
                <a:ext uri="{FF2B5EF4-FFF2-40B4-BE49-F238E27FC236}">
                  <a16:creationId xmlns:a16="http://schemas.microsoft.com/office/drawing/2014/main" id="{56575418-A25E-4266-BE4C-BE60E4E8B11D}"/>
                </a:ext>
              </a:extLst>
            </p:cNvPr>
            <p:cNvSpPr/>
            <p:nvPr/>
          </p:nvSpPr>
          <p:spPr>
            <a:xfrm>
              <a:off x="6800010" y="5203678"/>
              <a:ext cx="2188564" cy="1663909"/>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a:p>
          </p:txBody>
        </p:sp>
        <p:sp>
          <p:nvSpPr>
            <p:cNvPr id="31" name="Isosceles Triangle 30">
              <a:extLst>
                <a:ext uri="{FF2B5EF4-FFF2-40B4-BE49-F238E27FC236}">
                  <a16:creationId xmlns:a16="http://schemas.microsoft.com/office/drawing/2014/main" id="{97EAE0F5-B51D-45D7-BDFF-B39581EDB1D7}"/>
                </a:ext>
              </a:extLst>
            </p:cNvPr>
            <p:cNvSpPr/>
            <p:nvPr/>
          </p:nvSpPr>
          <p:spPr>
            <a:xfrm>
              <a:off x="9066680" y="5203678"/>
              <a:ext cx="2188564" cy="1663909"/>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a:p>
          </p:txBody>
        </p:sp>
        <p:sp>
          <p:nvSpPr>
            <p:cNvPr id="32" name="Freeform: Shape 31">
              <a:extLst>
                <a:ext uri="{FF2B5EF4-FFF2-40B4-BE49-F238E27FC236}">
                  <a16:creationId xmlns:a16="http://schemas.microsoft.com/office/drawing/2014/main" id="{17D1CD28-6585-45BB-B09D-950968BA8DCB}"/>
                </a:ext>
              </a:extLst>
            </p:cNvPr>
            <p:cNvSpPr/>
            <p:nvPr/>
          </p:nvSpPr>
          <p:spPr>
            <a:xfrm>
              <a:off x="11333210" y="5544961"/>
              <a:ext cx="858790" cy="1305832"/>
            </a:xfrm>
            <a:custGeom>
              <a:avLst/>
              <a:gdLst>
                <a:gd name="connsiteX0" fmla="*/ 858790 w 858790"/>
                <a:gd name="connsiteY0" fmla="*/ 0 h 1305832"/>
                <a:gd name="connsiteX1" fmla="*/ 858790 w 858790"/>
                <a:gd name="connsiteY1" fmla="*/ 1305832 h 1305832"/>
                <a:gd name="connsiteX2" fmla="*/ 0 w 858790"/>
                <a:gd name="connsiteY2" fmla="*/ 1305832 h 1305832"/>
              </a:gdLst>
              <a:ahLst/>
              <a:cxnLst>
                <a:cxn ang="0">
                  <a:pos x="connsiteX0" y="connsiteY0"/>
                </a:cxn>
                <a:cxn ang="0">
                  <a:pos x="connsiteX1" y="connsiteY1"/>
                </a:cxn>
                <a:cxn ang="0">
                  <a:pos x="connsiteX2" y="connsiteY2"/>
                </a:cxn>
              </a:cxnLst>
              <a:rect l="l" t="t" r="r" b="b"/>
              <a:pathLst>
                <a:path w="858790" h="1305832">
                  <a:moveTo>
                    <a:pt x="858790" y="0"/>
                  </a:moveTo>
                  <a:lnTo>
                    <a:pt x="858790" y="1305832"/>
                  </a:lnTo>
                  <a:lnTo>
                    <a:pt x="0" y="1305832"/>
                  </a:ln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a:p>
          </p:txBody>
        </p:sp>
      </p:grpSp>
      <p:sp>
        <p:nvSpPr>
          <p:cNvPr id="47" name="Shape 47"/>
          <p:cNvSpPr txBox="1">
            <a:spLocks noGrp="1"/>
          </p:cNvSpPr>
          <p:nvPr>
            <p:ph type="title"/>
          </p:nvPr>
        </p:nvSpPr>
        <p:spPr>
          <a:xfrm>
            <a:off x="6153151" y="1078028"/>
            <a:ext cx="5487864"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6153151" y="2061623"/>
            <a:ext cx="5487864" cy="3686000"/>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2" name="Rectangle 1"/>
          <p:cNvSpPr/>
          <p:nvPr userDrawn="1"/>
        </p:nvSpPr>
        <p:spPr>
          <a:xfrm>
            <a:off x="0" y="0"/>
            <a:ext cx="1219200" cy="6858000"/>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4" name="Picture 3">
            <a:extLst>
              <a:ext uri="{FF2B5EF4-FFF2-40B4-BE49-F238E27FC236}">
                <a16:creationId xmlns:a16="http://schemas.microsoft.com/office/drawing/2014/main" id="{3E0FFE99-2635-4052-A398-76B15BB24AFE}"/>
              </a:ext>
            </a:extLst>
          </p:cNvPr>
          <p:cNvPicPr>
            <a:picLocks noChangeAspect="1"/>
          </p:cNvPicPr>
          <p:nvPr userDrawn="1"/>
        </p:nvPicPr>
        <p:blipFill>
          <a:blip r:embed="rId2" cstate="email">
            <a:extLst>
              <a:ext uri="{28A0092B-C50C-407E-A947-70E740481C1C}">
                <a14:useLocalDpi xmlns:a14="http://schemas.microsoft.com/office/drawing/2010/main"/>
              </a:ext>
            </a:extLst>
          </a:blip>
          <a:stretch>
            <a:fillRect/>
          </a:stretch>
        </p:blipFill>
        <p:spPr>
          <a:xfrm>
            <a:off x="427251" y="887789"/>
            <a:ext cx="5429254" cy="5101043"/>
          </a:xfrm>
          <a:prstGeom prst="frame">
            <a:avLst>
              <a:gd name="adj1" fmla="val 4444"/>
            </a:avLst>
          </a:prstGeom>
          <a:effectLst>
            <a:outerShdw blurRad="63500" sx="102000" sy="102000" algn="ctr" rotWithShape="0">
              <a:prstClr val="black">
                <a:alpha val="27000"/>
              </a:prstClr>
            </a:outerShdw>
          </a:effectLst>
        </p:spPr>
      </p:pic>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1_Title + 1 column">
    <p:spTree>
      <p:nvGrpSpPr>
        <p:cNvPr id="1" name="Shape 46"/>
        <p:cNvGrpSpPr/>
        <p:nvPr/>
      </p:nvGrpSpPr>
      <p:grpSpPr>
        <a:xfrm>
          <a:off x="0" y="0"/>
          <a:ext cx="0" cy="0"/>
          <a:chOff x="0" y="0"/>
          <a:chExt cx="0" cy="0"/>
        </a:xfrm>
      </p:grpSpPr>
      <p:grpSp>
        <p:nvGrpSpPr>
          <p:cNvPr id="8" name="Group 7">
            <a:extLst>
              <a:ext uri="{FF2B5EF4-FFF2-40B4-BE49-F238E27FC236}">
                <a16:creationId xmlns:a16="http://schemas.microsoft.com/office/drawing/2014/main" id="{D539BEF0-F14C-4F49-BF4C-D7E661E78A04}"/>
              </a:ext>
            </a:extLst>
          </p:cNvPr>
          <p:cNvGrpSpPr/>
          <p:nvPr userDrawn="1"/>
        </p:nvGrpSpPr>
        <p:grpSpPr>
          <a:xfrm rot="10800000">
            <a:off x="0" y="-5469"/>
            <a:ext cx="12192000" cy="6659818"/>
            <a:chOff x="0" y="207769"/>
            <a:chExt cx="12192000" cy="6659818"/>
          </a:xfrm>
          <a:solidFill>
            <a:schemeClr val="accent1">
              <a:lumMod val="40000"/>
              <a:lumOff val="60000"/>
              <a:alpha val="21000"/>
            </a:schemeClr>
          </a:solidFill>
        </p:grpSpPr>
        <p:sp>
          <p:nvSpPr>
            <p:cNvPr id="9" name="Isosceles Triangle 8">
              <a:extLst>
                <a:ext uri="{FF2B5EF4-FFF2-40B4-BE49-F238E27FC236}">
                  <a16:creationId xmlns:a16="http://schemas.microsoft.com/office/drawing/2014/main" id="{78A269F4-9530-4D09-BD4B-6E8422C7BEDE}"/>
                </a:ext>
              </a:extLst>
            </p:cNvPr>
            <p:cNvSpPr/>
            <p:nvPr/>
          </p:nvSpPr>
          <p:spPr>
            <a:xfrm>
              <a:off x="0" y="207769"/>
              <a:ext cx="2188564" cy="1663909"/>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Isosceles Triangle 9">
              <a:extLst>
                <a:ext uri="{FF2B5EF4-FFF2-40B4-BE49-F238E27FC236}">
                  <a16:creationId xmlns:a16="http://schemas.microsoft.com/office/drawing/2014/main" id="{D4D765D7-4B98-4AFB-A44A-7076A1176EA5}"/>
                </a:ext>
              </a:extLst>
            </p:cNvPr>
            <p:cNvSpPr/>
            <p:nvPr/>
          </p:nvSpPr>
          <p:spPr>
            <a:xfrm>
              <a:off x="2266670" y="209860"/>
              <a:ext cx="2188564" cy="1663909"/>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a:p>
          </p:txBody>
        </p:sp>
        <p:sp>
          <p:nvSpPr>
            <p:cNvPr id="11" name="Isosceles Triangle 10">
              <a:extLst>
                <a:ext uri="{FF2B5EF4-FFF2-40B4-BE49-F238E27FC236}">
                  <a16:creationId xmlns:a16="http://schemas.microsoft.com/office/drawing/2014/main" id="{3E1DB1F6-D82C-4151-8722-558ED29E9F60}"/>
                </a:ext>
              </a:extLst>
            </p:cNvPr>
            <p:cNvSpPr/>
            <p:nvPr/>
          </p:nvSpPr>
          <p:spPr>
            <a:xfrm>
              <a:off x="4533340" y="209860"/>
              <a:ext cx="2188564" cy="1663909"/>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a:p>
          </p:txBody>
        </p:sp>
        <p:sp>
          <p:nvSpPr>
            <p:cNvPr id="12" name="Isosceles Triangle 11">
              <a:extLst>
                <a:ext uri="{FF2B5EF4-FFF2-40B4-BE49-F238E27FC236}">
                  <a16:creationId xmlns:a16="http://schemas.microsoft.com/office/drawing/2014/main" id="{514887A1-06D8-4157-B27F-E0B5FCF769A5}"/>
                </a:ext>
              </a:extLst>
            </p:cNvPr>
            <p:cNvSpPr/>
            <p:nvPr/>
          </p:nvSpPr>
          <p:spPr>
            <a:xfrm>
              <a:off x="6800010" y="209860"/>
              <a:ext cx="2188564" cy="1663909"/>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a:p>
          </p:txBody>
        </p:sp>
        <p:sp>
          <p:nvSpPr>
            <p:cNvPr id="13" name="Isosceles Triangle 12">
              <a:extLst>
                <a:ext uri="{FF2B5EF4-FFF2-40B4-BE49-F238E27FC236}">
                  <a16:creationId xmlns:a16="http://schemas.microsoft.com/office/drawing/2014/main" id="{7215133A-C876-40AD-8B55-6E9D40B30A95}"/>
                </a:ext>
              </a:extLst>
            </p:cNvPr>
            <p:cNvSpPr/>
            <p:nvPr/>
          </p:nvSpPr>
          <p:spPr>
            <a:xfrm>
              <a:off x="9066680" y="209860"/>
              <a:ext cx="2188564" cy="1663909"/>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a:p>
          </p:txBody>
        </p:sp>
        <p:sp>
          <p:nvSpPr>
            <p:cNvPr id="14" name="Freeform: Shape 13">
              <a:extLst>
                <a:ext uri="{FF2B5EF4-FFF2-40B4-BE49-F238E27FC236}">
                  <a16:creationId xmlns:a16="http://schemas.microsoft.com/office/drawing/2014/main" id="{88D2752D-D329-48AA-8EC6-28B55C2FA2FC}"/>
                </a:ext>
              </a:extLst>
            </p:cNvPr>
            <p:cNvSpPr/>
            <p:nvPr/>
          </p:nvSpPr>
          <p:spPr>
            <a:xfrm>
              <a:off x="11333210" y="551143"/>
              <a:ext cx="858790" cy="1305832"/>
            </a:xfrm>
            <a:custGeom>
              <a:avLst/>
              <a:gdLst>
                <a:gd name="connsiteX0" fmla="*/ 858790 w 858790"/>
                <a:gd name="connsiteY0" fmla="*/ 0 h 1305832"/>
                <a:gd name="connsiteX1" fmla="*/ 858790 w 858790"/>
                <a:gd name="connsiteY1" fmla="*/ 1305832 h 1305832"/>
                <a:gd name="connsiteX2" fmla="*/ 0 w 858790"/>
                <a:gd name="connsiteY2" fmla="*/ 1305832 h 1305832"/>
              </a:gdLst>
              <a:ahLst/>
              <a:cxnLst>
                <a:cxn ang="0">
                  <a:pos x="connsiteX0" y="connsiteY0"/>
                </a:cxn>
                <a:cxn ang="0">
                  <a:pos x="connsiteX1" y="connsiteY1"/>
                </a:cxn>
                <a:cxn ang="0">
                  <a:pos x="connsiteX2" y="connsiteY2"/>
                </a:cxn>
              </a:cxnLst>
              <a:rect l="l" t="t" r="r" b="b"/>
              <a:pathLst>
                <a:path w="858790" h="1305832">
                  <a:moveTo>
                    <a:pt x="858790" y="0"/>
                  </a:moveTo>
                  <a:lnTo>
                    <a:pt x="858790" y="1305832"/>
                  </a:lnTo>
                  <a:lnTo>
                    <a:pt x="0" y="1305832"/>
                  </a:ln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a:p>
          </p:txBody>
        </p:sp>
        <p:sp>
          <p:nvSpPr>
            <p:cNvPr id="15" name="Isosceles Triangle 14">
              <a:extLst>
                <a:ext uri="{FF2B5EF4-FFF2-40B4-BE49-F238E27FC236}">
                  <a16:creationId xmlns:a16="http://schemas.microsoft.com/office/drawing/2014/main" id="{AFF895B4-37AA-4ACC-8138-65F569EB1855}"/>
                </a:ext>
              </a:extLst>
            </p:cNvPr>
            <p:cNvSpPr/>
            <p:nvPr/>
          </p:nvSpPr>
          <p:spPr>
            <a:xfrm>
              <a:off x="0" y="1871678"/>
              <a:ext cx="2188564" cy="1663909"/>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Isosceles Triangle 15">
              <a:extLst>
                <a:ext uri="{FF2B5EF4-FFF2-40B4-BE49-F238E27FC236}">
                  <a16:creationId xmlns:a16="http://schemas.microsoft.com/office/drawing/2014/main" id="{B96F0271-55E1-4FB9-A1CB-0CD6725547EF}"/>
                </a:ext>
              </a:extLst>
            </p:cNvPr>
            <p:cNvSpPr/>
            <p:nvPr/>
          </p:nvSpPr>
          <p:spPr>
            <a:xfrm>
              <a:off x="2266670" y="1873769"/>
              <a:ext cx="2188564" cy="1663909"/>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a:p>
          </p:txBody>
        </p:sp>
        <p:sp>
          <p:nvSpPr>
            <p:cNvPr id="17" name="Isosceles Triangle 16">
              <a:extLst>
                <a:ext uri="{FF2B5EF4-FFF2-40B4-BE49-F238E27FC236}">
                  <a16:creationId xmlns:a16="http://schemas.microsoft.com/office/drawing/2014/main" id="{F76BD064-08C6-469A-8577-F8094B25013D}"/>
                </a:ext>
              </a:extLst>
            </p:cNvPr>
            <p:cNvSpPr/>
            <p:nvPr/>
          </p:nvSpPr>
          <p:spPr>
            <a:xfrm>
              <a:off x="4533340" y="1873769"/>
              <a:ext cx="2188564" cy="1663909"/>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a:p>
          </p:txBody>
        </p:sp>
        <p:sp>
          <p:nvSpPr>
            <p:cNvPr id="18" name="Isosceles Triangle 17">
              <a:extLst>
                <a:ext uri="{FF2B5EF4-FFF2-40B4-BE49-F238E27FC236}">
                  <a16:creationId xmlns:a16="http://schemas.microsoft.com/office/drawing/2014/main" id="{3119B49C-AB35-4EF4-A088-92B26EF4BACE}"/>
                </a:ext>
              </a:extLst>
            </p:cNvPr>
            <p:cNvSpPr/>
            <p:nvPr/>
          </p:nvSpPr>
          <p:spPr>
            <a:xfrm>
              <a:off x="6800010" y="1873769"/>
              <a:ext cx="2188564" cy="1663909"/>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a:p>
          </p:txBody>
        </p:sp>
        <p:sp>
          <p:nvSpPr>
            <p:cNvPr id="19" name="Isosceles Triangle 18">
              <a:extLst>
                <a:ext uri="{FF2B5EF4-FFF2-40B4-BE49-F238E27FC236}">
                  <a16:creationId xmlns:a16="http://schemas.microsoft.com/office/drawing/2014/main" id="{26A72626-D777-4237-973E-A6F9FA8DE6DA}"/>
                </a:ext>
              </a:extLst>
            </p:cNvPr>
            <p:cNvSpPr/>
            <p:nvPr/>
          </p:nvSpPr>
          <p:spPr>
            <a:xfrm>
              <a:off x="9066680" y="1873769"/>
              <a:ext cx="2188564" cy="1663909"/>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a:p>
          </p:txBody>
        </p:sp>
        <p:sp>
          <p:nvSpPr>
            <p:cNvPr id="20" name="Freeform: Shape 19">
              <a:extLst>
                <a:ext uri="{FF2B5EF4-FFF2-40B4-BE49-F238E27FC236}">
                  <a16:creationId xmlns:a16="http://schemas.microsoft.com/office/drawing/2014/main" id="{2FE0FA25-31A8-49DC-9001-A1E2E9DE4256}"/>
                </a:ext>
              </a:extLst>
            </p:cNvPr>
            <p:cNvSpPr/>
            <p:nvPr/>
          </p:nvSpPr>
          <p:spPr>
            <a:xfrm>
              <a:off x="11333210" y="2215052"/>
              <a:ext cx="858790" cy="1305832"/>
            </a:xfrm>
            <a:custGeom>
              <a:avLst/>
              <a:gdLst>
                <a:gd name="connsiteX0" fmla="*/ 858790 w 858790"/>
                <a:gd name="connsiteY0" fmla="*/ 0 h 1305832"/>
                <a:gd name="connsiteX1" fmla="*/ 858790 w 858790"/>
                <a:gd name="connsiteY1" fmla="*/ 1305832 h 1305832"/>
                <a:gd name="connsiteX2" fmla="*/ 0 w 858790"/>
                <a:gd name="connsiteY2" fmla="*/ 1305832 h 1305832"/>
              </a:gdLst>
              <a:ahLst/>
              <a:cxnLst>
                <a:cxn ang="0">
                  <a:pos x="connsiteX0" y="connsiteY0"/>
                </a:cxn>
                <a:cxn ang="0">
                  <a:pos x="connsiteX1" y="connsiteY1"/>
                </a:cxn>
                <a:cxn ang="0">
                  <a:pos x="connsiteX2" y="connsiteY2"/>
                </a:cxn>
              </a:cxnLst>
              <a:rect l="l" t="t" r="r" b="b"/>
              <a:pathLst>
                <a:path w="858790" h="1305832">
                  <a:moveTo>
                    <a:pt x="858790" y="0"/>
                  </a:moveTo>
                  <a:lnTo>
                    <a:pt x="858790" y="1305832"/>
                  </a:lnTo>
                  <a:lnTo>
                    <a:pt x="0" y="1305832"/>
                  </a:ln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a:p>
          </p:txBody>
        </p:sp>
        <p:sp>
          <p:nvSpPr>
            <p:cNvPr id="21" name="Isosceles Triangle 20">
              <a:extLst>
                <a:ext uri="{FF2B5EF4-FFF2-40B4-BE49-F238E27FC236}">
                  <a16:creationId xmlns:a16="http://schemas.microsoft.com/office/drawing/2014/main" id="{351E7CB6-2745-41F7-9961-D18D186AA976}"/>
                </a:ext>
              </a:extLst>
            </p:cNvPr>
            <p:cNvSpPr/>
            <p:nvPr/>
          </p:nvSpPr>
          <p:spPr>
            <a:xfrm>
              <a:off x="0" y="3535587"/>
              <a:ext cx="2188564" cy="1663909"/>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22" name="Isosceles Triangle 21">
              <a:extLst>
                <a:ext uri="{FF2B5EF4-FFF2-40B4-BE49-F238E27FC236}">
                  <a16:creationId xmlns:a16="http://schemas.microsoft.com/office/drawing/2014/main" id="{F5950A0A-0DC7-4D7A-8D30-26D2BA2FE6B2}"/>
                </a:ext>
              </a:extLst>
            </p:cNvPr>
            <p:cNvSpPr/>
            <p:nvPr/>
          </p:nvSpPr>
          <p:spPr>
            <a:xfrm>
              <a:off x="2266670" y="3537678"/>
              <a:ext cx="2188564" cy="1663909"/>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a:p>
          </p:txBody>
        </p:sp>
        <p:sp>
          <p:nvSpPr>
            <p:cNvPr id="23" name="Isosceles Triangle 22">
              <a:extLst>
                <a:ext uri="{FF2B5EF4-FFF2-40B4-BE49-F238E27FC236}">
                  <a16:creationId xmlns:a16="http://schemas.microsoft.com/office/drawing/2014/main" id="{4F23FEF2-D568-4EB7-AE65-77F5C3A48286}"/>
                </a:ext>
              </a:extLst>
            </p:cNvPr>
            <p:cNvSpPr/>
            <p:nvPr/>
          </p:nvSpPr>
          <p:spPr>
            <a:xfrm>
              <a:off x="4533340" y="3537678"/>
              <a:ext cx="2188564" cy="1663909"/>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a:p>
          </p:txBody>
        </p:sp>
        <p:sp>
          <p:nvSpPr>
            <p:cNvPr id="24" name="Isosceles Triangle 23">
              <a:extLst>
                <a:ext uri="{FF2B5EF4-FFF2-40B4-BE49-F238E27FC236}">
                  <a16:creationId xmlns:a16="http://schemas.microsoft.com/office/drawing/2014/main" id="{527C6778-4B76-4304-B974-400354D1F6E3}"/>
                </a:ext>
              </a:extLst>
            </p:cNvPr>
            <p:cNvSpPr/>
            <p:nvPr/>
          </p:nvSpPr>
          <p:spPr>
            <a:xfrm>
              <a:off x="6800010" y="3537678"/>
              <a:ext cx="2188564" cy="1663909"/>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a:p>
          </p:txBody>
        </p:sp>
        <p:sp>
          <p:nvSpPr>
            <p:cNvPr id="25" name="Isosceles Triangle 24">
              <a:extLst>
                <a:ext uri="{FF2B5EF4-FFF2-40B4-BE49-F238E27FC236}">
                  <a16:creationId xmlns:a16="http://schemas.microsoft.com/office/drawing/2014/main" id="{1F7AA489-7578-4423-8E70-1E08D88136CC}"/>
                </a:ext>
              </a:extLst>
            </p:cNvPr>
            <p:cNvSpPr/>
            <p:nvPr/>
          </p:nvSpPr>
          <p:spPr>
            <a:xfrm>
              <a:off x="9066680" y="3537678"/>
              <a:ext cx="2188564" cy="1663909"/>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a:p>
          </p:txBody>
        </p:sp>
        <p:sp>
          <p:nvSpPr>
            <p:cNvPr id="26" name="Freeform: Shape 25">
              <a:extLst>
                <a:ext uri="{FF2B5EF4-FFF2-40B4-BE49-F238E27FC236}">
                  <a16:creationId xmlns:a16="http://schemas.microsoft.com/office/drawing/2014/main" id="{5323FC48-D875-49D9-9B66-6E3CF2841D02}"/>
                </a:ext>
              </a:extLst>
            </p:cNvPr>
            <p:cNvSpPr/>
            <p:nvPr/>
          </p:nvSpPr>
          <p:spPr>
            <a:xfrm>
              <a:off x="11333210" y="3878961"/>
              <a:ext cx="858790" cy="1305832"/>
            </a:xfrm>
            <a:custGeom>
              <a:avLst/>
              <a:gdLst>
                <a:gd name="connsiteX0" fmla="*/ 858790 w 858790"/>
                <a:gd name="connsiteY0" fmla="*/ 0 h 1305832"/>
                <a:gd name="connsiteX1" fmla="*/ 858790 w 858790"/>
                <a:gd name="connsiteY1" fmla="*/ 1305832 h 1305832"/>
                <a:gd name="connsiteX2" fmla="*/ 0 w 858790"/>
                <a:gd name="connsiteY2" fmla="*/ 1305832 h 1305832"/>
              </a:gdLst>
              <a:ahLst/>
              <a:cxnLst>
                <a:cxn ang="0">
                  <a:pos x="connsiteX0" y="connsiteY0"/>
                </a:cxn>
                <a:cxn ang="0">
                  <a:pos x="connsiteX1" y="connsiteY1"/>
                </a:cxn>
                <a:cxn ang="0">
                  <a:pos x="connsiteX2" y="connsiteY2"/>
                </a:cxn>
              </a:cxnLst>
              <a:rect l="l" t="t" r="r" b="b"/>
              <a:pathLst>
                <a:path w="858790" h="1305832">
                  <a:moveTo>
                    <a:pt x="858790" y="0"/>
                  </a:moveTo>
                  <a:lnTo>
                    <a:pt x="858790" y="1305832"/>
                  </a:lnTo>
                  <a:lnTo>
                    <a:pt x="0" y="1305832"/>
                  </a:ln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a:p>
          </p:txBody>
        </p:sp>
        <p:sp>
          <p:nvSpPr>
            <p:cNvPr id="27" name="Isosceles Triangle 26">
              <a:extLst>
                <a:ext uri="{FF2B5EF4-FFF2-40B4-BE49-F238E27FC236}">
                  <a16:creationId xmlns:a16="http://schemas.microsoft.com/office/drawing/2014/main" id="{C6475183-47B5-42ED-8E83-A6296DAD5A47}"/>
                </a:ext>
              </a:extLst>
            </p:cNvPr>
            <p:cNvSpPr/>
            <p:nvPr/>
          </p:nvSpPr>
          <p:spPr>
            <a:xfrm>
              <a:off x="0" y="5201587"/>
              <a:ext cx="2188564" cy="1663909"/>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 name="Isosceles Triangle 27">
              <a:extLst>
                <a:ext uri="{FF2B5EF4-FFF2-40B4-BE49-F238E27FC236}">
                  <a16:creationId xmlns:a16="http://schemas.microsoft.com/office/drawing/2014/main" id="{97A87909-3ED0-41DB-8CC1-8D5E2BE46FF0}"/>
                </a:ext>
              </a:extLst>
            </p:cNvPr>
            <p:cNvSpPr/>
            <p:nvPr/>
          </p:nvSpPr>
          <p:spPr>
            <a:xfrm>
              <a:off x="2266670" y="5203678"/>
              <a:ext cx="2188564" cy="1663909"/>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a:p>
          </p:txBody>
        </p:sp>
        <p:sp>
          <p:nvSpPr>
            <p:cNvPr id="29" name="Isosceles Triangle 28">
              <a:extLst>
                <a:ext uri="{FF2B5EF4-FFF2-40B4-BE49-F238E27FC236}">
                  <a16:creationId xmlns:a16="http://schemas.microsoft.com/office/drawing/2014/main" id="{C074CB93-81CC-455D-9609-83E65A6C0E37}"/>
                </a:ext>
              </a:extLst>
            </p:cNvPr>
            <p:cNvSpPr/>
            <p:nvPr/>
          </p:nvSpPr>
          <p:spPr>
            <a:xfrm>
              <a:off x="4533340" y="5203678"/>
              <a:ext cx="2188564" cy="1663909"/>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a:p>
          </p:txBody>
        </p:sp>
        <p:sp>
          <p:nvSpPr>
            <p:cNvPr id="30" name="Isosceles Triangle 29">
              <a:extLst>
                <a:ext uri="{FF2B5EF4-FFF2-40B4-BE49-F238E27FC236}">
                  <a16:creationId xmlns:a16="http://schemas.microsoft.com/office/drawing/2014/main" id="{24A0C8B0-6232-4DF1-B230-A2FF7D2E59AD}"/>
                </a:ext>
              </a:extLst>
            </p:cNvPr>
            <p:cNvSpPr/>
            <p:nvPr/>
          </p:nvSpPr>
          <p:spPr>
            <a:xfrm>
              <a:off x="6800010" y="5203678"/>
              <a:ext cx="2188564" cy="1663909"/>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a:p>
          </p:txBody>
        </p:sp>
        <p:sp>
          <p:nvSpPr>
            <p:cNvPr id="31" name="Isosceles Triangle 30">
              <a:extLst>
                <a:ext uri="{FF2B5EF4-FFF2-40B4-BE49-F238E27FC236}">
                  <a16:creationId xmlns:a16="http://schemas.microsoft.com/office/drawing/2014/main" id="{70125029-F9E8-4197-AA16-5D73C7A3DEDF}"/>
                </a:ext>
              </a:extLst>
            </p:cNvPr>
            <p:cNvSpPr/>
            <p:nvPr/>
          </p:nvSpPr>
          <p:spPr>
            <a:xfrm>
              <a:off x="9066680" y="5203678"/>
              <a:ext cx="2188564" cy="1663909"/>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a:p>
          </p:txBody>
        </p:sp>
        <p:sp>
          <p:nvSpPr>
            <p:cNvPr id="32" name="Freeform: Shape 31">
              <a:extLst>
                <a:ext uri="{FF2B5EF4-FFF2-40B4-BE49-F238E27FC236}">
                  <a16:creationId xmlns:a16="http://schemas.microsoft.com/office/drawing/2014/main" id="{6BF0BE46-4ED3-44A9-A944-60E88C221FDD}"/>
                </a:ext>
              </a:extLst>
            </p:cNvPr>
            <p:cNvSpPr/>
            <p:nvPr/>
          </p:nvSpPr>
          <p:spPr>
            <a:xfrm>
              <a:off x="11333210" y="5544961"/>
              <a:ext cx="858790" cy="1305832"/>
            </a:xfrm>
            <a:custGeom>
              <a:avLst/>
              <a:gdLst>
                <a:gd name="connsiteX0" fmla="*/ 858790 w 858790"/>
                <a:gd name="connsiteY0" fmla="*/ 0 h 1305832"/>
                <a:gd name="connsiteX1" fmla="*/ 858790 w 858790"/>
                <a:gd name="connsiteY1" fmla="*/ 1305832 h 1305832"/>
                <a:gd name="connsiteX2" fmla="*/ 0 w 858790"/>
                <a:gd name="connsiteY2" fmla="*/ 1305832 h 1305832"/>
              </a:gdLst>
              <a:ahLst/>
              <a:cxnLst>
                <a:cxn ang="0">
                  <a:pos x="connsiteX0" y="connsiteY0"/>
                </a:cxn>
                <a:cxn ang="0">
                  <a:pos x="connsiteX1" y="connsiteY1"/>
                </a:cxn>
                <a:cxn ang="0">
                  <a:pos x="connsiteX2" y="connsiteY2"/>
                </a:cxn>
              </a:cxnLst>
              <a:rect l="l" t="t" r="r" b="b"/>
              <a:pathLst>
                <a:path w="858790" h="1305832">
                  <a:moveTo>
                    <a:pt x="858790" y="0"/>
                  </a:moveTo>
                  <a:lnTo>
                    <a:pt x="858790" y="1305832"/>
                  </a:lnTo>
                  <a:lnTo>
                    <a:pt x="0" y="1305832"/>
                  </a:ln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a:p>
          </p:txBody>
        </p:sp>
      </p:grpSp>
      <p:sp>
        <p:nvSpPr>
          <p:cNvPr id="47" name="Shape 47"/>
          <p:cNvSpPr txBox="1">
            <a:spLocks noGrp="1"/>
          </p:cNvSpPr>
          <p:nvPr>
            <p:ph type="title"/>
          </p:nvPr>
        </p:nvSpPr>
        <p:spPr>
          <a:xfrm>
            <a:off x="320792" y="1438644"/>
            <a:ext cx="4975107"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320792" y="2574639"/>
            <a:ext cx="4975107" cy="3521361"/>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 name="Rectangle 3"/>
          <p:cNvSpPr/>
          <p:nvPr userDrawn="1"/>
        </p:nvSpPr>
        <p:spPr>
          <a:xfrm>
            <a:off x="10972800" y="0"/>
            <a:ext cx="1219200" cy="6858000"/>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Rectangle 5"/>
          <p:cNvSpPr/>
          <p:nvPr userDrawn="1"/>
        </p:nvSpPr>
        <p:spPr>
          <a:xfrm>
            <a:off x="6153147" y="0"/>
            <a:ext cx="6038853" cy="476250"/>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33" name="Picture 32">
            <a:extLst>
              <a:ext uri="{FF2B5EF4-FFF2-40B4-BE49-F238E27FC236}">
                <a16:creationId xmlns:a16="http://schemas.microsoft.com/office/drawing/2014/main" id="{548BC200-BDE3-4140-8F1D-C3A239D505E0}"/>
              </a:ext>
            </a:extLst>
          </p:cNvPr>
          <p:cNvPicPr>
            <a:picLocks noChangeAspect="1"/>
          </p:cNvPicPr>
          <p:nvPr userDrawn="1"/>
        </p:nvPicPr>
        <p:blipFill>
          <a:blip r:embed="rId2" cstate="email">
            <a:extLst>
              <a:ext uri="{28A0092B-C50C-407E-A947-70E740481C1C}">
                <a14:useLocalDpi xmlns:a14="http://schemas.microsoft.com/office/drawing/2010/main"/>
              </a:ext>
            </a:extLst>
          </a:blip>
          <a:stretch>
            <a:fillRect/>
          </a:stretch>
        </p:blipFill>
        <p:spPr>
          <a:xfrm>
            <a:off x="6153147" y="848797"/>
            <a:ext cx="5429254" cy="5101043"/>
          </a:xfrm>
          <a:prstGeom prst="frame">
            <a:avLst>
              <a:gd name="adj1" fmla="val 4444"/>
            </a:avLst>
          </a:prstGeom>
          <a:effectLst>
            <a:outerShdw blurRad="63500" sx="102000" sy="102000" algn="ctr" rotWithShape="0">
              <a:prstClr val="black">
                <a:alpha val="27000"/>
              </a:prstClr>
            </a:outerShdw>
          </a:effectLst>
        </p:spPr>
      </p:pic>
    </p:spTree>
    <p:extLst>
      <p:ext uri="{BB962C8B-B14F-4D97-AF65-F5344CB8AC3E}">
        <p14:creationId xmlns:p14="http://schemas.microsoft.com/office/powerpoint/2010/main" val="4075888604"/>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woColTx" preserve="1">
  <p:cSld name="Title + 2 columns">
    <p:spTree>
      <p:nvGrpSpPr>
        <p:cNvPr id="1" name="Shape 61"/>
        <p:cNvGrpSpPr/>
        <p:nvPr/>
      </p:nvGrpSpPr>
      <p:grpSpPr>
        <a:xfrm>
          <a:off x="0" y="0"/>
          <a:ext cx="0" cy="0"/>
          <a:chOff x="0" y="0"/>
          <a:chExt cx="0" cy="0"/>
        </a:xfrm>
      </p:grpSpPr>
      <p:sp>
        <p:nvSpPr>
          <p:cNvPr id="6" name="Rectangle 5"/>
          <p:cNvSpPr/>
          <p:nvPr userDrawn="1"/>
        </p:nvSpPr>
        <p:spPr>
          <a:xfrm>
            <a:off x="6096000" y="1282567"/>
            <a:ext cx="6096000" cy="4394333"/>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3" name="Shape 63"/>
          <p:cNvSpPr txBox="1">
            <a:spLocks noGrp="1"/>
          </p:cNvSpPr>
          <p:nvPr>
            <p:ph type="body" idx="1"/>
          </p:nvPr>
        </p:nvSpPr>
        <p:spPr>
          <a:xfrm>
            <a:off x="487456" y="2154120"/>
            <a:ext cx="2438363" cy="3522780"/>
          </a:xfrm>
          <a:prstGeom prst="rect">
            <a:avLst/>
          </a:prstGeom>
        </p:spPr>
        <p:txBody>
          <a:bodyPr lIns="91425" tIns="91425" rIns="91425" bIns="91425" anchor="t" anchorCtr="0">
            <a:normAutofit/>
          </a:bodyPr>
          <a:lstStyle>
            <a:lvl1pPr lvl="0">
              <a:spcBef>
                <a:spcPts val="0"/>
              </a:spcBef>
              <a:buSzPct val="100000"/>
              <a:defRPr sz="1800">
                <a:solidFill>
                  <a:schemeClr val="tx1"/>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4" name="Shape 64"/>
          <p:cNvSpPr txBox="1">
            <a:spLocks noGrp="1"/>
          </p:cNvSpPr>
          <p:nvPr>
            <p:ph type="body" idx="2"/>
          </p:nvPr>
        </p:nvSpPr>
        <p:spPr>
          <a:xfrm>
            <a:off x="3176189" y="2154120"/>
            <a:ext cx="2438363" cy="3522780"/>
          </a:xfrm>
          <a:prstGeom prst="rect">
            <a:avLst/>
          </a:prstGeom>
        </p:spPr>
        <p:txBody>
          <a:bodyPr lIns="91425" tIns="91425" rIns="91425" bIns="91425" anchor="t" anchorCtr="0">
            <a:normAutofit/>
          </a:bodyPr>
          <a:lstStyle>
            <a:lvl1pPr lvl="0">
              <a:spcBef>
                <a:spcPts val="0"/>
              </a:spcBef>
              <a:buSzPct val="100000"/>
              <a:defRPr sz="1800">
                <a:solidFill>
                  <a:schemeClr val="tx1"/>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2" name="Shape 62"/>
          <p:cNvSpPr txBox="1">
            <a:spLocks noGrp="1"/>
          </p:cNvSpPr>
          <p:nvPr>
            <p:ph type="title"/>
          </p:nvPr>
        </p:nvSpPr>
        <p:spPr>
          <a:xfrm>
            <a:off x="498745" y="1282568"/>
            <a:ext cx="5115807" cy="625687"/>
          </a:xfrm>
          <a:prstGeom prst="rect">
            <a:avLst/>
          </a:prstGeom>
        </p:spPr>
        <p:txBody>
          <a:bodyPr lIns="91425" tIns="91425" rIns="91425" bIns="91425" anchor="b" anchorCtr="0">
            <a:normAutofit/>
          </a:bodyPr>
          <a:lstStyle>
            <a:lvl1pPr lvl="0" algn="ctr" rtl="0">
              <a:spcBef>
                <a:spcPts val="0"/>
              </a:spcBef>
              <a:defRPr sz="3600">
                <a:solidFill>
                  <a:schemeClr val="tx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7" name="Picture 6">
            <a:extLst>
              <a:ext uri="{FF2B5EF4-FFF2-40B4-BE49-F238E27FC236}">
                <a16:creationId xmlns:a16="http://schemas.microsoft.com/office/drawing/2014/main" id="{EA62523A-5CC3-49FC-9A0C-30CB7DE24589}"/>
              </a:ext>
            </a:extLst>
          </p:cNvPr>
          <p:cNvPicPr>
            <a:picLocks noChangeAspect="1"/>
          </p:cNvPicPr>
          <p:nvPr userDrawn="1"/>
        </p:nvPicPr>
        <p:blipFill>
          <a:blip r:embed="rId2" cstate="email">
            <a:extLst>
              <a:ext uri="{28A0092B-C50C-407E-A947-70E740481C1C}">
                <a14:useLocalDpi xmlns:a14="http://schemas.microsoft.com/office/drawing/2010/main"/>
              </a:ext>
            </a:extLst>
          </a:blip>
          <a:stretch>
            <a:fillRect/>
          </a:stretch>
        </p:blipFill>
        <p:spPr>
          <a:xfrm>
            <a:off x="133350" y="714376"/>
            <a:ext cx="5962650" cy="5429249"/>
          </a:xfrm>
          <a:prstGeom prst="frame">
            <a:avLst>
              <a:gd name="adj1" fmla="val 4444"/>
            </a:avLst>
          </a:prstGeom>
          <a:effectLst>
            <a:outerShdw blurRad="63500" sx="102000" sy="102000" algn="ctr" rotWithShape="0">
              <a:prstClr val="black">
                <a:alpha val="27000"/>
              </a:prstClr>
            </a:outerShdw>
          </a:effectLst>
        </p:spPr>
      </p:pic>
    </p:spTree>
    <p:extLst>
      <p:ext uri="{BB962C8B-B14F-4D97-AF65-F5344CB8AC3E}">
        <p14:creationId xmlns:p14="http://schemas.microsoft.com/office/powerpoint/2010/main" val="3717722713"/>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p:cSld name="Title + 3 columns">
    <p:spTree>
      <p:nvGrpSpPr>
        <p:cNvPr id="1" name="Shape 77"/>
        <p:cNvGrpSpPr/>
        <p:nvPr/>
      </p:nvGrpSpPr>
      <p:grpSpPr>
        <a:xfrm>
          <a:off x="0" y="0"/>
          <a:ext cx="0" cy="0"/>
          <a:chOff x="0" y="0"/>
          <a:chExt cx="0" cy="0"/>
        </a:xfrm>
      </p:grpSpPr>
      <p:sp>
        <p:nvSpPr>
          <p:cNvPr id="5" name="Rectangle 4">
            <a:extLst>
              <a:ext uri="{FF2B5EF4-FFF2-40B4-BE49-F238E27FC236}">
                <a16:creationId xmlns:a16="http://schemas.microsoft.com/office/drawing/2014/main" id="{87569581-1C8A-4C1F-AE62-AF707BB08A1D}"/>
              </a:ext>
            </a:extLst>
          </p:cNvPr>
          <p:cNvSpPr/>
          <p:nvPr userDrawn="1"/>
        </p:nvSpPr>
        <p:spPr>
          <a:xfrm>
            <a:off x="-528" y="0"/>
            <a:ext cx="12192000" cy="6847727"/>
          </a:xfrm>
          <a:prstGeom prst="rect">
            <a:avLst/>
          </a:prstGeom>
          <a:blipFill>
            <a:blip r:embed="rId2" cstate="email">
              <a:alphaModFix amt="43000"/>
              <a:extLst>
                <a:ext uri="{28A0092B-C50C-407E-A947-70E740481C1C}">
                  <a14:useLocalDpi xmlns:a14="http://schemas.microsoft.com/office/drawing/2010/main"/>
                </a:ext>
              </a:extLst>
            </a:blip>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9" name="Picture 8"/>
          <p:cNvPicPr>
            <a:picLocks noChangeAspect="1"/>
          </p:cNvPicPr>
          <p:nvPr userDrawn="1"/>
        </p:nvPicPr>
        <p:blipFill>
          <a:blip r:embed="rId3" cstate="email">
            <a:extLst>
              <a:ext uri="{28A0092B-C50C-407E-A947-70E740481C1C}">
                <a14:useLocalDpi xmlns:a14="http://schemas.microsoft.com/office/drawing/2010/main"/>
              </a:ext>
            </a:extLst>
          </a:blip>
          <a:stretch>
            <a:fillRect/>
          </a:stretch>
        </p:blipFill>
        <p:spPr>
          <a:xfrm>
            <a:off x="-528" y="1340939"/>
            <a:ext cx="12193057" cy="4176122"/>
          </a:xfrm>
          <a:prstGeom prst="rect">
            <a:avLst/>
          </a:prstGeom>
        </p:spPr>
      </p:pic>
      <p:sp>
        <p:nvSpPr>
          <p:cNvPr id="80" name="Shape 80"/>
          <p:cNvSpPr txBox="1">
            <a:spLocks noGrp="1"/>
          </p:cNvSpPr>
          <p:nvPr>
            <p:ph type="body" idx="2"/>
          </p:nvPr>
        </p:nvSpPr>
        <p:spPr>
          <a:xfrm>
            <a:off x="6879606" y="2316814"/>
            <a:ext cx="2206989" cy="2871121"/>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81" name="Shape 81"/>
          <p:cNvSpPr txBox="1">
            <a:spLocks noGrp="1"/>
          </p:cNvSpPr>
          <p:nvPr>
            <p:ph type="body" idx="3"/>
          </p:nvPr>
        </p:nvSpPr>
        <p:spPr>
          <a:xfrm>
            <a:off x="9514896" y="2316814"/>
            <a:ext cx="2206989" cy="2871121"/>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78" name="Shape 78"/>
          <p:cNvSpPr txBox="1">
            <a:spLocks noGrp="1"/>
          </p:cNvSpPr>
          <p:nvPr>
            <p:ph type="title"/>
          </p:nvPr>
        </p:nvSpPr>
        <p:spPr>
          <a:xfrm>
            <a:off x="213220" y="2700789"/>
            <a:ext cx="3602795" cy="1456417"/>
          </a:xfrm>
          <a:prstGeom prst="rect">
            <a:avLst/>
          </a:prstGeom>
        </p:spPr>
        <p:txBody>
          <a:bodyPr lIns="91425" tIns="91425" rIns="91425" bIns="91425" anchor="b" anchorCtr="0">
            <a:normAutofit/>
          </a:bodyPr>
          <a:lstStyle>
            <a:lvl1pPr lvl="0" algn="ctr" rtl="0">
              <a:spcBef>
                <a:spcPts val="0"/>
              </a:spcBef>
              <a:defRPr sz="3600"/>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79" name="Shape 79"/>
          <p:cNvSpPr txBox="1">
            <a:spLocks noGrp="1"/>
          </p:cNvSpPr>
          <p:nvPr>
            <p:ph type="body" idx="1"/>
          </p:nvPr>
        </p:nvSpPr>
        <p:spPr>
          <a:xfrm>
            <a:off x="4244317" y="2316813"/>
            <a:ext cx="2206989" cy="2871121"/>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Tree>
    <p:extLst>
      <p:ext uri="{BB962C8B-B14F-4D97-AF65-F5344CB8AC3E}">
        <p14:creationId xmlns:p14="http://schemas.microsoft.com/office/powerpoint/2010/main" val="2432262262"/>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sp>
        <p:nvSpPr>
          <p:cNvPr id="3" name="Rectangle 2"/>
          <p:cNvSpPr/>
          <p:nvPr userDrawn="1"/>
        </p:nvSpPr>
        <p:spPr>
          <a:xfrm>
            <a:off x="0" y="0"/>
            <a:ext cx="12192000" cy="6858000"/>
          </a:xfrm>
          <a:prstGeom prst="rect">
            <a:avLst/>
          </a:prstGeom>
          <a:blipFill dpi="0" rotWithShape="1">
            <a:blip r:embed="rId2" cstate="email">
              <a:alphaModFix amt="50000"/>
              <a:extLst>
                <a:ext uri="{28A0092B-C50C-407E-A947-70E740481C1C}">
                  <a14:useLocalDpi xmlns:a14="http://schemas.microsoft.com/office/drawing/2010/main"/>
                </a:ext>
              </a:extLst>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5" name="Shape 95"/>
          <p:cNvSpPr txBox="1">
            <a:spLocks noGrp="1"/>
          </p:cNvSpPr>
          <p:nvPr>
            <p:ph type="title"/>
          </p:nvPr>
        </p:nvSpPr>
        <p:spPr>
          <a:xfrm>
            <a:off x="2218559" y="241608"/>
            <a:ext cx="7450082" cy="732011"/>
          </a:xfrm>
          <a:prstGeom prst="rect">
            <a:avLst/>
          </a:prstGeom>
        </p:spPr>
        <p:txBody>
          <a:bodyPr lIns="91425" tIns="91425" rIns="91425" bIns="91425" anchor="b" anchorCtr="0">
            <a:normAutofit/>
          </a:bodyPr>
          <a:lstStyle>
            <a:lvl1pPr lvl="0" algn="ctr">
              <a:spcBef>
                <a:spcPts val="0"/>
              </a:spcBef>
              <a:defRPr sz="36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219398247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sp>
        <p:nvSpPr>
          <p:cNvPr id="3" name="Rectangle 2"/>
          <p:cNvSpPr/>
          <p:nvPr userDrawn="1"/>
        </p:nvSpPr>
        <p:spPr>
          <a:xfrm>
            <a:off x="0" y="0"/>
            <a:ext cx="12192000" cy="6858000"/>
          </a:xfrm>
          <a:prstGeom prst="rect">
            <a:avLst/>
          </a:prstGeom>
          <a:blipFill dpi="0" rotWithShape="1">
            <a:blip r:embed="rId2" cstate="email">
              <a:alphaModFix amt="60000"/>
              <a:extLst>
                <a:ext uri="{28A0092B-C50C-407E-A947-70E740481C1C}">
                  <a14:useLocalDpi xmlns:a14="http://schemas.microsoft.com/office/drawing/2010/main"/>
                </a:ext>
              </a:extLst>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9" name="Shape 109"/>
          <p:cNvSpPr txBox="1">
            <a:spLocks noGrp="1"/>
          </p:cNvSpPr>
          <p:nvPr>
            <p:ph type="body" idx="1"/>
          </p:nvPr>
        </p:nvSpPr>
        <p:spPr>
          <a:xfrm>
            <a:off x="2008975" y="6132916"/>
            <a:ext cx="8335991" cy="478340"/>
          </a:xfrm>
          <a:prstGeom prst="rect">
            <a:avLst/>
          </a:prstGeom>
        </p:spPr>
        <p:txBody>
          <a:bodyPr lIns="91425" tIns="91425" rIns="91425" bIns="91425" anchor="t" anchorCtr="0"/>
          <a:lstStyle>
            <a:lvl1pPr lvl="0" algn="ctr">
              <a:spcBef>
                <a:spcPts val="480"/>
              </a:spcBef>
              <a:buSzPct val="100000"/>
              <a:buNone/>
              <a:defRPr sz="2400" b="1"/>
            </a:lvl1pPr>
          </a:lstStyle>
          <a:p>
            <a:endParaRPr dirty="0"/>
          </a:p>
        </p:txBody>
      </p:sp>
    </p:spTree>
    <p:extLst>
      <p:ext uri="{BB962C8B-B14F-4D97-AF65-F5344CB8AC3E}">
        <p14:creationId xmlns:p14="http://schemas.microsoft.com/office/powerpoint/2010/main" val="347133225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blank" preserve="1">
  <p:cSld name="Blank small">
    <p:spTree>
      <p:nvGrpSpPr>
        <p:cNvPr id="1" name="Shape 122"/>
        <p:cNvGrpSpPr/>
        <p:nvPr/>
      </p:nvGrpSpPr>
      <p:grpSpPr>
        <a:xfrm>
          <a:off x="0" y="0"/>
          <a:ext cx="0" cy="0"/>
          <a:chOff x="0" y="0"/>
          <a:chExt cx="0" cy="0"/>
        </a:xfrm>
      </p:grpSpPr>
      <p:pic>
        <p:nvPicPr>
          <p:cNvPr id="5" name="Picture 4">
            <a:extLst>
              <a:ext uri="{FF2B5EF4-FFF2-40B4-BE49-F238E27FC236}">
                <a16:creationId xmlns:a16="http://schemas.microsoft.com/office/drawing/2014/main" id="{E8A0DA9A-E441-4AA2-A56C-703ADA83F423}"/>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529" y="-297"/>
            <a:ext cx="12193057" cy="152697"/>
          </a:xfrm>
          <a:prstGeom prst="rect">
            <a:avLst/>
          </a:prstGeom>
          <a:effectLst>
            <a:outerShdw blurRad="88900" dist="38100" dir="5400000" algn="t" rotWithShape="0">
              <a:prstClr val="black">
                <a:alpha val="40000"/>
              </a:prstClr>
            </a:outerShdw>
          </a:effectLst>
        </p:spPr>
      </p:pic>
      <p:pic>
        <p:nvPicPr>
          <p:cNvPr id="6" name="Picture 5">
            <a:extLst>
              <a:ext uri="{FF2B5EF4-FFF2-40B4-BE49-F238E27FC236}">
                <a16:creationId xmlns:a16="http://schemas.microsoft.com/office/drawing/2014/main" id="{83901763-0791-453C-AAA1-4A873446A8A0}"/>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528" y="6705600"/>
            <a:ext cx="12193057" cy="152400"/>
          </a:xfrm>
          <a:prstGeom prst="rect">
            <a:avLst/>
          </a:prstGeom>
          <a:effectLst>
            <a:outerShdw blurRad="101600" dist="38100" dir="16200000" rotWithShape="0">
              <a:prstClr val="black">
                <a:alpha val="40000"/>
              </a:prstClr>
            </a:outerShdw>
          </a:effectLst>
        </p:spPr>
      </p:pic>
      <p:pic>
        <p:nvPicPr>
          <p:cNvPr id="4" name="Picture 3">
            <a:extLst>
              <a:ext uri="{FF2B5EF4-FFF2-40B4-BE49-F238E27FC236}">
                <a16:creationId xmlns:a16="http://schemas.microsoft.com/office/drawing/2014/main" id="{5EA1B545-7077-4ECF-9C45-A0FC760A55A3}"/>
              </a:ext>
            </a:extLst>
          </p:cNvPr>
          <p:cNvPicPr>
            <a:picLocks noChangeAspect="1"/>
          </p:cNvPicPr>
          <p:nvPr userDrawn="1"/>
        </p:nvPicPr>
        <p:blipFill>
          <a:blip r:embed="rId3" cstate="email">
            <a:extLst>
              <a:ext uri="{28A0092B-C50C-407E-A947-70E740481C1C}">
                <a14:useLocalDpi xmlns:a14="http://schemas.microsoft.com/office/drawing/2010/main"/>
              </a:ext>
            </a:extLst>
          </a:blip>
          <a:stretch>
            <a:fillRect/>
          </a:stretch>
        </p:blipFill>
        <p:spPr>
          <a:xfrm flipH="1">
            <a:off x="21113" y="-297"/>
            <a:ext cx="12170887" cy="6858000"/>
          </a:xfrm>
          <a:prstGeom prst="rect">
            <a:avLst/>
          </a:prstGeom>
        </p:spPr>
      </p:pic>
    </p:spTree>
    <p:extLst>
      <p:ext uri="{BB962C8B-B14F-4D97-AF65-F5344CB8AC3E}">
        <p14:creationId xmlns:p14="http://schemas.microsoft.com/office/powerpoint/2010/main" val="4039366816"/>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blank" preserve="1">
  <p:cSld name="1_Blank small">
    <p:spTree>
      <p:nvGrpSpPr>
        <p:cNvPr id="1" name="Shape 122"/>
        <p:cNvGrpSpPr/>
        <p:nvPr/>
      </p:nvGrpSpPr>
      <p:grpSpPr>
        <a:xfrm>
          <a:off x="0" y="0"/>
          <a:ext cx="0" cy="0"/>
          <a:chOff x="0" y="0"/>
          <a:chExt cx="0" cy="0"/>
        </a:xfrm>
      </p:grpSpPr>
      <p:pic>
        <p:nvPicPr>
          <p:cNvPr id="5" name="Picture 4"/>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529" y="-297"/>
            <a:ext cx="12193057" cy="152697"/>
          </a:xfrm>
          <a:prstGeom prst="rect">
            <a:avLst/>
          </a:prstGeom>
          <a:effectLst>
            <a:outerShdw blurRad="88900" dist="38100" dir="5400000" algn="t" rotWithShape="0">
              <a:prstClr val="black">
                <a:alpha val="40000"/>
              </a:prstClr>
            </a:outerShdw>
          </a:effectLst>
        </p:spPr>
      </p:pic>
      <p:pic>
        <p:nvPicPr>
          <p:cNvPr id="6" name="Picture 5"/>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528" y="6705600"/>
            <a:ext cx="12193057" cy="152400"/>
          </a:xfrm>
          <a:prstGeom prst="rect">
            <a:avLst/>
          </a:prstGeom>
          <a:effectLst>
            <a:outerShdw blurRad="101600" dist="38100" dir="16200000" rotWithShape="0">
              <a:prstClr val="black">
                <a:alpha val="40000"/>
              </a:prstClr>
            </a:outerShdw>
          </a:effectLst>
        </p:spPr>
      </p:pic>
      <p:pic>
        <p:nvPicPr>
          <p:cNvPr id="4" name="Picture 3">
            <a:extLst>
              <a:ext uri="{FF2B5EF4-FFF2-40B4-BE49-F238E27FC236}">
                <a16:creationId xmlns:a16="http://schemas.microsoft.com/office/drawing/2014/main" id="{4A6457E2-0E5D-494B-85AD-A2145FCF366F}"/>
              </a:ext>
            </a:extLst>
          </p:cNvPr>
          <p:cNvPicPr>
            <a:picLocks noChangeAspect="1"/>
          </p:cNvPicPr>
          <p:nvPr userDrawn="1"/>
        </p:nvPicPr>
        <p:blipFill>
          <a:blip r:embed="rId3">
            <a:extLst>
              <a:ext uri="{28A0092B-C50C-407E-A947-70E740481C1C}">
                <a14:useLocalDpi xmlns:a14="http://schemas.microsoft.com/office/drawing/2010/main" val="0"/>
              </a:ext>
            </a:extLst>
          </a:blip>
          <a:stretch>
            <a:fillRect/>
          </a:stretch>
        </p:blipFill>
        <p:spPr>
          <a:xfrm>
            <a:off x="0" y="505272"/>
            <a:ext cx="12192000" cy="5134533"/>
          </a:xfrm>
          <a:prstGeom prst="rect">
            <a:avLst/>
          </a:prstGeom>
        </p:spPr>
      </p:pic>
    </p:spTree>
    <p:extLst>
      <p:ext uri="{BB962C8B-B14F-4D97-AF65-F5344CB8AC3E}">
        <p14:creationId xmlns:p14="http://schemas.microsoft.com/office/powerpoint/2010/main" val="3766688896"/>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
        <p:nvSpPr>
          <p:cNvPr id="3" name="Rectangle 2"/>
          <p:cNvSpPr/>
          <p:nvPr userDrawn="1"/>
        </p:nvSpPr>
        <p:spPr>
          <a:xfrm rot="10800000">
            <a:off x="-38101" y="0"/>
            <a:ext cx="12230100" cy="6858000"/>
          </a:xfrm>
          <a:prstGeom prst="rect">
            <a:avLst/>
          </a:prstGeom>
          <a:blipFill dpi="0" rotWithShape="1">
            <a:blip r:embed="rId2" cstate="email">
              <a:alphaModFix amt="43000"/>
              <a:extLst>
                <a:ext uri="{28A0092B-C50C-407E-A947-70E740481C1C}">
                  <a14:useLocalDpi xmlns:a14="http://schemas.microsoft.com/office/drawing/2010/main"/>
                </a:ext>
              </a:extLst>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5" name="Picture 4">
            <a:extLst>
              <a:ext uri="{FF2B5EF4-FFF2-40B4-BE49-F238E27FC236}">
                <a16:creationId xmlns:a16="http://schemas.microsoft.com/office/drawing/2014/main" id="{85E1F305-881D-47EF-BA08-5D0474CDFF3D}"/>
              </a:ext>
            </a:extLst>
          </p:cNvPr>
          <p:cNvPicPr>
            <a:picLocks noChangeAspect="1"/>
          </p:cNvPicPr>
          <p:nvPr userDrawn="1"/>
        </p:nvPicPr>
        <p:blipFill rotWithShape="1">
          <a:blip r:embed="rId3">
            <a:extLst>
              <a:ext uri="{28A0092B-C50C-407E-A947-70E740481C1C}">
                <a14:useLocalDpi xmlns:a14="http://schemas.microsoft.com/office/drawing/2010/main" val="0"/>
              </a:ext>
            </a:extLst>
          </a:blip>
          <a:srcRect/>
          <a:stretch/>
        </p:blipFill>
        <p:spPr>
          <a:xfrm rot="16200000">
            <a:off x="2666999" y="-2667001"/>
            <a:ext cx="6858002" cy="12192000"/>
          </a:xfrm>
          <a:prstGeom prst="rect">
            <a:avLst/>
          </a:prstGeom>
        </p:spPr>
      </p:pic>
    </p:spTree>
    <p:extLst>
      <p:ext uri="{BB962C8B-B14F-4D97-AF65-F5344CB8AC3E}">
        <p14:creationId xmlns:p14="http://schemas.microsoft.com/office/powerpoint/2010/main" val="1147519985"/>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userDrawn="1">
  <p:cSld name="1_Title Slide">
    <p:spTree>
      <p:nvGrpSpPr>
        <p:cNvPr id="1" name=""/>
        <p:cNvGrpSpPr/>
        <p:nvPr/>
      </p:nvGrpSpPr>
      <p:grpSpPr>
        <a:xfrm>
          <a:off x="0" y="0"/>
          <a:ext cx="0" cy="0"/>
          <a:chOff x="0" y="0"/>
          <a:chExt cx="0" cy="0"/>
        </a:xfrm>
      </p:grpSpPr>
    </p:spTree>
    <p:extLst>
      <p:ext uri="{BB962C8B-B14F-4D97-AF65-F5344CB8AC3E}">
        <p14:creationId xmlns:p14="http://schemas.microsoft.com/office/powerpoint/2010/main" val="2912300737"/>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dirty="0"/>
              <a:t>Edit Master text styles</a:t>
            </a:r>
          </a:p>
          <a:p>
            <a:pPr lvl="1"/>
            <a:r>
              <a:rPr lang="en-US" dirty="0"/>
              <a:t>Second level</a:t>
            </a:r>
          </a:p>
          <a:p>
            <a:pPr lvl="2"/>
            <a:r>
              <a:rPr lang="en-US" dirty="0"/>
              <a:t>Third level</a:t>
            </a:r>
          </a:p>
          <a:p>
            <a:pPr lvl="3"/>
            <a:r>
              <a:rPr lang="en-US" dirty="0"/>
              <a:t>Fourth level</a:t>
            </a:r>
          </a:p>
          <a:p>
            <a:pPr lvl="4"/>
            <a:r>
              <a:rPr lang="en-US" dirty="0"/>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2/27/2018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60" r:id="rId5"/>
    <p:sldLayoutId id="2147483654" r:id="rId6"/>
    <p:sldLayoutId id="2147483655" r:id="rId7"/>
    <p:sldLayoutId id="2147483656" r:id="rId8"/>
    <p:sldLayoutId id="2147483657" r:id="rId9"/>
    <p:sldLayoutId id="2147483658" r:id="rId10"/>
    <p:sldLayoutId id="2147483661" r:id="rId11"/>
    <p:sldLayoutId id="2147483659" r:id="rId12"/>
    <p:sldLayoutId id="2147483662" r:id="rId13"/>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image" Target="../media/image15.jpeg"/><Relationship Id="rId1" Type="http://schemas.openxmlformats.org/officeDocument/2006/relationships/slideLayout" Target="../slideLayouts/slideLayout5.xml"/></Relationships>
</file>

<file path=ppt/slides/_rels/slide3.xml.rels><?xml version="1.0" encoding="UTF-8" standalone="yes"?>
<Relationships xmlns="http://schemas.openxmlformats.org/package/2006/relationships"><Relationship Id="rId2" Type="http://schemas.openxmlformats.org/officeDocument/2006/relationships/image" Target="../media/image16.jpeg"/><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2" Type="http://schemas.openxmlformats.org/officeDocument/2006/relationships/image" Target="../media/image17.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_rels/slide6.xml.rels><?xml version="1.0" encoding="UTF-8" standalone="yes"?>
<Relationships xmlns="http://schemas.openxmlformats.org/package/2006/relationships"><Relationship Id="rId2" Type="http://schemas.openxmlformats.org/officeDocument/2006/relationships/image" Target="../media/image18.jpeg"/><Relationship Id="rId1" Type="http://schemas.openxmlformats.org/officeDocument/2006/relationships/slideLayout" Target="../slideLayouts/slideLayout4.xml"/></Relationships>
</file>

<file path=ppt/slides/_rels/slide7.xml.rels><?xml version="1.0" encoding="UTF-8" standalone="yes"?>
<Relationships xmlns="http://schemas.openxmlformats.org/package/2006/relationships"><Relationship Id="rId2" Type="http://schemas.openxmlformats.org/officeDocument/2006/relationships/image" Target="../media/image19.jpeg"/><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9.xml.rels><?xml version="1.0" encoding="UTF-8" standalone="yes"?>
<Relationships xmlns="http://schemas.openxmlformats.org/package/2006/relationships"><Relationship Id="rId2" Type="http://schemas.openxmlformats.org/officeDocument/2006/relationships/image" Target="../media/image20.jpeg"/><Relationship Id="rId1" Type="http://schemas.openxmlformats.org/officeDocument/2006/relationships/slideLayout" Target="../slideLayouts/slideLayout13.xml"/></Relationships>
</file>

<file path=ppt/slides/_rels/slide10.xml.rels><?xml version="1.0" encoding="UTF-8" standalone="yes"?>
<Relationships xmlns="http://schemas.openxmlformats.org/package/2006/relationships"><Relationship Id="rId2" Type="http://schemas.openxmlformats.org/officeDocument/2006/relationships/chart" Target="../charts/chart1.xml"/><Relationship Id="rId1" Type="http://schemas.openxmlformats.org/officeDocument/2006/relationships/slideLayout" Target="../slideLayouts/slideLayout9.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3.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13.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_rels/slide15.xml.rels><?xml version="1.0" encoding="UTF-8" standalone="yes"?>
<Relationships xmlns="http://schemas.openxmlformats.org/package/2006/relationships"><Relationship Id="rId2" Type="http://schemas.openxmlformats.org/officeDocument/2006/relationships/image" Target="../media/image21.jpeg"/><Relationship Id="rId1" Type="http://schemas.openxmlformats.org/officeDocument/2006/relationships/slideLayout" Target="../slideLayouts/slideLayout10.xml"/></Relationships>
</file>

<file path=ppt/slides/_rels/slide16.xml.rels><?xml version="1.0" encoding="UTF-8" standalone="yes"?>
<Relationships xmlns="http://schemas.openxmlformats.org/package/2006/relationships"><Relationship Id="rId2" Type="http://schemas.openxmlformats.org/officeDocument/2006/relationships/image" Target="../media/image22.jpeg"/><Relationship Id="rId1" Type="http://schemas.openxmlformats.org/officeDocument/2006/relationships/slideLayout" Target="../slideLayouts/slideLayout11.xml"/></Relationships>
</file>

<file path=ppt/slides/_rels/slide17.xml.rels><?xml version="1.0" encoding="UTF-8" standalone="yes"?>
<Relationships xmlns="http://schemas.openxmlformats.org/package/2006/relationships"><Relationship Id="rId2" Type="http://schemas.openxmlformats.org/officeDocument/2006/relationships/image" Target="../media/image23.jpeg"/><Relationship Id="rId1" Type="http://schemas.openxmlformats.org/officeDocument/2006/relationships/slideLayout" Target="../slideLayouts/slideLayout10.xml"/></Relationships>
</file>

<file path=ppt/slides/_rels/slide18.xml.rels><?xml version="1.0" encoding="UTF-8" standalone="yes"?>
<Relationships xmlns="http://schemas.openxmlformats.org/package/2006/relationships"><Relationship Id="rId2" Type="http://schemas.openxmlformats.org/officeDocument/2006/relationships/image" Target="../media/image24.jpeg"/><Relationship Id="rId1" Type="http://schemas.openxmlformats.org/officeDocument/2006/relationships/slideLayout" Target="../slideLayouts/slideLayout11.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 name="Rectangle 6"/>
          <p:cNvSpPr/>
          <p:nvPr/>
        </p:nvSpPr>
        <p:spPr>
          <a:xfrm>
            <a:off x="3875907" y="3162300"/>
            <a:ext cx="4582293" cy="826524"/>
          </a:xfrm>
          <a:prstGeom prst="rect">
            <a:avLst/>
          </a:prstGeom>
          <a:gradFill>
            <a:gsLst>
              <a:gs pos="100000">
                <a:schemeClr val="accent2">
                  <a:lumMod val="75000"/>
                </a:schemeClr>
              </a:gs>
              <a:gs pos="83000">
                <a:schemeClr val="accent1">
                  <a:lumMod val="75000"/>
                </a:schemeClr>
              </a:gs>
              <a:gs pos="0">
                <a:schemeClr val="accent1">
                  <a:lumMod val="60000"/>
                  <a:lumOff val="40000"/>
                </a:schemeClr>
              </a:gs>
            </a:gsLst>
            <a:path path="circle">
              <a:fillToRect l="100000" t="100000"/>
            </a:path>
          </a:gradFill>
          <a:ln w="38100">
            <a:gradFill>
              <a:gsLst>
                <a:gs pos="0">
                  <a:schemeClr val="bg1"/>
                </a:gs>
                <a:gs pos="100000">
                  <a:schemeClr val="bg1">
                    <a:lumMod val="85000"/>
                  </a:schemeClr>
                </a:gs>
                <a:gs pos="52000">
                  <a:schemeClr val="bg1">
                    <a:lumMod val="65000"/>
                  </a:schemeClr>
                </a:gs>
              </a:gsLst>
              <a:lin ang="5400000" scaled="1"/>
            </a:grad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Shape 72"/>
          <p:cNvSpPr txBox="1">
            <a:spLocks noGrp="1"/>
          </p:cNvSpPr>
          <p:nvPr>
            <p:ph type="ctrTitle"/>
          </p:nvPr>
        </p:nvSpPr>
        <p:spPr>
          <a:xfrm>
            <a:off x="3875907" y="3125736"/>
            <a:ext cx="4763268" cy="899652"/>
          </a:xfrm>
          <a:prstGeom prst="rect">
            <a:avLst/>
          </a:prstGeom>
        </p:spPr>
        <p:txBody>
          <a:bodyPr lIns="91425" tIns="91425" rIns="91425" bIns="91425" anchor="b" anchorCtr="0">
            <a:noAutofit/>
          </a:bodyPr>
          <a:lstStyle/>
          <a:p>
            <a:pPr lvl="0"/>
            <a:r>
              <a:rPr lang="en-US" sz="4800" spc="300" dirty="0">
                <a:effectLst>
                  <a:outerShdw blurRad="38100" dist="38100" dir="2700000" algn="tl">
                    <a:srgbClr val="000000">
                      <a:alpha val="43137"/>
                    </a:srgbClr>
                  </a:outerShdw>
                </a:effectLst>
              </a:rPr>
              <a:t>P</a:t>
            </a:r>
            <a:r>
              <a:rPr lang="en" sz="4800" spc="300" dirty="0">
                <a:effectLst>
                  <a:outerShdw blurRad="38100" dist="38100" dir="2700000" algn="tl">
                    <a:srgbClr val="000000">
                      <a:alpha val="43137"/>
                    </a:srgbClr>
                  </a:outerShdw>
                </a:effectLst>
              </a:rPr>
              <a:t>ink Pattern</a:t>
            </a:r>
            <a:endParaRPr lang="en" sz="4000" spc="300" dirty="0">
              <a:effectLst>
                <a:outerShdw blurRad="38100" dist="38100" dir="2700000" algn="tl">
                  <a:srgbClr val="000000">
                    <a:alpha val="43137"/>
                  </a:srgbClr>
                </a:outerShdw>
              </a:effectLst>
            </a:endParaRPr>
          </a:p>
        </p:txBody>
      </p:sp>
      <p:sp>
        <p:nvSpPr>
          <p:cNvPr id="2" name="Frame 1"/>
          <p:cNvSpPr/>
          <p:nvPr/>
        </p:nvSpPr>
        <p:spPr>
          <a:xfrm>
            <a:off x="0" y="0"/>
            <a:ext cx="12192000" cy="6858000"/>
          </a:xfrm>
          <a:prstGeom prst="frame">
            <a:avLst>
              <a:gd name="adj1" fmla="val 1026"/>
            </a:avLst>
          </a:prstGeom>
          <a:gradFill flip="none" rotWithShape="1">
            <a:gsLst>
              <a:gs pos="49000">
                <a:schemeClr val="accent1">
                  <a:lumMod val="75000"/>
                </a:schemeClr>
              </a:gs>
              <a:gs pos="76000">
                <a:schemeClr val="accent3">
                  <a:lumMod val="75000"/>
                </a:schemeClr>
              </a:gs>
              <a:gs pos="0">
                <a:schemeClr val="accent1">
                  <a:lumMod val="60000"/>
                  <a:lumOff val="40000"/>
                </a:schemeClr>
              </a:gs>
            </a:gsLst>
            <a:path path="circle">
              <a:fillToRect l="100000" t="100000"/>
            </a:path>
            <a:tileRect r="-100000" b="-100000"/>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8" name="Rectangle 7"/>
          <p:cNvSpPr/>
          <p:nvPr/>
        </p:nvSpPr>
        <p:spPr>
          <a:xfrm>
            <a:off x="4036863" y="4007874"/>
            <a:ext cx="4194482" cy="369332"/>
          </a:xfrm>
          <a:prstGeom prst="rect">
            <a:avLst/>
          </a:prstGeom>
        </p:spPr>
        <p:txBody>
          <a:bodyPr wrap="none">
            <a:spAutoFit/>
          </a:bodyPr>
          <a:lstStyle/>
          <a:p>
            <a:pPr algn="just"/>
            <a:r>
              <a:rPr lang="en-US" dirty="0"/>
              <a:t>PowerPoint &amp; Google Slides Templates</a:t>
            </a:r>
          </a:p>
        </p:txBody>
      </p:sp>
      <p:sp>
        <p:nvSpPr>
          <p:cNvPr id="32" name="Freeform 31"/>
          <p:cNvSpPr/>
          <p:nvPr/>
        </p:nvSpPr>
        <p:spPr>
          <a:xfrm>
            <a:off x="5410200" y="1527079"/>
            <a:ext cx="1371600" cy="1395536"/>
          </a:xfrm>
          <a:custGeom>
            <a:avLst/>
            <a:gdLst/>
            <a:ahLst/>
            <a:cxnLst/>
            <a:rect l="l" t="t" r="r" b="b"/>
            <a:pathLst>
              <a:path w="1371600" h="1395536">
                <a:moveTo>
                  <a:pt x="612419" y="854086"/>
                </a:moveTo>
                <a:lnTo>
                  <a:pt x="702935" y="854086"/>
                </a:lnTo>
                <a:cubicBezTo>
                  <a:pt x="710853" y="854086"/>
                  <a:pt x="718430" y="855792"/>
                  <a:pt x="725666" y="859205"/>
                </a:cubicBezTo>
                <a:cubicBezTo>
                  <a:pt x="732902" y="862618"/>
                  <a:pt x="739182" y="867328"/>
                  <a:pt x="744507" y="873336"/>
                </a:cubicBezTo>
                <a:cubicBezTo>
                  <a:pt x="749831" y="879343"/>
                  <a:pt x="754063" y="886374"/>
                  <a:pt x="757203" y="894429"/>
                </a:cubicBezTo>
                <a:cubicBezTo>
                  <a:pt x="760344" y="902484"/>
                  <a:pt x="761914" y="911016"/>
                  <a:pt x="761914" y="920027"/>
                </a:cubicBezTo>
                <a:cubicBezTo>
                  <a:pt x="761914" y="928765"/>
                  <a:pt x="760548" y="937161"/>
                  <a:pt x="757818" y="945216"/>
                </a:cubicBezTo>
                <a:cubicBezTo>
                  <a:pt x="755087" y="953271"/>
                  <a:pt x="751265" y="960370"/>
                  <a:pt x="746350" y="966514"/>
                </a:cubicBezTo>
                <a:cubicBezTo>
                  <a:pt x="741435" y="972658"/>
                  <a:pt x="735496" y="977572"/>
                  <a:pt x="728533" y="981259"/>
                </a:cubicBezTo>
                <a:cubicBezTo>
                  <a:pt x="721570" y="984945"/>
                  <a:pt x="713857" y="986788"/>
                  <a:pt x="705392" y="986788"/>
                </a:cubicBezTo>
                <a:lnTo>
                  <a:pt x="612419" y="986788"/>
                </a:lnTo>
                <a:close/>
                <a:moveTo>
                  <a:pt x="583748" y="828692"/>
                </a:moveTo>
                <a:lnTo>
                  <a:pt x="583748" y="1119490"/>
                </a:lnTo>
                <a:lnTo>
                  <a:pt x="612419" y="1119490"/>
                </a:lnTo>
                <a:lnTo>
                  <a:pt x="612419" y="1012181"/>
                </a:lnTo>
                <a:lnTo>
                  <a:pt x="706621" y="1012181"/>
                </a:lnTo>
                <a:cubicBezTo>
                  <a:pt x="719181" y="1012181"/>
                  <a:pt x="730581" y="1009588"/>
                  <a:pt x="740820" y="1004400"/>
                </a:cubicBezTo>
                <a:cubicBezTo>
                  <a:pt x="751060" y="999212"/>
                  <a:pt x="759866" y="992385"/>
                  <a:pt x="767238" y="983921"/>
                </a:cubicBezTo>
                <a:cubicBezTo>
                  <a:pt x="774610" y="975456"/>
                  <a:pt x="780344" y="965695"/>
                  <a:pt x="784440" y="954636"/>
                </a:cubicBezTo>
                <a:cubicBezTo>
                  <a:pt x="788536" y="943578"/>
                  <a:pt x="790584" y="932041"/>
                  <a:pt x="790584" y="920027"/>
                </a:cubicBezTo>
                <a:cubicBezTo>
                  <a:pt x="790584" y="908832"/>
                  <a:pt x="788399" y="897774"/>
                  <a:pt x="784031" y="886852"/>
                </a:cubicBezTo>
                <a:cubicBezTo>
                  <a:pt x="779662" y="875930"/>
                  <a:pt x="773655" y="866168"/>
                  <a:pt x="766009" y="857567"/>
                </a:cubicBezTo>
                <a:cubicBezTo>
                  <a:pt x="758364" y="848966"/>
                  <a:pt x="749285" y="842003"/>
                  <a:pt x="738773" y="836679"/>
                </a:cubicBezTo>
                <a:cubicBezTo>
                  <a:pt x="728260" y="831354"/>
                  <a:pt x="716724" y="828692"/>
                  <a:pt x="704163" y="828692"/>
                </a:cubicBezTo>
                <a:close/>
                <a:moveTo>
                  <a:pt x="529911" y="374390"/>
                </a:moveTo>
                <a:lnTo>
                  <a:pt x="776199" y="374390"/>
                </a:lnTo>
                <a:cubicBezTo>
                  <a:pt x="797744" y="374390"/>
                  <a:pt x="818361" y="379033"/>
                  <a:pt x="838049" y="388320"/>
                </a:cubicBezTo>
                <a:cubicBezTo>
                  <a:pt x="857737" y="397607"/>
                  <a:pt x="874825" y="410423"/>
                  <a:pt x="889313" y="426768"/>
                </a:cubicBezTo>
                <a:cubicBezTo>
                  <a:pt x="903800" y="443113"/>
                  <a:pt x="915316" y="462244"/>
                  <a:pt x="923860" y="484161"/>
                </a:cubicBezTo>
                <a:cubicBezTo>
                  <a:pt x="932404" y="506078"/>
                  <a:pt x="936676" y="529295"/>
                  <a:pt x="936676" y="553812"/>
                </a:cubicBezTo>
                <a:cubicBezTo>
                  <a:pt x="936676" y="577587"/>
                  <a:pt x="932961" y="600432"/>
                  <a:pt x="925532" y="622349"/>
                </a:cubicBezTo>
                <a:cubicBezTo>
                  <a:pt x="918102" y="644266"/>
                  <a:pt x="907701" y="663583"/>
                  <a:pt x="894328" y="680299"/>
                </a:cubicBezTo>
                <a:cubicBezTo>
                  <a:pt x="880955" y="697016"/>
                  <a:pt x="864796" y="710389"/>
                  <a:pt x="845850" y="720419"/>
                </a:cubicBezTo>
                <a:cubicBezTo>
                  <a:pt x="826905" y="730449"/>
                  <a:pt x="805917" y="735463"/>
                  <a:pt x="782885" y="735463"/>
                </a:cubicBezTo>
                <a:lnTo>
                  <a:pt x="529911" y="735463"/>
                </a:lnTo>
                <a:close/>
                <a:moveTo>
                  <a:pt x="451901" y="305295"/>
                </a:moveTo>
                <a:lnTo>
                  <a:pt x="451901" y="1096537"/>
                </a:lnTo>
                <a:lnTo>
                  <a:pt x="529911" y="1096537"/>
                </a:lnTo>
                <a:lnTo>
                  <a:pt x="529911" y="804558"/>
                </a:lnTo>
                <a:lnTo>
                  <a:pt x="786229" y="804558"/>
                </a:lnTo>
                <a:cubicBezTo>
                  <a:pt x="820404" y="804558"/>
                  <a:pt x="851422" y="797500"/>
                  <a:pt x="879283" y="783384"/>
                </a:cubicBezTo>
                <a:cubicBezTo>
                  <a:pt x="907144" y="769268"/>
                  <a:pt x="931104" y="750694"/>
                  <a:pt x="951163" y="727662"/>
                </a:cubicBezTo>
                <a:cubicBezTo>
                  <a:pt x="971223" y="704631"/>
                  <a:pt x="986825" y="678071"/>
                  <a:pt x="997969" y="647981"/>
                </a:cubicBezTo>
                <a:cubicBezTo>
                  <a:pt x="1009114" y="617892"/>
                  <a:pt x="1014686" y="586502"/>
                  <a:pt x="1014686" y="553812"/>
                </a:cubicBezTo>
                <a:cubicBezTo>
                  <a:pt x="1014686" y="523351"/>
                  <a:pt x="1008742" y="493262"/>
                  <a:pt x="996855" y="463544"/>
                </a:cubicBezTo>
                <a:cubicBezTo>
                  <a:pt x="984968" y="433826"/>
                  <a:pt x="968623" y="407265"/>
                  <a:pt x="947820" y="383862"/>
                </a:cubicBezTo>
                <a:cubicBezTo>
                  <a:pt x="927018" y="360459"/>
                  <a:pt x="902314" y="341514"/>
                  <a:pt x="873711" y="327027"/>
                </a:cubicBezTo>
                <a:cubicBezTo>
                  <a:pt x="845107" y="312539"/>
                  <a:pt x="813718" y="305295"/>
                  <a:pt x="779542" y="305295"/>
                </a:cubicBezTo>
                <a:close/>
                <a:moveTo>
                  <a:pt x="685800" y="0"/>
                </a:moveTo>
                <a:cubicBezTo>
                  <a:pt x="1064557" y="0"/>
                  <a:pt x="1371600" y="312401"/>
                  <a:pt x="1371600" y="697768"/>
                </a:cubicBezTo>
                <a:cubicBezTo>
                  <a:pt x="1371600" y="1083135"/>
                  <a:pt x="1064557" y="1395536"/>
                  <a:pt x="685800" y="1395536"/>
                </a:cubicBezTo>
                <a:cubicBezTo>
                  <a:pt x="307043" y="1395536"/>
                  <a:pt x="0" y="1083135"/>
                  <a:pt x="0" y="697768"/>
                </a:cubicBezTo>
                <a:cubicBezTo>
                  <a:pt x="0" y="312401"/>
                  <a:pt x="307043" y="0"/>
                  <a:pt x="685800" y="0"/>
                </a:cubicBezTo>
                <a:close/>
              </a:path>
            </a:pathLst>
          </a:custGeom>
          <a:gradFill flip="none" rotWithShape="1">
            <a:gsLst>
              <a:gs pos="47000">
                <a:schemeClr val="bg1">
                  <a:lumMod val="48000"/>
                  <a:lumOff val="52000"/>
                </a:schemeClr>
              </a:gs>
              <a:gs pos="3000">
                <a:schemeClr val="accent5"/>
              </a:gs>
              <a:gs pos="96000">
                <a:schemeClr val="accent2">
                  <a:lumMod val="28000"/>
                  <a:lumOff val="72000"/>
                </a:schemeClr>
              </a:gs>
            </a:gsLst>
            <a:path path="circle">
              <a:fillToRect l="100000" b="100000"/>
            </a:path>
            <a:tileRect t="-100000" r="-100000"/>
          </a:gradFill>
          <a:ln>
            <a:noFill/>
          </a:ln>
          <a:effectLst>
            <a:outerShdw blurRad="254000" sx="102000" sy="102000" algn="ctr" rotWithShape="0">
              <a:prstClr val="black">
                <a:alpha val="3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Rectangle 10"/>
          <p:cNvSpPr/>
          <p:nvPr/>
        </p:nvSpPr>
        <p:spPr>
          <a:xfrm rot="16200000">
            <a:off x="11661246" y="530755"/>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981276118"/>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81">
            <a:extLst>
              <a:ext uri="{FF2B5EF4-FFF2-40B4-BE49-F238E27FC236}">
                <a16:creationId xmlns:a16="http://schemas.microsoft.com/office/drawing/2014/main" id="{6BCDD2DE-0664-4B9B-802D-68F4AD93E3C5}"/>
              </a:ext>
            </a:extLst>
          </p:cNvPr>
          <p:cNvSpPr txBox="1">
            <a:spLocks/>
          </p:cNvSpPr>
          <p:nvPr/>
        </p:nvSpPr>
        <p:spPr>
          <a:xfrm>
            <a:off x="201408" y="1356965"/>
            <a:ext cx="5614433" cy="66442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INSTRUCTIONS FOR USE</a:t>
            </a:r>
          </a:p>
        </p:txBody>
      </p:sp>
      <p:sp>
        <p:nvSpPr>
          <p:cNvPr id="5" name="Shape 83">
            <a:extLst>
              <a:ext uri="{FF2B5EF4-FFF2-40B4-BE49-F238E27FC236}">
                <a16:creationId xmlns:a16="http://schemas.microsoft.com/office/drawing/2014/main" id="{95B8656C-FD63-4AAA-B206-7E1C765B7DC0}"/>
              </a:ext>
            </a:extLst>
          </p:cNvPr>
          <p:cNvSpPr txBox="1">
            <a:spLocks/>
          </p:cNvSpPr>
          <p:nvPr/>
        </p:nvSpPr>
        <p:spPr>
          <a:xfrm>
            <a:off x="716136" y="2861902"/>
            <a:ext cx="3868500" cy="2883000"/>
          </a:xfrm>
          <a:prstGeom prst="rect">
            <a:avLst/>
          </a:prstGeom>
        </p:spPr>
        <p:txBody>
          <a:bodyPr lIns="91425" tIns="91425" rIns="91425" bIns="91425"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endParaRPr lang="en" sz="1300" dirty="0"/>
          </a:p>
        </p:txBody>
      </p:sp>
      <p:sp>
        <p:nvSpPr>
          <p:cNvPr id="6" name="Rectangle 5">
            <a:extLst>
              <a:ext uri="{FF2B5EF4-FFF2-40B4-BE49-F238E27FC236}">
                <a16:creationId xmlns:a16="http://schemas.microsoft.com/office/drawing/2014/main" id="{83031EDF-1C34-49BB-A711-61952CB8A541}"/>
              </a:ext>
            </a:extLst>
          </p:cNvPr>
          <p:cNvSpPr/>
          <p:nvPr/>
        </p:nvSpPr>
        <p:spPr>
          <a:xfrm>
            <a:off x="201408" y="4499503"/>
            <a:ext cx="3994363" cy="307777"/>
          </a:xfrm>
          <a:prstGeom prst="rect">
            <a:avLst/>
          </a:prstGeom>
        </p:spPr>
        <p:txBody>
          <a:bodyPr wrap="none">
            <a:spAutoFit/>
          </a:bodyPr>
          <a:lstStyle/>
          <a:p>
            <a:pPr algn="just"/>
            <a:r>
              <a:rPr lang="en-US" sz="1400" dirty="0">
                <a:solidFill>
                  <a:schemeClr val="accent1">
                    <a:lumMod val="75000"/>
                  </a:schemeClr>
                </a:solidFill>
              </a:rPr>
              <a:t>FONT:   </a:t>
            </a:r>
            <a:r>
              <a:rPr lang="en-US" sz="1400" dirty="0" err="1">
                <a:solidFill>
                  <a:schemeClr val="accent1">
                    <a:lumMod val="75000"/>
                  </a:schemeClr>
                </a:solidFill>
              </a:rPr>
              <a:t>Raleway</a:t>
            </a:r>
            <a:r>
              <a:rPr lang="en-US" sz="1400" dirty="0">
                <a:solidFill>
                  <a:schemeClr val="accent1">
                    <a:lumMod val="75000"/>
                  </a:schemeClr>
                </a:solidFill>
              </a:rPr>
              <a:t> &amp; </a:t>
            </a:r>
            <a:r>
              <a:rPr lang="en-US" sz="1400" dirty="0" err="1">
                <a:solidFill>
                  <a:schemeClr val="accent1">
                    <a:lumMod val="75000"/>
                  </a:schemeClr>
                </a:solidFill>
              </a:rPr>
              <a:t>Roboto</a:t>
            </a:r>
            <a:r>
              <a:rPr lang="en-US" sz="1400" dirty="0">
                <a:solidFill>
                  <a:schemeClr val="accent1">
                    <a:lumMod val="75000"/>
                  </a:schemeClr>
                </a:solidFill>
              </a:rPr>
              <a:t> (Free Google Fonts)</a:t>
            </a:r>
          </a:p>
        </p:txBody>
      </p:sp>
      <p:sp>
        <p:nvSpPr>
          <p:cNvPr id="7" name="Rectangle 6">
            <a:extLst>
              <a:ext uri="{FF2B5EF4-FFF2-40B4-BE49-F238E27FC236}">
                <a16:creationId xmlns:a16="http://schemas.microsoft.com/office/drawing/2014/main" id="{E0F5E55E-AFD7-47F6-83A4-64FBFB9C73FB}"/>
              </a:ext>
            </a:extLst>
          </p:cNvPr>
          <p:cNvSpPr/>
          <p:nvPr/>
        </p:nvSpPr>
        <p:spPr>
          <a:xfrm>
            <a:off x="201408" y="2022998"/>
            <a:ext cx="3078002" cy="2277547"/>
          </a:xfrm>
          <a:prstGeom prst="rect">
            <a:avLst/>
          </a:prstGeom>
        </p:spPr>
        <p:txBody>
          <a:bodyPr wrap="square">
            <a:spAutoFit/>
          </a:bodyPr>
          <a:lstStyle/>
          <a:p>
            <a:r>
              <a:rPr lang="en-US" sz="1400" dirty="0">
                <a:solidFill>
                  <a:schemeClr val="accent1">
                    <a:lumMod val="75000"/>
                  </a:schemeClr>
                </a:solidFill>
              </a:rPr>
              <a:t>DOWNLOAD AS POWERPOINT TEMPLATE</a:t>
            </a:r>
          </a:p>
          <a:p>
            <a:endParaRPr lang="en-US" sz="800" dirty="0"/>
          </a:p>
          <a:p>
            <a:r>
              <a:rPr lang="en-US" sz="1400" dirty="0"/>
              <a:t>Click on the button under the presentation preview that says "Download as PowerPoint template". You will get a .pptx file that you can edit in PowerPoint. Remember to download and install the fonts used in this presentation.</a:t>
            </a:r>
          </a:p>
          <a:p>
            <a:endParaRPr lang="en-US" sz="800" dirty="0"/>
          </a:p>
        </p:txBody>
      </p:sp>
      <p:sp>
        <p:nvSpPr>
          <p:cNvPr id="8" name="Rectangle 7">
            <a:extLst>
              <a:ext uri="{FF2B5EF4-FFF2-40B4-BE49-F238E27FC236}">
                <a16:creationId xmlns:a16="http://schemas.microsoft.com/office/drawing/2014/main" id="{D57298C0-A38E-4A89-92DC-EA24513855AE}"/>
              </a:ext>
            </a:extLst>
          </p:cNvPr>
          <p:cNvSpPr/>
          <p:nvPr/>
        </p:nvSpPr>
        <p:spPr>
          <a:xfrm>
            <a:off x="3279410" y="2022998"/>
            <a:ext cx="2683240" cy="2369880"/>
          </a:xfrm>
          <a:prstGeom prst="rect">
            <a:avLst/>
          </a:prstGeom>
        </p:spPr>
        <p:txBody>
          <a:bodyPr wrap="square">
            <a:spAutoFit/>
          </a:bodyPr>
          <a:lstStyle/>
          <a:p>
            <a:r>
              <a:rPr lang="en-US" sz="1400" dirty="0">
                <a:solidFill>
                  <a:schemeClr val="accent1">
                    <a:lumMod val="75000"/>
                  </a:schemeClr>
                </a:solidFill>
              </a:rPr>
              <a:t>USE AS GOOGLE SLIDES THEME</a:t>
            </a:r>
          </a:p>
          <a:p>
            <a:endParaRPr lang="en-US" sz="800" dirty="0"/>
          </a:p>
          <a:p>
            <a:r>
              <a:rPr lang="en-US" sz="1400" dirty="0"/>
              <a:t>Click on the button that says "Use as Google Slides Theme". You will get a copy of this document on your Google Drive and will be able to edit, add or delete slides. Remember you must be signed in to your Google account.</a:t>
            </a:r>
          </a:p>
        </p:txBody>
      </p:sp>
      <p:sp>
        <p:nvSpPr>
          <p:cNvPr id="9" name="Rectangle 8">
            <a:extLst>
              <a:ext uri="{FF2B5EF4-FFF2-40B4-BE49-F238E27FC236}">
                <a16:creationId xmlns:a16="http://schemas.microsoft.com/office/drawing/2014/main" id="{354640A0-1D52-4378-B7F5-AEA08AA29279}"/>
              </a:ext>
            </a:extLst>
          </p:cNvPr>
          <p:cNvSpPr/>
          <p:nvPr/>
        </p:nvSpPr>
        <p:spPr>
          <a:xfrm>
            <a:off x="201407" y="5006238"/>
            <a:ext cx="5614433" cy="738664"/>
          </a:xfrm>
          <a:prstGeom prst="rect">
            <a:avLst/>
          </a:prstGeom>
        </p:spPr>
        <p:txBody>
          <a:bodyPr wrap="square">
            <a:spAutoFit/>
          </a:bodyPr>
          <a:lstStyle/>
          <a:p>
            <a:r>
              <a:rPr lang="en-US" sz="1400" dirty="0"/>
              <a:t>This template is free to use under Creative Commons Attribution license. Please mention Slidehood.com and other resources used in a slide footer.</a:t>
            </a:r>
          </a:p>
        </p:txBody>
      </p:sp>
      <p:pic>
        <p:nvPicPr>
          <p:cNvPr id="11" name="Picture 10"/>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6362700" y="1081355"/>
            <a:ext cx="5029200" cy="4682597"/>
          </a:xfrm>
          <a:prstGeom prst="rect">
            <a:avLst/>
          </a:prstGeom>
          <a:effectLst>
            <a:innerShdw blurRad="114300">
              <a:prstClr val="black"/>
            </a:innerShdw>
          </a:effectLst>
        </p:spPr>
      </p:pic>
      <p:sp>
        <p:nvSpPr>
          <p:cNvPr id="10" name="Rectangle 9"/>
          <p:cNvSpPr/>
          <p:nvPr/>
        </p:nvSpPr>
        <p:spPr>
          <a:xfrm rot="16200000">
            <a:off x="11661246" y="530755"/>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97249830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448044" y="2297301"/>
            <a:ext cx="3897859" cy="1398399"/>
          </a:xfrm>
          <a:prstGeom prst="rect">
            <a:avLst/>
          </a:prstGeom>
        </p:spPr>
        <p:txBody>
          <a:bodyPr lIns="91425" tIns="91425" rIns="91425" bIns="91425" anchor="b" anchorCtr="0">
            <a:noAutofit/>
          </a:bodyPr>
          <a:lstStyle/>
          <a:p>
            <a:pPr lvl="0" rtl="0">
              <a:spcBef>
                <a:spcPts val="0"/>
              </a:spcBef>
              <a:buNone/>
            </a:pPr>
            <a:r>
              <a:rPr lang="en" dirty="0"/>
              <a:t>YOUR FIRST HEADLINE</a:t>
            </a:r>
          </a:p>
        </p:txBody>
      </p:sp>
      <p:sp>
        <p:nvSpPr>
          <p:cNvPr id="5" name="Shape 99"/>
          <p:cNvSpPr txBox="1">
            <a:spLocks noGrp="1"/>
          </p:cNvSpPr>
          <p:nvPr>
            <p:ph type="subTitle" idx="1"/>
          </p:nvPr>
        </p:nvSpPr>
        <p:spPr>
          <a:xfrm>
            <a:off x="370233" y="3634675"/>
            <a:ext cx="4053479" cy="639951"/>
          </a:xfrm>
          <a:prstGeom prst="rect">
            <a:avLst/>
          </a:prstGeom>
        </p:spPr>
        <p:txBody>
          <a:bodyPr lIns="91425" tIns="91425" rIns="91425" bIns="91425" anchor="ctr" anchorCtr="0">
            <a:noAutofit/>
          </a:bodyPr>
          <a:lstStyle/>
          <a:p>
            <a:pPr lvl="0" rtl="0">
              <a:spcBef>
                <a:spcPts val="0"/>
              </a:spcBef>
              <a:buNone/>
            </a:pPr>
            <a:r>
              <a:rPr lang="en" sz="1800" dirty="0">
                <a:solidFill>
                  <a:schemeClr val="accent1">
                    <a:lumMod val="75000"/>
                  </a:schemeClr>
                </a:solidFill>
              </a:rPr>
              <a:t>First things first let’s start with the first set of slides</a:t>
            </a:r>
          </a:p>
        </p:txBody>
      </p:sp>
      <p:pic>
        <p:nvPicPr>
          <p:cNvPr id="2" name="Picture 1"/>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rot="16200000">
            <a:off x="6850473" y="1499048"/>
            <a:ext cx="6840574" cy="3842479"/>
          </a:xfrm>
          <a:prstGeom prst="rect">
            <a:avLst/>
          </a:prstGeom>
          <a:effectLst>
            <a:outerShdw blurRad="50800" dist="38100" dir="10800000" algn="r" rotWithShape="0">
              <a:prstClr val="black">
                <a:alpha val="40000"/>
              </a:prstClr>
            </a:outerShdw>
          </a:effectLst>
        </p:spPr>
      </p:pic>
      <p:sp>
        <p:nvSpPr>
          <p:cNvPr id="6" name="Rectangle 5"/>
          <p:cNvSpPr/>
          <p:nvPr/>
        </p:nvSpPr>
        <p:spPr>
          <a:xfrm rot="16200000">
            <a:off x="11661246" y="530755"/>
            <a:ext cx="1369286" cy="307777"/>
          </a:xfrm>
          <a:prstGeom prst="rect">
            <a:avLst/>
          </a:prstGeom>
        </p:spPr>
        <p:txBody>
          <a:bodyPr wrap="none">
            <a:spAutoFit/>
          </a:bodyPr>
          <a:lstStyle/>
          <a:p>
            <a:pPr algn="just"/>
            <a:r>
              <a:rPr lang="en-US" sz="1400" dirty="0"/>
              <a:t>Slidehood.com</a:t>
            </a:r>
          </a:p>
        </p:txBody>
      </p:sp>
      <p:sp>
        <p:nvSpPr>
          <p:cNvPr id="7" name="Frame 6">
            <a:extLst>
              <a:ext uri="{FF2B5EF4-FFF2-40B4-BE49-F238E27FC236}">
                <a16:creationId xmlns:a16="http://schemas.microsoft.com/office/drawing/2014/main" id="{07627FBC-F26D-403F-8F52-FCBCBFAD5207}"/>
              </a:ext>
            </a:extLst>
          </p:cNvPr>
          <p:cNvSpPr/>
          <p:nvPr/>
        </p:nvSpPr>
        <p:spPr>
          <a:xfrm>
            <a:off x="171450" y="1866900"/>
            <a:ext cx="4476750" cy="2800350"/>
          </a:xfrm>
          <a:prstGeom prst="frame">
            <a:avLst>
              <a:gd name="adj1" fmla="val 4397"/>
            </a:avLst>
          </a:prstGeom>
          <a:gradFill flip="none" rotWithShape="1">
            <a:gsLst>
              <a:gs pos="49000">
                <a:schemeClr val="accent1">
                  <a:lumMod val="75000"/>
                </a:schemeClr>
              </a:gs>
              <a:gs pos="76000">
                <a:schemeClr val="accent3">
                  <a:lumMod val="75000"/>
                </a:schemeClr>
              </a:gs>
              <a:gs pos="0">
                <a:schemeClr val="accent1">
                  <a:lumMod val="60000"/>
                  <a:lumOff val="40000"/>
                </a:schemeClr>
              </a:gs>
            </a:gsLst>
            <a:path path="circle">
              <a:fillToRect l="100000" t="100000"/>
            </a:path>
            <a:tileRect r="-100000" b="-100000"/>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Tree>
    <p:extLst>
      <p:ext uri="{BB962C8B-B14F-4D97-AF65-F5344CB8AC3E}">
        <p14:creationId xmlns:p14="http://schemas.microsoft.com/office/powerpoint/2010/main" val="2157886293"/>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a:xfrm>
            <a:off x="5341425" y="3924300"/>
            <a:ext cx="5336100" cy="1292476"/>
          </a:xfrm>
        </p:spPr>
        <p:txBody>
          <a:bodyPr>
            <a:normAutofit/>
          </a:bodyPr>
          <a:lstStyle/>
          <a:p>
            <a:pPr algn="r"/>
            <a:r>
              <a:rPr lang="en-US" sz="1800" b="0" dirty="0">
                <a:latin typeface="+mj-lt"/>
              </a:rPr>
              <a:t>A fine quotation is a </a:t>
            </a:r>
            <a:r>
              <a:rPr lang="en-US" sz="1800" dirty="0">
                <a:latin typeface="+mj-lt"/>
              </a:rPr>
              <a:t>diamond in the hand of a man of wit and a pebble in the hand of a fool. A fine quotation is a diamond in the hand of a man of wit and a pebble in the hand of a fool. </a:t>
            </a:r>
          </a:p>
          <a:p>
            <a:pPr algn="r"/>
            <a:endParaRPr lang="en-US" sz="1800" b="0" dirty="0">
              <a:latin typeface="+mj-lt"/>
            </a:endParaRPr>
          </a:p>
        </p:txBody>
      </p:sp>
      <p:pic>
        <p:nvPicPr>
          <p:cNvPr id="5" name="Picture 4">
            <a:extLst>
              <a:ext uri="{FF2B5EF4-FFF2-40B4-BE49-F238E27FC236}">
                <a16:creationId xmlns:a16="http://schemas.microsoft.com/office/drawing/2014/main" id="{909AD3BC-2041-4473-8D2B-744BA09798A6}"/>
              </a:ext>
            </a:extLst>
          </p:cNvPr>
          <p:cNvPicPr>
            <a:picLocks noChangeAspect="1"/>
          </p:cNvPicPr>
          <p:nvPr/>
        </p:nvPicPr>
        <p:blipFill rotWithShape="1">
          <a:blip r:embed="rId2"/>
          <a:srcRect l="37102" t="22388" r="35344" b="54142"/>
          <a:stretch/>
        </p:blipFill>
        <p:spPr>
          <a:xfrm rot="10800000">
            <a:off x="9782175" y="2762251"/>
            <a:ext cx="895350" cy="971549"/>
          </a:xfrm>
          <a:prstGeom prst="rect">
            <a:avLst/>
          </a:prstGeom>
        </p:spPr>
      </p:pic>
      <p:sp>
        <p:nvSpPr>
          <p:cNvPr id="4" name="Shape 98"/>
          <p:cNvSpPr txBox="1">
            <a:spLocks/>
          </p:cNvSpPr>
          <p:nvPr/>
        </p:nvSpPr>
        <p:spPr>
          <a:xfrm>
            <a:off x="1523489" y="1152525"/>
            <a:ext cx="4823281" cy="209550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dirty="0">
                <a:solidFill>
                  <a:schemeClr val="bg1"/>
                </a:solidFill>
              </a:rPr>
              <a:t>YOUR WELCOME MESSAGE OR QUOTE</a:t>
            </a:r>
          </a:p>
        </p:txBody>
      </p:sp>
      <p:sp>
        <p:nvSpPr>
          <p:cNvPr id="6" name="Rectangle 5"/>
          <p:cNvSpPr/>
          <p:nvPr/>
        </p:nvSpPr>
        <p:spPr>
          <a:xfrm rot="16200000">
            <a:off x="11661246" y="530755"/>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3285789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4" name="Group 3">
            <a:extLst>
              <a:ext uri="{FF2B5EF4-FFF2-40B4-BE49-F238E27FC236}">
                <a16:creationId xmlns:a16="http://schemas.microsoft.com/office/drawing/2014/main" id="{80A4B4A8-609A-4BE7-A91F-A0DE2FC8289C}"/>
              </a:ext>
            </a:extLst>
          </p:cNvPr>
          <p:cNvGrpSpPr/>
          <p:nvPr/>
        </p:nvGrpSpPr>
        <p:grpSpPr>
          <a:xfrm>
            <a:off x="5421823" y="1185310"/>
            <a:ext cx="1348353" cy="1495096"/>
            <a:chOff x="883403" y="1146875"/>
            <a:chExt cx="1348353" cy="1495096"/>
          </a:xfrm>
        </p:grpSpPr>
        <p:sp>
          <p:nvSpPr>
            <p:cNvPr id="5" name="Isosceles Triangle 4">
              <a:extLst>
                <a:ext uri="{FF2B5EF4-FFF2-40B4-BE49-F238E27FC236}">
                  <a16:creationId xmlns:a16="http://schemas.microsoft.com/office/drawing/2014/main" id="{AD0B58D2-B9D6-44CE-8701-40FC2258A5A1}"/>
                </a:ext>
              </a:extLst>
            </p:cNvPr>
            <p:cNvSpPr/>
            <p:nvPr/>
          </p:nvSpPr>
          <p:spPr>
            <a:xfrm>
              <a:off x="883403" y="1146875"/>
              <a:ext cx="1348353" cy="1495096"/>
            </a:xfrm>
            <a:prstGeom prst="triangle">
              <a:avLst/>
            </a:prstGeom>
            <a:solidFill>
              <a:schemeClr val="accent1"/>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Isosceles Triangle 5">
              <a:extLst>
                <a:ext uri="{FF2B5EF4-FFF2-40B4-BE49-F238E27FC236}">
                  <a16:creationId xmlns:a16="http://schemas.microsoft.com/office/drawing/2014/main" id="{0C24D9EF-CCAE-4837-93DE-A0F41DFE71D3}"/>
                </a:ext>
              </a:extLst>
            </p:cNvPr>
            <p:cNvSpPr/>
            <p:nvPr/>
          </p:nvSpPr>
          <p:spPr>
            <a:xfrm>
              <a:off x="1435059" y="1758568"/>
              <a:ext cx="796697" cy="883403"/>
            </a:xfrm>
            <a:prstGeom prst="triangle">
              <a:avLst/>
            </a:prstGeom>
            <a:solidFill>
              <a:schemeClr val="accent2">
                <a:lumMod val="60000"/>
                <a:lumOff val="40000"/>
              </a:schemeClr>
            </a:solidFill>
            <a:ln>
              <a:noFill/>
            </a:ln>
            <a:effectLst>
              <a:outerShdw blurRad="508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Isosceles Triangle 6">
              <a:extLst>
                <a:ext uri="{FF2B5EF4-FFF2-40B4-BE49-F238E27FC236}">
                  <a16:creationId xmlns:a16="http://schemas.microsoft.com/office/drawing/2014/main" id="{EE4A11E0-3775-435B-94F8-BB2A84EED6E6}"/>
                </a:ext>
              </a:extLst>
            </p:cNvPr>
            <p:cNvSpPr/>
            <p:nvPr/>
          </p:nvSpPr>
          <p:spPr>
            <a:xfrm>
              <a:off x="883403" y="1593684"/>
              <a:ext cx="945397" cy="1048286"/>
            </a:xfrm>
            <a:prstGeom prst="triangle">
              <a:avLst/>
            </a:prstGeom>
            <a:solidFill>
              <a:schemeClr val="accent5"/>
            </a:soli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Oval 7">
              <a:extLst>
                <a:ext uri="{FF2B5EF4-FFF2-40B4-BE49-F238E27FC236}">
                  <a16:creationId xmlns:a16="http://schemas.microsoft.com/office/drawing/2014/main" id="{C3777F3F-4184-407F-8D17-3BA0B29DE120}"/>
                </a:ext>
              </a:extLst>
            </p:cNvPr>
            <p:cNvSpPr/>
            <p:nvPr/>
          </p:nvSpPr>
          <p:spPr>
            <a:xfrm>
              <a:off x="1189110" y="2118815"/>
              <a:ext cx="348154" cy="345415"/>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9" name="Rectangle 8"/>
          <p:cNvSpPr/>
          <p:nvPr/>
        </p:nvSpPr>
        <p:spPr>
          <a:xfrm>
            <a:off x="323850" y="257175"/>
            <a:ext cx="11544300" cy="6343650"/>
          </a:xfrm>
          <a:prstGeom prst="rect">
            <a:avLst/>
          </a:prstGeom>
          <a:noFill/>
          <a:ln w="57150">
            <a:solidFill>
              <a:schemeClr val="tx2"/>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Rectangle 9"/>
          <p:cNvSpPr/>
          <p:nvPr/>
        </p:nvSpPr>
        <p:spPr>
          <a:xfrm>
            <a:off x="0" y="2896400"/>
            <a:ext cx="12192000" cy="1587353"/>
          </a:xfrm>
          <a:prstGeom prst="rect">
            <a:avLst/>
          </a:prstGeom>
          <a:solidFill>
            <a:schemeClr val="accent1">
              <a:alpha val="84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Shape 129">
            <a:extLst>
              <a:ext uri="{FF2B5EF4-FFF2-40B4-BE49-F238E27FC236}">
                <a16:creationId xmlns:a16="http://schemas.microsoft.com/office/drawing/2014/main" id="{2E1D2BAA-EC0A-4CC7-ABD6-5538F5A35D71}"/>
              </a:ext>
            </a:extLst>
          </p:cNvPr>
          <p:cNvSpPr txBox="1">
            <a:spLocks/>
          </p:cNvSpPr>
          <p:nvPr/>
        </p:nvSpPr>
        <p:spPr>
          <a:xfrm>
            <a:off x="4279838" y="2952750"/>
            <a:ext cx="3822824"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6600" dirty="0">
                <a:solidFill>
                  <a:schemeClr val="bg1"/>
                </a:solidFill>
              </a:rPr>
              <a:t>BIG IDEA</a:t>
            </a:r>
          </a:p>
        </p:txBody>
      </p:sp>
      <p:sp>
        <p:nvSpPr>
          <p:cNvPr id="3" name="Rectangle 2">
            <a:extLst>
              <a:ext uri="{FF2B5EF4-FFF2-40B4-BE49-F238E27FC236}">
                <a16:creationId xmlns:a16="http://schemas.microsoft.com/office/drawing/2014/main" id="{42309D67-9494-45B4-939A-55DD01CAA2D7}"/>
              </a:ext>
            </a:extLst>
          </p:cNvPr>
          <p:cNvSpPr/>
          <p:nvPr/>
        </p:nvSpPr>
        <p:spPr>
          <a:xfrm>
            <a:off x="4234868" y="3649839"/>
            <a:ext cx="3822824" cy="738664"/>
          </a:xfrm>
          <a:prstGeom prst="rect">
            <a:avLst/>
          </a:prstGeom>
        </p:spPr>
        <p:txBody>
          <a:bodyPr wrap="square">
            <a:spAutoFit/>
          </a:bodyPr>
          <a:lstStyle/>
          <a:p>
            <a:pPr algn="ctr"/>
            <a:r>
              <a:rPr lang="en-US" sz="1400" dirty="0">
                <a:solidFill>
                  <a:schemeClr val="bg1"/>
                </a:solidFill>
              </a:rPr>
              <a:t>Grab the attention of your audience by using icons and impressive</a:t>
            </a:r>
          </a:p>
          <a:p>
            <a:pPr algn="ctr"/>
            <a:r>
              <a:rPr lang="en-US" sz="1400" dirty="0">
                <a:solidFill>
                  <a:schemeClr val="bg1"/>
                </a:solidFill>
              </a:rPr>
              <a:t>images</a:t>
            </a:r>
          </a:p>
        </p:txBody>
      </p:sp>
      <p:sp>
        <p:nvSpPr>
          <p:cNvPr id="11" name="Rectangle 10"/>
          <p:cNvSpPr/>
          <p:nvPr/>
        </p:nvSpPr>
        <p:spPr>
          <a:xfrm rot="16200000">
            <a:off x="11661246" y="530755"/>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826974904"/>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1">
            <a:extLst>
              <a:ext uri="{FF2B5EF4-FFF2-40B4-BE49-F238E27FC236}">
                <a16:creationId xmlns:a16="http://schemas.microsoft.com/office/drawing/2014/main" id="{ABFFCBEE-9541-4CF2-A73C-DE3CA3F61503}"/>
              </a:ext>
            </a:extLst>
          </p:cNvPr>
          <p:cNvSpPr>
            <a:spLocks noGrp="1"/>
          </p:cNvSpPr>
          <p:nvPr>
            <p:ph type="title"/>
          </p:nvPr>
        </p:nvSpPr>
        <p:spPr>
          <a:xfrm>
            <a:off x="6620097" y="1605063"/>
            <a:ext cx="5305203" cy="847999"/>
          </a:xfrm>
        </p:spPr>
        <p:txBody>
          <a:bodyPr>
            <a:normAutofit/>
          </a:bodyPr>
          <a:lstStyle/>
          <a:p>
            <a:r>
              <a:rPr lang="en-US" sz="3600" dirty="0"/>
              <a:t>THIS IS YOUR </a:t>
            </a:r>
            <a:r>
              <a:rPr lang="en-US" sz="3600" dirty="0">
                <a:solidFill>
                  <a:schemeClr val="accent1">
                    <a:lumMod val="75000"/>
                  </a:schemeClr>
                </a:solidFill>
              </a:rPr>
              <a:t>HEADING</a:t>
            </a:r>
          </a:p>
        </p:txBody>
      </p:sp>
      <p:sp>
        <p:nvSpPr>
          <p:cNvPr id="5" name="Text Placeholder 6">
            <a:extLst>
              <a:ext uri="{FF2B5EF4-FFF2-40B4-BE49-F238E27FC236}">
                <a16:creationId xmlns:a16="http://schemas.microsoft.com/office/drawing/2014/main" id="{2BD698C0-0D83-4801-B9DA-D3D6813A0E8C}"/>
              </a:ext>
            </a:extLst>
          </p:cNvPr>
          <p:cNvSpPr>
            <a:spLocks noGrp="1"/>
          </p:cNvSpPr>
          <p:nvPr>
            <p:ph type="body" idx="1"/>
          </p:nvPr>
        </p:nvSpPr>
        <p:spPr>
          <a:xfrm>
            <a:off x="6620097" y="2623811"/>
            <a:ext cx="5067078" cy="3093124"/>
          </a:xfrm>
          <a:prstGeom prst="rect">
            <a:avLst/>
          </a:prstGeom>
        </p:spPr>
        <p:txBody>
          <a:bodyPr wrap="square">
            <a:spAutoFit/>
          </a:bodyPr>
          <a:lstStyle/>
          <a:p>
            <a:pPr marL="0" indent="0" algn="just">
              <a:buNone/>
            </a:pPr>
            <a:r>
              <a:rPr lang="en-US" sz="1400" b="1" dirty="0">
                <a:solidFill>
                  <a:schemeClr val="accent2"/>
                </a:solidFill>
              </a:rPr>
              <a:t>Chris Hadfield</a:t>
            </a:r>
            <a:r>
              <a:rPr lang="en-US" sz="1400" dirty="0">
                <a:solidFill>
                  <a:schemeClr val="accent2"/>
                </a:solidFill>
              </a:rPr>
              <a:t>	</a:t>
            </a:r>
          </a:p>
          <a:p>
            <a:pPr marL="0" indent="0" algn="just">
              <a:buNone/>
            </a:pPr>
            <a:endParaRPr lang="en-US" sz="1400" dirty="0"/>
          </a:p>
          <a:p>
            <a:pPr marL="0" indent="0" algn="just">
              <a:buNone/>
            </a:pPr>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400" dirty="0"/>
          </a:p>
          <a:p>
            <a:pPr marL="0" indent="0" algn="just">
              <a:buNone/>
            </a:pPr>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pic>
        <p:nvPicPr>
          <p:cNvPr id="3" name="Picture 2"/>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635000" y="1047750"/>
            <a:ext cx="5067299" cy="4768849"/>
          </a:xfrm>
          <a:prstGeom prst="rect">
            <a:avLst/>
          </a:prstGeom>
          <a:effectLst>
            <a:innerShdw blurRad="114300">
              <a:prstClr val="black"/>
            </a:innerShdw>
          </a:effectLst>
        </p:spPr>
      </p:pic>
      <p:sp>
        <p:nvSpPr>
          <p:cNvPr id="6" name="Rectangle 5"/>
          <p:cNvSpPr/>
          <p:nvPr/>
        </p:nvSpPr>
        <p:spPr>
          <a:xfrm rot="16200000">
            <a:off x="11661246" y="530755"/>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1164402136"/>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65"/>
          <p:cNvSpPr txBox="1">
            <a:spLocks noGrp="1"/>
          </p:cNvSpPr>
          <p:nvPr>
            <p:ph type="title"/>
          </p:nvPr>
        </p:nvSpPr>
        <p:spPr>
          <a:xfrm>
            <a:off x="878051" y="1295399"/>
            <a:ext cx="4454195" cy="992495"/>
          </a:xfrm>
          <a:prstGeom prst="rect">
            <a:avLst/>
          </a:prstGeom>
        </p:spPr>
        <p:txBody>
          <a:bodyPr lIns="91425" tIns="91425" rIns="91425" bIns="91425" anchor="b" anchorCtr="0">
            <a:noAutofit/>
          </a:bodyPr>
          <a:lstStyle/>
          <a:p>
            <a:pPr lvl="0">
              <a:spcBef>
                <a:spcPts val="0"/>
              </a:spcBef>
              <a:buNone/>
            </a:pPr>
            <a:r>
              <a:rPr lang="en" sz="3200" dirty="0"/>
              <a:t>YOU CAN ALSO </a:t>
            </a:r>
            <a:r>
              <a:rPr lang="en" sz="3200" dirty="0">
                <a:solidFill>
                  <a:srgbClr val="FF5E80"/>
                </a:solidFill>
              </a:rPr>
              <a:t>SPLIT</a:t>
            </a:r>
            <a:r>
              <a:rPr lang="en" sz="3200" dirty="0"/>
              <a:t> YOUR CONTENT</a:t>
            </a:r>
          </a:p>
        </p:txBody>
      </p:sp>
      <p:sp>
        <p:nvSpPr>
          <p:cNvPr id="3" name="Rectangle 2">
            <a:extLst>
              <a:ext uri="{FF2B5EF4-FFF2-40B4-BE49-F238E27FC236}">
                <a16:creationId xmlns:a16="http://schemas.microsoft.com/office/drawing/2014/main" id="{D18FE4C6-3116-46FB-BDC6-3D6D419688D8}"/>
              </a:ext>
            </a:extLst>
          </p:cNvPr>
          <p:cNvSpPr/>
          <p:nvPr/>
        </p:nvSpPr>
        <p:spPr>
          <a:xfrm>
            <a:off x="552340" y="2478394"/>
            <a:ext cx="2419459" cy="3108543"/>
          </a:xfrm>
          <a:prstGeom prst="rect">
            <a:avLst/>
          </a:prstGeom>
        </p:spPr>
        <p:txBody>
          <a:bodyPr wrap="square">
            <a:spAutoFit/>
          </a:bodyPr>
          <a:lstStyle/>
          <a:p>
            <a:r>
              <a:rPr lang="en-US" sz="1400" b="1" dirty="0">
                <a:solidFill>
                  <a:schemeClr val="accent1">
                    <a:lumMod val="75000"/>
                  </a:schemeClr>
                </a:solidFill>
              </a:rPr>
              <a:t>Chris Hadfield</a:t>
            </a:r>
            <a:r>
              <a:rPr lang="en-US" sz="1400" dirty="0">
                <a:solidFill>
                  <a:schemeClr val="accent1">
                    <a:lumMod val="75000"/>
                  </a:schemeClr>
                </a:solidFill>
              </a:rPr>
              <a:t>	</a:t>
            </a:r>
          </a:p>
          <a:p>
            <a:endParaRPr lang="en-US" sz="1400" dirty="0"/>
          </a:p>
          <a:p>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10" name="Rectangle 9">
            <a:extLst>
              <a:ext uri="{FF2B5EF4-FFF2-40B4-BE49-F238E27FC236}">
                <a16:creationId xmlns:a16="http://schemas.microsoft.com/office/drawing/2014/main" id="{5E28E566-3E70-4F93-8CF8-5E466D650FF7}"/>
              </a:ext>
            </a:extLst>
          </p:cNvPr>
          <p:cNvSpPr/>
          <p:nvPr/>
        </p:nvSpPr>
        <p:spPr>
          <a:xfrm>
            <a:off x="3181241" y="2478394"/>
            <a:ext cx="2419459" cy="3323987"/>
          </a:xfrm>
          <a:prstGeom prst="rect">
            <a:avLst/>
          </a:prstGeom>
        </p:spPr>
        <p:txBody>
          <a:bodyPr wrap="square">
            <a:spAutoFit/>
          </a:bodyPr>
          <a:lstStyle/>
          <a:p>
            <a:r>
              <a:rPr lang="en-US" sz="1400" b="1" dirty="0">
                <a:solidFill>
                  <a:schemeClr val="accent1">
                    <a:lumMod val="75000"/>
                  </a:schemeClr>
                </a:solidFill>
              </a:rPr>
              <a:t>Erin Cummings</a:t>
            </a:r>
          </a:p>
          <a:p>
            <a:endParaRPr lang="en-US" sz="1400" b="1" dirty="0"/>
          </a:p>
          <a:p>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400" dirty="0"/>
            </a:br>
            <a:endParaRPr lang="en-US" sz="1400" dirty="0"/>
          </a:p>
        </p:txBody>
      </p:sp>
      <p:pic>
        <p:nvPicPr>
          <p:cNvPr id="2" name="Picture 1"/>
          <p:cNvPicPr>
            <a:picLocks noChangeAspect="1"/>
          </p:cNvPicPr>
          <p:nvPr/>
        </p:nvPicPr>
        <p:blipFill rotWithShape="1">
          <a:blip r:embed="rId2" cstate="email">
            <a:extLst>
              <a:ext uri="{28A0092B-C50C-407E-A947-70E740481C1C}">
                <a14:useLocalDpi xmlns:a14="http://schemas.microsoft.com/office/drawing/2010/main"/>
              </a:ext>
            </a:extLst>
          </a:blip>
          <a:srcRect t="-1" b="-342"/>
          <a:stretch/>
        </p:blipFill>
        <p:spPr>
          <a:xfrm>
            <a:off x="6534150" y="1013903"/>
            <a:ext cx="5153196" cy="4934984"/>
          </a:xfrm>
          <a:prstGeom prst="rect">
            <a:avLst/>
          </a:prstGeom>
          <a:effectLst>
            <a:outerShdw blurRad="63500" sx="102000" sy="102000" algn="ctr" rotWithShape="0">
              <a:prstClr val="black">
                <a:alpha val="40000"/>
              </a:prstClr>
            </a:outerShdw>
          </a:effectLst>
        </p:spPr>
      </p:pic>
      <p:sp>
        <p:nvSpPr>
          <p:cNvPr id="7" name="Rectangle 6"/>
          <p:cNvSpPr/>
          <p:nvPr/>
        </p:nvSpPr>
        <p:spPr>
          <a:xfrm rot="16200000">
            <a:off x="11661246" y="530755"/>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4151191511"/>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80"/>
          <p:cNvSpPr txBox="1">
            <a:spLocks noGrp="1"/>
          </p:cNvSpPr>
          <p:nvPr>
            <p:ph type="title"/>
          </p:nvPr>
        </p:nvSpPr>
        <p:spPr>
          <a:xfrm>
            <a:off x="-175184" y="2889242"/>
            <a:ext cx="3664458" cy="1842183"/>
          </a:xfrm>
          <a:prstGeom prst="rect">
            <a:avLst/>
          </a:prstGeom>
        </p:spPr>
        <p:txBody>
          <a:bodyPr lIns="91425" tIns="91425" rIns="91425" bIns="91425" anchor="b" anchorCtr="0">
            <a:noAutofit/>
          </a:bodyPr>
          <a:lstStyle/>
          <a:p>
            <a:pPr lvl="0">
              <a:spcBef>
                <a:spcPts val="0"/>
              </a:spcBef>
              <a:buNone/>
            </a:pPr>
            <a:r>
              <a:rPr lang="en" sz="3600" dirty="0"/>
              <a:t>IN TWO OR </a:t>
            </a:r>
            <a:r>
              <a:rPr lang="en" sz="3600" dirty="0">
                <a:solidFill>
                  <a:srgbClr val="FF5E80"/>
                </a:solidFill>
              </a:rPr>
              <a:t>THREE</a:t>
            </a:r>
            <a:r>
              <a:rPr lang="en" sz="3600" dirty="0"/>
              <a:t> COLUMNS</a:t>
            </a:r>
          </a:p>
        </p:txBody>
      </p:sp>
      <p:sp>
        <p:nvSpPr>
          <p:cNvPr id="5" name="Rectangle 4">
            <a:extLst>
              <a:ext uri="{FF2B5EF4-FFF2-40B4-BE49-F238E27FC236}">
                <a16:creationId xmlns:a16="http://schemas.microsoft.com/office/drawing/2014/main" id="{31FC0428-E6EC-4DBE-9530-F222B75A5F18}"/>
              </a:ext>
            </a:extLst>
          </p:cNvPr>
          <p:cNvSpPr/>
          <p:nvPr/>
        </p:nvSpPr>
        <p:spPr>
          <a:xfrm>
            <a:off x="3394024" y="2965442"/>
            <a:ext cx="2648549" cy="2031325"/>
          </a:xfrm>
          <a:prstGeom prst="rect">
            <a:avLst/>
          </a:prstGeom>
        </p:spPr>
        <p:txBody>
          <a:bodyPr wrap="square">
            <a:spAutoFit/>
          </a:bodyPr>
          <a:lstStyle/>
          <a:p>
            <a:pPr algn="ctr"/>
            <a:r>
              <a:rPr lang="en-US" sz="1400" b="1" dirty="0">
                <a:solidFill>
                  <a:schemeClr val="accent1">
                    <a:lumMod val="75000"/>
                  </a:schemeClr>
                </a:solidFill>
              </a:rPr>
              <a:t>Helen Keller </a:t>
            </a:r>
          </a:p>
          <a:p>
            <a:pPr algn="ctr"/>
            <a:r>
              <a:rPr lang="en-US" sz="1400" dirty="0"/>
              <a:t>	</a:t>
            </a:r>
          </a:p>
          <a:p>
            <a:pPr algn="ctr"/>
            <a:r>
              <a:rPr lang="en-US" sz="1400" dirty="0"/>
              <a:t>Character cannot be developed in ease and quiet. Only through experience of trial and suffering can the soul be strengthened, ambition inspired, and success achieved.</a:t>
            </a:r>
          </a:p>
        </p:txBody>
      </p:sp>
      <p:sp>
        <p:nvSpPr>
          <p:cNvPr id="13" name="Rectangle 12">
            <a:extLst>
              <a:ext uri="{FF2B5EF4-FFF2-40B4-BE49-F238E27FC236}">
                <a16:creationId xmlns:a16="http://schemas.microsoft.com/office/drawing/2014/main" id="{3BCB2097-C847-40BA-8D5E-74F20DE0B44A}"/>
              </a:ext>
            </a:extLst>
          </p:cNvPr>
          <p:cNvSpPr/>
          <p:nvPr/>
        </p:nvSpPr>
        <p:spPr>
          <a:xfrm>
            <a:off x="6329463" y="2965442"/>
            <a:ext cx="2648549" cy="2031325"/>
          </a:xfrm>
          <a:prstGeom prst="rect">
            <a:avLst/>
          </a:prstGeom>
        </p:spPr>
        <p:txBody>
          <a:bodyPr wrap="square">
            <a:spAutoFit/>
          </a:bodyPr>
          <a:lstStyle/>
          <a:p>
            <a:pPr algn="ctr"/>
            <a:r>
              <a:rPr lang="en-US" sz="1400" b="1" dirty="0">
                <a:solidFill>
                  <a:schemeClr val="accent1">
                    <a:lumMod val="75000"/>
                  </a:schemeClr>
                </a:solidFill>
              </a:rPr>
              <a:t>Mario Andretti</a:t>
            </a:r>
          </a:p>
          <a:p>
            <a:pPr algn="ctr"/>
            <a:endParaRPr lang="en-US" sz="1400" dirty="0">
              <a:solidFill>
                <a:srgbClr val="0070C0"/>
              </a:solidFill>
            </a:endParaRPr>
          </a:p>
          <a:p>
            <a:pPr algn="ctr"/>
            <a:r>
              <a:rPr lang="en-US" sz="1400" dirty="0"/>
              <a:t>Desire is the key to motivation, but it's determination and commitment to an unrelenting pursuit of your goal - a commitment to excellence - that will enable you to attain the success you seek. </a:t>
            </a:r>
          </a:p>
        </p:txBody>
      </p:sp>
      <p:sp>
        <p:nvSpPr>
          <p:cNvPr id="15" name="Rectangle 14">
            <a:extLst>
              <a:ext uri="{FF2B5EF4-FFF2-40B4-BE49-F238E27FC236}">
                <a16:creationId xmlns:a16="http://schemas.microsoft.com/office/drawing/2014/main" id="{4CB47B4E-BAAC-4198-8C46-7F4000C010E8}"/>
              </a:ext>
            </a:extLst>
          </p:cNvPr>
          <p:cNvSpPr/>
          <p:nvPr/>
        </p:nvSpPr>
        <p:spPr>
          <a:xfrm>
            <a:off x="9264902" y="2965442"/>
            <a:ext cx="2648549" cy="2031325"/>
          </a:xfrm>
          <a:prstGeom prst="rect">
            <a:avLst/>
          </a:prstGeom>
        </p:spPr>
        <p:txBody>
          <a:bodyPr wrap="square">
            <a:spAutoFit/>
          </a:bodyPr>
          <a:lstStyle/>
          <a:p>
            <a:pPr algn="ctr"/>
            <a:r>
              <a:rPr lang="en-US" sz="1400" b="1" dirty="0">
                <a:solidFill>
                  <a:schemeClr val="accent1">
                    <a:lumMod val="75000"/>
                  </a:schemeClr>
                </a:solidFill>
              </a:rPr>
              <a:t>Dwight. Eisenhower</a:t>
            </a:r>
          </a:p>
          <a:p>
            <a:pPr algn="ctr"/>
            <a:endParaRPr lang="en-US" sz="1400" b="1" dirty="0">
              <a:solidFill>
                <a:srgbClr val="0070C0"/>
              </a:solidFill>
            </a:endParaRPr>
          </a:p>
          <a:p>
            <a:pPr algn="ctr"/>
            <a:r>
              <a:rPr lang="en-US" sz="1400" dirty="0"/>
              <a:t>The supreme quality for leadership is unquestionably integrity. Without it, no real success is possible, no matter whether it is on a section gang, a football field, in an army, or in an office. </a:t>
            </a:r>
          </a:p>
        </p:txBody>
      </p:sp>
      <p:grpSp>
        <p:nvGrpSpPr>
          <p:cNvPr id="7" name="Shape 419"/>
          <p:cNvGrpSpPr/>
          <p:nvPr/>
        </p:nvGrpSpPr>
        <p:grpSpPr>
          <a:xfrm>
            <a:off x="10249536" y="2032086"/>
            <a:ext cx="679279" cy="661636"/>
            <a:chOff x="5926225" y="921350"/>
            <a:chExt cx="517800" cy="504350"/>
          </a:xfrm>
          <a:solidFill>
            <a:schemeClr val="bg1"/>
          </a:solidFill>
          <a:effectLst>
            <a:outerShdw blurRad="50800" dist="38100" dir="8100000" algn="tr" rotWithShape="0">
              <a:prstClr val="black">
                <a:alpha val="40000"/>
              </a:prstClr>
            </a:outerShdw>
          </a:effectLst>
        </p:grpSpPr>
        <p:sp>
          <p:nvSpPr>
            <p:cNvPr id="8"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 name="Shape 500"/>
          <p:cNvGrpSpPr/>
          <p:nvPr/>
        </p:nvGrpSpPr>
        <p:grpSpPr>
          <a:xfrm>
            <a:off x="7329314" y="2153861"/>
            <a:ext cx="648845" cy="410119"/>
            <a:chOff x="3241525" y="3039450"/>
            <a:chExt cx="494600" cy="312625"/>
          </a:xfrm>
          <a:solidFill>
            <a:schemeClr val="bg1"/>
          </a:solidFill>
          <a:effectLst>
            <a:outerShdw blurRad="50800" dist="38100" dir="8100000" algn="tr" rotWithShape="0">
              <a:prstClr val="black">
                <a:alpha val="40000"/>
              </a:prstClr>
            </a:outerShdw>
          </a:effectLst>
        </p:grpSpPr>
        <p:sp>
          <p:nvSpPr>
            <p:cNvPr id="11"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 name="Shape 557"/>
          <p:cNvGrpSpPr/>
          <p:nvPr/>
        </p:nvGrpSpPr>
        <p:grpSpPr>
          <a:xfrm>
            <a:off x="4470160" y="2025693"/>
            <a:ext cx="422943" cy="668029"/>
            <a:chOff x="1979475" y="4289300"/>
            <a:chExt cx="322400" cy="509225"/>
          </a:xfrm>
          <a:solidFill>
            <a:schemeClr val="bg1"/>
          </a:solidFill>
          <a:effectLst>
            <a:outerShdw blurRad="50800" dist="38100" dir="8100000" algn="tr" rotWithShape="0">
              <a:prstClr val="black">
                <a:alpha val="40000"/>
              </a:prstClr>
            </a:outerShdw>
          </a:effectLst>
        </p:grpSpPr>
        <p:sp>
          <p:nvSpPr>
            <p:cNvPr id="16"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9" name="Rectangle 18"/>
          <p:cNvSpPr/>
          <p:nvPr/>
        </p:nvSpPr>
        <p:spPr>
          <a:xfrm rot="16200000">
            <a:off x="11661246" y="530755"/>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3160943707"/>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4" name="Picture 3"/>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0" y="0"/>
            <a:ext cx="12192000" cy="6858000"/>
          </a:xfrm>
          <a:prstGeom prst="rect">
            <a:avLst/>
          </a:prstGeom>
        </p:spPr>
      </p:pic>
      <p:sp>
        <p:nvSpPr>
          <p:cNvPr id="3" name="Title 1">
            <a:extLst>
              <a:ext uri="{FF2B5EF4-FFF2-40B4-BE49-F238E27FC236}">
                <a16:creationId xmlns:a16="http://schemas.microsoft.com/office/drawing/2014/main" id="{9C98CEC8-2E60-4064-BDD4-9E2DF1BC342E}"/>
              </a:ext>
            </a:extLst>
          </p:cNvPr>
          <p:cNvSpPr txBox="1">
            <a:spLocks/>
          </p:cNvSpPr>
          <p:nvPr/>
        </p:nvSpPr>
        <p:spPr>
          <a:xfrm>
            <a:off x="6612195" y="183414"/>
            <a:ext cx="5410200" cy="1804545"/>
          </a:xfrm>
          <a:prstGeom prst="rect">
            <a:avLst/>
          </a:prstGeom>
        </p:spPr>
        <p:txBody>
          <a:bodyPr>
            <a:normAutofit fontScale="975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r"/>
            <a:r>
              <a:rPr lang="en-US" sz="4000" dirty="0">
                <a:solidFill>
                  <a:schemeClr val="accent1"/>
                </a:solidFill>
              </a:rPr>
              <a:t>BIG PICTURE CREATES BIG IMPACT</a:t>
            </a:r>
            <a:br>
              <a:rPr lang="en-US" sz="2400" dirty="0">
                <a:solidFill>
                  <a:schemeClr val="accent1"/>
                </a:solidFill>
              </a:rPr>
            </a:br>
            <a:r>
              <a:rPr lang="en-US" sz="2400" dirty="0">
                <a:solidFill>
                  <a:schemeClr val="accent1"/>
                </a:solidFill>
              </a:rPr>
              <a:t>A Picture Is Worth A Thousand Words</a:t>
            </a:r>
          </a:p>
        </p:txBody>
      </p:sp>
      <p:sp>
        <p:nvSpPr>
          <p:cNvPr id="5" name="Rectangle 4"/>
          <p:cNvSpPr/>
          <p:nvPr/>
        </p:nvSpPr>
        <p:spPr>
          <a:xfrm rot="16200000">
            <a:off x="11661246" y="530755"/>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3302808160"/>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Rectangle 3"/>
          <p:cNvSpPr/>
          <p:nvPr/>
        </p:nvSpPr>
        <p:spPr>
          <a:xfrm>
            <a:off x="0" y="1676400"/>
            <a:ext cx="12192000" cy="4671483"/>
          </a:xfrm>
          <a:prstGeom prst="rect">
            <a:avLst/>
          </a:prstGeom>
          <a:solidFill>
            <a:schemeClr val="accent1">
              <a:alpha val="33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Shape 218">
            <a:extLst>
              <a:ext uri="{FF2B5EF4-FFF2-40B4-BE49-F238E27FC236}">
                <a16:creationId xmlns:a16="http://schemas.microsoft.com/office/drawing/2014/main" id="{1957E58B-004F-4F78-8D2D-7B31C1DE0287}"/>
              </a:ext>
            </a:extLst>
          </p:cNvPr>
          <p:cNvSpPr txBox="1">
            <a:spLocks/>
          </p:cNvSpPr>
          <p:nvPr/>
        </p:nvSpPr>
        <p:spPr>
          <a:xfrm>
            <a:off x="3133585" y="192161"/>
            <a:ext cx="5924829" cy="1244635"/>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effectLst>
                  <a:outerShdw blurRad="38100" dist="38100" dir="2700000" algn="tl">
                    <a:srgbClr val="000000">
                      <a:alpha val="43137"/>
                    </a:srgbClr>
                  </a:outerShdw>
                </a:effectLst>
              </a:rPr>
              <a:t>USE CHARTS TO EXPLAIN YOUR </a:t>
            </a:r>
            <a:r>
              <a:rPr lang="en" sz="3600" dirty="0">
                <a:solidFill>
                  <a:srgbClr val="FF5E80"/>
                </a:solidFill>
                <a:effectLst>
                  <a:outerShdw blurRad="38100" dist="38100" dir="2700000" algn="tl">
                    <a:srgbClr val="000000">
                      <a:alpha val="43137"/>
                    </a:srgbClr>
                  </a:outerShdw>
                </a:effectLst>
              </a:rPr>
              <a:t>IDEAS</a:t>
            </a:r>
          </a:p>
        </p:txBody>
      </p:sp>
      <p:graphicFrame>
        <p:nvGraphicFramePr>
          <p:cNvPr id="6" name="Chart 5">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4258712314"/>
              </p:ext>
            </p:extLst>
          </p:nvPr>
        </p:nvGraphicFramePr>
        <p:xfrm>
          <a:off x="2545186" y="1436796"/>
          <a:ext cx="7550150" cy="4911087"/>
        </p:xfrm>
        <a:graphic>
          <a:graphicData uri="http://schemas.openxmlformats.org/drawingml/2006/chart">
            <c:chart xmlns:c="http://schemas.openxmlformats.org/drawingml/2006/chart" xmlns:r="http://schemas.openxmlformats.org/officeDocument/2006/relationships" r:id="rId2"/>
          </a:graphicData>
        </a:graphic>
      </p:graphicFrame>
      <p:sp>
        <p:nvSpPr>
          <p:cNvPr id="5" name="Rectangle 4"/>
          <p:cNvSpPr/>
          <p:nvPr/>
        </p:nvSpPr>
        <p:spPr>
          <a:xfrm rot="16200000">
            <a:off x="11661246" y="530755"/>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3270132726"/>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2059029" y="911488"/>
            <a:ext cx="8872861" cy="694783"/>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a:t>
            </a:r>
            <a:r>
              <a:rPr lang="en-US" sz="3600" dirty="0"/>
              <a:t>TABLES</a:t>
            </a:r>
            <a:r>
              <a:rPr lang="en" sz="3600" dirty="0"/>
              <a:t> TO EXPLAIN YOUR </a:t>
            </a:r>
            <a:r>
              <a:rPr lang="en-US" sz="3600" dirty="0">
                <a:solidFill>
                  <a:srgbClr val="0070C0"/>
                </a:solidFill>
              </a:rPr>
              <a:t>DATA</a:t>
            </a:r>
            <a:endParaRPr lang="en" sz="3600" dirty="0">
              <a:solidFill>
                <a:srgbClr val="0070C0"/>
              </a:solidFill>
            </a:endParaRPr>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4107734461"/>
              </p:ext>
            </p:extLst>
          </p:nvPr>
        </p:nvGraphicFramePr>
        <p:xfrm>
          <a:off x="2609850" y="1957916"/>
          <a:ext cx="7391400" cy="4174276"/>
        </p:xfrm>
        <a:graphic>
          <a:graphicData uri="http://schemas.openxmlformats.org/drawingml/2006/table">
            <a:tbl>
              <a:tblPr firstRow="1" bandRow="1">
                <a:tableStyleId>{21E4AEA4-8DFA-4A89-87EB-49C32662AFE0}</a:tableStyleId>
              </a:tblPr>
              <a:tblGrid>
                <a:gridCol w="1847850">
                  <a:extLst>
                    <a:ext uri="{9D8B030D-6E8A-4147-A177-3AD203B41FA5}">
                      <a16:colId xmlns:a16="http://schemas.microsoft.com/office/drawing/2014/main" val="4287316403"/>
                    </a:ext>
                  </a:extLst>
                </a:gridCol>
                <a:gridCol w="1847850">
                  <a:extLst>
                    <a:ext uri="{9D8B030D-6E8A-4147-A177-3AD203B41FA5}">
                      <a16:colId xmlns:a16="http://schemas.microsoft.com/office/drawing/2014/main" val="1902235641"/>
                    </a:ext>
                  </a:extLst>
                </a:gridCol>
                <a:gridCol w="1847850">
                  <a:extLst>
                    <a:ext uri="{9D8B030D-6E8A-4147-A177-3AD203B41FA5}">
                      <a16:colId xmlns:a16="http://schemas.microsoft.com/office/drawing/2014/main" val="3162900589"/>
                    </a:ext>
                  </a:extLst>
                </a:gridCol>
                <a:gridCol w="1847850">
                  <a:extLst>
                    <a:ext uri="{9D8B030D-6E8A-4147-A177-3AD203B41FA5}">
                      <a16:colId xmlns:a16="http://schemas.microsoft.com/office/drawing/2014/main" val="2921416807"/>
                    </a:ext>
                  </a:extLst>
                </a:gridCol>
              </a:tblGrid>
              <a:tr h="387108">
                <a:tc>
                  <a:txBody>
                    <a:bodyPr/>
                    <a:lstStyle/>
                    <a:p>
                      <a:pPr algn="ctr"/>
                      <a:r>
                        <a:rPr lang="en-US" dirty="0"/>
                        <a:t>DATA</a:t>
                      </a:r>
                    </a:p>
                  </a:txBody>
                  <a:tcPr/>
                </a:tc>
                <a:tc>
                  <a:txBody>
                    <a:bodyPr/>
                    <a:lstStyle/>
                    <a:p>
                      <a:pPr algn="ctr"/>
                      <a:r>
                        <a:rPr lang="en-US" dirty="0"/>
                        <a:t>DATA</a:t>
                      </a:r>
                    </a:p>
                  </a:txBody>
                  <a:tcPr/>
                </a:tc>
                <a:tc>
                  <a:txBody>
                    <a:bodyPr/>
                    <a:lstStyle/>
                    <a:p>
                      <a:pPr algn="ctr"/>
                      <a:r>
                        <a:rPr lang="en-US" dirty="0"/>
                        <a:t>MORE DATA</a:t>
                      </a:r>
                    </a:p>
                  </a:txBody>
                  <a:tcPr/>
                </a:tc>
                <a:tc>
                  <a:txBody>
                    <a:bodyPr/>
                    <a:lstStyle/>
                    <a:p>
                      <a:pPr algn="ctr"/>
                      <a:r>
                        <a:rPr lang="en-US" dirty="0"/>
                        <a:t>LOTS OF DATA</a:t>
                      </a:r>
                    </a:p>
                  </a:txBody>
                  <a:tcPr/>
                </a:tc>
                <a:extLst>
                  <a:ext uri="{0D108BD9-81ED-4DB2-BD59-A6C34878D82A}">
                    <a16:rowId xmlns:a16="http://schemas.microsoft.com/office/drawing/2014/main" val="3132156098"/>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40749153"/>
                  </a:ext>
                </a:extLst>
              </a:tr>
              <a:tr h="541024">
                <a:tc>
                  <a:txBody>
                    <a:bodyPr/>
                    <a:lstStyle/>
                    <a:p>
                      <a:endParaRPr lang="en-US" dirty="0"/>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2813096950"/>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3324557131"/>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20665361"/>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810860564"/>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825413436"/>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1927027449"/>
                  </a:ext>
                </a:extLst>
              </a:tr>
            </a:tbl>
          </a:graphicData>
        </a:graphic>
      </p:graphicFrame>
      <p:sp>
        <p:nvSpPr>
          <p:cNvPr id="5" name="Rectangle 4"/>
          <p:cNvSpPr/>
          <p:nvPr/>
        </p:nvSpPr>
        <p:spPr>
          <a:xfrm rot="16200000">
            <a:off x="11661246" y="530755"/>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409653312"/>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Rectangle 8"/>
          <p:cNvSpPr/>
          <p:nvPr/>
        </p:nvSpPr>
        <p:spPr>
          <a:xfrm>
            <a:off x="0" y="901206"/>
            <a:ext cx="12192000" cy="5647804"/>
          </a:xfrm>
          <a:prstGeom prst="rect">
            <a:avLst/>
          </a:prstGeom>
          <a:solidFill>
            <a:schemeClr val="accent1">
              <a:alpha val="59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Shape 250">
            <a:extLst>
              <a:ext uri="{FF2B5EF4-FFF2-40B4-BE49-F238E27FC236}">
                <a16:creationId xmlns:a16="http://schemas.microsoft.com/office/drawing/2014/main" id="{42B67C66-11CD-45FD-84F3-6104645770A5}"/>
              </a:ext>
            </a:extLst>
          </p:cNvPr>
          <p:cNvSpPr txBox="1">
            <a:spLocks/>
          </p:cNvSpPr>
          <p:nvPr/>
        </p:nvSpPr>
        <p:spPr>
          <a:xfrm>
            <a:off x="5098162" y="0"/>
            <a:ext cx="280057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ysClr val="windowText" lastClr="000000"/>
                </a:solidFill>
              </a:rPr>
              <a:t>USE MAPS</a:t>
            </a:r>
          </a:p>
        </p:txBody>
      </p:sp>
      <p:sp>
        <p:nvSpPr>
          <p:cNvPr id="5" name="Shape 249">
            <a:extLst>
              <a:ext uri="{FF2B5EF4-FFF2-40B4-BE49-F238E27FC236}">
                <a16:creationId xmlns:a16="http://schemas.microsoft.com/office/drawing/2014/main" id="{44357103-9277-4716-AE8A-A83FDDBE1545}"/>
              </a:ext>
            </a:extLst>
          </p:cNvPr>
          <p:cNvSpPr/>
          <p:nvPr/>
        </p:nvSpPr>
        <p:spPr>
          <a:xfrm>
            <a:off x="804894" y="1123950"/>
            <a:ext cx="11387106" cy="5425060"/>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chemeClr val="bg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6" name="Shape 251">
            <a:extLst>
              <a:ext uri="{FF2B5EF4-FFF2-40B4-BE49-F238E27FC236}">
                <a16:creationId xmlns:a16="http://schemas.microsoft.com/office/drawing/2014/main" id="{FF590FE2-890C-4B6D-BA48-AC143E970EBD}"/>
              </a:ext>
            </a:extLst>
          </p:cNvPr>
          <p:cNvSpPr/>
          <p:nvPr/>
        </p:nvSpPr>
        <p:spPr>
          <a:xfrm>
            <a:off x="2186655" y="2127037"/>
            <a:ext cx="1252902" cy="319969"/>
          </a:xfrm>
          <a:prstGeom prst="wedgeRectCallout">
            <a:avLst>
              <a:gd name="adj1" fmla="val -21428"/>
              <a:gd name="adj2" fmla="val 84287"/>
            </a:avLst>
          </a:prstGeom>
          <a:solidFill>
            <a:schemeClr val="accent2"/>
          </a:solidFill>
          <a:ln>
            <a:noFill/>
          </a:ln>
          <a:effectLst>
            <a:outerShdw blurRad="63500" sx="102000" sy="102000" algn="ctr" rotWithShape="0">
              <a:prstClr val="black">
                <a:alpha val="40000"/>
              </a:prstClr>
            </a:outerShdw>
          </a:effectLst>
        </p:spPr>
        <p:txBody>
          <a:bodyPr lIns="91425" tIns="91425" rIns="91425" bIns="91425" anchor="ctr" anchorCtr="0">
            <a:noAutofit/>
          </a:bodyPr>
          <a:lstStyle/>
          <a:p>
            <a:pPr lvl="0" algn="ctr">
              <a:spcBef>
                <a:spcPts val="0"/>
              </a:spcBef>
              <a:buNone/>
            </a:pPr>
            <a:r>
              <a:rPr lang="en" sz="1100" dirty="0">
                <a:solidFill>
                  <a:srgbClr val="FFFFFF"/>
                </a:solidFill>
                <a:latin typeface="Dosis"/>
                <a:ea typeface="Dosis"/>
                <a:cs typeface="Dosis"/>
                <a:sym typeface="Dosis"/>
              </a:rPr>
              <a:t>OUR OFFICE</a:t>
            </a:r>
          </a:p>
        </p:txBody>
      </p:sp>
      <p:sp>
        <p:nvSpPr>
          <p:cNvPr id="7" name="Shape 253">
            <a:extLst>
              <a:ext uri="{FF2B5EF4-FFF2-40B4-BE49-F238E27FC236}">
                <a16:creationId xmlns:a16="http://schemas.microsoft.com/office/drawing/2014/main" id="{945600EC-E3FF-4EFA-8CDA-5B4D7B9A429D}"/>
              </a:ext>
            </a:extLst>
          </p:cNvPr>
          <p:cNvSpPr/>
          <p:nvPr/>
        </p:nvSpPr>
        <p:spPr>
          <a:xfrm rot="8100000">
            <a:off x="2481046" y="2701533"/>
            <a:ext cx="153458" cy="153458"/>
          </a:xfrm>
          <a:prstGeom prst="teardrop">
            <a:avLst>
              <a:gd name="adj" fmla="val 100000"/>
            </a:avLst>
          </a:prstGeom>
          <a:solidFill>
            <a:schemeClr val="accent2"/>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8" name="Shape 254">
            <a:extLst>
              <a:ext uri="{FF2B5EF4-FFF2-40B4-BE49-F238E27FC236}">
                <a16:creationId xmlns:a16="http://schemas.microsoft.com/office/drawing/2014/main" id="{9F87C5DF-46F4-4008-A41D-C81D5DBC851B}"/>
              </a:ext>
            </a:extLst>
          </p:cNvPr>
          <p:cNvSpPr/>
          <p:nvPr/>
        </p:nvSpPr>
        <p:spPr>
          <a:xfrm rot="8100000">
            <a:off x="3362828" y="4464876"/>
            <a:ext cx="153458" cy="153458"/>
          </a:xfrm>
          <a:prstGeom prst="teardrop">
            <a:avLst>
              <a:gd name="adj" fmla="val 100000"/>
            </a:avLst>
          </a:prstGeom>
          <a:solidFill>
            <a:schemeClr val="accent2"/>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10" name="Shape 257">
            <a:extLst>
              <a:ext uri="{FF2B5EF4-FFF2-40B4-BE49-F238E27FC236}">
                <a16:creationId xmlns:a16="http://schemas.microsoft.com/office/drawing/2014/main" id="{2C28FC7E-CDB5-4F44-965F-AF78D0FC6729}"/>
              </a:ext>
            </a:extLst>
          </p:cNvPr>
          <p:cNvSpPr/>
          <p:nvPr/>
        </p:nvSpPr>
        <p:spPr>
          <a:xfrm rot="8100000">
            <a:off x="6652351" y="3733951"/>
            <a:ext cx="153458" cy="153458"/>
          </a:xfrm>
          <a:prstGeom prst="teardrop">
            <a:avLst>
              <a:gd name="adj" fmla="val 100000"/>
            </a:avLst>
          </a:prstGeom>
          <a:solidFill>
            <a:schemeClr val="accent2"/>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11" name="Rectangle 10"/>
          <p:cNvSpPr/>
          <p:nvPr/>
        </p:nvSpPr>
        <p:spPr>
          <a:xfrm rot="16200000">
            <a:off x="11661246" y="530755"/>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785552100"/>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bg>
      <p:bgPr>
        <a:gradFill flip="none" rotWithShape="1">
          <a:gsLst>
            <a:gs pos="97000">
              <a:schemeClr val="bg1"/>
            </a:gs>
            <a:gs pos="0">
              <a:schemeClr val="accent6">
                <a:lumMod val="60000"/>
                <a:lumOff val="40000"/>
                <a:alpha val="17000"/>
              </a:schemeClr>
            </a:gs>
          </a:gsLst>
          <a:path path="circle">
            <a:fillToRect r="100000" b="100000"/>
          </a:path>
          <a:tileRect l="-100000" t="-100000"/>
        </a:gradFill>
        <a:effectLst/>
      </p:bgPr>
    </p:bg>
    <p:spTree>
      <p:nvGrpSpPr>
        <p:cNvPr id="1" name=""/>
        <p:cNvGrpSpPr/>
        <p:nvPr/>
      </p:nvGrpSpPr>
      <p:grpSpPr>
        <a:xfrm>
          <a:off x="0" y="0"/>
          <a:ext cx="0" cy="0"/>
          <a:chOff x="0" y="0"/>
          <a:chExt cx="0" cy="0"/>
        </a:xfrm>
      </p:grpSpPr>
      <p:graphicFrame>
        <p:nvGraphicFramePr>
          <p:cNvPr id="2" name="Diagram 1"/>
          <p:cNvGraphicFramePr/>
          <p:nvPr>
            <p:extLst>
              <p:ext uri="{D42A27DB-BD31-4B8C-83A1-F6EECF244321}">
                <p14:modId xmlns:p14="http://schemas.microsoft.com/office/powerpoint/2010/main" val="3393366734"/>
              </p:ext>
            </p:extLst>
          </p:nvPr>
        </p:nvGraphicFramePr>
        <p:xfrm>
          <a:off x="1409699" y="402672"/>
          <a:ext cx="9078983" cy="6052656"/>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25" name="TextBox 24">
            <a:extLst>
              <a:ext uri="{FF2B5EF4-FFF2-40B4-BE49-F238E27FC236}">
                <a16:creationId xmlns:a16="http://schemas.microsoft.com/office/drawing/2014/main" id="{6EC17C9B-7926-4244-9D52-02983425AE80}"/>
              </a:ext>
            </a:extLst>
          </p:cNvPr>
          <p:cNvSpPr txBox="1"/>
          <p:nvPr/>
        </p:nvSpPr>
        <p:spPr>
          <a:xfrm>
            <a:off x="3507181" y="4947639"/>
            <a:ext cx="2785120" cy="954107"/>
          </a:xfrm>
          <a:prstGeom prst="rect">
            <a:avLst/>
          </a:prstGeom>
          <a:noFill/>
        </p:spPr>
        <p:txBody>
          <a:bodyPr wrap="square" rtlCol="0">
            <a:spAutoFit/>
          </a:bodyPr>
          <a:lstStyle/>
          <a:p>
            <a:pPr algn="ctr"/>
            <a:r>
              <a:rPr lang="en-US" b="1" dirty="0">
                <a:solidFill>
                  <a:schemeClr val="accent1">
                    <a:lumMod val="75000"/>
                  </a:schemeClr>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7" name="TextBox 26">
            <a:extLst>
              <a:ext uri="{FF2B5EF4-FFF2-40B4-BE49-F238E27FC236}">
                <a16:creationId xmlns:a16="http://schemas.microsoft.com/office/drawing/2014/main" id="{787A15B3-DD6A-42BA-8A35-790A37385E92}"/>
              </a:ext>
            </a:extLst>
          </p:cNvPr>
          <p:cNvSpPr txBox="1"/>
          <p:nvPr/>
        </p:nvSpPr>
        <p:spPr>
          <a:xfrm>
            <a:off x="6396072" y="4947639"/>
            <a:ext cx="2839886" cy="954107"/>
          </a:xfrm>
          <a:prstGeom prst="rect">
            <a:avLst/>
          </a:prstGeom>
          <a:noFill/>
        </p:spPr>
        <p:txBody>
          <a:bodyPr wrap="square" rtlCol="0">
            <a:spAutoFit/>
          </a:bodyPr>
          <a:lstStyle/>
          <a:p>
            <a:pPr algn="ctr"/>
            <a:r>
              <a:rPr lang="en-US" b="1" dirty="0">
                <a:solidFill>
                  <a:schemeClr val="accent3">
                    <a:lumMod val="75000"/>
                  </a:schemeClr>
                </a:solidFill>
                <a:latin typeface="Roboto" pitchFamily="2" charset="0"/>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8" name="TextBox 27">
            <a:extLst>
              <a:ext uri="{FF2B5EF4-FFF2-40B4-BE49-F238E27FC236}">
                <a16:creationId xmlns:a16="http://schemas.microsoft.com/office/drawing/2014/main" id="{E1026836-1B80-4B1F-BA97-B22E1A8F8633}"/>
              </a:ext>
            </a:extLst>
          </p:cNvPr>
          <p:cNvSpPr txBox="1"/>
          <p:nvPr/>
        </p:nvSpPr>
        <p:spPr>
          <a:xfrm>
            <a:off x="9069679" y="1287599"/>
            <a:ext cx="2764988" cy="954107"/>
          </a:xfrm>
          <a:prstGeom prst="rect">
            <a:avLst/>
          </a:prstGeom>
          <a:noFill/>
        </p:spPr>
        <p:txBody>
          <a:bodyPr wrap="square" rtlCol="0">
            <a:spAutoFit/>
          </a:bodyPr>
          <a:lstStyle/>
          <a:p>
            <a:pPr algn="ctr"/>
            <a:r>
              <a:rPr lang="en-US" b="1" dirty="0">
                <a:solidFill>
                  <a:schemeClr val="accent5"/>
                </a:solidFill>
                <a:latin typeface="Roboto" pitchFamily="2" charset="0"/>
                <a:ea typeface="Roboto" pitchFamily="2" charset="0"/>
                <a:cs typeface="Lato" panose="020F0502020204030203" pitchFamily="34" charset="0"/>
              </a:rPr>
              <a:t>FOURTH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9" name="TextBox 28">
            <a:extLst>
              <a:ext uri="{FF2B5EF4-FFF2-40B4-BE49-F238E27FC236}">
                <a16:creationId xmlns:a16="http://schemas.microsoft.com/office/drawing/2014/main" id="{51672FBC-FE7B-4068-9E8F-C74AA444EAE5}"/>
              </a:ext>
            </a:extLst>
          </p:cNvPr>
          <p:cNvSpPr txBox="1"/>
          <p:nvPr/>
        </p:nvSpPr>
        <p:spPr>
          <a:xfrm>
            <a:off x="662341" y="1353563"/>
            <a:ext cx="2628358" cy="954107"/>
          </a:xfrm>
          <a:prstGeom prst="rect">
            <a:avLst/>
          </a:prstGeom>
          <a:noFill/>
        </p:spPr>
        <p:txBody>
          <a:bodyPr wrap="square" rtlCol="0">
            <a:spAutoFit/>
          </a:bodyPr>
          <a:lstStyle/>
          <a:p>
            <a:pPr algn="ctr"/>
            <a:r>
              <a:rPr lang="en-US" b="1" dirty="0">
                <a:solidFill>
                  <a:schemeClr val="tx1">
                    <a:lumMod val="40000"/>
                    <a:lumOff val="60000"/>
                  </a:schemeClr>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30" name="Rectangle 29">
            <a:extLst>
              <a:ext uri="{FF2B5EF4-FFF2-40B4-BE49-F238E27FC236}">
                <a16:creationId xmlns:a16="http://schemas.microsoft.com/office/drawing/2014/main" id="{EFF49A3A-275B-4E2D-9586-12C6492F041A}"/>
              </a:ext>
            </a:extLst>
          </p:cNvPr>
          <p:cNvSpPr/>
          <p:nvPr/>
        </p:nvSpPr>
        <p:spPr>
          <a:xfrm>
            <a:off x="4118260" y="656650"/>
            <a:ext cx="4123858" cy="1006045"/>
          </a:xfrm>
          <a:prstGeom prst="rect">
            <a:avLst/>
          </a:prstGeom>
          <a:noFill/>
        </p:spPr>
        <p:txBody>
          <a:bodyPr wrap="square" lIns="91440" tIns="45720" rIns="91440" bIns="45720">
            <a:spAutoFit/>
          </a:bodyPr>
          <a:lstStyle/>
          <a:p>
            <a:pPr algn="ctr">
              <a:lnSpc>
                <a:spcPts val="3500"/>
              </a:lnSpc>
            </a:pPr>
            <a:r>
              <a:rPr lang="en-US" sz="4000" cap="none" spc="0" dirty="0">
                <a:ln w="0"/>
                <a:solidFill>
                  <a:schemeClr val="tx2">
                    <a:lumMod val="75000"/>
                  </a:schemeClr>
                </a:solidFill>
                <a:latin typeface="Roboto" pitchFamily="2" charset="0"/>
                <a:ea typeface="Roboto" pitchFamily="2" charset="0"/>
                <a:cs typeface="Lato" panose="020F0502020204030203" pitchFamily="34" charset="0"/>
              </a:rPr>
              <a:t>OUR PROCESS IS </a:t>
            </a:r>
            <a:r>
              <a:rPr lang="en-US" sz="4000" b="1" cap="none" spc="0" dirty="0">
                <a:ln w="0"/>
                <a:solidFill>
                  <a:schemeClr val="tx2">
                    <a:lumMod val="75000"/>
                  </a:schemeClr>
                </a:solidFill>
                <a:effectLst>
                  <a:outerShdw blurRad="38100" dist="38100" dir="2700000" algn="tl">
                    <a:srgbClr val="000000">
                      <a:alpha val="43137"/>
                    </a:srgbClr>
                  </a:outerShdw>
                </a:effectLst>
                <a:latin typeface="Roboto" pitchFamily="2" charset="0"/>
                <a:ea typeface="Roboto" pitchFamily="2" charset="0"/>
                <a:cs typeface="Lato" panose="020F0502020204030203" pitchFamily="34" charset="0"/>
              </a:rPr>
              <a:t>SIMPLE</a:t>
            </a:r>
          </a:p>
        </p:txBody>
      </p:sp>
      <p:sp>
        <p:nvSpPr>
          <p:cNvPr id="40" name="Shape 440">
            <a:extLst>
              <a:ext uri="{FF2B5EF4-FFF2-40B4-BE49-F238E27FC236}">
                <a16:creationId xmlns:a16="http://schemas.microsoft.com/office/drawing/2014/main" id="{36210CA5-C6C1-4025-B4ED-D14E69637AEA}"/>
              </a:ext>
            </a:extLst>
          </p:cNvPr>
          <p:cNvSpPr/>
          <p:nvPr/>
        </p:nvSpPr>
        <p:spPr>
          <a:xfrm>
            <a:off x="2696127" y="3244666"/>
            <a:ext cx="449743" cy="449716"/>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tx2">
              <a:lumMod val="75000"/>
            </a:schemeClr>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dirty="0">
              <a:solidFill>
                <a:srgbClr val="434343"/>
              </a:solidFill>
            </a:endParaRPr>
          </a:p>
        </p:txBody>
      </p:sp>
      <p:sp>
        <p:nvSpPr>
          <p:cNvPr id="41" name="Shape 503">
            <a:extLst>
              <a:ext uri="{FF2B5EF4-FFF2-40B4-BE49-F238E27FC236}">
                <a16:creationId xmlns:a16="http://schemas.microsoft.com/office/drawing/2014/main" id="{7C0B976F-D919-4D3F-B518-F7D2EF154A0B}"/>
              </a:ext>
            </a:extLst>
          </p:cNvPr>
          <p:cNvSpPr/>
          <p:nvPr/>
        </p:nvSpPr>
        <p:spPr>
          <a:xfrm>
            <a:off x="4876436" y="3218697"/>
            <a:ext cx="475713" cy="475685"/>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tx2">
              <a:lumMod val="75000"/>
            </a:schemeClr>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42" name="Shape 541">
            <a:extLst>
              <a:ext uri="{FF2B5EF4-FFF2-40B4-BE49-F238E27FC236}">
                <a16:creationId xmlns:a16="http://schemas.microsoft.com/office/drawing/2014/main" id="{90F66949-D0E2-4599-A55B-2A505C863763}"/>
              </a:ext>
            </a:extLst>
          </p:cNvPr>
          <p:cNvGrpSpPr/>
          <p:nvPr/>
        </p:nvGrpSpPr>
        <p:grpSpPr>
          <a:xfrm>
            <a:off x="6995561" y="3183510"/>
            <a:ext cx="471571" cy="446974"/>
            <a:chOff x="5300400" y="3670175"/>
            <a:chExt cx="421300" cy="399325"/>
          </a:xfrm>
          <a:solidFill>
            <a:schemeClr val="tx2">
              <a:lumMod val="75000"/>
            </a:schemeClr>
          </a:solidFill>
          <a:effectLst>
            <a:outerShdw blurRad="50800" dist="38100" algn="l" rotWithShape="0">
              <a:prstClr val="black">
                <a:alpha val="23000"/>
              </a:prstClr>
            </a:outerShdw>
          </a:effectLst>
        </p:grpSpPr>
        <p:sp>
          <p:nvSpPr>
            <p:cNvPr id="43" name="Shape 542">
              <a:extLst>
                <a:ext uri="{FF2B5EF4-FFF2-40B4-BE49-F238E27FC236}">
                  <a16:creationId xmlns:a16="http://schemas.microsoft.com/office/drawing/2014/main" id="{DB6E699C-EB43-400B-A5BA-3299472C07CD}"/>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543">
              <a:extLst>
                <a:ext uri="{FF2B5EF4-FFF2-40B4-BE49-F238E27FC236}">
                  <a16:creationId xmlns:a16="http://schemas.microsoft.com/office/drawing/2014/main" id="{AF3F301D-7ECA-4431-9933-A5EEE6C43C42}"/>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544">
              <a:extLst>
                <a:ext uri="{FF2B5EF4-FFF2-40B4-BE49-F238E27FC236}">
                  <a16:creationId xmlns:a16="http://schemas.microsoft.com/office/drawing/2014/main" id="{C56CBE64-200F-4FD8-9C15-8BBEC569815B}"/>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545">
              <a:extLst>
                <a:ext uri="{FF2B5EF4-FFF2-40B4-BE49-F238E27FC236}">
                  <a16:creationId xmlns:a16="http://schemas.microsoft.com/office/drawing/2014/main" id="{7ACA557B-DBB7-49CC-B444-051D4B999941}"/>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546">
              <a:extLst>
                <a:ext uri="{FF2B5EF4-FFF2-40B4-BE49-F238E27FC236}">
                  <a16:creationId xmlns:a16="http://schemas.microsoft.com/office/drawing/2014/main" id="{64C9B4FD-87AF-4AFB-9ED8-093F75EE1B09}"/>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551">
            <a:extLst>
              <a:ext uri="{FF2B5EF4-FFF2-40B4-BE49-F238E27FC236}">
                <a16:creationId xmlns:a16="http://schemas.microsoft.com/office/drawing/2014/main" id="{F96ECCA8-4565-4D77-AF76-10C38C75E3B2}"/>
              </a:ext>
            </a:extLst>
          </p:cNvPr>
          <p:cNvGrpSpPr/>
          <p:nvPr/>
        </p:nvGrpSpPr>
        <p:grpSpPr>
          <a:xfrm>
            <a:off x="9110545" y="3172219"/>
            <a:ext cx="496196" cy="496224"/>
            <a:chOff x="570875" y="4322250"/>
            <a:chExt cx="443300" cy="443325"/>
          </a:xfrm>
          <a:solidFill>
            <a:schemeClr val="tx2">
              <a:lumMod val="75000"/>
            </a:schemeClr>
          </a:solidFill>
          <a:effectLst>
            <a:outerShdw blurRad="50800" dist="38100" algn="l" rotWithShape="0">
              <a:prstClr val="black">
                <a:alpha val="23000"/>
              </a:prstClr>
            </a:outerShdw>
          </a:effectLst>
        </p:grpSpPr>
        <p:sp>
          <p:nvSpPr>
            <p:cNvPr id="49" name="Shape 552">
              <a:extLst>
                <a:ext uri="{FF2B5EF4-FFF2-40B4-BE49-F238E27FC236}">
                  <a16:creationId xmlns:a16="http://schemas.microsoft.com/office/drawing/2014/main" id="{E10B16F2-24F7-43EA-ABBD-0EE05706E2F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553">
              <a:extLst>
                <a:ext uri="{FF2B5EF4-FFF2-40B4-BE49-F238E27FC236}">
                  <a16:creationId xmlns:a16="http://schemas.microsoft.com/office/drawing/2014/main" id="{77541D56-D313-4F1A-8D1E-9C86302A34B0}"/>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554">
              <a:extLst>
                <a:ext uri="{FF2B5EF4-FFF2-40B4-BE49-F238E27FC236}">
                  <a16:creationId xmlns:a16="http://schemas.microsoft.com/office/drawing/2014/main" id="{4EF54CE5-958B-48D4-B4D2-8F845E12ECAC}"/>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555">
              <a:extLst>
                <a:ext uri="{FF2B5EF4-FFF2-40B4-BE49-F238E27FC236}">
                  <a16:creationId xmlns:a16="http://schemas.microsoft.com/office/drawing/2014/main" id="{EC9B8338-F594-489E-B5BD-82683C71B344}"/>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 name="Rectangle 20"/>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3768007738"/>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bg>
      <p:bgPr>
        <a:gradFill>
          <a:gsLst>
            <a:gs pos="97000">
              <a:schemeClr val="bg1"/>
            </a:gs>
            <a:gs pos="0">
              <a:schemeClr val="accent6">
                <a:lumMod val="60000"/>
                <a:lumOff val="40000"/>
                <a:alpha val="17000"/>
              </a:schemeClr>
            </a:gs>
          </a:gsLst>
          <a:path path="circle">
            <a:fillToRect r="100000" b="100000"/>
          </a:path>
        </a:gradFill>
        <a:effectLst/>
      </p:bgPr>
    </p:bg>
    <p:spTree>
      <p:nvGrpSpPr>
        <p:cNvPr id="1" name=""/>
        <p:cNvGrpSpPr/>
        <p:nvPr/>
      </p:nvGrpSpPr>
      <p:grpSpPr>
        <a:xfrm>
          <a:off x="0" y="0"/>
          <a:ext cx="0" cy="0"/>
          <a:chOff x="0" y="0"/>
          <a:chExt cx="0" cy="0"/>
        </a:xfrm>
      </p:grpSpPr>
      <p:cxnSp>
        <p:nvCxnSpPr>
          <p:cNvPr id="47" name="Straight Connector 46">
            <a:extLst>
              <a:ext uri="{FF2B5EF4-FFF2-40B4-BE49-F238E27FC236}">
                <a16:creationId xmlns:a16="http://schemas.microsoft.com/office/drawing/2014/main" id="{88C47A95-DD86-4DF1-97C1-638A34759E9E}"/>
              </a:ext>
            </a:extLst>
          </p:cNvPr>
          <p:cNvCxnSpPr/>
          <p:nvPr/>
        </p:nvCxnSpPr>
        <p:spPr>
          <a:xfrm>
            <a:off x="9391352" y="1239365"/>
            <a:ext cx="1531869" cy="0"/>
          </a:xfrm>
          <a:prstGeom prst="line">
            <a:avLst/>
          </a:prstGeom>
          <a:ln w="38100">
            <a:solidFill>
              <a:schemeClr val="accent6">
                <a:lumMod val="50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48" name="Straight Connector 47">
            <a:extLst>
              <a:ext uri="{FF2B5EF4-FFF2-40B4-BE49-F238E27FC236}">
                <a16:creationId xmlns:a16="http://schemas.microsoft.com/office/drawing/2014/main" id="{BA8552E0-B69C-41A1-BEFC-980C7F0CC0AD}"/>
              </a:ext>
            </a:extLst>
          </p:cNvPr>
          <p:cNvCxnSpPr/>
          <p:nvPr/>
        </p:nvCxnSpPr>
        <p:spPr>
          <a:xfrm flipH="1">
            <a:off x="10843988" y="1056805"/>
            <a:ext cx="28433" cy="4553442"/>
          </a:xfrm>
          <a:prstGeom prst="line">
            <a:avLst/>
          </a:prstGeom>
          <a:ln w="38100">
            <a:solidFill>
              <a:schemeClr val="accent6">
                <a:lumMod val="50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49" name="Straight Connector 48">
            <a:extLst>
              <a:ext uri="{FF2B5EF4-FFF2-40B4-BE49-F238E27FC236}">
                <a16:creationId xmlns:a16="http://schemas.microsoft.com/office/drawing/2014/main" id="{CEEF0C7B-9AE5-47D8-8707-418EBE838681}"/>
              </a:ext>
            </a:extLst>
          </p:cNvPr>
          <p:cNvCxnSpPr/>
          <p:nvPr/>
        </p:nvCxnSpPr>
        <p:spPr>
          <a:xfrm>
            <a:off x="8633384" y="5716481"/>
            <a:ext cx="2195856" cy="13711"/>
          </a:xfrm>
          <a:prstGeom prst="line">
            <a:avLst/>
          </a:prstGeom>
          <a:ln w="38100">
            <a:solidFill>
              <a:schemeClr val="accent6">
                <a:lumMod val="50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50" name="Straight Connector 49">
            <a:extLst>
              <a:ext uri="{FF2B5EF4-FFF2-40B4-BE49-F238E27FC236}">
                <a16:creationId xmlns:a16="http://schemas.microsoft.com/office/drawing/2014/main" id="{61AE3DBC-7341-47AC-99EA-47F30539EF06}"/>
              </a:ext>
            </a:extLst>
          </p:cNvPr>
          <p:cNvCxnSpPr/>
          <p:nvPr/>
        </p:nvCxnSpPr>
        <p:spPr>
          <a:xfrm rot="5400000">
            <a:off x="7455383" y="4479395"/>
            <a:ext cx="2400487" cy="14989"/>
          </a:xfrm>
          <a:prstGeom prst="line">
            <a:avLst/>
          </a:prstGeom>
          <a:ln w="38100">
            <a:solidFill>
              <a:schemeClr val="accent6">
                <a:lumMod val="2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51" name="Straight Connector 50">
            <a:extLst>
              <a:ext uri="{FF2B5EF4-FFF2-40B4-BE49-F238E27FC236}">
                <a16:creationId xmlns:a16="http://schemas.microsoft.com/office/drawing/2014/main" id="{3FFB4BD8-9C3E-4A43-8F2B-83C7DEAD3532}"/>
              </a:ext>
            </a:extLst>
          </p:cNvPr>
          <p:cNvCxnSpPr/>
          <p:nvPr/>
        </p:nvCxnSpPr>
        <p:spPr>
          <a:xfrm>
            <a:off x="6188821" y="3278921"/>
            <a:ext cx="2474300" cy="15450"/>
          </a:xfrm>
          <a:prstGeom prst="line">
            <a:avLst/>
          </a:prstGeom>
          <a:ln w="38100">
            <a:solidFill>
              <a:schemeClr val="accent6">
                <a:lumMod val="2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52" name="Straight Connector 51">
            <a:extLst>
              <a:ext uri="{FF2B5EF4-FFF2-40B4-BE49-F238E27FC236}">
                <a16:creationId xmlns:a16="http://schemas.microsoft.com/office/drawing/2014/main" id="{EB095658-1AC2-42EE-B5D9-48A03315355F}"/>
              </a:ext>
            </a:extLst>
          </p:cNvPr>
          <p:cNvCxnSpPr/>
          <p:nvPr/>
        </p:nvCxnSpPr>
        <p:spPr>
          <a:xfrm flipH="1">
            <a:off x="6333353" y="3380047"/>
            <a:ext cx="9541" cy="1528183"/>
          </a:xfrm>
          <a:prstGeom prst="line">
            <a:avLst/>
          </a:prstGeom>
          <a:ln w="38100">
            <a:solidFill>
              <a:schemeClr val="accent1">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53" name="Straight Connector 52">
            <a:extLst>
              <a:ext uri="{FF2B5EF4-FFF2-40B4-BE49-F238E27FC236}">
                <a16:creationId xmlns:a16="http://schemas.microsoft.com/office/drawing/2014/main" id="{A7A9DB07-58BD-446D-9637-E79C85FAC9C4}"/>
              </a:ext>
            </a:extLst>
          </p:cNvPr>
          <p:cNvCxnSpPr/>
          <p:nvPr/>
        </p:nvCxnSpPr>
        <p:spPr>
          <a:xfrm>
            <a:off x="3329877" y="4957205"/>
            <a:ext cx="3042996" cy="19001"/>
          </a:xfrm>
          <a:prstGeom prst="line">
            <a:avLst/>
          </a:prstGeom>
          <a:ln w="38100">
            <a:solidFill>
              <a:schemeClr val="accent1">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54" name="Straight Connector 53">
            <a:extLst>
              <a:ext uri="{FF2B5EF4-FFF2-40B4-BE49-F238E27FC236}">
                <a16:creationId xmlns:a16="http://schemas.microsoft.com/office/drawing/2014/main" id="{48DE0CF4-1C04-4CD0-8F3D-796C394116E7}"/>
              </a:ext>
            </a:extLst>
          </p:cNvPr>
          <p:cNvCxnSpPr/>
          <p:nvPr/>
        </p:nvCxnSpPr>
        <p:spPr>
          <a:xfrm rot="5400000">
            <a:off x="2107149" y="3353299"/>
            <a:ext cx="2400487" cy="14989"/>
          </a:xfrm>
          <a:prstGeom prst="line">
            <a:avLst/>
          </a:prstGeom>
          <a:ln w="38100">
            <a:solidFill>
              <a:schemeClr val="tx1">
                <a:lumMod val="60000"/>
                <a:lumOff val="40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55" name="Straight Connector 54">
            <a:extLst>
              <a:ext uri="{FF2B5EF4-FFF2-40B4-BE49-F238E27FC236}">
                <a16:creationId xmlns:a16="http://schemas.microsoft.com/office/drawing/2014/main" id="{2DDA1E41-9340-43C3-9088-5D0C1C66823F}"/>
              </a:ext>
            </a:extLst>
          </p:cNvPr>
          <p:cNvCxnSpPr/>
          <p:nvPr/>
        </p:nvCxnSpPr>
        <p:spPr>
          <a:xfrm>
            <a:off x="914400" y="1778083"/>
            <a:ext cx="2400487" cy="14989"/>
          </a:xfrm>
          <a:prstGeom prst="line">
            <a:avLst/>
          </a:prstGeom>
          <a:ln w="38100">
            <a:solidFill>
              <a:schemeClr val="tx1">
                <a:lumMod val="40000"/>
                <a:lumOff val="60000"/>
              </a:schemeClr>
            </a:solidFill>
            <a:prstDash val="dash"/>
          </a:ln>
        </p:spPr>
        <p:style>
          <a:lnRef idx="1">
            <a:schemeClr val="accent1"/>
          </a:lnRef>
          <a:fillRef idx="0">
            <a:schemeClr val="accent1"/>
          </a:fillRef>
          <a:effectRef idx="0">
            <a:schemeClr val="accent1"/>
          </a:effectRef>
          <a:fontRef idx="minor">
            <a:schemeClr val="tx1"/>
          </a:fontRef>
        </p:style>
      </p:cxnSp>
      <p:grpSp>
        <p:nvGrpSpPr>
          <p:cNvPr id="56" name="Group 55">
            <a:extLst>
              <a:ext uri="{FF2B5EF4-FFF2-40B4-BE49-F238E27FC236}">
                <a16:creationId xmlns:a16="http://schemas.microsoft.com/office/drawing/2014/main" id="{D96E23E9-BF66-48AF-B46F-5BDE3E94BE78}"/>
              </a:ext>
            </a:extLst>
          </p:cNvPr>
          <p:cNvGrpSpPr/>
          <p:nvPr/>
        </p:nvGrpSpPr>
        <p:grpSpPr>
          <a:xfrm rot="10800000">
            <a:off x="2637457" y="1115642"/>
            <a:ext cx="1354861" cy="1354861"/>
            <a:chOff x="1438244" y="995722"/>
            <a:chExt cx="1396958" cy="1396958"/>
          </a:xfrm>
        </p:grpSpPr>
        <p:sp>
          <p:nvSpPr>
            <p:cNvPr id="57" name="Oval 56">
              <a:extLst>
                <a:ext uri="{FF2B5EF4-FFF2-40B4-BE49-F238E27FC236}">
                  <a16:creationId xmlns:a16="http://schemas.microsoft.com/office/drawing/2014/main" id="{85040C48-4C06-44EF-B0BA-3BE57637FB84}"/>
                </a:ext>
              </a:extLst>
            </p:cNvPr>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8" name="Oval 57">
              <a:extLst>
                <a:ext uri="{FF2B5EF4-FFF2-40B4-BE49-F238E27FC236}">
                  <a16:creationId xmlns:a16="http://schemas.microsoft.com/office/drawing/2014/main" id="{B12B4C3E-0992-4AF2-8198-A8BD2790696B}"/>
                </a:ext>
              </a:extLst>
            </p:cNvPr>
            <p:cNvSpPr/>
            <p:nvPr/>
          </p:nvSpPr>
          <p:spPr>
            <a:xfrm>
              <a:off x="1581267" y="1138745"/>
              <a:ext cx="1110912" cy="1110912"/>
            </a:xfrm>
            <a:prstGeom prst="ellipse">
              <a:avLst/>
            </a:prstGeom>
            <a:solidFill>
              <a:schemeClr val="tx1">
                <a:lumMod val="40000"/>
                <a:lumOff val="60000"/>
              </a:schemeClr>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59" name="Group 58">
            <a:extLst>
              <a:ext uri="{FF2B5EF4-FFF2-40B4-BE49-F238E27FC236}">
                <a16:creationId xmlns:a16="http://schemas.microsoft.com/office/drawing/2014/main" id="{B91ED57D-3BE9-42ED-900B-733A233172C9}"/>
              </a:ext>
            </a:extLst>
          </p:cNvPr>
          <p:cNvGrpSpPr/>
          <p:nvPr/>
        </p:nvGrpSpPr>
        <p:grpSpPr>
          <a:xfrm rot="10800000">
            <a:off x="2637457" y="4251084"/>
            <a:ext cx="1354861" cy="1354861"/>
            <a:chOff x="1438244" y="995722"/>
            <a:chExt cx="1396958" cy="1396958"/>
          </a:xfrm>
        </p:grpSpPr>
        <p:sp>
          <p:nvSpPr>
            <p:cNvPr id="60" name="Oval 59">
              <a:extLst>
                <a:ext uri="{FF2B5EF4-FFF2-40B4-BE49-F238E27FC236}">
                  <a16:creationId xmlns:a16="http://schemas.microsoft.com/office/drawing/2014/main" id="{280FD4D2-DCE5-4FED-937C-80AE4C5534CA}"/>
                </a:ext>
              </a:extLst>
            </p:cNvPr>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61" name="Oval 60">
              <a:extLst>
                <a:ext uri="{FF2B5EF4-FFF2-40B4-BE49-F238E27FC236}">
                  <a16:creationId xmlns:a16="http://schemas.microsoft.com/office/drawing/2014/main" id="{859D6089-ADEE-4786-877D-F80D727FB25E}"/>
                </a:ext>
              </a:extLst>
            </p:cNvPr>
            <p:cNvSpPr/>
            <p:nvPr/>
          </p:nvSpPr>
          <p:spPr>
            <a:xfrm>
              <a:off x="1581267" y="1138745"/>
              <a:ext cx="1110912" cy="1110912"/>
            </a:xfrm>
            <a:prstGeom prst="ellipse">
              <a:avLst/>
            </a:prstGeom>
            <a:solidFill>
              <a:schemeClr val="tx1">
                <a:lumMod val="60000"/>
                <a:lumOff val="40000"/>
              </a:schemeClr>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62" name="Group 61">
            <a:extLst>
              <a:ext uri="{FF2B5EF4-FFF2-40B4-BE49-F238E27FC236}">
                <a16:creationId xmlns:a16="http://schemas.microsoft.com/office/drawing/2014/main" id="{02E41080-F4B8-40C3-8DC8-2A9797C7F8A0}"/>
              </a:ext>
            </a:extLst>
          </p:cNvPr>
          <p:cNvGrpSpPr/>
          <p:nvPr/>
        </p:nvGrpSpPr>
        <p:grpSpPr>
          <a:xfrm rot="10800000">
            <a:off x="5665464" y="2609216"/>
            <a:ext cx="1354861" cy="1354861"/>
            <a:chOff x="1438244" y="995722"/>
            <a:chExt cx="1396958" cy="1396958"/>
          </a:xfrm>
        </p:grpSpPr>
        <p:sp>
          <p:nvSpPr>
            <p:cNvPr id="63" name="Oval 62">
              <a:extLst>
                <a:ext uri="{FF2B5EF4-FFF2-40B4-BE49-F238E27FC236}">
                  <a16:creationId xmlns:a16="http://schemas.microsoft.com/office/drawing/2014/main" id="{DF5DA075-1A6B-4B58-B2AA-9448E4195356}"/>
                </a:ext>
              </a:extLst>
            </p:cNvPr>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64" name="Oval 63">
              <a:extLst>
                <a:ext uri="{FF2B5EF4-FFF2-40B4-BE49-F238E27FC236}">
                  <a16:creationId xmlns:a16="http://schemas.microsoft.com/office/drawing/2014/main" id="{33BAEB93-5ACE-4580-866C-1CE7D5C3E7CD}"/>
                </a:ext>
              </a:extLst>
            </p:cNvPr>
            <p:cNvSpPr/>
            <p:nvPr/>
          </p:nvSpPr>
          <p:spPr>
            <a:xfrm>
              <a:off x="1581267" y="1138745"/>
              <a:ext cx="1110912" cy="1110912"/>
            </a:xfrm>
            <a:prstGeom prst="ellipse">
              <a:avLst/>
            </a:prstGeom>
            <a:solidFill>
              <a:schemeClr val="accent1">
                <a:lumMod val="75000"/>
              </a:schemeClr>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65" name="Group 64">
            <a:extLst>
              <a:ext uri="{FF2B5EF4-FFF2-40B4-BE49-F238E27FC236}">
                <a16:creationId xmlns:a16="http://schemas.microsoft.com/office/drawing/2014/main" id="{9BC5BE7B-84D3-4591-9027-11A78D80999C}"/>
              </a:ext>
            </a:extLst>
          </p:cNvPr>
          <p:cNvGrpSpPr/>
          <p:nvPr/>
        </p:nvGrpSpPr>
        <p:grpSpPr>
          <a:xfrm rot="10800000">
            <a:off x="10180001" y="561935"/>
            <a:ext cx="1354861" cy="1354861"/>
            <a:chOff x="1438244" y="995722"/>
            <a:chExt cx="1396958" cy="1396958"/>
          </a:xfrm>
        </p:grpSpPr>
        <p:sp>
          <p:nvSpPr>
            <p:cNvPr id="66" name="Oval 65">
              <a:extLst>
                <a:ext uri="{FF2B5EF4-FFF2-40B4-BE49-F238E27FC236}">
                  <a16:creationId xmlns:a16="http://schemas.microsoft.com/office/drawing/2014/main" id="{8C41AA2D-6A82-4804-B4BD-557F2FAF9104}"/>
                </a:ext>
              </a:extLst>
            </p:cNvPr>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67" name="Oval 66">
              <a:extLst>
                <a:ext uri="{FF2B5EF4-FFF2-40B4-BE49-F238E27FC236}">
                  <a16:creationId xmlns:a16="http://schemas.microsoft.com/office/drawing/2014/main" id="{FFA50940-7399-4BD4-921F-A2F14ECEBAA6}"/>
                </a:ext>
              </a:extLst>
            </p:cNvPr>
            <p:cNvSpPr/>
            <p:nvPr/>
          </p:nvSpPr>
          <p:spPr>
            <a:xfrm>
              <a:off x="1581267" y="1138745"/>
              <a:ext cx="1110912" cy="1110912"/>
            </a:xfrm>
            <a:prstGeom prst="ellipse">
              <a:avLst/>
            </a:prstGeom>
            <a:solidFill>
              <a:schemeClr val="accent6">
                <a:lumMod val="50000"/>
              </a:schemeClr>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68" name="Group 67">
            <a:extLst>
              <a:ext uri="{FF2B5EF4-FFF2-40B4-BE49-F238E27FC236}">
                <a16:creationId xmlns:a16="http://schemas.microsoft.com/office/drawing/2014/main" id="{F7DA139E-D841-41FB-9FDC-8179D2C5188C}"/>
              </a:ext>
            </a:extLst>
          </p:cNvPr>
          <p:cNvGrpSpPr/>
          <p:nvPr/>
        </p:nvGrpSpPr>
        <p:grpSpPr>
          <a:xfrm rot="10800000">
            <a:off x="7985691" y="5033446"/>
            <a:ext cx="1354861" cy="1354861"/>
            <a:chOff x="1438244" y="995722"/>
            <a:chExt cx="1396958" cy="1396958"/>
          </a:xfrm>
        </p:grpSpPr>
        <p:sp>
          <p:nvSpPr>
            <p:cNvPr id="69" name="Oval 68">
              <a:extLst>
                <a:ext uri="{FF2B5EF4-FFF2-40B4-BE49-F238E27FC236}">
                  <a16:creationId xmlns:a16="http://schemas.microsoft.com/office/drawing/2014/main" id="{B8BAC02D-CEF2-4086-9BC7-AB225B47B791}"/>
                </a:ext>
              </a:extLst>
            </p:cNvPr>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70" name="Oval 69">
              <a:extLst>
                <a:ext uri="{FF2B5EF4-FFF2-40B4-BE49-F238E27FC236}">
                  <a16:creationId xmlns:a16="http://schemas.microsoft.com/office/drawing/2014/main" id="{171A4167-1332-4383-9887-F899CEFF878A}"/>
                </a:ext>
              </a:extLst>
            </p:cNvPr>
            <p:cNvSpPr/>
            <p:nvPr/>
          </p:nvSpPr>
          <p:spPr>
            <a:xfrm>
              <a:off x="1581267" y="1138745"/>
              <a:ext cx="1110912" cy="1110912"/>
            </a:xfrm>
            <a:prstGeom prst="ellipse">
              <a:avLst/>
            </a:prstGeom>
            <a:solidFill>
              <a:schemeClr val="accent6">
                <a:lumMod val="25000"/>
              </a:schemeClr>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sp>
        <p:nvSpPr>
          <p:cNvPr id="71" name="TextBox 70">
            <a:extLst>
              <a:ext uri="{FF2B5EF4-FFF2-40B4-BE49-F238E27FC236}">
                <a16:creationId xmlns:a16="http://schemas.microsoft.com/office/drawing/2014/main" id="{C4FF1AF9-A301-4F4D-BFCF-A973E798EAEE}"/>
              </a:ext>
            </a:extLst>
          </p:cNvPr>
          <p:cNvSpPr txBox="1"/>
          <p:nvPr/>
        </p:nvSpPr>
        <p:spPr>
          <a:xfrm>
            <a:off x="234886" y="4417893"/>
            <a:ext cx="2363076" cy="1231106"/>
          </a:xfrm>
          <a:prstGeom prst="rect">
            <a:avLst/>
          </a:prstGeom>
          <a:noFill/>
        </p:spPr>
        <p:txBody>
          <a:bodyPr wrap="square" rtlCol="0">
            <a:spAutoFit/>
          </a:bodyPr>
          <a:lstStyle/>
          <a:p>
            <a:r>
              <a:rPr lang="en-US" b="1" dirty="0">
                <a:solidFill>
                  <a:schemeClr val="tx1">
                    <a:lumMod val="60000"/>
                    <a:lumOff val="40000"/>
                  </a:schemeClr>
                </a:solidFill>
                <a:latin typeface="Roboto" pitchFamily="2" charset="0"/>
                <a:ea typeface="Roboto" pitchFamily="2" charset="0"/>
                <a:cs typeface="Lato" panose="020F0502020204030203" pitchFamily="34" charset="0"/>
              </a:rPr>
              <a:t>2015</a:t>
            </a:r>
          </a:p>
          <a:p>
            <a:r>
              <a:rPr lang="en-US" sz="1050" dirty="0">
                <a:solidFill>
                  <a:schemeClr val="tx2"/>
                </a:solidFill>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72" name="Freeform 97">
            <a:extLst>
              <a:ext uri="{FF2B5EF4-FFF2-40B4-BE49-F238E27FC236}">
                <a16:creationId xmlns:a16="http://schemas.microsoft.com/office/drawing/2014/main" id="{01914ECE-298F-4AD8-9609-A98A5CD3B408}"/>
              </a:ext>
            </a:extLst>
          </p:cNvPr>
          <p:cNvSpPr/>
          <p:nvPr/>
        </p:nvSpPr>
        <p:spPr>
          <a:xfrm>
            <a:off x="511571" y="1602349"/>
            <a:ext cx="388791" cy="388791"/>
          </a:xfrm>
          <a:custGeom>
            <a:avLst/>
            <a:gdLst>
              <a:gd name="connsiteX0" fmla="*/ 340101 w 919868"/>
              <a:gd name="connsiteY0" fmla="*/ 301708 h 919868"/>
              <a:gd name="connsiteX1" fmla="*/ 459934 w 919868"/>
              <a:gd name="connsiteY1" fmla="*/ 459934 h 919868"/>
              <a:gd name="connsiteX2" fmla="*/ 340101 w 919868"/>
              <a:gd name="connsiteY2" fmla="*/ 618160 h 919868"/>
              <a:gd name="connsiteX3" fmla="*/ 459934 w 919868"/>
              <a:gd name="connsiteY3" fmla="*/ 618160 h 919868"/>
              <a:gd name="connsiteX4" fmla="*/ 579767 w 919868"/>
              <a:gd name="connsiteY4" fmla="*/ 459934 h 919868"/>
              <a:gd name="connsiteX5" fmla="*/ 459934 w 919868"/>
              <a:gd name="connsiteY5" fmla="*/ 301708 h 919868"/>
              <a:gd name="connsiteX6" fmla="*/ 459934 w 919868"/>
              <a:gd name="connsiteY6" fmla="*/ 0 h 919868"/>
              <a:gd name="connsiteX7" fmla="*/ 919868 w 919868"/>
              <a:gd name="connsiteY7" fmla="*/ 459934 h 919868"/>
              <a:gd name="connsiteX8" fmla="*/ 459934 w 919868"/>
              <a:gd name="connsiteY8" fmla="*/ 919868 h 919868"/>
              <a:gd name="connsiteX9" fmla="*/ 0 w 919868"/>
              <a:gd name="connsiteY9" fmla="*/ 459934 h 919868"/>
              <a:gd name="connsiteX10" fmla="*/ 459934 w 919868"/>
              <a:gd name="connsiteY10" fmla="*/ 0 h 91986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919868" h="919868">
                <a:moveTo>
                  <a:pt x="340101" y="301708"/>
                </a:moveTo>
                <a:lnTo>
                  <a:pt x="459934" y="459934"/>
                </a:lnTo>
                <a:lnTo>
                  <a:pt x="340101" y="618160"/>
                </a:lnTo>
                <a:lnTo>
                  <a:pt x="459934" y="618160"/>
                </a:lnTo>
                <a:lnTo>
                  <a:pt x="579767" y="459934"/>
                </a:lnTo>
                <a:lnTo>
                  <a:pt x="459934" y="301708"/>
                </a:lnTo>
                <a:close/>
                <a:moveTo>
                  <a:pt x="459934" y="0"/>
                </a:moveTo>
                <a:cubicBezTo>
                  <a:pt x="713949" y="0"/>
                  <a:pt x="919868" y="205919"/>
                  <a:pt x="919868" y="459934"/>
                </a:cubicBezTo>
                <a:cubicBezTo>
                  <a:pt x="919868" y="713949"/>
                  <a:pt x="713949" y="919868"/>
                  <a:pt x="459934" y="919868"/>
                </a:cubicBezTo>
                <a:cubicBezTo>
                  <a:pt x="205919" y="919868"/>
                  <a:pt x="0" y="713949"/>
                  <a:pt x="0" y="459934"/>
                </a:cubicBezTo>
                <a:cubicBezTo>
                  <a:pt x="0" y="205919"/>
                  <a:pt x="205919" y="0"/>
                  <a:pt x="459934" y="0"/>
                </a:cubicBezTo>
                <a:close/>
              </a:path>
            </a:pathLst>
          </a:custGeom>
          <a:solidFill>
            <a:schemeClr val="tx1">
              <a:lumMod val="40000"/>
              <a:lumOff val="60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3" name="TextBox 72">
            <a:extLst>
              <a:ext uri="{FF2B5EF4-FFF2-40B4-BE49-F238E27FC236}">
                <a16:creationId xmlns:a16="http://schemas.microsoft.com/office/drawing/2014/main" id="{D8AE7A05-14C1-46B1-827D-42C6EE6ACF62}"/>
              </a:ext>
            </a:extLst>
          </p:cNvPr>
          <p:cNvSpPr txBox="1"/>
          <p:nvPr/>
        </p:nvSpPr>
        <p:spPr>
          <a:xfrm>
            <a:off x="206529" y="2102420"/>
            <a:ext cx="2363076" cy="1231106"/>
          </a:xfrm>
          <a:prstGeom prst="rect">
            <a:avLst/>
          </a:prstGeom>
          <a:noFill/>
        </p:spPr>
        <p:txBody>
          <a:bodyPr wrap="square" rtlCol="0">
            <a:spAutoFit/>
          </a:bodyPr>
          <a:lstStyle/>
          <a:p>
            <a:r>
              <a:rPr lang="en-US" b="1" dirty="0">
                <a:solidFill>
                  <a:schemeClr val="tx1">
                    <a:lumMod val="40000"/>
                    <a:lumOff val="60000"/>
                  </a:schemeClr>
                </a:solidFill>
                <a:latin typeface="Roboto" pitchFamily="2" charset="0"/>
                <a:ea typeface="Roboto" pitchFamily="2" charset="0"/>
                <a:cs typeface="Lato" panose="020F0502020204030203" pitchFamily="34" charset="0"/>
              </a:rPr>
              <a:t>2014</a:t>
            </a:r>
          </a:p>
          <a:p>
            <a:r>
              <a:rPr lang="en-US" sz="1050" dirty="0">
                <a:solidFill>
                  <a:schemeClr val="tx2"/>
                </a:solidFill>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74" name="TextBox 73">
            <a:extLst>
              <a:ext uri="{FF2B5EF4-FFF2-40B4-BE49-F238E27FC236}">
                <a16:creationId xmlns:a16="http://schemas.microsoft.com/office/drawing/2014/main" id="{273BFF4B-5D31-4F20-95CC-80AAB9893A70}"/>
              </a:ext>
            </a:extLst>
          </p:cNvPr>
          <p:cNvSpPr txBox="1"/>
          <p:nvPr/>
        </p:nvSpPr>
        <p:spPr>
          <a:xfrm>
            <a:off x="3431559" y="2826842"/>
            <a:ext cx="2363076" cy="1231106"/>
          </a:xfrm>
          <a:prstGeom prst="rect">
            <a:avLst/>
          </a:prstGeom>
          <a:noFill/>
        </p:spPr>
        <p:txBody>
          <a:bodyPr wrap="square" rtlCol="0">
            <a:spAutoFit/>
          </a:bodyPr>
          <a:lstStyle/>
          <a:p>
            <a:r>
              <a:rPr lang="en-US" b="1" dirty="0">
                <a:solidFill>
                  <a:schemeClr val="accent1">
                    <a:lumMod val="75000"/>
                  </a:schemeClr>
                </a:solidFill>
                <a:latin typeface="Roboto" pitchFamily="2" charset="0"/>
                <a:ea typeface="Roboto" pitchFamily="2" charset="0"/>
                <a:cs typeface="Lato" panose="020F0502020204030203" pitchFamily="34" charset="0"/>
              </a:rPr>
              <a:t>2016</a:t>
            </a:r>
          </a:p>
          <a:p>
            <a:r>
              <a:rPr lang="en-US" sz="1050" dirty="0">
                <a:solidFill>
                  <a:schemeClr val="tx2"/>
                </a:solidFill>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81" name="Oval 80">
            <a:extLst>
              <a:ext uri="{FF2B5EF4-FFF2-40B4-BE49-F238E27FC236}">
                <a16:creationId xmlns:a16="http://schemas.microsoft.com/office/drawing/2014/main" id="{60AC03D7-5510-466A-8E28-C022475DA9FA}"/>
              </a:ext>
            </a:extLst>
          </p:cNvPr>
          <p:cNvSpPr/>
          <p:nvPr/>
        </p:nvSpPr>
        <p:spPr>
          <a:xfrm>
            <a:off x="9138899" y="1146476"/>
            <a:ext cx="211178" cy="211178"/>
          </a:xfrm>
          <a:prstGeom prst="ellipse">
            <a:avLst/>
          </a:prstGeom>
          <a:solidFill>
            <a:schemeClr val="accent6">
              <a:lumMod val="50000"/>
            </a:schemeClr>
          </a:solidFill>
          <a:ln>
            <a:solidFill>
              <a:schemeClr val="accent6">
                <a:lumMod val="50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82" name="TextBox 81">
            <a:extLst>
              <a:ext uri="{FF2B5EF4-FFF2-40B4-BE49-F238E27FC236}">
                <a16:creationId xmlns:a16="http://schemas.microsoft.com/office/drawing/2014/main" id="{FDDBF8B9-7E8B-4B04-88E2-F94F7C5F6CFC}"/>
              </a:ext>
            </a:extLst>
          </p:cNvPr>
          <p:cNvSpPr txBox="1"/>
          <p:nvPr/>
        </p:nvSpPr>
        <p:spPr>
          <a:xfrm>
            <a:off x="5669211" y="5259910"/>
            <a:ext cx="2363076" cy="1231106"/>
          </a:xfrm>
          <a:prstGeom prst="rect">
            <a:avLst/>
          </a:prstGeom>
          <a:noFill/>
        </p:spPr>
        <p:txBody>
          <a:bodyPr wrap="square" rtlCol="0">
            <a:spAutoFit/>
          </a:bodyPr>
          <a:lstStyle/>
          <a:p>
            <a:r>
              <a:rPr lang="en-US" b="1" dirty="0">
                <a:solidFill>
                  <a:schemeClr val="accent6">
                    <a:lumMod val="25000"/>
                  </a:schemeClr>
                </a:solidFill>
                <a:latin typeface="Roboto" pitchFamily="2" charset="0"/>
                <a:ea typeface="Roboto" pitchFamily="2" charset="0"/>
                <a:cs typeface="Lato" panose="020F0502020204030203" pitchFamily="34" charset="0"/>
              </a:rPr>
              <a:t>2017</a:t>
            </a:r>
          </a:p>
          <a:p>
            <a:r>
              <a:rPr lang="en-US" sz="1050" dirty="0">
                <a:solidFill>
                  <a:schemeClr val="tx2"/>
                </a:solidFill>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83" name="TextBox 82">
            <a:extLst>
              <a:ext uri="{FF2B5EF4-FFF2-40B4-BE49-F238E27FC236}">
                <a16:creationId xmlns:a16="http://schemas.microsoft.com/office/drawing/2014/main" id="{40769EFF-46AC-496F-A718-8BC1523A06BB}"/>
              </a:ext>
            </a:extLst>
          </p:cNvPr>
          <p:cNvSpPr txBox="1"/>
          <p:nvPr/>
        </p:nvSpPr>
        <p:spPr>
          <a:xfrm>
            <a:off x="6798926" y="649325"/>
            <a:ext cx="2363076" cy="1231106"/>
          </a:xfrm>
          <a:prstGeom prst="rect">
            <a:avLst/>
          </a:prstGeom>
          <a:noFill/>
        </p:spPr>
        <p:txBody>
          <a:bodyPr wrap="square" rtlCol="0">
            <a:spAutoFit/>
          </a:bodyPr>
          <a:lstStyle/>
          <a:p>
            <a:r>
              <a:rPr lang="en-US" b="1" dirty="0">
                <a:solidFill>
                  <a:schemeClr val="accent6">
                    <a:lumMod val="50000"/>
                  </a:schemeClr>
                </a:solidFill>
                <a:latin typeface="Roboto" pitchFamily="2" charset="0"/>
                <a:ea typeface="Roboto" pitchFamily="2" charset="0"/>
                <a:cs typeface="Lato" panose="020F0502020204030203" pitchFamily="34" charset="0"/>
              </a:rPr>
              <a:t>2018</a:t>
            </a:r>
          </a:p>
          <a:p>
            <a:r>
              <a:rPr lang="en-US" sz="1050" dirty="0">
                <a:solidFill>
                  <a:schemeClr val="tx2"/>
                </a:solidFill>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grpSp>
        <p:nvGrpSpPr>
          <p:cNvPr id="84" name="Shape 453">
            <a:extLst>
              <a:ext uri="{FF2B5EF4-FFF2-40B4-BE49-F238E27FC236}">
                <a16:creationId xmlns:a16="http://schemas.microsoft.com/office/drawing/2014/main" id="{CD7AB747-B6F8-4A89-92C0-86E7A27C082C}"/>
              </a:ext>
            </a:extLst>
          </p:cNvPr>
          <p:cNvGrpSpPr/>
          <p:nvPr/>
        </p:nvGrpSpPr>
        <p:grpSpPr>
          <a:xfrm>
            <a:off x="10658325" y="964247"/>
            <a:ext cx="457203" cy="487148"/>
            <a:chOff x="5970800" y="1619250"/>
            <a:chExt cx="428650" cy="456725"/>
          </a:xfrm>
          <a:solidFill>
            <a:schemeClr val="bg1"/>
          </a:solidFill>
        </p:grpSpPr>
        <p:sp>
          <p:nvSpPr>
            <p:cNvPr id="85" name="Shape 454">
              <a:extLst>
                <a:ext uri="{FF2B5EF4-FFF2-40B4-BE49-F238E27FC236}">
                  <a16:creationId xmlns:a16="http://schemas.microsoft.com/office/drawing/2014/main" id="{8D7D88AB-331D-481F-A508-9554913F7E86}"/>
                </a:ext>
              </a:extLst>
            </p:cNvPr>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6" name="Shape 455">
              <a:extLst>
                <a:ext uri="{FF2B5EF4-FFF2-40B4-BE49-F238E27FC236}">
                  <a16:creationId xmlns:a16="http://schemas.microsoft.com/office/drawing/2014/main" id="{26071E64-79CA-4062-9EA4-B37FF324E958}"/>
                </a:ext>
              </a:extLst>
            </p:cNvPr>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7" name="Shape 456">
              <a:extLst>
                <a:ext uri="{FF2B5EF4-FFF2-40B4-BE49-F238E27FC236}">
                  <a16:creationId xmlns:a16="http://schemas.microsoft.com/office/drawing/2014/main" id="{B0834B6F-E9BA-4FBA-91A1-DA4E8F6C2BD4}"/>
                </a:ext>
              </a:extLst>
            </p:cNvPr>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8" name="Shape 457">
              <a:extLst>
                <a:ext uri="{FF2B5EF4-FFF2-40B4-BE49-F238E27FC236}">
                  <a16:creationId xmlns:a16="http://schemas.microsoft.com/office/drawing/2014/main" id="{70207133-BF68-4CD4-BCF9-ED2C03C73BFE}"/>
                </a:ext>
              </a:extLst>
            </p:cNvPr>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9" name="Shape 458">
              <a:extLst>
                <a:ext uri="{FF2B5EF4-FFF2-40B4-BE49-F238E27FC236}">
                  <a16:creationId xmlns:a16="http://schemas.microsoft.com/office/drawing/2014/main" id="{C7788FD7-0879-4B05-AE3B-1FCAE6880B17}"/>
                </a:ext>
              </a:extLst>
            </p:cNvPr>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0" name="Shape 482">
            <a:extLst>
              <a:ext uri="{FF2B5EF4-FFF2-40B4-BE49-F238E27FC236}">
                <a16:creationId xmlns:a16="http://schemas.microsoft.com/office/drawing/2014/main" id="{1B4BBC22-F70C-4D6C-A913-93CA1E716445}"/>
              </a:ext>
            </a:extLst>
          </p:cNvPr>
          <p:cNvSpPr/>
          <p:nvPr/>
        </p:nvSpPr>
        <p:spPr>
          <a:xfrm>
            <a:off x="3111707" y="1581897"/>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1" name="Shape 486">
            <a:extLst>
              <a:ext uri="{FF2B5EF4-FFF2-40B4-BE49-F238E27FC236}">
                <a16:creationId xmlns:a16="http://schemas.microsoft.com/office/drawing/2014/main" id="{4570F5CC-FED9-4CC2-B8B0-5E3E57C76308}"/>
              </a:ext>
            </a:extLst>
          </p:cNvPr>
          <p:cNvGrpSpPr/>
          <p:nvPr/>
        </p:nvGrpSpPr>
        <p:grpSpPr>
          <a:xfrm>
            <a:off x="3177688" y="4708441"/>
            <a:ext cx="274865" cy="448083"/>
            <a:chOff x="6730350" y="2315900"/>
            <a:chExt cx="257700" cy="420100"/>
          </a:xfrm>
          <a:solidFill>
            <a:schemeClr val="bg1"/>
          </a:solidFill>
        </p:grpSpPr>
        <p:sp>
          <p:nvSpPr>
            <p:cNvPr id="92" name="Shape 487">
              <a:extLst>
                <a:ext uri="{FF2B5EF4-FFF2-40B4-BE49-F238E27FC236}">
                  <a16:creationId xmlns:a16="http://schemas.microsoft.com/office/drawing/2014/main" id="{386F34EA-F81A-447C-887E-68B8536DBCAA}"/>
                </a:ext>
              </a:extLst>
            </p:cNvPr>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3" name="Shape 488">
              <a:extLst>
                <a:ext uri="{FF2B5EF4-FFF2-40B4-BE49-F238E27FC236}">
                  <a16:creationId xmlns:a16="http://schemas.microsoft.com/office/drawing/2014/main" id="{45E561F9-F4C6-407B-BE6C-0165F4938096}"/>
                </a:ext>
              </a:extLst>
            </p:cNvPr>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4" name="Shape 489">
              <a:extLst>
                <a:ext uri="{FF2B5EF4-FFF2-40B4-BE49-F238E27FC236}">
                  <a16:creationId xmlns:a16="http://schemas.microsoft.com/office/drawing/2014/main" id="{94963640-0070-4794-AA97-2578151D6793}"/>
                </a:ext>
              </a:extLst>
            </p:cNvPr>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5" name="Shape 490">
              <a:extLst>
                <a:ext uri="{FF2B5EF4-FFF2-40B4-BE49-F238E27FC236}">
                  <a16:creationId xmlns:a16="http://schemas.microsoft.com/office/drawing/2014/main" id="{6C79D7CA-389C-43E2-BDA8-43DA0133E003}"/>
                </a:ext>
              </a:extLst>
            </p:cNvPr>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6" name="Shape 491">
              <a:extLst>
                <a:ext uri="{FF2B5EF4-FFF2-40B4-BE49-F238E27FC236}">
                  <a16:creationId xmlns:a16="http://schemas.microsoft.com/office/drawing/2014/main" id="{19DDFF54-D15B-4DAB-92E3-7EEA44E6C1C7}"/>
                </a:ext>
              </a:extLst>
            </p:cNvPr>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7" name="Shape 538">
            <a:extLst>
              <a:ext uri="{FF2B5EF4-FFF2-40B4-BE49-F238E27FC236}">
                <a16:creationId xmlns:a16="http://schemas.microsoft.com/office/drawing/2014/main" id="{FFA15CFE-F90F-42AF-AFB8-E857AE711F88}"/>
              </a:ext>
            </a:extLst>
          </p:cNvPr>
          <p:cNvGrpSpPr/>
          <p:nvPr/>
        </p:nvGrpSpPr>
        <p:grpSpPr>
          <a:xfrm>
            <a:off x="8467853" y="5517707"/>
            <a:ext cx="483228" cy="354301"/>
            <a:chOff x="4610450" y="3703750"/>
            <a:chExt cx="453050" cy="332175"/>
          </a:xfrm>
          <a:solidFill>
            <a:schemeClr val="bg1"/>
          </a:solidFill>
        </p:grpSpPr>
        <p:sp>
          <p:nvSpPr>
            <p:cNvPr id="98" name="Shape 539">
              <a:extLst>
                <a:ext uri="{FF2B5EF4-FFF2-40B4-BE49-F238E27FC236}">
                  <a16:creationId xmlns:a16="http://schemas.microsoft.com/office/drawing/2014/main" id="{10BE9715-D7C3-4FD8-B3FB-2F993CBA0C69}"/>
                </a:ext>
              </a:extLst>
            </p:cNvPr>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9" name="Shape 540">
              <a:extLst>
                <a:ext uri="{FF2B5EF4-FFF2-40B4-BE49-F238E27FC236}">
                  <a16:creationId xmlns:a16="http://schemas.microsoft.com/office/drawing/2014/main" id="{E3E54CA6-3EE3-4F31-A7E7-F54B451F386E}"/>
                </a:ext>
              </a:extLst>
            </p:cNvPr>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0" name="Shape 551">
            <a:extLst>
              <a:ext uri="{FF2B5EF4-FFF2-40B4-BE49-F238E27FC236}">
                <a16:creationId xmlns:a16="http://schemas.microsoft.com/office/drawing/2014/main" id="{A58778ED-D7D3-4FF3-8FFE-2BAE2B6983F1}"/>
              </a:ext>
            </a:extLst>
          </p:cNvPr>
          <p:cNvGrpSpPr/>
          <p:nvPr/>
        </p:nvGrpSpPr>
        <p:grpSpPr>
          <a:xfrm>
            <a:off x="6096938" y="3057607"/>
            <a:ext cx="472829" cy="472856"/>
            <a:chOff x="570875" y="4322250"/>
            <a:chExt cx="443300" cy="443325"/>
          </a:xfrm>
          <a:solidFill>
            <a:schemeClr val="bg1"/>
          </a:solidFill>
        </p:grpSpPr>
        <p:sp>
          <p:nvSpPr>
            <p:cNvPr id="101" name="Shape 552">
              <a:extLst>
                <a:ext uri="{FF2B5EF4-FFF2-40B4-BE49-F238E27FC236}">
                  <a16:creationId xmlns:a16="http://schemas.microsoft.com/office/drawing/2014/main" id="{33118C11-D7C5-40F9-ADD7-2174DE5CC3F6}"/>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2" name="Shape 553">
              <a:extLst>
                <a:ext uri="{FF2B5EF4-FFF2-40B4-BE49-F238E27FC236}">
                  <a16:creationId xmlns:a16="http://schemas.microsoft.com/office/drawing/2014/main" id="{3AE14695-B431-4ECB-9307-4F36135F94DC}"/>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3" name="Shape 554">
              <a:extLst>
                <a:ext uri="{FF2B5EF4-FFF2-40B4-BE49-F238E27FC236}">
                  <a16:creationId xmlns:a16="http://schemas.microsoft.com/office/drawing/2014/main" id="{6EE07DC2-3FF6-475B-A58A-05AACD8012BA}"/>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4" name="Shape 555">
              <a:extLst>
                <a:ext uri="{FF2B5EF4-FFF2-40B4-BE49-F238E27FC236}">
                  <a16:creationId xmlns:a16="http://schemas.microsoft.com/office/drawing/2014/main" id="{34137F1D-76D1-423E-B0CC-AB0FE2D7C8EF}"/>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05" name="Rectangle 104">
            <a:extLst>
              <a:ext uri="{FF2B5EF4-FFF2-40B4-BE49-F238E27FC236}">
                <a16:creationId xmlns:a16="http://schemas.microsoft.com/office/drawing/2014/main" id="{7898B721-192B-4070-AC8E-87C44C827647}"/>
              </a:ext>
            </a:extLst>
          </p:cNvPr>
          <p:cNvSpPr/>
          <p:nvPr/>
        </p:nvSpPr>
        <p:spPr>
          <a:xfrm>
            <a:off x="262531" y="227546"/>
            <a:ext cx="5133926" cy="432170"/>
          </a:xfrm>
          <a:prstGeom prst="rect">
            <a:avLst/>
          </a:prstGeom>
          <a:noFill/>
        </p:spPr>
        <p:txBody>
          <a:bodyPr wrap="square" lIns="91440" tIns="45720" rIns="91440" bIns="45720">
            <a:spAutoFit/>
          </a:bodyPr>
          <a:lstStyle/>
          <a:p>
            <a:pPr>
              <a:lnSpc>
                <a:spcPts val="2600"/>
              </a:lnSpc>
            </a:pPr>
            <a:r>
              <a:rPr lang="en-US" sz="2800" cap="none" spc="0" dirty="0">
                <a:ln w="0"/>
                <a:solidFill>
                  <a:schemeClr val="tx1">
                    <a:lumMod val="50000"/>
                    <a:lumOff val="50000"/>
                  </a:schemeClr>
                </a:solidFill>
                <a:latin typeface="Roboto" pitchFamily="2" charset="0"/>
                <a:ea typeface="Roboto" pitchFamily="2" charset="0"/>
                <a:cs typeface="Lato" panose="020F0502020204030203" pitchFamily="34" charset="0"/>
              </a:rPr>
              <a:t>TIMELINE </a:t>
            </a:r>
            <a:r>
              <a:rPr lang="en-US" sz="2800" b="1" cap="none" spc="0" dirty="0">
                <a:ln w="0"/>
                <a:solidFill>
                  <a:schemeClr val="accent1"/>
                </a:solidFill>
                <a:effectLst>
                  <a:outerShdw blurRad="38100" dist="38100" dir="2700000" algn="tl">
                    <a:srgbClr val="000000">
                      <a:alpha val="43137"/>
                    </a:srgbClr>
                  </a:outerShdw>
                </a:effectLst>
                <a:latin typeface="Roboto" pitchFamily="2" charset="0"/>
                <a:ea typeface="Roboto" pitchFamily="2" charset="0"/>
                <a:cs typeface="Lato" panose="020F0502020204030203" pitchFamily="34" charset="0"/>
              </a:rPr>
              <a:t>INFOGRAPHIC</a:t>
            </a:r>
          </a:p>
        </p:txBody>
      </p:sp>
      <p:sp>
        <p:nvSpPr>
          <p:cNvPr id="106" name="Rectangle 105">
            <a:extLst>
              <a:ext uri="{FF2B5EF4-FFF2-40B4-BE49-F238E27FC236}">
                <a16:creationId xmlns:a16="http://schemas.microsoft.com/office/drawing/2014/main" id="{DBCB2B7A-1A65-42A2-9447-01EAC8997DF6}"/>
              </a:ext>
            </a:extLst>
          </p:cNvPr>
          <p:cNvSpPr/>
          <p:nvPr/>
        </p:nvSpPr>
        <p:spPr>
          <a:xfrm>
            <a:off x="314455" y="561400"/>
            <a:ext cx="2945948" cy="387286"/>
          </a:xfrm>
          <a:prstGeom prst="rect">
            <a:avLst/>
          </a:prstGeom>
          <a:noFill/>
        </p:spPr>
        <p:txBody>
          <a:bodyPr wrap="square" lIns="91440" tIns="45720" rIns="91440" bIns="45720">
            <a:spAutoFit/>
          </a:bodyPr>
          <a:lstStyle/>
          <a:p>
            <a:pPr>
              <a:lnSpc>
                <a:spcPts val="2600"/>
              </a:lnSpc>
            </a:pPr>
            <a:r>
              <a:rPr lang="en-US" sz="1400" dirty="0">
                <a:ln w="0"/>
                <a:solidFill>
                  <a:schemeClr val="tx2"/>
                </a:solidFill>
                <a:latin typeface="Roboto" pitchFamily="2" charset="0"/>
                <a:ea typeface="Roboto" pitchFamily="2" charset="0"/>
                <a:cs typeface="Lato" panose="020F0502020204030203" pitchFamily="34" charset="0"/>
              </a:rPr>
              <a:t>Your Journey Starts Here</a:t>
            </a:r>
          </a:p>
        </p:txBody>
      </p:sp>
      <p:sp>
        <p:nvSpPr>
          <p:cNvPr id="107" name="Rectangle 106">
            <a:extLst>
              <a:ext uri="{FF2B5EF4-FFF2-40B4-BE49-F238E27FC236}">
                <a16:creationId xmlns:a16="http://schemas.microsoft.com/office/drawing/2014/main" id="{82C7343E-0438-4B5E-BA62-64D0099D12AA}"/>
              </a:ext>
            </a:extLst>
          </p:cNvPr>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331064149"/>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4" name="Rectangle 13"/>
          <p:cNvSpPr/>
          <p:nvPr/>
        </p:nvSpPr>
        <p:spPr>
          <a:xfrm>
            <a:off x="0" y="2129284"/>
            <a:ext cx="6978550" cy="2804665"/>
          </a:xfrm>
          <a:prstGeom prst="rect">
            <a:avLst/>
          </a:prstGeom>
          <a:solidFill>
            <a:schemeClr val="accent1"/>
          </a:solidFill>
          <a:ln>
            <a:noFill/>
          </a:ln>
          <a:effectLst>
            <a:outerShdw blurRad="254000" dist="38100" sx="101000" sy="101000" algn="l" rotWithShape="0">
              <a:prstClr val="black">
                <a:alpha val="3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endParaRPr lang="en-US" dirty="0"/>
          </a:p>
        </p:txBody>
      </p:sp>
      <p:sp>
        <p:nvSpPr>
          <p:cNvPr id="3" name="Shape 395">
            <a:extLst>
              <a:ext uri="{FF2B5EF4-FFF2-40B4-BE49-F238E27FC236}">
                <a16:creationId xmlns:a16="http://schemas.microsoft.com/office/drawing/2014/main" id="{945A2B87-35FA-443E-9349-8FCB6F13AEBA}"/>
              </a:ext>
            </a:extLst>
          </p:cNvPr>
          <p:cNvSpPr txBox="1">
            <a:spLocks/>
          </p:cNvSpPr>
          <p:nvPr/>
        </p:nvSpPr>
        <p:spPr>
          <a:xfrm>
            <a:off x="247650" y="2169169"/>
            <a:ext cx="5290517" cy="652015"/>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Font typeface="Arial" panose="020B0604020202020204" pitchFamily="34" charset="0"/>
              <a:buNone/>
            </a:pPr>
            <a:r>
              <a:rPr lang="en-US" sz="3600" dirty="0">
                <a:solidFill>
                  <a:schemeClr val="bg1"/>
                </a:solidFill>
                <a:latin typeface="+mj-lt"/>
                <a:ea typeface="Muli"/>
                <a:cs typeface="Muli"/>
                <a:sym typeface="Muli"/>
              </a:rPr>
              <a:t>	</a:t>
            </a:r>
            <a:r>
              <a:rPr lang="en-US" sz="3600" b="1" dirty="0">
                <a:solidFill>
                  <a:schemeClr val="bg1"/>
                </a:solidFill>
                <a:effectLst>
                  <a:outerShdw blurRad="38100" dist="38100" dir="2700000" algn="tl">
                    <a:srgbClr val="000000">
                      <a:alpha val="43137"/>
                    </a:srgbClr>
                  </a:outerShdw>
                </a:effectLst>
                <a:latin typeface="+mj-lt"/>
                <a:ea typeface="Muli"/>
                <a:cs typeface="Muli"/>
                <a:sym typeface="Muli"/>
              </a:rPr>
              <a:t>ANDROID</a:t>
            </a:r>
            <a:r>
              <a:rPr lang="en-US" sz="3600" dirty="0">
                <a:solidFill>
                  <a:schemeClr val="bg1"/>
                </a:solidFill>
                <a:latin typeface="+mj-lt"/>
                <a:ea typeface="Muli"/>
                <a:cs typeface="Muli"/>
                <a:sym typeface="Muli"/>
              </a:rPr>
              <a:t> MOCKUP</a:t>
            </a:r>
            <a:endParaRPr lang="en-US" sz="3600" dirty="0">
              <a:solidFill>
                <a:schemeClr val="bg1"/>
              </a:solidFill>
              <a:ea typeface="Muli"/>
              <a:cs typeface="Muli"/>
              <a:sym typeface="Muli"/>
            </a:endParaRPr>
          </a:p>
          <a:p>
            <a:pPr>
              <a:spcBef>
                <a:spcPts val="0"/>
              </a:spcBef>
              <a:buNone/>
            </a:pPr>
            <a:endParaRPr lang="en-US" sz="3600" dirty="0">
              <a:solidFill>
                <a:srgbClr val="E6442F"/>
              </a:solidFill>
              <a:ea typeface="Muli"/>
              <a:cs typeface="Muli"/>
              <a:sym typeface="Muli"/>
            </a:endParaRPr>
          </a:p>
          <a:p>
            <a:pPr>
              <a:spcBef>
                <a:spcPts val="0"/>
              </a:spcBef>
              <a:buFont typeface="Arial" panose="020B0604020202020204" pitchFamily="34" charset="0"/>
              <a:buNone/>
            </a:pPr>
            <a:endParaRPr lang="en-US" sz="3600" dirty="0">
              <a:solidFill>
                <a:srgbClr val="E6442F"/>
              </a:solidFill>
              <a:ea typeface="Muli"/>
              <a:cs typeface="Muli"/>
              <a:sym typeface="Muli"/>
            </a:endParaRPr>
          </a:p>
        </p:txBody>
      </p:sp>
      <p:sp>
        <p:nvSpPr>
          <p:cNvPr id="5" name="Rectangle 4">
            <a:extLst>
              <a:ext uri="{FF2B5EF4-FFF2-40B4-BE49-F238E27FC236}">
                <a16:creationId xmlns:a16="http://schemas.microsoft.com/office/drawing/2014/main" id="{91612518-AB68-45A1-A65A-5EAC3F8698C4}"/>
              </a:ext>
            </a:extLst>
          </p:cNvPr>
          <p:cNvSpPr/>
          <p:nvPr/>
        </p:nvSpPr>
        <p:spPr>
          <a:xfrm>
            <a:off x="1380288" y="2861068"/>
            <a:ext cx="5020511" cy="646331"/>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6" name="Rectangle 5">
            <a:extLst>
              <a:ext uri="{FF2B5EF4-FFF2-40B4-BE49-F238E27FC236}">
                <a16:creationId xmlns:a16="http://schemas.microsoft.com/office/drawing/2014/main" id="{A6CA35E2-233A-4B6D-BE8F-A03EAF0B3308}"/>
              </a:ext>
            </a:extLst>
          </p:cNvPr>
          <p:cNvSpPr/>
          <p:nvPr/>
        </p:nvSpPr>
        <p:spPr>
          <a:xfrm>
            <a:off x="1380288" y="3859794"/>
            <a:ext cx="5068133" cy="646331"/>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7" name="Shape 496">
            <a:extLst>
              <a:ext uri="{FF2B5EF4-FFF2-40B4-BE49-F238E27FC236}">
                <a16:creationId xmlns:a16="http://schemas.microsoft.com/office/drawing/2014/main" id="{F5383A91-EE0B-41C4-B0A9-9D30283F4F4C}"/>
              </a:ext>
            </a:extLst>
          </p:cNvPr>
          <p:cNvSpPr/>
          <p:nvPr/>
        </p:nvSpPr>
        <p:spPr>
          <a:xfrm>
            <a:off x="876301" y="293139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a:effectLst>
            <a:outerShdw blurRad="50800" dist="38100" dir="10800000" algn="r" rotWithShape="0">
              <a:prstClr val="black">
                <a:alpha val="40000"/>
              </a:prstClr>
            </a:outerShdw>
          </a:effectLst>
        </p:spPr>
        <p:txBody>
          <a:bodyPr lIns="91425" tIns="91425" rIns="91425" bIns="91425" anchor="ctr" anchorCtr="0">
            <a:noAutofit/>
          </a:bodyPr>
          <a:lstStyle/>
          <a:p>
            <a:pPr lvl="0">
              <a:spcBef>
                <a:spcPts val="0"/>
              </a:spcBef>
              <a:buNone/>
            </a:pPr>
            <a:endParaRPr>
              <a:solidFill>
                <a:schemeClr val="bg1"/>
              </a:solidFill>
            </a:endParaRPr>
          </a:p>
        </p:txBody>
      </p:sp>
      <p:sp>
        <p:nvSpPr>
          <p:cNvPr id="8" name="Shape 496">
            <a:extLst>
              <a:ext uri="{FF2B5EF4-FFF2-40B4-BE49-F238E27FC236}">
                <a16:creationId xmlns:a16="http://schemas.microsoft.com/office/drawing/2014/main" id="{928BDF1D-9AAE-4C50-8793-EED7388D140E}"/>
              </a:ext>
            </a:extLst>
          </p:cNvPr>
          <p:cNvSpPr/>
          <p:nvPr/>
        </p:nvSpPr>
        <p:spPr>
          <a:xfrm>
            <a:off x="876301" y="3897422"/>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a:effectLst>
            <a:outerShdw blurRad="50800" dist="38100" dir="10800000" algn="r" rotWithShape="0">
              <a:prstClr val="black">
                <a:alpha val="40000"/>
              </a:prstClr>
            </a:outerShdw>
          </a:effectLst>
        </p:spPr>
        <p:txBody>
          <a:bodyPr lIns="91425" tIns="91425" rIns="91425" bIns="91425" anchor="ctr" anchorCtr="0">
            <a:noAutofit/>
          </a:bodyPr>
          <a:lstStyle/>
          <a:p>
            <a:pPr lvl="0">
              <a:spcBef>
                <a:spcPts val="0"/>
              </a:spcBef>
              <a:buNone/>
            </a:pPr>
            <a:endParaRPr>
              <a:solidFill>
                <a:schemeClr val="bg1"/>
              </a:solidFill>
            </a:endParaRPr>
          </a:p>
        </p:txBody>
      </p:sp>
      <p:sp>
        <p:nvSpPr>
          <p:cNvPr id="15" name="Rectangle 14"/>
          <p:cNvSpPr/>
          <p:nvPr/>
        </p:nvSpPr>
        <p:spPr>
          <a:xfrm rot="16200000">
            <a:off x="11661246" y="530755"/>
            <a:ext cx="1369286" cy="307777"/>
          </a:xfrm>
          <a:prstGeom prst="rect">
            <a:avLst/>
          </a:prstGeom>
        </p:spPr>
        <p:txBody>
          <a:bodyPr wrap="none">
            <a:spAutoFit/>
          </a:bodyPr>
          <a:lstStyle/>
          <a:p>
            <a:pPr algn="just"/>
            <a:r>
              <a:rPr lang="en-US" sz="1400" dirty="0"/>
              <a:t>Slidehood.com</a:t>
            </a:r>
          </a:p>
        </p:txBody>
      </p:sp>
      <p:pic>
        <p:nvPicPr>
          <p:cNvPr id="16" name="Picture 15">
            <a:extLst>
              <a:ext uri="{FF2B5EF4-FFF2-40B4-BE49-F238E27FC236}">
                <a16:creationId xmlns:a16="http://schemas.microsoft.com/office/drawing/2014/main" id="{FDCA2F4D-8B06-4A87-B55D-03E869A4C924}"/>
              </a:ext>
            </a:extLst>
          </p:cNvPr>
          <p:cNvPicPr>
            <a:picLocks noChangeAspect="1"/>
          </p:cNvPicPr>
          <p:nvPr/>
        </p:nvPicPr>
        <p:blipFill rotWithShape="1">
          <a:blip r:embed="rId2" cstate="screen">
            <a:extLst>
              <a:ext uri="{28A0092B-C50C-407E-A947-70E740481C1C}">
                <a14:useLocalDpi xmlns:a14="http://schemas.microsoft.com/office/drawing/2010/main"/>
              </a:ext>
            </a:extLst>
          </a:blip>
          <a:srcRect/>
          <a:stretch/>
        </p:blipFill>
        <p:spPr>
          <a:xfrm>
            <a:off x="6978550" y="1315299"/>
            <a:ext cx="2308870" cy="3977868"/>
          </a:xfrm>
          <a:prstGeom prst="rect">
            <a:avLst/>
          </a:pr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6000"/>
              </a:prstClr>
            </a:outerShdw>
          </a:effectLst>
        </p:spPr>
      </p:pic>
      <p:sp>
        <p:nvSpPr>
          <p:cNvPr id="17" name="Shape 394">
            <a:extLst>
              <a:ext uri="{FF2B5EF4-FFF2-40B4-BE49-F238E27FC236}">
                <a16:creationId xmlns:a16="http://schemas.microsoft.com/office/drawing/2014/main" id="{C6E747C1-57F2-4184-82E4-9F44352ABD93}"/>
              </a:ext>
            </a:extLst>
          </p:cNvPr>
          <p:cNvSpPr/>
          <p:nvPr/>
        </p:nvSpPr>
        <p:spPr>
          <a:xfrm>
            <a:off x="6918456" y="991940"/>
            <a:ext cx="2429059" cy="4874119"/>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reflection blurRad="6350" stA="52000" endA="300" endPos="14000" dir="5400000" sy="-100000" algn="bl" rotWithShape="0"/>
          </a:effectLst>
        </p:spPr>
        <p:txBody>
          <a:bodyPr lIns="91425" tIns="91425" rIns="91425" bIns="91425" anchor="ctr" anchorCtr="0">
            <a:noAutofit/>
          </a:bodyPr>
          <a:lstStyle/>
          <a:p>
            <a:endParaRPr/>
          </a:p>
        </p:txBody>
      </p:sp>
    </p:spTree>
    <p:extLst>
      <p:ext uri="{BB962C8B-B14F-4D97-AF65-F5344CB8AC3E}">
        <p14:creationId xmlns:p14="http://schemas.microsoft.com/office/powerpoint/2010/main" val="684576164"/>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2" name="Rectangle 11"/>
          <p:cNvSpPr/>
          <p:nvPr/>
        </p:nvSpPr>
        <p:spPr>
          <a:xfrm rot="10800000">
            <a:off x="4744555" y="2072132"/>
            <a:ext cx="7447445" cy="2804665"/>
          </a:xfrm>
          <a:prstGeom prst="rect">
            <a:avLst/>
          </a:prstGeom>
          <a:solidFill>
            <a:schemeClr val="accent1"/>
          </a:solidFill>
          <a:ln>
            <a:noFill/>
          </a:ln>
          <a:effectLst>
            <a:outerShdw blurRad="584200" dist="38100" dir="10800000" sx="101000" sy="101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endParaRPr lang="en-US" dirty="0"/>
          </a:p>
        </p:txBody>
      </p:sp>
      <p:sp>
        <p:nvSpPr>
          <p:cNvPr id="14" name="Rectangle 13">
            <a:extLst>
              <a:ext uri="{FF2B5EF4-FFF2-40B4-BE49-F238E27FC236}">
                <a16:creationId xmlns:a16="http://schemas.microsoft.com/office/drawing/2014/main" id="{91612518-AB68-45A1-A65A-5EAC3F8698C4}"/>
              </a:ext>
            </a:extLst>
          </p:cNvPr>
          <p:cNvSpPr/>
          <p:nvPr/>
        </p:nvSpPr>
        <p:spPr>
          <a:xfrm>
            <a:off x="6246618" y="2814160"/>
            <a:ext cx="5430720" cy="646331"/>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5" name="Rectangle 14">
            <a:extLst>
              <a:ext uri="{FF2B5EF4-FFF2-40B4-BE49-F238E27FC236}">
                <a16:creationId xmlns:a16="http://schemas.microsoft.com/office/drawing/2014/main" id="{A6CA35E2-233A-4B6D-BE8F-A03EAF0B3308}"/>
              </a:ext>
            </a:extLst>
          </p:cNvPr>
          <p:cNvSpPr/>
          <p:nvPr/>
        </p:nvSpPr>
        <p:spPr>
          <a:xfrm>
            <a:off x="6246617" y="3812886"/>
            <a:ext cx="5482233" cy="646331"/>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16" name="Shape 496">
            <a:extLst>
              <a:ext uri="{FF2B5EF4-FFF2-40B4-BE49-F238E27FC236}">
                <a16:creationId xmlns:a16="http://schemas.microsoft.com/office/drawing/2014/main" id="{F5383A91-EE0B-41C4-B0A9-9D30283F4F4C}"/>
              </a:ext>
            </a:extLst>
          </p:cNvPr>
          <p:cNvSpPr/>
          <p:nvPr/>
        </p:nvSpPr>
        <p:spPr>
          <a:xfrm>
            <a:off x="5742630" y="2944445"/>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a:effectLst>
            <a:outerShdw blurRad="50800" dist="38100" dir="10800000" algn="r" rotWithShape="0">
              <a:prstClr val="black">
                <a:alpha val="40000"/>
              </a:prstClr>
            </a:outerShdw>
          </a:effectLst>
        </p:spPr>
        <p:txBody>
          <a:bodyPr lIns="91425" tIns="91425" rIns="91425" bIns="91425" anchor="ctr" anchorCtr="0">
            <a:noAutofit/>
          </a:bodyPr>
          <a:lstStyle/>
          <a:p>
            <a:pPr lvl="0">
              <a:spcBef>
                <a:spcPts val="0"/>
              </a:spcBef>
              <a:buNone/>
            </a:pPr>
            <a:endParaRPr>
              <a:solidFill>
                <a:schemeClr val="bg1"/>
              </a:solidFill>
            </a:endParaRPr>
          </a:p>
        </p:txBody>
      </p:sp>
      <p:sp>
        <p:nvSpPr>
          <p:cNvPr id="17" name="Shape 496">
            <a:extLst>
              <a:ext uri="{FF2B5EF4-FFF2-40B4-BE49-F238E27FC236}">
                <a16:creationId xmlns:a16="http://schemas.microsoft.com/office/drawing/2014/main" id="{928BDF1D-9AAE-4C50-8793-EED7388D140E}"/>
              </a:ext>
            </a:extLst>
          </p:cNvPr>
          <p:cNvSpPr/>
          <p:nvPr/>
        </p:nvSpPr>
        <p:spPr>
          <a:xfrm>
            <a:off x="5742630" y="3910474"/>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a:effectLst>
            <a:outerShdw blurRad="50800" dist="38100" dir="10800000" algn="r" rotWithShape="0">
              <a:prstClr val="black">
                <a:alpha val="40000"/>
              </a:prstClr>
            </a:outerShdw>
          </a:effectLst>
        </p:spPr>
        <p:txBody>
          <a:bodyPr lIns="91425" tIns="91425" rIns="91425" bIns="91425" anchor="ctr" anchorCtr="0">
            <a:noAutofit/>
          </a:bodyPr>
          <a:lstStyle/>
          <a:p>
            <a:pPr lvl="0">
              <a:spcBef>
                <a:spcPts val="0"/>
              </a:spcBef>
              <a:buNone/>
            </a:pPr>
            <a:endParaRPr>
              <a:solidFill>
                <a:schemeClr val="bg1"/>
              </a:solidFill>
            </a:endParaRPr>
          </a:p>
        </p:txBody>
      </p:sp>
      <p:sp>
        <p:nvSpPr>
          <p:cNvPr id="8" name="Rectangle 7">
            <a:extLst>
              <a:ext uri="{FF2B5EF4-FFF2-40B4-BE49-F238E27FC236}">
                <a16:creationId xmlns:a16="http://schemas.microsoft.com/office/drawing/2014/main" id="{0E639A28-869E-4FCC-9C6D-56F71E0540BD}"/>
              </a:ext>
            </a:extLst>
          </p:cNvPr>
          <p:cNvSpPr/>
          <p:nvPr/>
        </p:nvSpPr>
        <p:spPr>
          <a:xfrm>
            <a:off x="5816274" y="2164235"/>
            <a:ext cx="3903777" cy="646331"/>
          </a:xfrm>
          <a:prstGeom prst="rect">
            <a:avLst/>
          </a:prstGeom>
        </p:spPr>
        <p:txBody>
          <a:bodyPr wrap="square">
            <a:spAutoFit/>
          </a:bodyPr>
          <a:lstStyle/>
          <a:p>
            <a:pPr algn="ctr">
              <a:spcBef>
                <a:spcPts val="0"/>
              </a:spcBef>
              <a:buFont typeface="Arial" panose="020B0604020202020204" pitchFamily="34" charset="0"/>
              <a:buNone/>
            </a:pPr>
            <a:r>
              <a:rPr lang="en-US" sz="3600" b="1" dirty="0">
                <a:solidFill>
                  <a:schemeClr val="bg1"/>
                </a:solidFill>
                <a:effectLst>
                  <a:outerShdw blurRad="38100" dist="38100" dir="2700000" algn="tl">
                    <a:srgbClr val="000000">
                      <a:alpha val="43137"/>
                    </a:srgbClr>
                  </a:outerShdw>
                </a:effectLst>
                <a:latin typeface="+mj-lt"/>
                <a:ea typeface="Muli"/>
                <a:cs typeface="Muli"/>
                <a:sym typeface="Muli"/>
              </a:rPr>
              <a:t>iPhone</a:t>
            </a:r>
            <a:r>
              <a:rPr lang="en-US" sz="3600" dirty="0">
                <a:solidFill>
                  <a:schemeClr val="bg1"/>
                </a:solidFill>
                <a:latin typeface="+mj-lt"/>
                <a:ea typeface="Muli"/>
                <a:cs typeface="Muli"/>
                <a:sym typeface="Muli"/>
              </a:rPr>
              <a:t> MOCK</a:t>
            </a:r>
          </a:p>
        </p:txBody>
      </p:sp>
      <p:sp>
        <p:nvSpPr>
          <p:cNvPr id="13" name="Rectangle 12"/>
          <p:cNvSpPr/>
          <p:nvPr/>
        </p:nvSpPr>
        <p:spPr>
          <a:xfrm rot="16200000">
            <a:off x="11661246" y="530755"/>
            <a:ext cx="1369286" cy="307777"/>
          </a:xfrm>
          <a:prstGeom prst="rect">
            <a:avLst/>
          </a:prstGeom>
        </p:spPr>
        <p:txBody>
          <a:bodyPr wrap="none">
            <a:spAutoFit/>
          </a:bodyPr>
          <a:lstStyle/>
          <a:p>
            <a:pPr algn="just"/>
            <a:r>
              <a:rPr lang="en-US" sz="1400" dirty="0"/>
              <a:t>Slidehood.com</a:t>
            </a:r>
          </a:p>
        </p:txBody>
      </p:sp>
      <p:grpSp>
        <p:nvGrpSpPr>
          <p:cNvPr id="18" name="Group 17">
            <a:extLst>
              <a:ext uri="{FF2B5EF4-FFF2-40B4-BE49-F238E27FC236}">
                <a16:creationId xmlns:a16="http://schemas.microsoft.com/office/drawing/2014/main" id="{8E95AEFB-B087-4BAF-ACCB-E445D2CFF487}"/>
              </a:ext>
            </a:extLst>
          </p:cNvPr>
          <p:cNvGrpSpPr/>
          <p:nvPr/>
        </p:nvGrpSpPr>
        <p:grpSpPr>
          <a:xfrm>
            <a:off x="2382009" y="943097"/>
            <a:ext cx="2362546" cy="4971806"/>
            <a:chOff x="2060351" y="434489"/>
            <a:chExt cx="2873595" cy="6047272"/>
          </a:xfrm>
        </p:grpSpPr>
        <p:pic>
          <p:nvPicPr>
            <p:cNvPr id="19" name="Picture 18">
              <a:extLst>
                <a:ext uri="{FF2B5EF4-FFF2-40B4-BE49-F238E27FC236}">
                  <a16:creationId xmlns:a16="http://schemas.microsoft.com/office/drawing/2014/main" id="{316FEB68-D779-45D0-8C9F-968C3DEDF760}"/>
                </a:ext>
              </a:extLst>
            </p:cNvPr>
            <p:cNvPicPr>
              <a:picLocks noChangeAspect="1"/>
            </p:cNvPicPr>
            <p:nvPr/>
          </p:nvPicPr>
          <p:blipFill rotWithShape="1">
            <a:blip r:embed="rId2">
              <a:extLst>
                <a:ext uri="{28A0092B-C50C-407E-A947-70E740481C1C}">
                  <a14:useLocalDpi xmlns:a14="http://schemas.microsoft.com/office/drawing/2010/main" val="0"/>
                </a:ext>
              </a:extLst>
            </a:blip>
            <a:srcRect l="55916" t="2400" r="13079" b="890"/>
            <a:stretch/>
          </p:blipFill>
          <p:spPr>
            <a:xfrm>
              <a:off x="2278680" y="1092493"/>
              <a:ext cx="2471755" cy="4713221"/>
            </a:xfrm>
            <a:prstGeom prst="roundRect">
              <a:avLst>
                <a:gd name="adj" fmla="val 0"/>
              </a:avLst>
            </a:prstGeom>
          </p:spPr>
        </p:pic>
        <p:sp>
          <p:nvSpPr>
            <p:cNvPr id="20" name="Shape 401">
              <a:extLst>
                <a:ext uri="{FF2B5EF4-FFF2-40B4-BE49-F238E27FC236}">
                  <a16:creationId xmlns:a16="http://schemas.microsoft.com/office/drawing/2014/main" id="{96979306-0DCE-4F36-BD3A-5E4A35426CA3}"/>
                </a:ext>
              </a:extLst>
            </p:cNvPr>
            <p:cNvSpPr/>
            <p:nvPr/>
          </p:nvSpPr>
          <p:spPr>
            <a:xfrm>
              <a:off x="2060351" y="434489"/>
              <a:ext cx="2873595" cy="6047272"/>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reflection blurRad="6350" stA="52000" endA="300" endPos="13000" dir="5400000" sy="-100000" algn="bl" rotWithShape="0"/>
            </a:effectLst>
          </p:spPr>
          <p:txBody>
            <a:bodyPr lIns="91425" tIns="91425" rIns="91425" bIns="91425" anchor="ctr" anchorCtr="0">
              <a:noAutofit/>
            </a:bodyPr>
            <a:lstStyle/>
            <a:p>
              <a:endParaRPr/>
            </a:p>
          </p:txBody>
        </p:sp>
      </p:grpSp>
    </p:spTree>
    <p:extLst>
      <p:ext uri="{BB962C8B-B14F-4D97-AF65-F5344CB8AC3E}">
        <p14:creationId xmlns:p14="http://schemas.microsoft.com/office/powerpoint/2010/main" val="113669530"/>
      </p:ext>
    </p:extLst>
  </p:cSld>
  <p:clrMapOvr>
    <a:masterClrMapping/>
  </p:clrMapOvr>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0" name="Rectangle 19"/>
          <p:cNvSpPr/>
          <p:nvPr/>
        </p:nvSpPr>
        <p:spPr>
          <a:xfrm>
            <a:off x="0" y="2102868"/>
            <a:ext cx="6493934" cy="2804665"/>
          </a:xfrm>
          <a:prstGeom prst="rect">
            <a:avLst/>
          </a:prstGeom>
          <a:solidFill>
            <a:schemeClr val="accent1"/>
          </a:solidFill>
          <a:ln>
            <a:noFill/>
          </a:ln>
          <a:effectLst>
            <a:outerShdw blurRad="254000" dist="38100" sx="101000" sy="101000" algn="l" rotWithShape="0">
              <a:prstClr val="black">
                <a:alpha val="3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endParaRPr lang="en-US" dirty="0"/>
          </a:p>
        </p:txBody>
      </p:sp>
      <p:sp>
        <p:nvSpPr>
          <p:cNvPr id="2" name="Shape 395">
            <a:extLst>
              <a:ext uri="{FF2B5EF4-FFF2-40B4-BE49-F238E27FC236}">
                <a16:creationId xmlns:a16="http://schemas.microsoft.com/office/drawing/2014/main" id="{019F2BB6-7F9A-4C74-9FB8-FB3619158308}"/>
              </a:ext>
            </a:extLst>
          </p:cNvPr>
          <p:cNvSpPr txBox="1">
            <a:spLocks/>
          </p:cNvSpPr>
          <p:nvPr/>
        </p:nvSpPr>
        <p:spPr>
          <a:xfrm>
            <a:off x="290964" y="2171693"/>
            <a:ext cx="5152122" cy="697184"/>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None/>
            </a:pPr>
            <a:r>
              <a:rPr lang="en-US" sz="3600" b="1" dirty="0">
                <a:solidFill>
                  <a:schemeClr val="bg1"/>
                </a:solidFill>
                <a:effectLst>
                  <a:outerShdw blurRad="38100" dist="38100" dir="2700000" algn="tl">
                    <a:srgbClr val="000000">
                      <a:alpha val="43137"/>
                    </a:srgbClr>
                  </a:outerShdw>
                </a:effectLst>
                <a:latin typeface="+mj-lt"/>
                <a:ea typeface="Muli"/>
                <a:cs typeface="Muli"/>
                <a:sym typeface="Muli"/>
              </a:rPr>
              <a:t>WEBSITE</a:t>
            </a:r>
            <a:r>
              <a:rPr lang="en-US" sz="3600" dirty="0">
                <a:solidFill>
                  <a:schemeClr val="bg1"/>
                </a:solidFill>
                <a:latin typeface="+mj-lt"/>
                <a:ea typeface="Muli"/>
                <a:cs typeface="Muli"/>
                <a:sym typeface="Muli"/>
              </a:rPr>
              <a:t> MOCKUP</a:t>
            </a:r>
          </a:p>
          <a:p>
            <a:pPr>
              <a:spcBef>
                <a:spcPts val="0"/>
              </a:spcBef>
              <a:buFont typeface="Arial" panose="020B0604020202020204" pitchFamily="34" charset="0"/>
              <a:buNone/>
            </a:pPr>
            <a:endParaRPr lang="en-US" sz="1400" dirty="0">
              <a:solidFill>
                <a:srgbClr val="E6442F"/>
              </a:solidFill>
              <a:ea typeface="Muli"/>
              <a:cs typeface="Muli"/>
              <a:sym typeface="Muli"/>
            </a:endParaRPr>
          </a:p>
          <a:p>
            <a:pPr algn="just">
              <a:spcBef>
                <a:spcPts val="0"/>
              </a:spcBef>
              <a:buFont typeface="Arial" panose="020B0604020202020204" pitchFamily="34" charset="0"/>
              <a:buNone/>
            </a:pPr>
            <a:r>
              <a:rPr lang="en-US" sz="1400" dirty="0">
                <a:solidFill>
                  <a:srgbClr val="E6442F"/>
                </a:solidFill>
                <a:ea typeface="Muli"/>
                <a:cs typeface="Muli"/>
                <a:sym typeface="Muli"/>
              </a:rPr>
              <a:t>    </a:t>
            </a:r>
            <a:endParaRPr lang="en-US" sz="2000" dirty="0">
              <a:solidFill>
                <a:srgbClr val="E6442F"/>
              </a:solidFill>
              <a:ea typeface="Muli"/>
              <a:cs typeface="Muli"/>
              <a:sym typeface="Muli"/>
            </a:endParaRPr>
          </a:p>
          <a:p>
            <a:pPr>
              <a:spcBef>
                <a:spcPts val="0"/>
              </a:spcBef>
              <a:buFont typeface="Arial" panose="020B0604020202020204" pitchFamily="34" charset="0"/>
              <a:buNone/>
            </a:pPr>
            <a:endParaRPr lang="en-US" sz="2000" dirty="0">
              <a:solidFill>
                <a:srgbClr val="E6442F"/>
              </a:solidFill>
              <a:ea typeface="Muli"/>
              <a:cs typeface="Muli"/>
              <a:sym typeface="Muli"/>
            </a:endParaRPr>
          </a:p>
        </p:txBody>
      </p:sp>
      <p:sp>
        <p:nvSpPr>
          <p:cNvPr id="9" name="Rectangle 8">
            <a:extLst>
              <a:ext uri="{FF2B5EF4-FFF2-40B4-BE49-F238E27FC236}">
                <a16:creationId xmlns:a16="http://schemas.microsoft.com/office/drawing/2014/main" id="{C64907C5-3740-4238-9850-C8055C626A55}"/>
              </a:ext>
            </a:extLst>
          </p:cNvPr>
          <p:cNvSpPr/>
          <p:nvPr/>
        </p:nvSpPr>
        <p:spPr>
          <a:xfrm>
            <a:off x="1489965" y="2850014"/>
            <a:ext cx="4453635" cy="830997"/>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0" name="Rectangle 9">
            <a:extLst>
              <a:ext uri="{FF2B5EF4-FFF2-40B4-BE49-F238E27FC236}">
                <a16:creationId xmlns:a16="http://schemas.microsoft.com/office/drawing/2014/main" id="{8C08EFAB-7F49-40C9-8B53-F0C912FAC053}"/>
              </a:ext>
            </a:extLst>
          </p:cNvPr>
          <p:cNvSpPr/>
          <p:nvPr/>
        </p:nvSpPr>
        <p:spPr>
          <a:xfrm>
            <a:off x="1508951" y="3916478"/>
            <a:ext cx="4453635" cy="830997"/>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grpSp>
        <p:nvGrpSpPr>
          <p:cNvPr id="11" name="Shape 497">
            <a:extLst>
              <a:ext uri="{FF2B5EF4-FFF2-40B4-BE49-F238E27FC236}">
                <a16:creationId xmlns:a16="http://schemas.microsoft.com/office/drawing/2014/main" id="{FE0CBDAF-5FC6-4151-80CF-2748DC4844F9}"/>
              </a:ext>
            </a:extLst>
          </p:cNvPr>
          <p:cNvGrpSpPr/>
          <p:nvPr/>
        </p:nvGrpSpPr>
        <p:grpSpPr>
          <a:xfrm>
            <a:off x="812426" y="2974854"/>
            <a:ext cx="493682" cy="475442"/>
            <a:chOff x="2583325" y="2972875"/>
            <a:chExt cx="462850" cy="445750"/>
          </a:xfrm>
          <a:solidFill>
            <a:schemeClr val="bg1"/>
          </a:solidFill>
          <a:effectLst>
            <a:outerShdw blurRad="50800" dist="38100" dir="10800000" algn="r" rotWithShape="0">
              <a:prstClr val="black">
                <a:alpha val="40000"/>
              </a:prstClr>
            </a:outerShdw>
          </a:effectLst>
        </p:grpSpPr>
        <p:sp>
          <p:nvSpPr>
            <p:cNvPr id="12" name="Shape 498">
              <a:extLst>
                <a:ext uri="{FF2B5EF4-FFF2-40B4-BE49-F238E27FC236}">
                  <a16:creationId xmlns:a16="http://schemas.microsoft.com/office/drawing/2014/main" id="{1DB16A43-0E0A-4D73-8AD6-FCA16B9BA981}"/>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endParaRPr>
                <a:solidFill>
                  <a:srgbClr val="434343"/>
                </a:solidFill>
              </a:endParaRPr>
            </a:p>
          </p:txBody>
        </p:sp>
        <p:sp>
          <p:nvSpPr>
            <p:cNvPr id="13" name="Shape 499">
              <a:extLst>
                <a:ext uri="{FF2B5EF4-FFF2-40B4-BE49-F238E27FC236}">
                  <a16:creationId xmlns:a16="http://schemas.microsoft.com/office/drawing/2014/main" id="{B0C025EE-496E-4098-A601-C6EF0C3A580C}"/>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endParaRPr>
                <a:solidFill>
                  <a:srgbClr val="434343"/>
                </a:solidFill>
              </a:endParaRPr>
            </a:p>
          </p:txBody>
        </p:sp>
      </p:grpSp>
      <p:grpSp>
        <p:nvGrpSpPr>
          <p:cNvPr id="14" name="Shape 497">
            <a:extLst>
              <a:ext uri="{FF2B5EF4-FFF2-40B4-BE49-F238E27FC236}">
                <a16:creationId xmlns:a16="http://schemas.microsoft.com/office/drawing/2014/main" id="{40C5F6B1-15C6-4302-AC55-38CC2BE46DE5}"/>
              </a:ext>
            </a:extLst>
          </p:cNvPr>
          <p:cNvGrpSpPr/>
          <p:nvPr/>
        </p:nvGrpSpPr>
        <p:grpSpPr>
          <a:xfrm>
            <a:off x="839043" y="4090835"/>
            <a:ext cx="493682" cy="475442"/>
            <a:chOff x="2583325" y="2972875"/>
            <a:chExt cx="462850" cy="445750"/>
          </a:xfrm>
          <a:solidFill>
            <a:schemeClr val="bg1"/>
          </a:solidFill>
          <a:effectLst>
            <a:outerShdw blurRad="50800" dist="38100" dir="10800000" algn="r" rotWithShape="0">
              <a:prstClr val="black">
                <a:alpha val="40000"/>
              </a:prstClr>
            </a:outerShdw>
          </a:effectLst>
        </p:grpSpPr>
        <p:sp>
          <p:nvSpPr>
            <p:cNvPr id="15" name="Shape 498">
              <a:extLst>
                <a:ext uri="{FF2B5EF4-FFF2-40B4-BE49-F238E27FC236}">
                  <a16:creationId xmlns:a16="http://schemas.microsoft.com/office/drawing/2014/main" id="{796F41BF-EB58-4901-9DA9-B1756837D967}"/>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endParaRPr>
                <a:solidFill>
                  <a:srgbClr val="434343"/>
                </a:solidFill>
              </a:endParaRPr>
            </a:p>
          </p:txBody>
        </p:sp>
        <p:sp>
          <p:nvSpPr>
            <p:cNvPr id="16" name="Shape 499">
              <a:extLst>
                <a:ext uri="{FF2B5EF4-FFF2-40B4-BE49-F238E27FC236}">
                  <a16:creationId xmlns:a16="http://schemas.microsoft.com/office/drawing/2014/main" id="{D9D9125C-2979-4A29-BF6D-7F7A16E0E633}"/>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endParaRPr>
                <a:solidFill>
                  <a:srgbClr val="434343"/>
                </a:solidFill>
              </a:endParaRPr>
            </a:p>
          </p:txBody>
        </p:sp>
      </p:grpSp>
      <p:sp>
        <p:nvSpPr>
          <p:cNvPr id="19" name="Rectangle 18"/>
          <p:cNvSpPr/>
          <p:nvPr/>
        </p:nvSpPr>
        <p:spPr>
          <a:xfrm rot="16200000">
            <a:off x="11661246" y="530755"/>
            <a:ext cx="1369286" cy="307777"/>
          </a:xfrm>
          <a:prstGeom prst="rect">
            <a:avLst/>
          </a:prstGeom>
        </p:spPr>
        <p:txBody>
          <a:bodyPr wrap="none">
            <a:spAutoFit/>
          </a:bodyPr>
          <a:lstStyle/>
          <a:p>
            <a:pPr algn="just"/>
            <a:r>
              <a:rPr lang="en-US" sz="1400" dirty="0"/>
              <a:t>Slidehood.com</a:t>
            </a:r>
          </a:p>
        </p:txBody>
      </p:sp>
      <p:grpSp>
        <p:nvGrpSpPr>
          <p:cNvPr id="22" name="Group 21">
            <a:extLst>
              <a:ext uri="{FF2B5EF4-FFF2-40B4-BE49-F238E27FC236}">
                <a16:creationId xmlns:a16="http://schemas.microsoft.com/office/drawing/2014/main" id="{0CB3D60A-74FA-4AF7-8E81-F235CC4C542F}"/>
              </a:ext>
            </a:extLst>
          </p:cNvPr>
          <p:cNvGrpSpPr/>
          <p:nvPr/>
        </p:nvGrpSpPr>
        <p:grpSpPr>
          <a:xfrm>
            <a:off x="6485811" y="1471784"/>
            <a:ext cx="5066439" cy="4166688"/>
            <a:chOff x="6089746" y="1660633"/>
            <a:chExt cx="4477754" cy="3485982"/>
          </a:xfrm>
        </p:grpSpPr>
        <p:pic>
          <p:nvPicPr>
            <p:cNvPr id="23" name="Picture 22">
              <a:extLst>
                <a:ext uri="{FF2B5EF4-FFF2-40B4-BE49-F238E27FC236}">
                  <a16:creationId xmlns:a16="http://schemas.microsoft.com/office/drawing/2014/main" id="{0230E40E-9FB2-4F91-AEF0-DDF120B5F09B}"/>
                </a:ext>
              </a:extLst>
            </p:cNvPr>
            <p:cNvPicPr>
              <a:picLocks noChangeAspect="1"/>
            </p:cNvPicPr>
            <p:nvPr/>
          </p:nvPicPr>
          <p:blipFill rotWithShape="1">
            <a:blip r:embed="rId2">
              <a:extLst>
                <a:ext uri="{28A0092B-C50C-407E-A947-70E740481C1C}">
                  <a14:useLocalDpi xmlns:a14="http://schemas.microsoft.com/office/drawing/2010/main" val="0"/>
                </a:ext>
              </a:extLst>
            </a:blip>
            <a:srcRect l="781" r="12500"/>
            <a:stretch/>
          </p:blipFill>
          <p:spPr>
            <a:xfrm>
              <a:off x="6229779" y="1799857"/>
              <a:ext cx="4204867" cy="2682024"/>
            </a:xfrm>
            <a:prstGeom prst="rect">
              <a:avLst/>
            </a:prstGeom>
          </p:spPr>
        </p:pic>
        <p:sp>
          <p:nvSpPr>
            <p:cNvPr id="24" name="Shape 415">
              <a:extLst>
                <a:ext uri="{FF2B5EF4-FFF2-40B4-BE49-F238E27FC236}">
                  <a16:creationId xmlns:a16="http://schemas.microsoft.com/office/drawing/2014/main" id="{02014C82-A543-4C62-A254-BFBB2ED31061}"/>
                </a:ext>
              </a:extLst>
            </p:cNvPr>
            <p:cNvSpPr/>
            <p:nvPr/>
          </p:nvSpPr>
          <p:spPr>
            <a:xfrm>
              <a:off x="6089746" y="1660633"/>
              <a:ext cx="4477754" cy="3485982"/>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reflection blurRad="6350" stA="50000" endA="300" endPos="24000" dir="5400000" sy="-100000" algn="bl" rotWithShape="0"/>
            </a:effectLst>
          </p:spPr>
          <p:txBody>
            <a:bodyPr lIns="91425" tIns="91425" rIns="91425" bIns="91425" anchor="ctr" anchorCtr="0">
              <a:noAutofit/>
            </a:bodyPr>
            <a:lstStyle/>
            <a:p>
              <a:endParaRPr/>
            </a:p>
          </p:txBody>
        </p:sp>
      </p:grpSp>
    </p:spTree>
    <p:extLst>
      <p:ext uri="{BB962C8B-B14F-4D97-AF65-F5344CB8AC3E}">
        <p14:creationId xmlns:p14="http://schemas.microsoft.com/office/powerpoint/2010/main" val="642154943"/>
      </p:ext>
    </p:extLst>
  </p:cSld>
  <p:clrMapOvr>
    <a:masterClrMapping/>
  </p:clrMapOvr>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2" name="Rectangle 11"/>
          <p:cNvSpPr/>
          <p:nvPr/>
        </p:nvSpPr>
        <p:spPr>
          <a:xfrm rot="10800000">
            <a:off x="4750580" y="2225186"/>
            <a:ext cx="7441420" cy="2804665"/>
          </a:xfrm>
          <a:prstGeom prst="rect">
            <a:avLst/>
          </a:prstGeom>
          <a:solidFill>
            <a:schemeClr val="accent1"/>
          </a:solidFill>
          <a:ln>
            <a:noFill/>
          </a:ln>
          <a:effectLst>
            <a:outerShdw blurRad="584200" dist="38100" dir="10800000" sx="101000" sy="101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endParaRPr lang="en-US" dirty="0"/>
          </a:p>
        </p:txBody>
      </p:sp>
      <p:sp>
        <p:nvSpPr>
          <p:cNvPr id="13" name="Rectangle 12">
            <a:extLst>
              <a:ext uri="{FF2B5EF4-FFF2-40B4-BE49-F238E27FC236}">
                <a16:creationId xmlns:a16="http://schemas.microsoft.com/office/drawing/2014/main" id="{91612518-AB68-45A1-A65A-5EAC3F8698C4}"/>
              </a:ext>
            </a:extLst>
          </p:cNvPr>
          <p:cNvSpPr/>
          <p:nvPr/>
        </p:nvSpPr>
        <p:spPr>
          <a:xfrm>
            <a:off x="6178663" y="3007634"/>
            <a:ext cx="5476639" cy="646331"/>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4" name="Rectangle 13">
            <a:extLst>
              <a:ext uri="{FF2B5EF4-FFF2-40B4-BE49-F238E27FC236}">
                <a16:creationId xmlns:a16="http://schemas.microsoft.com/office/drawing/2014/main" id="{A6CA35E2-233A-4B6D-BE8F-A03EAF0B3308}"/>
              </a:ext>
            </a:extLst>
          </p:cNvPr>
          <p:cNvSpPr/>
          <p:nvPr/>
        </p:nvSpPr>
        <p:spPr>
          <a:xfrm>
            <a:off x="6160313" y="4025410"/>
            <a:ext cx="5528588" cy="646331"/>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4" name="Rectangle 3">
            <a:extLst>
              <a:ext uri="{FF2B5EF4-FFF2-40B4-BE49-F238E27FC236}">
                <a16:creationId xmlns:a16="http://schemas.microsoft.com/office/drawing/2014/main" id="{FC1E0BFC-97E8-4BD4-8F73-D85E270EA749}"/>
              </a:ext>
            </a:extLst>
          </p:cNvPr>
          <p:cNvSpPr/>
          <p:nvPr/>
        </p:nvSpPr>
        <p:spPr>
          <a:xfrm>
            <a:off x="5472335" y="2281491"/>
            <a:ext cx="3413115" cy="646331"/>
          </a:xfrm>
          <a:prstGeom prst="rect">
            <a:avLst/>
          </a:prstGeom>
        </p:spPr>
        <p:txBody>
          <a:bodyPr wrap="none">
            <a:spAutoFit/>
          </a:bodyPr>
          <a:lstStyle/>
          <a:p>
            <a:pPr algn="ctr"/>
            <a:r>
              <a:rPr lang="en-US" sz="3600" b="1" dirty="0">
                <a:solidFill>
                  <a:schemeClr val="bg1"/>
                </a:solidFill>
                <a:effectLst>
                  <a:outerShdw blurRad="38100" dist="38100" dir="2700000" algn="tl">
                    <a:srgbClr val="000000">
                      <a:alpha val="43137"/>
                    </a:srgbClr>
                  </a:outerShdw>
                </a:effectLst>
                <a:latin typeface="+mj-lt"/>
                <a:ea typeface="Muli"/>
                <a:cs typeface="Muli"/>
                <a:sym typeface="Muli"/>
              </a:rPr>
              <a:t>TABLET</a:t>
            </a:r>
            <a:r>
              <a:rPr lang="en-US" sz="3600" dirty="0">
                <a:solidFill>
                  <a:schemeClr val="bg1"/>
                </a:solidFill>
                <a:latin typeface="+mj-lt"/>
                <a:ea typeface="Muli"/>
                <a:cs typeface="Muli"/>
                <a:sym typeface="Muli"/>
              </a:rPr>
              <a:t> MOCK</a:t>
            </a:r>
          </a:p>
        </p:txBody>
      </p:sp>
      <p:sp>
        <p:nvSpPr>
          <p:cNvPr id="7" name="Shape 495">
            <a:extLst>
              <a:ext uri="{FF2B5EF4-FFF2-40B4-BE49-F238E27FC236}">
                <a16:creationId xmlns:a16="http://schemas.microsoft.com/office/drawing/2014/main" id="{27C8B803-2376-4CEA-86C5-B20191A6429B}"/>
              </a:ext>
            </a:extLst>
          </p:cNvPr>
          <p:cNvSpPr/>
          <p:nvPr/>
        </p:nvSpPr>
        <p:spPr>
          <a:xfrm>
            <a:off x="5586109" y="3028297"/>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a:effectLst>
            <a:outerShdw blurRad="50800" dist="38100" dir="10800000" algn="r"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8" name="Shape 495">
            <a:extLst>
              <a:ext uri="{FF2B5EF4-FFF2-40B4-BE49-F238E27FC236}">
                <a16:creationId xmlns:a16="http://schemas.microsoft.com/office/drawing/2014/main" id="{C6F24455-A388-47B1-BFF1-4F91509EA4DF}"/>
              </a:ext>
            </a:extLst>
          </p:cNvPr>
          <p:cNvSpPr/>
          <p:nvPr/>
        </p:nvSpPr>
        <p:spPr>
          <a:xfrm>
            <a:off x="5605159" y="4036463"/>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a:effectLst>
            <a:outerShdw blurRad="50800" dist="38100" dir="10800000" algn="r"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15" name="Rectangle 14"/>
          <p:cNvSpPr/>
          <p:nvPr/>
        </p:nvSpPr>
        <p:spPr>
          <a:xfrm rot="16200000">
            <a:off x="11661246" y="530755"/>
            <a:ext cx="1369286" cy="307777"/>
          </a:xfrm>
          <a:prstGeom prst="rect">
            <a:avLst/>
          </a:prstGeom>
        </p:spPr>
        <p:txBody>
          <a:bodyPr wrap="none">
            <a:spAutoFit/>
          </a:bodyPr>
          <a:lstStyle/>
          <a:p>
            <a:pPr algn="just"/>
            <a:r>
              <a:rPr lang="en-US" sz="1400" dirty="0"/>
              <a:t>Slidehood.com</a:t>
            </a:r>
          </a:p>
        </p:txBody>
      </p:sp>
      <p:grpSp>
        <p:nvGrpSpPr>
          <p:cNvPr id="16" name="Group 15">
            <a:extLst>
              <a:ext uri="{FF2B5EF4-FFF2-40B4-BE49-F238E27FC236}">
                <a16:creationId xmlns:a16="http://schemas.microsoft.com/office/drawing/2014/main" id="{625F7BEF-DB66-4DDE-99BA-3F7889C4C796}"/>
              </a:ext>
            </a:extLst>
          </p:cNvPr>
          <p:cNvGrpSpPr/>
          <p:nvPr/>
        </p:nvGrpSpPr>
        <p:grpSpPr>
          <a:xfrm>
            <a:off x="1504337" y="976458"/>
            <a:ext cx="3468323" cy="4905084"/>
            <a:chOff x="1791103" y="639048"/>
            <a:chExt cx="3884506" cy="5493672"/>
          </a:xfrm>
        </p:grpSpPr>
        <p:pic>
          <p:nvPicPr>
            <p:cNvPr id="17" name="Picture 16">
              <a:extLst>
                <a:ext uri="{FF2B5EF4-FFF2-40B4-BE49-F238E27FC236}">
                  <a16:creationId xmlns:a16="http://schemas.microsoft.com/office/drawing/2014/main" id="{F20E6A23-0B01-47B5-A6C3-6B8C27128509}"/>
                </a:ext>
              </a:extLst>
            </p:cNvPr>
            <p:cNvPicPr>
              <a:picLocks noChangeAspect="1"/>
            </p:cNvPicPr>
            <p:nvPr/>
          </p:nvPicPr>
          <p:blipFill rotWithShape="1">
            <a:blip r:embed="rId2">
              <a:extLst>
                <a:ext uri="{28A0092B-C50C-407E-A947-70E740481C1C}">
                  <a14:useLocalDpi xmlns:a14="http://schemas.microsoft.com/office/drawing/2010/main" val="0"/>
                </a:ext>
              </a:extLst>
            </a:blip>
            <a:srcRect l="35400" t="3188" r="23861" b="8475"/>
            <a:stretch/>
          </p:blipFill>
          <p:spPr>
            <a:xfrm>
              <a:off x="1973943" y="1123931"/>
              <a:ext cx="3452937" cy="4784784"/>
            </a:xfrm>
            <a:prstGeom prst="rect">
              <a:avLst/>
            </a:prstGeom>
          </p:spPr>
        </p:pic>
        <p:sp>
          <p:nvSpPr>
            <p:cNvPr id="18" name="Shape 408">
              <a:extLst>
                <a:ext uri="{FF2B5EF4-FFF2-40B4-BE49-F238E27FC236}">
                  <a16:creationId xmlns:a16="http://schemas.microsoft.com/office/drawing/2014/main" id="{93926C11-BD6B-4190-B2D6-BD0872EFBF56}"/>
                </a:ext>
              </a:extLst>
            </p:cNvPr>
            <p:cNvSpPr/>
            <p:nvPr/>
          </p:nvSpPr>
          <p:spPr>
            <a:xfrm>
              <a:off x="1791103" y="639048"/>
              <a:ext cx="3884506" cy="5493672"/>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reflection blurRad="6350" stA="52000" endA="300" endPos="17000" dir="5400000" sy="-100000" algn="bl" rotWithShape="0"/>
            </a:effectLst>
          </p:spPr>
          <p:txBody>
            <a:bodyPr lIns="91425" tIns="91425" rIns="91425" bIns="91425" anchor="ctr" anchorCtr="0">
              <a:noAutofit/>
            </a:bodyPr>
            <a:lstStyle/>
            <a:p>
              <a:endParaRPr/>
            </a:p>
          </p:txBody>
        </p:sp>
      </p:grpSp>
    </p:spTree>
    <p:extLst>
      <p:ext uri="{BB962C8B-B14F-4D97-AF65-F5344CB8AC3E}">
        <p14:creationId xmlns:p14="http://schemas.microsoft.com/office/powerpoint/2010/main" val="2789138251"/>
      </p:ext>
    </p:extLst>
  </p:cSld>
  <p:clrMapOvr>
    <a:masterClrMapping/>
  </p:clrMapOvr>
</p:sld>
</file>

<file path=ppt/slides/slide19.xml><?xml version="1.0" encoding="utf-8"?>
<p:sld xmlns:a="http://schemas.openxmlformats.org/drawingml/2006/main" xmlns:r="http://schemas.openxmlformats.org/officeDocument/2006/relationships" xmlns:p="http://schemas.openxmlformats.org/presentationml/2006/main">
  <p:cSld>
    <p:bg>
      <p:bgPr>
        <a:solidFill>
          <a:schemeClr val="accent6">
            <a:lumMod val="60000"/>
            <a:lumOff val="40000"/>
          </a:schemeClr>
        </a:solidFill>
        <a:effectLst/>
      </p:bgPr>
    </p:bg>
    <p:spTree>
      <p:nvGrpSpPr>
        <p:cNvPr id="1" name=""/>
        <p:cNvGrpSpPr/>
        <p:nvPr/>
      </p:nvGrpSpPr>
      <p:grpSpPr>
        <a:xfrm>
          <a:off x="0" y="0"/>
          <a:ext cx="0" cy="0"/>
          <a:chOff x="0" y="0"/>
          <a:chExt cx="0" cy="0"/>
        </a:xfrm>
      </p:grpSpPr>
      <p:grpSp>
        <p:nvGrpSpPr>
          <p:cNvPr id="2" name="Shape 350"/>
          <p:cNvGrpSpPr/>
          <p:nvPr/>
        </p:nvGrpSpPr>
        <p:grpSpPr>
          <a:xfrm>
            <a:off x="4572584" y="409303"/>
            <a:ext cx="442856" cy="560078"/>
            <a:chOff x="584925" y="238125"/>
            <a:chExt cx="415200" cy="525100"/>
          </a:xfrm>
          <a:solidFill>
            <a:schemeClr val="bg1"/>
          </a:solidFill>
        </p:grpSpPr>
        <p:sp>
          <p:nvSpPr>
            <p:cNvPr id="3"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 name="Shape 357"/>
          <p:cNvGrpSpPr/>
          <p:nvPr/>
        </p:nvGrpSpPr>
        <p:grpSpPr>
          <a:xfrm>
            <a:off x="5275909" y="490686"/>
            <a:ext cx="474134" cy="394699"/>
            <a:chOff x="1244325" y="314425"/>
            <a:chExt cx="444525" cy="370050"/>
          </a:xfrm>
          <a:solidFill>
            <a:schemeClr val="bg1"/>
          </a:solidFill>
        </p:grpSpPr>
        <p:sp>
          <p:nvSpPr>
            <p:cNvPr id="10"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 name="Shape 360"/>
          <p:cNvGrpSpPr/>
          <p:nvPr/>
        </p:nvGrpSpPr>
        <p:grpSpPr>
          <a:xfrm>
            <a:off x="6005312" y="488738"/>
            <a:ext cx="453311" cy="398593"/>
            <a:chOff x="1928175" y="312600"/>
            <a:chExt cx="425000" cy="373700"/>
          </a:xfrm>
          <a:solidFill>
            <a:schemeClr val="bg1"/>
          </a:solidFill>
        </p:grpSpPr>
        <p:sp>
          <p:nvSpPr>
            <p:cNvPr id="13"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 name="Shape 363"/>
          <p:cNvSpPr/>
          <p:nvPr/>
        </p:nvSpPr>
        <p:spPr>
          <a:xfrm>
            <a:off x="6765361" y="4744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4"/>
          <p:cNvSpPr/>
          <p:nvPr/>
        </p:nvSpPr>
        <p:spPr>
          <a:xfrm>
            <a:off x="7509733" y="4757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7" name="Shape 365"/>
          <p:cNvGrpSpPr/>
          <p:nvPr/>
        </p:nvGrpSpPr>
        <p:grpSpPr>
          <a:xfrm>
            <a:off x="8128377" y="467913"/>
            <a:ext cx="521040" cy="440270"/>
            <a:chOff x="3918650" y="293075"/>
            <a:chExt cx="488500" cy="412775"/>
          </a:xfrm>
          <a:solidFill>
            <a:schemeClr val="bg1"/>
          </a:solidFill>
        </p:grpSpPr>
        <p:sp>
          <p:nvSpPr>
            <p:cNvPr id="18"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 name="Shape 369"/>
          <p:cNvGrpSpPr/>
          <p:nvPr/>
        </p:nvGrpSpPr>
        <p:grpSpPr>
          <a:xfrm>
            <a:off x="8893592" y="434688"/>
            <a:ext cx="428564" cy="506693"/>
            <a:chOff x="4636075" y="261925"/>
            <a:chExt cx="401800" cy="475050"/>
          </a:xfrm>
          <a:solidFill>
            <a:schemeClr val="bg1"/>
          </a:solidFill>
        </p:grpSpPr>
        <p:sp>
          <p:nvSpPr>
            <p:cNvPr id="22"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 name="Shape 374"/>
          <p:cNvSpPr/>
          <p:nvPr/>
        </p:nvSpPr>
        <p:spPr>
          <a:xfrm>
            <a:off x="9581387" y="4737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7" name="Shape 375"/>
          <p:cNvGrpSpPr/>
          <p:nvPr/>
        </p:nvGrpSpPr>
        <p:grpSpPr>
          <a:xfrm>
            <a:off x="10330906" y="477032"/>
            <a:ext cx="429845" cy="421365"/>
            <a:chOff x="5983625" y="301625"/>
            <a:chExt cx="403000" cy="395050"/>
          </a:xfrm>
          <a:solidFill>
            <a:schemeClr val="bg1"/>
          </a:solidFill>
        </p:grpSpPr>
        <p:sp>
          <p:nvSpPr>
            <p:cNvPr id="28"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9"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0"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396"/>
          <p:cNvGrpSpPr/>
          <p:nvPr/>
        </p:nvGrpSpPr>
        <p:grpSpPr>
          <a:xfrm>
            <a:off x="11053136" y="473753"/>
            <a:ext cx="423338" cy="422697"/>
            <a:chOff x="6660750" y="298550"/>
            <a:chExt cx="396900" cy="396300"/>
          </a:xfrm>
          <a:solidFill>
            <a:schemeClr val="bg1"/>
          </a:solidFill>
        </p:grpSpPr>
        <p:sp>
          <p:nvSpPr>
            <p:cNvPr id="49"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1" name="Shape 399"/>
          <p:cNvGrpSpPr/>
          <p:nvPr/>
        </p:nvGrpSpPr>
        <p:grpSpPr>
          <a:xfrm>
            <a:off x="4572584" y="1139346"/>
            <a:ext cx="442856" cy="535999"/>
            <a:chOff x="584925" y="922575"/>
            <a:chExt cx="415200" cy="502525"/>
          </a:xfrm>
          <a:solidFill>
            <a:schemeClr val="bg1"/>
          </a:solidFill>
        </p:grpSpPr>
        <p:sp>
          <p:nvSpPr>
            <p:cNvPr id="52"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5" name="Shape 403"/>
          <p:cNvGrpSpPr/>
          <p:nvPr/>
        </p:nvGrpSpPr>
        <p:grpSpPr>
          <a:xfrm>
            <a:off x="5278521" y="1126973"/>
            <a:ext cx="468936" cy="558797"/>
            <a:chOff x="1246775" y="910975"/>
            <a:chExt cx="439650" cy="523900"/>
          </a:xfrm>
          <a:solidFill>
            <a:schemeClr val="bg1"/>
          </a:solidFill>
        </p:grpSpPr>
        <p:sp>
          <p:nvSpPr>
            <p:cNvPr id="56"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7"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8"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9" name="Shape 407"/>
          <p:cNvGrpSpPr/>
          <p:nvPr/>
        </p:nvGrpSpPr>
        <p:grpSpPr>
          <a:xfrm>
            <a:off x="6003365" y="1216836"/>
            <a:ext cx="457203" cy="380354"/>
            <a:chOff x="1926350" y="995225"/>
            <a:chExt cx="428650" cy="356600"/>
          </a:xfrm>
          <a:solidFill>
            <a:schemeClr val="bg1"/>
          </a:solidFill>
        </p:grpSpPr>
        <p:sp>
          <p:nvSpPr>
            <p:cNvPr id="60"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1"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2"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4" name="Shape 412"/>
          <p:cNvSpPr/>
          <p:nvPr/>
        </p:nvSpPr>
        <p:spPr>
          <a:xfrm>
            <a:off x="6727577" y="11849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3"/>
          <p:cNvSpPr/>
          <p:nvPr/>
        </p:nvSpPr>
        <p:spPr>
          <a:xfrm>
            <a:off x="7447228" y="12070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6" name="Shape 414"/>
          <p:cNvSpPr/>
          <p:nvPr/>
        </p:nvSpPr>
        <p:spPr>
          <a:xfrm>
            <a:off x="8172721" y="12103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5"/>
          <p:cNvSpPr/>
          <p:nvPr/>
        </p:nvSpPr>
        <p:spPr>
          <a:xfrm>
            <a:off x="8906026" y="12142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68" name="Shape 416"/>
          <p:cNvGrpSpPr/>
          <p:nvPr/>
        </p:nvGrpSpPr>
        <p:grpSpPr>
          <a:xfrm>
            <a:off x="9604116" y="1188197"/>
            <a:ext cx="445470" cy="446110"/>
            <a:chOff x="5302225" y="968375"/>
            <a:chExt cx="417650" cy="418250"/>
          </a:xfrm>
          <a:solidFill>
            <a:schemeClr val="bg1"/>
          </a:solidFill>
        </p:grpSpPr>
        <p:sp>
          <p:nvSpPr>
            <p:cNvPr id="69"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0"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1" name="Shape 419"/>
          <p:cNvGrpSpPr/>
          <p:nvPr/>
        </p:nvGrpSpPr>
        <p:grpSpPr>
          <a:xfrm>
            <a:off x="10269682" y="1138039"/>
            <a:ext cx="552291" cy="537946"/>
            <a:chOff x="5926225" y="921350"/>
            <a:chExt cx="517800" cy="504350"/>
          </a:xfrm>
          <a:solidFill>
            <a:schemeClr val="bg1"/>
          </a:solidFill>
        </p:grpSpPr>
        <p:sp>
          <p:nvSpPr>
            <p:cNvPr id="72"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3"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4" name="Shape 422"/>
          <p:cNvGrpSpPr/>
          <p:nvPr/>
        </p:nvGrpSpPr>
        <p:grpSpPr>
          <a:xfrm>
            <a:off x="11006898" y="1148466"/>
            <a:ext cx="515813" cy="517121"/>
            <a:chOff x="6617400" y="931125"/>
            <a:chExt cx="483600" cy="484825"/>
          </a:xfrm>
          <a:solidFill>
            <a:schemeClr val="bg1"/>
          </a:solidFill>
        </p:grpSpPr>
        <p:sp>
          <p:nvSpPr>
            <p:cNvPr id="75"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6"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7" name="Shape 425"/>
          <p:cNvGrpSpPr/>
          <p:nvPr/>
        </p:nvGrpSpPr>
        <p:grpSpPr>
          <a:xfrm>
            <a:off x="4545226" y="1951438"/>
            <a:ext cx="497574" cy="349102"/>
            <a:chOff x="559275" y="1683950"/>
            <a:chExt cx="466500" cy="327300"/>
          </a:xfrm>
          <a:solidFill>
            <a:schemeClr val="bg1"/>
          </a:solidFill>
        </p:grpSpPr>
        <p:sp>
          <p:nvSpPr>
            <p:cNvPr id="78"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9"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0" name="Shape 428"/>
          <p:cNvGrpSpPr/>
          <p:nvPr/>
        </p:nvGrpSpPr>
        <p:grpSpPr>
          <a:xfrm>
            <a:off x="5264204" y="1882429"/>
            <a:ext cx="497574" cy="487148"/>
            <a:chOff x="1233350" y="1619250"/>
            <a:chExt cx="466500" cy="456725"/>
          </a:xfrm>
          <a:solidFill>
            <a:schemeClr val="bg1"/>
          </a:solidFill>
        </p:grpSpPr>
        <p:sp>
          <p:nvSpPr>
            <p:cNvPr id="81"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2"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3"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5" name="Shape 433"/>
          <p:cNvGrpSpPr/>
          <p:nvPr/>
        </p:nvGrpSpPr>
        <p:grpSpPr>
          <a:xfrm>
            <a:off x="5998805" y="1892827"/>
            <a:ext cx="466322" cy="466322"/>
            <a:chOff x="1922075" y="1629000"/>
            <a:chExt cx="437200" cy="437200"/>
          </a:xfrm>
          <a:solidFill>
            <a:schemeClr val="bg1"/>
          </a:solidFill>
        </p:grpSpPr>
        <p:sp>
          <p:nvSpPr>
            <p:cNvPr id="86"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7"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8" name="Shape 436"/>
          <p:cNvGrpSpPr/>
          <p:nvPr/>
        </p:nvGrpSpPr>
        <p:grpSpPr>
          <a:xfrm>
            <a:off x="6715837" y="1890882"/>
            <a:ext cx="470214" cy="470215"/>
            <a:chOff x="2594325" y="1627175"/>
            <a:chExt cx="440850" cy="440850"/>
          </a:xfrm>
          <a:solidFill>
            <a:schemeClr val="bg1"/>
          </a:solidFill>
        </p:grpSpPr>
        <p:sp>
          <p:nvSpPr>
            <p:cNvPr id="89"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0"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1"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2" name="Shape 440"/>
          <p:cNvSpPr/>
          <p:nvPr/>
        </p:nvSpPr>
        <p:spPr>
          <a:xfrm>
            <a:off x="7455681" y="19117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3" name="Shape 441"/>
          <p:cNvGrpSpPr/>
          <p:nvPr/>
        </p:nvGrpSpPr>
        <p:grpSpPr>
          <a:xfrm>
            <a:off x="8198081" y="1855709"/>
            <a:ext cx="381633" cy="540558"/>
            <a:chOff x="3984000" y="1594200"/>
            <a:chExt cx="357800" cy="506800"/>
          </a:xfrm>
          <a:solidFill>
            <a:schemeClr val="bg1"/>
          </a:solidFill>
        </p:grpSpPr>
        <p:sp>
          <p:nvSpPr>
            <p:cNvPr id="94"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5"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6" name="Shape 444"/>
          <p:cNvGrpSpPr/>
          <p:nvPr/>
        </p:nvGrpSpPr>
        <p:grpSpPr>
          <a:xfrm>
            <a:off x="8856475" y="1971623"/>
            <a:ext cx="502800" cy="308731"/>
            <a:chOff x="4601275" y="1702875"/>
            <a:chExt cx="471400" cy="289450"/>
          </a:xfrm>
          <a:solidFill>
            <a:schemeClr val="bg1"/>
          </a:solidFill>
        </p:grpSpPr>
        <p:sp>
          <p:nvSpPr>
            <p:cNvPr id="97"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8"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9"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2" name="Shape 450"/>
          <p:cNvGrpSpPr/>
          <p:nvPr/>
        </p:nvGrpSpPr>
        <p:grpSpPr>
          <a:xfrm>
            <a:off x="9599556" y="1896080"/>
            <a:ext cx="454589" cy="459816"/>
            <a:chOff x="5297950" y="1632050"/>
            <a:chExt cx="426200" cy="431100"/>
          </a:xfrm>
          <a:solidFill>
            <a:schemeClr val="bg1"/>
          </a:solidFill>
        </p:grpSpPr>
        <p:sp>
          <p:nvSpPr>
            <p:cNvPr id="103"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4"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5" name="Shape 453"/>
          <p:cNvGrpSpPr/>
          <p:nvPr/>
        </p:nvGrpSpPr>
        <p:grpSpPr>
          <a:xfrm>
            <a:off x="10317227" y="1882429"/>
            <a:ext cx="457203" cy="487148"/>
            <a:chOff x="5970800" y="1619250"/>
            <a:chExt cx="428650" cy="456725"/>
          </a:xfrm>
          <a:solidFill>
            <a:schemeClr val="bg1"/>
          </a:solidFill>
        </p:grpSpPr>
        <p:sp>
          <p:nvSpPr>
            <p:cNvPr id="106"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7"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8"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1" name="Shape 459"/>
          <p:cNvGrpSpPr/>
          <p:nvPr/>
        </p:nvGrpSpPr>
        <p:grpSpPr>
          <a:xfrm>
            <a:off x="11015377" y="1876562"/>
            <a:ext cx="512533" cy="467601"/>
            <a:chOff x="6625350" y="1613750"/>
            <a:chExt cx="480525" cy="438400"/>
          </a:xfrm>
          <a:solidFill>
            <a:schemeClr val="bg1"/>
          </a:solidFill>
        </p:grpSpPr>
        <p:sp>
          <p:nvSpPr>
            <p:cNvPr id="112"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3"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4"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7" name="Shape 465"/>
          <p:cNvGrpSpPr/>
          <p:nvPr/>
        </p:nvGrpSpPr>
        <p:grpSpPr>
          <a:xfrm>
            <a:off x="4600583" y="2637216"/>
            <a:ext cx="386860" cy="415525"/>
            <a:chOff x="611175" y="2326900"/>
            <a:chExt cx="362700" cy="389575"/>
          </a:xfrm>
          <a:solidFill>
            <a:schemeClr val="bg1"/>
          </a:solidFill>
        </p:grpSpPr>
        <p:sp>
          <p:nvSpPr>
            <p:cNvPr id="118"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9"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0"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2" name="Shape 470"/>
          <p:cNvSpPr/>
          <p:nvPr/>
        </p:nvSpPr>
        <p:spPr>
          <a:xfrm>
            <a:off x="5309151"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71"/>
          <p:cNvSpPr/>
          <p:nvPr/>
        </p:nvSpPr>
        <p:spPr>
          <a:xfrm>
            <a:off x="6028136"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4" name="Shape 472"/>
          <p:cNvSpPr/>
          <p:nvPr/>
        </p:nvSpPr>
        <p:spPr>
          <a:xfrm>
            <a:off x="6747122"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5" name="Shape 473"/>
          <p:cNvGrpSpPr/>
          <p:nvPr/>
        </p:nvGrpSpPr>
        <p:grpSpPr>
          <a:xfrm>
            <a:off x="7561153" y="2570793"/>
            <a:ext cx="217535" cy="543171"/>
            <a:chOff x="3386850" y="2264625"/>
            <a:chExt cx="203950" cy="509250"/>
          </a:xfrm>
          <a:solidFill>
            <a:schemeClr val="bg1"/>
          </a:solidFill>
        </p:grpSpPr>
        <p:sp>
          <p:nvSpPr>
            <p:cNvPr id="126"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7"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8" name="Shape 476"/>
          <p:cNvGrpSpPr/>
          <p:nvPr/>
        </p:nvGrpSpPr>
        <p:grpSpPr>
          <a:xfrm>
            <a:off x="9018652" y="2639830"/>
            <a:ext cx="178443" cy="405099"/>
            <a:chOff x="4753325" y="2329350"/>
            <a:chExt cx="167300" cy="379800"/>
          </a:xfrm>
          <a:solidFill>
            <a:schemeClr val="bg1"/>
          </a:solidFill>
        </p:grpSpPr>
        <p:sp>
          <p:nvSpPr>
            <p:cNvPr id="129"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0"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1" name="Shape 479"/>
          <p:cNvGrpSpPr/>
          <p:nvPr/>
        </p:nvGrpSpPr>
        <p:grpSpPr>
          <a:xfrm>
            <a:off x="8296395" y="2573379"/>
            <a:ext cx="185002" cy="537971"/>
            <a:chOff x="4076175" y="2267050"/>
            <a:chExt cx="173450" cy="504375"/>
          </a:xfrm>
          <a:solidFill>
            <a:schemeClr val="bg1"/>
          </a:solidFill>
        </p:grpSpPr>
        <p:sp>
          <p:nvSpPr>
            <p:cNvPr id="132"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3"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4" name="Shape 482"/>
          <p:cNvSpPr/>
          <p:nvPr/>
        </p:nvSpPr>
        <p:spPr>
          <a:xfrm>
            <a:off x="9623066" y="26300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5" name="Shape 483"/>
          <p:cNvGrpSpPr/>
          <p:nvPr/>
        </p:nvGrpSpPr>
        <p:grpSpPr>
          <a:xfrm>
            <a:off x="10321786" y="2637857"/>
            <a:ext cx="448083" cy="414219"/>
            <a:chOff x="5975075" y="2327500"/>
            <a:chExt cx="420100" cy="388350"/>
          </a:xfrm>
          <a:solidFill>
            <a:schemeClr val="bg1"/>
          </a:solidFill>
        </p:grpSpPr>
        <p:sp>
          <p:nvSpPr>
            <p:cNvPr id="136"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7"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8" name="Shape 486"/>
          <p:cNvGrpSpPr/>
          <p:nvPr/>
        </p:nvGrpSpPr>
        <p:grpSpPr>
          <a:xfrm>
            <a:off x="11127371" y="2625483"/>
            <a:ext cx="274865" cy="448083"/>
            <a:chOff x="6730350" y="2315900"/>
            <a:chExt cx="257700" cy="420100"/>
          </a:xfrm>
          <a:solidFill>
            <a:schemeClr val="bg1"/>
          </a:solidFill>
        </p:grpSpPr>
        <p:sp>
          <p:nvSpPr>
            <p:cNvPr id="139"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0"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1"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4" name="Shape 492"/>
          <p:cNvGrpSpPr/>
          <p:nvPr/>
        </p:nvGrpSpPr>
        <p:grpSpPr>
          <a:xfrm>
            <a:off x="4724310" y="3309955"/>
            <a:ext cx="139405" cy="508001"/>
            <a:chOff x="727175" y="2957625"/>
            <a:chExt cx="130700" cy="476275"/>
          </a:xfrm>
          <a:solidFill>
            <a:schemeClr val="bg1"/>
          </a:solidFill>
        </p:grpSpPr>
        <p:sp>
          <p:nvSpPr>
            <p:cNvPr id="145"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6"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7" name="Shape 495"/>
          <p:cNvSpPr/>
          <p:nvPr/>
        </p:nvSpPr>
        <p:spPr>
          <a:xfrm>
            <a:off x="6018376" y="32898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6"/>
          <p:cNvSpPr/>
          <p:nvPr/>
        </p:nvSpPr>
        <p:spPr>
          <a:xfrm>
            <a:off x="5354749" y="32898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49" name="Shape 497"/>
          <p:cNvGrpSpPr/>
          <p:nvPr/>
        </p:nvGrpSpPr>
        <p:grpSpPr>
          <a:xfrm>
            <a:off x="6704104" y="3326221"/>
            <a:ext cx="493682" cy="475442"/>
            <a:chOff x="2583325" y="2972875"/>
            <a:chExt cx="462850" cy="445750"/>
          </a:xfrm>
          <a:solidFill>
            <a:schemeClr val="bg1"/>
          </a:solidFill>
        </p:grpSpPr>
        <p:sp>
          <p:nvSpPr>
            <p:cNvPr id="150"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1"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2" name="Shape 500"/>
          <p:cNvGrpSpPr/>
          <p:nvPr/>
        </p:nvGrpSpPr>
        <p:grpSpPr>
          <a:xfrm>
            <a:off x="7406147" y="3397231"/>
            <a:ext cx="527546" cy="333449"/>
            <a:chOff x="3241525" y="3039450"/>
            <a:chExt cx="494600" cy="312625"/>
          </a:xfrm>
          <a:solidFill>
            <a:schemeClr val="bg1"/>
          </a:solidFill>
        </p:grpSpPr>
        <p:sp>
          <p:nvSpPr>
            <p:cNvPr id="153"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4"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5" name="Shape 503"/>
          <p:cNvSpPr/>
          <p:nvPr/>
        </p:nvSpPr>
        <p:spPr>
          <a:xfrm>
            <a:off x="8881279" y="33373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6" name="Shape 504"/>
          <p:cNvGrpSpPr/>
          <p:nvPr/>
        </p:nvGrpSpPr>
        <p:grpSpPr>
          <a:xfrm>
            <a:off x="9553958" y="3362059"/>
            <a:ext cx="545785" cy="403792"/>
            <a:chOff x="5255200" y="3006475"/>
            <a:chExt cx="511700" cy="378575"/>
          </a:xfrm>
          <a:solidFill>
            <a:schemeClr val="bg1"/>
          </a:solidFill>
        </p:grpSpPr>
        <p:sp>
          <p:nvSpPr>
            <p:cNvPr id="157"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8"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9" name="Shape 507"/>
          <p:cNvGrpSpPr/>
          <p:nvPr/>
        </p:nvGrpSpPr>
        <p:grpSpPr>
          <a:xfrm>
            <a:off x="8168108" y="3338620"/>
            <a:ext cx="441578" cy="450669"/>
            <a:chOff x="3955900" y="2984500"/>
            <a:chExt cx="414000" cy="422525"/>
          </a:xfrm>
          <a:solidFill>
            <a:schemeClr val="bg1"/>
          </a:solidFill>
        </p:grpSpPr>
        <p:sp>
          <p:nvSpPr>
            <p:cNvPr id="160"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1"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2"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3" name="Shape 511"/>
          <p:cNvSpPr/>
          <p:nvPr/>
        </p:nvSpPr>
        <p:spPr>
          <a:xfrm>
            <a:off x="4549793" y="40888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2"/>
          <p:cNvSpPr/>
          <p:nvPr/>
        </p:nvSpPr>
        <p:spPr>
          <a:xfrm>
            <a:off x="10373970" y="33164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5" name="Shape 513"/>
          <p:cNvGrpSpPr/>
          <p:nvPr/>
        </p:nvGrpSpPr>
        <p:grpSpPr>
          <a:xfrm>
            <a:off x="11096120" y="3332088"/>
            <a:ext cx="337369" cy="479361"/>
            <a:chOff x="6701050" y="2978375"/>
            <a:chExt cx="316300" cy="449425"/>
          </a:xfrm>
          <a:solidFill>
            <a:schemeClr val="bg1"/>
          </a:solidFill>
        </p:grpSpPr>
        <p:sp>
          <p:nvSpPr>
            <p:cNvPr id="166"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7"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8" name="Shape 516"/>
          <p:cNvGrpSpPr/>
          <p:nvPr/>
        </p:nvGrpSpPr>
        <p:grpSpPr>
          <a:xfrm>
            <a:off x="5272657" y="4121408"/>
            <a:ext cx="480668" cy="323050"/>
            <a:chOff x="1241275" y="3718400"/>
            <a:chExt cx="450650" cy="302875"/>
          </a:xfrm>
          <a:solidFill>
            <a:schemeClr val="bg1"/>
          </a:solidFill>
        </p:grpSpPr>
        <p:sp>
          <p:nvSpPr>
            <p:cNvPr id="169"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0"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1"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3" name="Shape 521"/>
          <p:cNvGrpSpPr/>
          <p:nvPr/>
        </p:nvGrpSpPr>
        <p:grpSpPr>
          <a:xfrm>
            <a:off x="5998164" y="4096663"/>
            <a:ext cx="467601" cy="373180"/>
            <a:chOff x="1921475" y="3695200"/>
            <a:chExt cx="438400" cy="349875"/>
          </a:xfrm>
          <a:solidFill>
            <a:schemeClr val="bg1"/>
          </a:solidFill>
        </p:grpSpPr>
        <p:sp>
          <p:nvSpPr>
            <p:cNvPr id="174"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5"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6"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7" name="Shape 525"/>
          <p:cNvGrpSpPr/>
          <p:nvPr/>
        </p:nvGrpSpPr>
        <p:grpSpPr>
          <a:xfrm>
            <a:off x="6721703" y="4090797"/>
            <a:ext cx="458482" cy="384274"/>
            <a:chOff x="2599825" y="3689700"/>
            <a:chExt cx="429850" cy="360275"/>
          </a:xfrm>
          <a:solidFill>
            <a:schemeClr val="bg1"/>
          </a:solidFill>
        </p:grpSpPr>
        <p:sp>
          <p:nvSpPr>
            <p:cNvPr id="178"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9"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0" name="Shape 528"/>
          <p:cNvGrpSpPr/>
          <p:nvPr/>
        </p:nvGrpSpPr>
        <p:grpSpPr>
          <a:xfrm>
            <a:off x="7462811" y="4051065"/>
            <a:ext cx="414219" cy="432458"/>
            <a:chOff x="3294650" y="3652450"/>
            <a:chExt cx="388350" cy="405450"/>
          </a:xfrm>
          <a:solidFill>
            <a:schemeClr val="bg1"/>
          </a:solidFill>
        </p:grpSpPr>
        <p:sp>
          <p:nvSpPr>
            <p:cNvPr id="181"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2"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3"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4" name="Shape 532"/>
          <p:cNvGrpSpPr/>
          <p:nvPr/>
        </p:nvGrpSpPr>
        <p:grpSpPr>
          <a:xfrm>
            <a:off x="8147283" y="4105782"/>
            <a:ext cx="483228" cy="354301"/>
            <a:chOff x="3936375" y="3703750"/>
            <a:chExt cx="453050" cy="332175"/>
          </a:xfrm>
          <a:solidFill>
            <a:schemeClr val="bg1"/>
          </a:solidFill>
        </p:grpSpPr>
        <p:sp>
          <p:nvSpPr>
            <p:cNvPr id="185"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6"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7"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0" name="Shape 538"/>
          <p:cNvGrpSpPr/>
          <p:nvPr/>
        </p:nvGrpSpPr>
        <p:grpSpPr>
          <a:xfrm>
            <a:off x="8866260" y="4105782"/>
            <a:ext cx="483228" cy="354301"/>
            <a:chOff x="4610450" y="3703750"/>
            <a:chExt cx="453050" cy="332175"/>
          </a:xfrm>
          <a:solidFill>
            <a:schemeClr val="bg1"/>
          </a:solidFill>
        </p:grpSpPr>
        <p:sp>
          <p:nvSpPr>
            <p:cNvPr id="191"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2"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3" name="Shape 541"/>
          <p:cNvGrpSpPr/>
          <p:nvPr/>
        </p:nvGrpSpPr>
        <p:grpSpPr>
          <a:xfrm>
            <a:off x="9602170" y="4069971"/>
            <a:ext cx="449363" cy="425925"/>
            <a:chOff x="5300400" y="3670175"/>
            <a:chExt cx="421300" cy="399325"/>
          </a:xfrm>
          <a:solidFill>
            <a:schemeClr val="bg1"/>
          </a:solidFill>
        </p:grpSpPr>
        <p:sp>
          <p:nvSpPr>
            <p:cNvPr id="194"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5"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6"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99" name="Shape 547"/>
          <p:cNvSpPr/>
          <p:nvPr/>
        </p:nvSpPr>
        <p:spPr>
          <a:xfrm>
            <a:off x="10295813" y="40328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0" name="Shape 548"/>
          <p:cNvGrpSpPr/>
          <p:nvPr/>
        </p:nvGrpSpPr>
        <p:grpSpPr>
          <a:xfrm>
            <a:off x="11046629" y="4064743"/>
            <a:ext cx="436350" cy="436377"/>
            <a:chOff x="6654650" y="3665275"/>
            <a:chExt cx="409100" cy="409125"/>
          </a:xfrm>
          <a:solidFill>
            <a:schemeClr val="bg1"/>
          </a:solidFill>
        </p:grpSpPr>
        <p:sp>
          <p:nvSpPr>
            <p:cNvPr id="201"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2"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3" name="Shape 551"/>
          <p:cNvGrpSpPr/>
          <p:nvPr/>
        </p:nvGrpSpPr>
        <p:grpSpPr>
          <a:xfrm>
            <a:off x="4557599" y="4765481"/>
            <a:ext cx="472829" cy="472856"/>
            <a:chOff x="570875" y="4322250"/>
            <a:chExt cx="443300" cy="443325"/>
          </a:xfrm>
          <a:solidFill>
            <a:schemeClr val="bg1"/>
          </a:solidFill>
        </p:grpSpPr>
        <p:sp>
          <p:nvSpPr>
            <p:cNvPr id="204"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5"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6"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8" name="Shape 556"/>
          <p:cNvSpPr/>
          <p:nvPr/>
        </p:nvSpPr>
        <p:spPr>
          <a:xfrm>
            <a:off x="5257046" y="48573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9" name="Shape 557"/>
          <p:cNvGrpSpPr/>
          <p:nvPr/>
        </p:nvGrpSpPr>
        <p:grpSpPr>
          <a:xfrm>
            <a:off x="6060029" y="4730337"/>
            <a:ext cx="343876" cy="543144"/>
            <a:chOff x="1979475" y="4289300"/>
            <a:chExt cx="322400" cy="509225"/>
          </a:xfrm>
          <a:solidFill>
            <a:schemeClr val="bg1"/>
          </a:solidFill>
        </p:grpSpPr>
        <p:sp>
          <p:nvSpPr>
            <p:cNvPr id="210"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1"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2"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3" name="Shape 561"/>
          <p:cNvGrpSpPr/>
          <p:nvPr/>
        </p:nvGrpSpPr>
        <p:grpSpPr>
          <a:xfrm>
            <a:off x="6748393" y="4737483"/>
            <a:ext cx="405739" cy="528852"/>
            <a:chOff x="2624850" y="4296000"/>
            <a:chExt cx="380400" cy="495825"/>
          </a:xfrm>
          <a:solidFill>
            <a:schemeClr val="bg1"/>
          </a:solidFill>
        </p:grpSpPr>
        <p:sp>
          <p:nvSpPr>
            <p:cNvPr id="214"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5"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6"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7" name="Shape 565"/>
          <p:cNvSpPr/>
          <p:nvPr/>
        </p:nvSpPr>
        <p:spPr>
          <a:xfrm>
            <a:off x="8172081" y="47850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6"/>
          <p:cNvSpPr/>
          <p:nvPr/>
        </p:nvSpPr>
        <p:spPr>
          <a:xfrm>
            <a:off x="7453095" y="48124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9" name="Shape 567"/>
          <p:cNvSpPr/>
          <p:nvPr/>
        </p:nvSpPr>
        <p:spPr>
          <a:xfrm>
            <a:off x="8889092" y="47831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0" name="Shape 568"/>
          <p:cNvGrpSpPr/>
          <p:nvPr/>
        </p:nvGrpSpPr>
        <p:grpSpPr>
          <a:xfrm>
            <a:off x="9576117" y="4789587"/>
            <a:ext cx="501468" cy="424644"/>
            <a:chOff x="5275975" y="4344850"/>
            <a:chExt cx="470150" cy="398125"/>
          </a:xfrm>
          <a:solidFill>
            <a:schemeClr val="bg1"/>
          </a:solidFill>
        </p:grpSpPr>
        <p:sp>
          <p:nvSpPr>
            <p:cNvPr id="221"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2"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3"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4" name="Shape 572"/>
          <p:cNvSpPr/>
          <p:nvPr/>
        </p:nvSpPr>
        <p:spPr>
          <a:xfrm>
            <a:off x="10320558" y="47766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5" name="Shape 573"/>
          <p:cNvGrpSpPr/>
          <p:nvPr/>
        </p:nvGrpSpPr>
        <p:grpSpPr>
          <a:xfrm>
            <a:off x="11033590" y="4755083"/>
            <a:ext cx="462428" cy="493655"/>
            <a:chOff x="6642425" y="4312500"/>
            <a:chExt cx="433550" cy="462825"/>
          </a:xfrm>
          <a:solidFill>
            <a:schemeClr val="bg1"/>
          </a:solidFill>
        </p:grpSpPr>
        <p:sp>
          <p:nvSpPr>
            <p:cNvPr id="226"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7"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8"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9" name="Shape 577"/>
          <p:cNvSpPr/>
          <p:nvPr/>
        </p:nvSpPr>
        <p:spPr>
          <a:xfrm>
            <a:off x="4497049" y="55457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0" name="Shape 578"/>
          <p:cNvGrpSpPr/>
          <p:nvPr/>
        </p:nvGrpSpPr>
        <p:grpSpPr>
          <a:xfrm>
            <a:off x="5275909" y="5487739"/>
            <a:ext cx="474134" cy="466322"/>
            <a:chOff x="1244325" y="4999400"/>
            <a:chExt cx="444525" cy="437200"/>
          </a:xfrm>
          <a:solidFill>
            <a:schemeClr val="bg1"/>
          </a:solidFill>
        </p:grpSpPr>
        <p:sp>
          <p:nvSpPr>
            <p:cNvPr id="231"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2"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3"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6" name="Shape 584"/>
          <p:cNvGrpSpPr/>
          <p:nvPr/>
        </p:nvGrpSpPr>
        <p:grpSpPr>
          <a:xfrm>
            <a:off x="6037230" y="5472753"/>
            <a:ext cx="389474" cy="496268"/>
            <a:chOff x="1958100" y="4985350"/>
            <a:chExt cx="365150" cy="465275"/>
          </a:xfrm>
          <a:solidFill>
            <a:schemeClr val="bg1"/>
          </a:solidFill>
        </p:grpSpPr>
        <p:sp>
          <p:nvSpPr>
            <p:cNvPr id="237"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8"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9"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0" name="Shape 588"/>
          <p:cNvGrpSpPr/>
          <p:nvPr/>
        </p:nvGrpSpPr>
        <p:grpSpPr>
          <a:xfrm>
            <a:off x="6727543" y="5491631"/>
            <a:ext cx="446803" cy="459150"/>
            <a:chOff x="2605300" y="5003050"/>
            <a:chExt cx="418900" cy="430475"/>
          </a:xfrm>
          <a:solidFill>
            <a:schemeClr val="bg1"/>
          </a:solidFill>
        </p:grpSpPr>
        <p:sp>
          <p:nvSpPr>
            <p:cNvPr id="241"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2"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3"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4" name="Shape 592"/>
          <p:cNvGrpSpPr/>
          <p:nvPr/>
        </p:nvGrpSpPr>
        <p:grpSpPr>
          <a:xfrm>
            <a:off x="7402894" y="5501418"/>
            <a:ext cx="534053" cy="438963"/>
            <a:chOff x="3238475" y="5012225"/>
            <a:chExt cx="500700" cy="411550"/>
          </a:xfrm>
          <a:solidFill>
            <a:schemeClr val="bg1"/>
          </a:solidFill>
        </p:grpSpPr>
        <p:sp>
          <p:nvSpPr>
            <p:cNvPr id="245"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6"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7"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0" name="Shape 598"/>
          <p:cNvGrpSpPr/>
          <p:nvPr/>
        </p:nvGrpSpPr>
        <p:grpSpPr>
          <a:xfrm>
            <a:off x="8814796" y="5454515"/>
            <a:ext cx="586155" cy="532746"/>
            <a:chOff x="4562200" y="4968250"/>
            <a:chExt cx="549550" cy="499475"/>
          </a:xfrm>
          <a:solidFill>
            <a:schemeClr val="bg1"/>
          </a:solidFill>
        </p:grpSpPr>
        <p:sp>
          <p:nvSpPr>
            <p:cNvPr id="251"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2"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3"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6" name="Shape 604"/>
          <p:cNvGrpSpPr/>
          <p:nvPr/>
        </p:nvGrpSpPr>
        <p:grpSpPr>
          <a:xfrm>
            <a:off x="8185708" y="5484486"/>
            <a:ext cx="406378" cy="472162"/>
            <a:chOff x="3972400" y="4996350"/>
            <a:chExt cx="381000" cy="442675"/>
          </a:xfrm>
          <a:solidFill>
            <a:schemeClr val="bg1"/>
          </a:solidFill>
        </p:grpSpPr>
        <p:sp>
          <p:nvSpPr>
            <p:cNvPr id="257"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8"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9" name="Shape 607"/>
          <p:cNvGrpSpPr/>
          <p:nvPr/>
        </p:nvGrpSpPr>
        <p:grpSpPr>
          <a:xfrm>
            <a:off x="9538999" y="5444755"/>
            <a:ext cx="575730" cy="552264"/>
            <a:chOff x="5241175" y="4959100"/>
            <a:chExt cx="539775" cy="517775"/>
          </a:xfrm>
          <a:solidFill>
            <a:schemeClr val="bg1"/>
          </a:solidFill>
        </p:grpSpPr>
        <p:sp>
          <p:nvSpPr>
            <p:cNvPr id="260"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1"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2"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6" name="Shape 614"/>
          <p:cNvSpPr/>
          <p:nvPr/>
        </p:nvSpPr>
        <p:spPr>
          <a:xfrm>
            <a:off x="10292560" y="55809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7" name="Shape 615"/>
          <p:cNvGrpSpPr/>
          <p:nvPr/>
        </p:nvGrpSpPr>
        <p:grpSpPr>
          <a:xfrm>
            <a:off x="11079187" y="5526804"/>
            <a:ext cx="369288" cy="424644"/>
            <a:chOff x="6685175" y="5036025"/>
            <a:chExt cx="346225" cy="398125"/>
          </a:xfrm>
          <a:solidFill>
            <a:schemeClr val="bg1"/>
          </a:solidFill>
        </p:grpSpPr>
        <p:sp>
          <p:nvSpPr>
            <p:cNvPr id="268"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9"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0"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3" name="Shape 633"/>
          <p:cNvSpPr txBox="1"/>
          <p:nvPr/>
        </p:nvSpPr>
        <p:spPr>
          <a:xfrm>
            <a:off x="432657" y="101971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chemeClr val="bg1"/>
                </a:solidFill>
                <a:latin typeface="+mj-lt"/>
                <a:ea typeface="Bitter"/>
                <a:cs typeface="Bitter"/>
                <a:sym typeface="Bitter"/>
              </a:rPr>
              <a:t>Editable Icons</a:t>
            </a:r>
            <a:r>
              <a:rPr lang="en" sz="1200" dirty="0">
                <a:solidFill>
                  <a:schemeClr val="bg1"/>
                </a:solidFill>
                <a:latin typeface="+mj-lt"/>
                <a:ea typeface="Bitter"/>
                <a:cs typeface="Bitter"/>
                <a:sym typeface="Bitter"/>
              </a:rPr>
              <a:t>. </a:t>
            </a: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chemeClr val="bg1"/>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line color, width and style.</a:t>
            </a:r>
          </a:p>
          <a:p>
            <a:pPr lvl="0" rtl="0">
              <a:spcBef>
                <a:spcPts val="0"/>
              </a:spcBef>
              <a:buNone/>
            </a:pPr>
            <a:endParaRPr sz="1200" dirty="0">
              <a:solidFill>
                <a:schemeClr val="bg1"/>
              </a:solidFill>
              <a:latin typeface="+mj-lt"/>
              <a:ea typeface="Bitter"/>
              <a:cs typeface="Bitter"/>
              <a:sym typeface="Bitter"/>
            </a:endParaRPr>
          </a:p>
          <a:p>
            <a:pPr lvl="0" rtl="0">
              <a:spcBef>
                <a:spcPts val="0"/>
              </a:spcBef>
              <a:buNone/>
            </a:pPr>
            <a:r>
              <a:rPr lang="en" sz="1200" dirty="0">
                <a:solidFill>
                  <a:schemeClr val="bg1"/>
                </a:solidFill>
                <a:latin typeface="+mj-lt"/>
                <a:ea typeface="Bitter"/>
                <a:cs typeface="Bitter"/>
                <a:sym typeface="Bitter"/>
              </a:rPr>
              <a:t>Isn’t that AW</a:t>
            </a:r>
            <a:r>
              <a:rPr lang="en-US" sz="1200" dirty="0">
                <a:solidFill>
                  <a:schemeClr val="bg1"/>
                </a:solidFill>
                <a:latin typeface="+mj-lt"/>
                <a:ea typeface="Bitter"/>
                <a:cs typeface="Bitter"/>
                <a:sym typeface="Bitter"/>
              </a:rPr>
              <a:t>E</a:t>
            </a:r>
            <a:r>
              <a:rPr lang="en" sz="1200" dirty="0">
                <a:solidFill>
                  <a:schemeClr val="bg1"/>
                </a:solidFill>
                <a:latin typeface="+mj-lt"/>
                <a:ea typeface="Bitter"/>
                <a:cs typeface="Bitter"/>
                <a:sym typeface="Bitter"/>
              </a:rPr>
              <a:t>SOME !!!</a:t>
            </a:r>
          </a:p>
          <a:p>
            <a:pPr lvl="0" rtl="0">
              <a:spcBef>
                <a:spcPts val="0"/>
              </a:spcBef>
              <a:buNone/>
            </a:pPr>
            <a:endParaRPr lang="en"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p:txBody>
      </p:sp>
      <p:sp>
        <p:nvSpPr>
          <p:cNvPr id="274" name="Shape 633"/>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bg1"/>
                </a:solidFill>
                <a:latin typeface="+mj-lt"/>
                <a:ea typeface="Bitter"/>
                <a:cs typeface="Bitter"/>
                <a:sym typeface="Bitter"/>
              </a:rPr>
              <a:t>ENJOY THESE EDITABLE ICONS</a:t>
            </a:r>
            <a:endParaRPr lang="en"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a:p>
            <a:pPr lvl="0" rtl="0">
              <a:spcBef>
                <a:spcPts val="0"/>
              </a:spcBef>
              <a:buClr>
                <a:schemeClr val="dk1"/>
              </a:buClr>
              <a:buFont typeface="Arial"/>
              <a:buNone/>
            </a:pPr>
            <a:endParaRPr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p:txBody>
      </p:sp>
      <p:sp>
        <p:nvSpPr>
          <p:cNvPr id="276" name="Rectangle 275"/>
          <p:cNvSpPr/>
          <p:nvPr/>
        </p:nvSpPr>
        <p:spPr>
          <a:xfrm rot="16200000">
            <a:off x="11661246" y="530755"/>
            <a:ext cx="1369286" cy="307777"/>
          </a:xfrm>
          <a:prstGeom prst="rect">
            <a:avLst/>
          </a:prstGeom>
        </p:spPr>
        <p:txBody>
          <a:bodyPr wrap="none">
            <a:spAutoFit/>
          </a:bodyPr>
          <a:lstStyle/>
          <a:p>
            <a:pPr algn="just"/>
            <a:r>
              <a:rPr lang="en-US" sz="1400" dirty="0"/>
              <a:t>Slidehood.com</a:t>
            </a:r>
          </a:p>
        </p:txBody>
      </p:sp>
      <p:sp>
        <p:nvSpPr>
          <p:cNvPr id="277" name="Rectangle 276">
            <a:extLst>
              <a:ext uri="{FF2B5EF4-FFF2-40B4-BE49-F238E27FC236}">
                <a16:creationId xmlns:a16="http://schemas.microsoft.com/office/drawing/2014/main" id="{F0E30C75-3E26-446E-9274-DD3C05262F3C}"/>
              </a:ext>
            </a:extLst>
          </p:cNvPr>
          <p:cNvSpPr/>
          <p:nvPr/>
        </p:nvSpPr>
        <p:spPr>
          <a:xfrm>
            <a:off x="120078" y="2985368"/>
            <a:ext cx="4379500" cy="3216265"/>
          </a:xfrm>
          <a:prstGeom prst="rect">
            <a:avLst/>
          </a:prstGeom>
        </p:spPr>
        <p:txBody>
          <a:bodyPr wrap="square">
            <a:spAutoFit/>
          </a:bodyPr>
          <a:lstStyle/>
          <a:p>
            <a:r>
              <a:rPr lang="en-US" sz="1600" dirty="0">
                <a:solidFill>
                  <a:schemeClr val="bg1"/>
                </a:solidFill>
              </a:rPr>
              <a:t>Presentation Template by: Slidehood.com</a:t>
            </a:r>
          </a:p>
          <a:p>
            <a:endParaRPr lang="en-US" sz="1600" b="1" dirty="0">
              <a:solidFill>
                <a:schemeClr val="bg1"/>
              </a:solidFill>
            </a:endParaRPr>
          </a:p>
          <a:p>
            <a:r>
              <a:rPr lang="en-US" sz="1600" b="1" dirty="0">
                <a:solidFill>
                  <a:schemeClr val="bg1"/>
                </a:solidFill>
              </a:rPr>
              <a:t>Special thanks and credits to:</a:t>
            </a:r>
          </a:p>
          <a:p>
            <a:endParaRPr lang="en-US" sz="1600" dirty="0">
              <a:solidFill>
                <a:schemeClr val="bg1"/>
              </a:solidFill>
            </a:endParaRPr>
          </a:p>
          <a:p>
            <a:pPr marL="285750" indent="-285750">
              <a:buFont typeface="Arial" panose="020B0604020202020204" pitchFamily="34" charset="0"/>
              <a:buChar char="•"/>
            </a:pPr>
            <a:r>
              <a:rPr lang="en-US" sz="1500" dirty="0">
                <a:solidFill>
                  <a:schemeClr val="bg1"/>
                </a:solidFill>
              </a:rPr>
              <a:t>Vector Graphics by publicdomainvectors.org</a:t>
            </a:r>
          </a:p>
          <a:p>
            <a:pPr marL="285750" indent="-285750">
              <a:buFont typeface="Arial" panose="020B0604020202020204" pitchFamily="34" charset="0"/>
              <a:buChar char="•"/>
            </a:pPr>
            <a:r>
              <a:rPr lang="en-US" sz="1500" dirty="0">
                <a:solidFill>
                  <a:schemeClr val="bg1"/>
                </a:solidFill>
              </a:rPr>
              <a:t>Photographs by Unsplash.com, Pixabay.com </a:t>
            </a:r>
          </a:p>
          <a:p>
            <a:pPr marL="285750" indent="-285750">
              <a:buFont typeface="Arial" panose="020B0604020202020204" pitchFamily="34" charset="0"/>
              <a:buChar char="•"/>
            </a:pPr>
            <a:r>
              <a:rPr lang="en-US" sz="1500" dirty="0">
                <a:solidFill>
                  <a:schemeClr val="bg1"/>
                </a:solidFill>
              </a:rPr>
              <a:t>&amp; Pexels.com  </a:t>
            </a:r>
          </a:p>
          <a:p>
            <a:pPr marL="285750" indent="-285750">
              <a:buFont typeface="Arial" panose="020B0604020202020204" pitchFamily="34" charset="0"/>
              <a:buChar char="•"/>
            </a:pPr>
            <a:endParaRPr lang="en-US" sz="1500" dirty="0">
              <a:solidFill>
                <a:schemeClr val="bg1"/>
              </a:solidFill>
            </a:endParaRPr>
          </a:p>
          <a:p>
            <a:pPr marL="285750" indent="-285750">
              <a:buFont typeface="Arial" panose="020B0604020202020204" pitchFamily="34" charset="0"/>
              <a:buChar char="•"/>
            </a:pPr>
            <a:r>
              <a:rPr lang="en-US" sz="1500" dirty="0">
                <a:solidFill>
                  <a:schemeClr val="bg1"/>
                </a:solidFill>
              </a:rPr>
              <a:t>Inspiration and Icons by: Slidescarnival.com</a:t>
            </a:r>
          </a:p>
          <a:p>
            <a:endParaRPr lang="en-US" sz="1600" dirty="0">
              <a:solidFill>
                <a:schemeClr val="bg1"/>
              </a:solidFill>
            </a:endParaRPr>
          </a:p>
          <a:p>
            <a:r>
              <a:rPr lang="en-US" sz="1600" dirty="0">
                <a:solidFill>
                  <a:schemeClr val="bg1"/>
                </a:solidFill>
              </a:rPr>
              <a:t>Without these wonderful websites it would have been impossible to make these presentation templates for you guys.</a:t>
            </a:r>
          </a:p>
        </p:txBody>
      </p:sp>
    </p:spTree>
    <p:extLst>
      <p:ext uri="{BB962C8B-B14F-4D97-AF65-F5344CB8AC3E}">
        <p14:creationId xmlns:p14="http://schemas.microsoft.com/office/powerpoint/2010/main" val="3460911198"/>
      </p:ext>
    </p:extLst>
  </p:cSld>
  <p:clrMapOvr>
    <a:masterClrMapping/>
  </p:clrMapOvr>
</p:sld>
</file>

<file path=ppt/theme/theme1.xml><?xml version="1.0" encoding="utf-8"?>
<a:theme xmlns:a="http://schemas.openxmlformats.org/drawingml/2006/main" name="Office Theme">
  <a:themeElements>
    <a:clrScheme name="Red Violet">
      <a:dk1>
        <a:sysClr val="windowText" lastClr="000000"/>
      </a:dk1>
      <a:lt1>
        <a:sysClr val="window" lastClr="FFFFFF"/>
      </a:lt1>
      <a:dk2>
        <a:srgbClr val="454551"/>
      </a:dk2>
      <a:lt2>
        <a:srgbClr val="D8D9DC"/>
      </a:lt2>
      <a:accent1>
        <a:srgbClr val="E32D91"/>
      </a:accent1>
      <a:accent2>
        <a:srgbClr val="C830CC"/>
      </a:accent2>
      <a:accent3>
        <a:srgbClr val="4EA6DC"/>
      </a:accent3>
      <a:accent4>
        <a:srgbClr val="4775E7"/>
      </a:accent4>
      <a:accent5>
        <a:srgbClr val="8971E1"/>
      </a:accent5>
      <a:accent6>
        <a:srgbClr val="D54773"/>
      </a:accent6>
      <a:hlink>
        <a:srgbClr val="6B9F25"/>
      </a:hlink>
      <a:folHlink>
        <a:srgbClr val="8C8C8C"/>
      </a:folHlink>
    </a:clrScheme>
    <a:fontScheme name="Custom 5">
      <a:majorFont>
        <a:latin typeface="Raleway"/>
        <a:ea typeface=""/>
        <a:cs typeface=""/>
      </a:majorFont>
      <a:minorFont>
        <a:latin typeface="Roboto Cn"/>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1077</TotalTime>
  <Words>1131</Words>
  <Application>Microsoft Office PowerPoint</Application>
  <PresentationFormat>Widescreen</PresentationFormat>
  <Paragraphs>130</Paragraphs>
  <Slides>19</Slides>
  <Notes>0</Notes>
  <HiddenSlides>0</HiddenSlides>
  <MMClips>0</MMClips>
  <ScaleCrop>false</ScaleCrop>
  <HeadingPairs>
    <vt:vector size="6" baseType="variant">
      <vt:variant>
        <vt:lpstr>Fonts Used</vt:lpstr>
      </vt:variant>
      <vt:variant>
        <vt:i4>8</vt:i4>
      </vt:variant>
      <vt:variant>
        <vt:lpstr>Theme</vt:lpstr>
      </vt:variant>
      <vt:variant>
        <vt:i4>1</vt:i4>
      </vt:variant>
      <vt:variant>
        <vt:lpstr>Slide Titles</vt:lpstr>
      </vt:variant>
      <vt:variant>
        <vt:i4>19</vt:i4>
      </vt:variant>
    </vt:vector>
  </HeadingPairs>
  <TitlesOfParts>
    <vt:vector size="28" baseType="lpstr">
      <vt:lpstr>Arial</vt:lpstr>
      <vt:lpstr>Bitter</vt:lpstr>
      <vt:lpstr>Dosis</vt:lpstr>
      <vt:lpstr>Lato</vt:lpstr>
      <vt:lpstr>Muli</vt:lpstr>
      <vt:lpstr>Raleway</vt:lpstr>
      <vt:lpstr>Roboto</vt:lpstr>
      <vt:lpstr>Roboto Cn</vt:lpstr>
      <vt:lpstr>Office Theme</vt:lpstr>
      <vt:lpstr>Pink Pattern</vt:lpstr>
      <vt:lpstr>PowerPoint Presentation</vt:lpstr>
      <vt:lpstr>YOUR FIRST HEADLINE</vt:lpstr>
      <vt:lpstr>PowerPoint Presentation</vt:lpstr>
      <vt:lpstr>PowerPoint Presentation</vt:lpstr>
      <vt:lpstr>THIS IS YOUR HEADING</vt:lpstr>
      <vt:lpstr>YOU CAN ALSO SPLIT YOUR CONTENT</vt:lpstr>
      <vt:lpstr>IN TWO OR THREE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Slidehood.com</cp:lastModifiedBy>
  <cp:revision>146</cp:revision>
  <dcterms:created xsi:type="dcterms:W3CDTF">2017-08-02T20:41:11Z</dcterms:created>
  <dcterms:modified xsi:type="dcterms:W3CDTF">2018-02-26T22:33:58Z</dcterms:modified>
</cp:coreProperties>
</file>