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6" r:id="rId3"/>
    <p:sldId id="257" r:id="rId4"/>
    <p:sldId id="265" r:id="rId5"/>
    <p:sldId id="287" r:id="rId6"/>
    <p:sldId id="283" r:id="rId7"/>
    <p:sldId id="260" r:id="rId8"/>
    <p:sldId id="261" r:id="rId9"/>
    <p:sldId id="288" r:id="rId10"/>
    <p:sldId id="277" r:id="rId11"/>
    <p:sldId id="278" r:id="rId12"/>
    <p:sldId id="268" r:id="rId13"/>
    <p:sldId id="293" r:id="rId14"/>
    <p:sldId id="294" r:id="rId15"/>
    <p:sldId id="289" r:id="rId16"/>
    <p:sldId id="290" r:id="rId17"/>
    <p:sldId id="291" r:id="rId18"/>
    <p:sldId id="29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6E6E6"/>
    <a:srgbClr val="E8D9F3"/>
    <a:srgbClr val="21D7CD"/>
    <a:srgbClr val="EB2264"/>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174"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anchor="ctr" anchorCtr="1"/>
              <a:lstStyle/>
              <a:p>
                <a:pPr>
                  <a:defRPr sz="20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sz="2000"/>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emf"/><Relationship Id="rId2" Type="http://schemas.openxmlformats.org/officeDocument/2006/relationships/image" Target="../media/image1.emf"/><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slideMaster" Target="../slideMasters/slideMaster1.xml"/><Relationship Id="rId5" Type="http://schemas.openxmlformats.org/officeDocument/2006/relationships/image" Target="../media/image7.png"/><Relationship Id="rId4" Type="http://schemas.openxmlformats.org/officeDocument/2006/relationships/image" Target="../media/image6.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1.emf"/><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emf"/><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image" Target="../media/image13.png"/><Relationship Id="rId1" Type="http://schemas.openxmlformats.org/officeDocument/2006/relationships/slideMaster" Target="../slideMasters/slideMaster1.xml"/><Relationship Id="rId5" Type="http://schemas.openxmlformats.org/officeDocument/2006/relationships/image" Target="../media/image16.png"/><Relationship Id="rId4" Type="http://schemas.openxmlformats.org/officeDocument/2006/relationships/image" Target="../media/image15.png"/></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18.png"/><Relationship Id="rId2" Type="http://schemas.openxmlformats.org/officeDocument/2006/relationships/image" Target="../media/image17.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1" name="Picture 10">
            <a:extLst>
              <a:ext uri="{FF2B5EF4-FFF2-40B4-BE49-F238E27FC236}">
                <a16:creationId xmlns:a16="http://schemas.microsoft.com/office/drawing/2014/main" id="{9C276286-F28B-4992-BBE6-6D79B7FBE854}"/>
              </a:ext>
            </a:extLst>
          </p:cNvPr>
          <p:cNvPicPr>
            <a:picLocks noChangeAspect="1"/>
          </p:cNvPicPr>
          <p:nvPr userDrawn="1"/>
        </p:nvPicPr>
        <p:blipFill>
          <a:blip r:embed="rId2">
            <a:lum contrast="40000"/>
          </a:blip>
          <a:stretch>
            <a:fillRect/>
          </a:stretch>
        </p:blipFill>
        <p:spPr>
          <a:xfrm rot="5400000">
            <a:off x="3228053" y="-730915"/>
            <a:ext cx="5416644" cy="8244049"/>
          </a:xfrm>
          <a:prstGeom prst="rect">
            <a:avLst/>
          </a:prstGeom>
        </p:spPr>
      </p:pic>
      <p:sp>
        <p:nvSpPr>
          <p:cNvPr id="4" name="Frame 3">
            <a:extLst>
              <a:ext uri="{FF2B5EF4-FFF2-40B4-BE49-F238E27FC236}">
                <a16:creationId xmlns:a16="http://schemas.microsoft.com/office/drawing/2014/main" id="{422875AE-0436-469C-945C-385F2392509E}"/>
              </a:ext>
            </a:extLst>
          </p:cNvPr>
          <p:cNvSpPr/>
          <p:nvPr userDrawn="1"/>
        </p:nvSpPr>
        <p:spPr>
          <a:xfrm>
            <a:off x="2818080" y="1107832"/>
            <a:ext cx="6555840" cy="4642336"/>
          </a:xfrm>
          <a:prstGeom prst="frame">
            <a:avLst>
              <a:gd name="adj1" fmla="val 4275"/>
            </a:avLst>
          </a:prstGeom>
          <a:solidFill>
            <a:schemeClr val="tx1">
              <a:lumMod val="65000"/>
              <a:lumOff val="35000"/>
            </a:schemeClr>
          </a:solidFill>
          <a:ln>
            <a:noFill/>
          </a:ln>
          <a:effectLst>
            <a:outerShdw blurRad="50800" dist="38100" algn="l" rotWithShape="0">
              <a:schemeClr val="tx1">
                <a:lumMod val="50000"/>
                <a:lumOff val="50000"/>
                <a:alpha val="40000"/>
              </a:scheme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pic>
        <p:nvPicPr>
          <p:cNvPr id="13" name="Picture 12">
            <a:extLst>
              <a:ext uri="{FF2B5EF4-FFF2-40B4-BE49-F238E27FC236}">
                <a16:creationId xmlns:a16="http://schemas.microsoft.com/office/drawing/2014/main" id="{B03D66C3-A2D0-4759-97F0-EF2A8743B869}"/>
              </a:ext>
            </a:extLst>
          </p:cNvPr>
          <p:cNvPicPr>
            <a:picLocks noChangeAspect="1"/>
          </p:cNvPicPr>
          <p:nvPr userDrawn="1"/>
        </p:nvPicPr>
        <p:blipFill>
          <a:blip r:embed="rId3"/>
          <a:stretch>
            <a:fillRect/>
          </a:stretch>
        </p:blipFill>
        <p:spPr>
          <a:xfrm>
            <a:off x="2344621" y="834850"/>
            <a:ext cx="4400110" cy="4881747"/>
          </a:xfrm>
          <a:prstGeom prst="rect">
            <a:avLst/>
          </a:prstGeom>
        </p:spPr>
      </p:pic>
      <p:pic>
        <p:nvPicPr>
          <p:cNvPr id="14" name="Picture 13">
            <a:extLst>
              <a:ext uri="{FF2B5EF4-FFF2-40B4-BE49-F238E27FC236}">
                <a16:creationId xmlns:a16="http://schemas.microsoft.com/office/drawing/2014/main" id="{7BA793A6-3BED-4F75-B154-23D475EAF89D}"/>
              </a:ext>
            </a:extLst>
          </p:cNvPr>
          <p:cNvPicPr>
            <a:picLocks noChangeAspect="1"/>
          </p:cNvPicPr>
          <p:nvPr userDrawn="1"/>
        </p:nvPicPr>
        <p:blipFill rotWithShape="1">
          <a:blip r:embed="rId2">
            <a:lum contrast="40000"/>
          </a:blip>
          <a:srcRect l="28450" t="22167" r="1"/>
          <a:stretch/>
        </p:blipFill>
        <p:spPr>
          <a:xfrm rot="4227403">
            <a:off x="3148885" y="1031177"/>
            <a:ext cx="3754862" cy="6326813"/>
          </a:xfrm>
          <a:prstGeom prst="rect">
            <a:avLst/>
          </a:prstGeom>
        </p:spPr>
      </p:pic>
      <p:grpSp>
        <p:nvGrpSpPr>
          <p:cNvPr id="21" name="Group 20">
            <a:extLst>
              <a:ext uri="{FF2B5EF4-FFF2-40B4-BE49-F238E27FC236}">
                <a16:creationId xmlns:a16="http://schemas.microsoft.com/office/drawing/2014/main" id="{BFEBC9A0-E752-42E9-9A64-E88F6F55E094}"/>
              </a:ext>
            </a:extLst>
          </p:cNvPr>
          <p:cNvGrpSpPr/>
          <p:nvPr userDrawn="1"/>
        </p:nvGrpSpPr>
        <p:grpSpPr>
          <a:xfrm>
            <a:off x="3227927" y="1166914"/>
            <a:ext cx="5736147" cy="4642336"/>
            <a:chOff x="3242964" y="1171145"/>
            <a:chExt cx="5927077" cy="4816654"/>
          </a:xfrm>
        </p:grpSpPr>
        <p:pic>
          <p:nvPicPr>
            <p:cNvPr id="16" name="Picture 15">
              <a:extLst>
                <a:ext uri="{FF2B5EF4-FFF2-40B4-BE49-F238E27FC236}">
                  <a16:creationId xmlns:a16="http://schemas.microsoft.com/office/drawing/2014/main" id="{4D6DAA17-5B20-4814-A379-172A4F6DC416}"/>
                </a:ext>
              </a:extLst>
            </p:cNvPr>
            <p:cNvPicPr>
              <a:picLocks noChangeAspect="1"/>
            </p:cNvPicPr>
            <p:nvPr userDrawn="1"/>
          </p:nvPicPr>
          <p:blipFill>
            <a:blip r:embed="rId3">
              <a:lum bright="40000" contrast="-40000"/>
            </a:blip>
            <a:stretch>
              <a:fillRect/>
            </a:stretch>
          </p:blipFill>
          <p:spPr>
            <a:xfrm rot="16200000">
              <a:off x="3937405" y="992232"/>
              <a:ext cx="4119442" cy="4570357"/>
            </a:xfrm>
            <a:prstGeom prst="rect">
              <a:avLst/>
            </a:prstGeom>
          </p:spPr>
        </p:pic>
        <p:pic>
          <p:nvPicPr>
            <p:cNvPr id="17" name="Picture 16">
              <a:extLst>
                <a:ext uri="{FF2B5EF4-FFF2-40B4-BE49-F238E27FC236}">
                  <a16:creationId xmlns:a16="http://schemas.microsoft.com/office/drawing/2014/main" id="{E1170D78-E864-4AE9-9DBB-C193412E32A7}"/>
                </a:ext>
              </a:extLst>
            </p:cNvPr>
            <p:cNvPicPr>
              <a:picLocks noChangeAspect="1"/>
            </p:cNvPicPr>
            <p:nvPr userDrawn="1"/>
          </p:nvPicPr>
          <p:blipFill>
            <a:blip r:embed="rId3">
              <a:lum bright="70000" contrast="-70000"/>
            </a:blip>
            <a:stretch>
              <a:fillRect/>
            </a:stretch>
          </p:blipFill>
          <p:spPr>
            <a:xfrm>
              <a:off x="4884040" y="1171145"/>
              <a:ext cx="3713016" cy="4119443"/>
            </a:xfrm>
            <a:prstGeom prst="rect">
              <a:avLst/>
            </a:prstGeom>
          </p:spPr>
        </p:pic>
        <p:pic>
          <p:nvPicPr>
            <p:cNvPr id="18" name="Picture 17">
              <a:extLst>
                <a:ext uri="{FF2B5EF4-FFF2-40B4-BE49-F238E27FC236}">
                  <a16:creationId xmlns:a16="http://schemas.microsoft.com/office/drawing/2014/main" id="{561ECC52-2E04-47AC-9C0F-891C671C0CD2}"/>
                </a:ext>
              </a:extLst>
            </p:cNvPr>
            <p:cNvPicPr>
              <a:picLocks noChangeAspect="1"/>
            </p:cNvPicPr>
            <p:nvPr userDrawn="1"/>
          </p:nvPicPr>
          <p:blipFill rotWithShape="1">
            <a:blip r:embed="rId3">
              <a:lum bright="70000" contrast="-70000"/>
            </a:blip>
            <a:srcRect t="40989" r="35128"/>
            <a:stretch/>
          </p:blipFill>
          <p:spPr>
            <a:xfrm rot="5400000">
              <a:off x="4604126" y="1548231"/>
              <a:ext cx="4158741" cy="4197105"/>
            </a:xfrm>
            <a:prstGeom prst="rect">
              <a:avLst/>
            </a:prstGeom>
          </p:spPr>
        </p:pic>
        <p:pic>
          <p:nvPicPr>
            <p:cNvPr id="19" name="Picture 18">
              <a:extLst>
                <a:ext uri="{FF2B5EF4-FFF2-40B4-BE49-F238E27FC236}">
                  <a16:creationId xmlns:a16="http://schemas.microsoft.com/office/drawing/2014/main" id="{947F08CB-8FE1-4C17-AA22-02D8D7C6E688}"/>
                </a:ext>
              </a:extLst>
            </p:cNvPr>
            <p:cNvPicPr>
              <a:picLocks noChangeAspect="1"/>
            </p:cNvPicPr>
            <p:nvPr userDrawn="1"/>
          </p:nvPicPr>
          <p:blipFill rotWithShape="1">
            <a:blip r:embed="rId3">
              <a:lum bright="70000" contrast="-70000"/>
            </a:blip>
            <a:srcRect t="40989" r="35128"/>
            <a:stretch/>
          </p:blipFill>
          <p:spPr>
            <a:xfrm rot="10800000">
              <a:off x="5011300" y="1790694"/>
              <a:ext cx="4158741" cy="4197105"/>
            </a:xfrm>
            <a:prstGeom prst="rect">
              <a:avLst/>
            </a:prstGeom>
          </p:spPr>
        </p:pic>
        <p:pic>
          <p:nvPicPr>
            <p:cNvPr id="20" name="Picture 19">
              <a:extLst>
                <a:ext uri="{FF2B5EF4-FFF2-40B4-BE49-F238E27FC236}">
                  <a16:creationId xmlns:a16="http://schemas.microsoft.com/office/drawing/2014/main" id="{42976D5C-2D8B-4F1B-B93F-572451B6E2EF}"/>
                </a:ext>
              </a:extLst>
            </p:cNvPr>
            <p:cNvPicPr>
              <a:picLocks noChangeAspect="1"/>
            </p:cNvPicPr>
            <p:nvPr userDrawn="1"/>
          </p:nvPicPr>
          <p:blipFill>
            <a:blip r:embed="rId3">
              <a:biLevel thresh="25000"/>
            </a:blip>
            <a:stretch>
              <a:fillRect/>
            </a:stretch>
          </p:blipFill>
          <p:spPr>
            <a:xfrm rot="2785912">
              <a:off x="3436568" y="1268545"/>
              <a:ext cx="3537432" cy="3924640"/>
            </a:xfrm>
            <a:prstGeom prst="rect">
              <a:avLst/>
            </a:prstGeom>
          </p:spPr>
        </p:pic>
      </p:grpSp>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3104200" y="2502523"/>
            <a:ext cx="598360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612214" y="2257704"/>
            <a:ext cx="3529833"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621438" y="3899353"/>
            <a:ext cx="3529833" cy="653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00206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4" name="Picture 3">
            <a:extLst>
              <a:ext uri="{FF2B5EF4-FFF2-40B4-BE49-F238E27FC236}">
                <a16:creationId xmlns:a16="http://schemas.microsoft.com/office/drawing/2014/main" id="{8B695B17-C54B-4A25-828D-3C22BD93F482}"/>
              </a:ext>
            </a:extLst>
          </p:cNvPr>
          <p:cNvPicPr>
            <a:picLocks noChangeAspect="1"/>
          </p:cNvPicPr>
          <p:nvPr userDrawn="1"/>
        </p:nvPicPr>
        <p:blipFill rotWithShape="1">
          <a:blip r:embed="rId2"/>
          <a:srcRect r="13473"/>
          <a:stretch/>
        </p:blipFill>
        <p:spPr>
          <a:xfrm>
            <a:off x="5240341" y="-247972"/>
            <a:ext cx="6948770" cy="7105972"/>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27" name="Picture 26">
            <a:extLst>
              <a:ext uri="{FF2B5EF4-FFF2-40B4-BE49-F238E27FC236}">
                <a16:creationId xmlns:a16="http://schemas.microsoft.com/office/drawing/2014/main" id="{E0D5B5D6-1DAE-4C64-B729-22876D5587A8}"/>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46495" y="3041255"/>
            <a:ext cx="1460620" cy="3865199"/>
          </a:xfrm>
          <a:prstGeom prst="rect">
            <a:avLst/>
          </a:prstGeom>
        </p:spPr>
      </p:pic>
      <p:pic>
        <p:nvPicPr>
          <p:cNvPr id="7" name="Picture 6">
            <a:extLst>
              <a:ext uri="{FF2B5EF4-FFF2-40B4-BE49-F238E27FC236}">
                <a16:creationId xmlns:a16="http://schemas.microsoft.com/office/drawing/2014/main" id="{3406666E-D568-4CF5-9094-12B08C6F137F}"/>
              </a:ext>
            </a:extLst>
          </p:cNvPr>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10012999" y="3089622"/>
            <a:ext cx="2286198" cy="3755461"/>
          </a:xfrm>
          <a:prstGeom prst="rect">
            <a:avLst/>
          </a:pr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3" name="Frame 2">
            <a:extLst>
              <a:ext uri="{FF2B5EF4-FFF2-40B4-BE49-F238E27FC236}">
                <a16:creationId xmlns:a16="http://schemas.microsoft.com/office/drawing/2014/main" id="{B0C951A3-88AA-48C2-9731-8ED451344359}"/>
              </a:ext>
            </a:extLst>
          </p:cNvPr>
          <p:cNvSpPr/>
          <p:nvPr userDrawn="1"/>
        </p:nvSpPr>
        <p:spPr>
          <a:xfrm>
            <a:off x="476250" y="438150"/>
            <a:ext cx="11315700" cy="5924549"/>
          </a:xfrm>
          <a:prstGeom prst="frame">
            <a:avLst>
              <a:gd name="adj1" fmla="val 1965"/>
            </a:avLst>
          </a:prstGeom>
          <a:solidFill>
            <a:schemeClr val="tx1">
              <a:lumMod val="50000"/>
              <a:lumOff val="50000"/>
            </a:schemeClr>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pic>
        <p:nvPicPr>
          <p:cNvPr id="2" name="Picture 1">
            <a:extLst>
              <a:ext uri="{FF2B5EF4-FFF2-40B4-BE49-F238E27FC236}">
                <a16:creationId xmlns:a16="http://schemas.microsoft.com/office/drawing/2014/main" id="{178433FF-9FD8-4F67-B812-1F11AD793369}"/>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l="27721" b="4085"/>
          <a:stretch/>
        </p:blipFill>
        <p:spPr>
          <a:xfrm>
            <a:off x="-3" y="-243251"/>
            <a:ext cx="2115123" cy="3865199"/>
          </a:xfrm>
          <a:prstGeom prst="rect">
            <a:avLst/>
          </a:prstGeom>
        </p:spPr>
      </p:pic>
      <p:pic>
        <p:nvPicPr>
          <p:cNvPr id="4" name="Picture 3">
            <a:extLst>
              <a:ext uri="{FF2B5EF4-FFF2-40B4-BE49-F238E27FC236}">
                <a16:creationId xmlns:a16="http://schemas.microsoft.com/office/drawing/2014/main" id="{780099E5-5917-42C8-BFFF-8A27E21BBA78}"/>
              </a:ext>
            </a:extLst>
          </p:cNvPr>
          <p:cNvPicPr>
            <a:picLocks noChangeAspect="1"/>
          </p:cNvPicPr>
          <p:nvPr userDrawn="1"/>
        </p:nvPicPr>
        <p:blipFill>
          <a:blip r:embed="rId5" cstate="email">
            <a:extLst>
              <a:ext uri="{28A0092B-C50C-407E-A947-70E740481C1C}">
                <a14:useLocalDpi xmlns:a14="http://schemas.microsoft.com/office/drawing/2010/main"/>
              </a:ext>
            </a:extLst>
          </a:blip>
          <a:stretch>
            <a:fillRect/>
          </a:stretch>
        </p:blipFill>
        <p:spPr>
          <a:xfrm>
            <a:off x="9616794" y="-57153"/>
            <a:ext cx="2651408" cy="3311026"/>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159485" y="1341187"/>
            <a:ext cx="526107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9485" y="2324782"/>
            <a:ext cx="5261079"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1" name="Picture 10">
            <a:extLst>
              <a:ext uri="{FF2B5EF4-FFF2-40B4-BE49-F238E27FC236}">
                <a16:creationId xmlns:a16="http://schemas.microsoft.com/office/drawing/2014/main" id="{440EAC53-508D-4AAD-AE4D-2468C06F19AB}"/>
              </a:ext>
            </a:extLst>
          </p:cNvPr>
          <p:cNvPicPr>
            <a:picLocks noChangeAspect="1"/>
          </p:cNvPicPr>
          <p:nvPr userDrawn="1"/>
        </p:nvPicPr>
        <p:blipFill rotWithShape="1">
          <a:blip r:embed="rId2">
            <a:lum contrast="40000"/>
          </a:blip>
          <a:srcRect l="3046" t="25575"/>
          <a:stretch/>
        </p:blipFill>
        <p:spPr>
          <a:xfrm rot="19608205" flipH="1">
            <a:off x="-1245843" y="-630846"/>
            <a:ext cx="6846560" cy="8140588"/>
          </a:xfrm>
          <a:custGeom>
            <a:avLst/>
            <a:gdLst>
              <a:gd name="connsiteX0" fmla="*/ 0 w 6846560"/>
              <a:gd name="connsiteY0" fmla="*/ 2199881 h 8140588"/>
              <a:gd name="connsiteX1" fmla="*/ 0 w 6846560"/>
              <a:gd name="connsiteY1" fmla="*/ 8140588 h 8140588"/>
              <a:gd name="connsiteX2" fmla="*/ 6846560 w 6846560"/>
              <a:gd name="connsiteY2" fmla="*/ 8140588 h 8140588"/>
              <a:gd name="connsiteX3" fmla="*/ 6846560 w 6846560"/>
              <a:gd name="connsiteY3" fmla="*/ 5325338 h 8140588"/>
              <a:gd name="connsiteX4" fmla="*/ 3362209 w 6846560"/>
              <a:gd name="connsiteY4" fmla="*/ 0 h 814058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846560" h="8140588">
                <a:moveTo>
                  <a:pt x="0" y="2199881"/>
                </a:moveTo>
                <a:lnTo>
                  <a:pt x="0" y="8140588"/>
                </a:lnTo>
                <a:lnTo>
                  <a:pt x="6846560" y="8140588"/>
                </a:lnTo>
                <a:lnTo>
                  <a:pt x="6846560" y="5325338"/>
                </a:lnTo>
                <a:lnTo>
                  <a:pt x="3362209" y="0"/>
                </a:lnTo>
                <a:close/>
              </a:path>
            </a:pathLst>
          </a:custGeom>
          <a:effectLst>
            <a:outerShdw blurRad="50800" dist="38100" dir="8100000" algn="tr" rotWithShape="0">
              <a:prstClr val="black">
                <a:alpha val="40000"/>
              </a:prstClr>
            </a:outerShdw>
          </a:effectLst>
        </p:spPr>
      </p:pic>
      <p:pic>
        <p:nvPicPr>
          <p:cNvPr id="17" name="Picture 16">
            <a:extLst>
              <a:ext uri="{FF2B5EF4-FFF2-40B4-BE49-F238E27FC236}">
                <a16:creationId xmlns:a16="http://schemas.microsoft.com/office/drawing/2014/main" id="{29291993-28F3-4C11-8ED4-33BBCF24A5B8}"/>
              </a:ext>
            </a:extLst>
          </p:cNvPr>
          <p:cNvPicPr>
            <a:picLocks noChangeAspect="1"/>
          </p:cNvPicPr>
          <p:nvPr userDrawn="1"/>
        </p:nvPicPr>
        <p:blipFill>
          <a:blip r:embed="rId3" cstate="email">
            <a:extLst>
              <a:ext uri="{28A0092B-C50C-407E-A947-70E740481C1C}">
                <a14:useLocalDpi xmlns:a14="http://schemas.microsoft.com/office/drawing/2010/main"/>
              </a:ext>
            </a:extLst>
          </a:blip>
          <a:srcRect/>
          <a:stretch>
            <a:fillRect/>
          </a:stretch>
        </p:blipFill>
        <p:spPr>
          <a:xfrm>
            <a:off x="0" y="0"/>
            <a:ext cx="6159485" cy="6683237"/>
          </a:xfrm>
          <a:custGeom>
            <a:avLst/>
            <a:gdLst>
              <a:gd name="connsiteX0" fmla="*/ 0 w 6159485"/>
              <a:gd name="connsiteY0" fmla="*/ 0 h 6683237"/>
              <a:gd name="connsiteX1" fmla="*/ 6159485 w 6159485"/>
              <a:gd name="connsiteY1" fmla="*/ 0 h 6683237"/>
              <a:gd name="connsiteX2" fmla="*/ 6159485 w 6159485"/>
              <a:gd name="connsiteY2" fmla="*/ 6683237 h 6683237"/>
              <a:gd name="connsiteX3" fmla="*/ 0 w 6159485"/>
              <a:gd name="connsiteY3" fmla="*/ 6683237 h 6683237"/>
            </a:gdLst>
            <a:ahLst/>
            <a:cxnLst>
              <a:cxn ang="0">
                <a:pos x="connsiteX0" y="connsiteY0"/>
              </a:cxn>
              <a:cxn ang="0">
                <a:pos x="connsiteX1" y="connsiteY1"/>
              </a:cxn>
              <a:cxn ang="0">
                <a:pos x="connsiteX2" y="connsiteY2"/>
              </a:cxn>
              <a:cxn ang="0">
                <a:pos x="connsiteX3" y="connsiteY3"/>
              </a:cxn>
            </a:cxnLst>
            <a:rect l="l" t="t" r="r" b="b"/>
            <a:pathLst>
              <a:path w="6159485" h="6683237">
                <a:moveTo>
                  <a:pt x="0" y="0"/>
                </a:moveTo>
                <a:lnTo>
                  <a:pt x="6159485" y="0"/>
                </a:lnTo>
                <a:lnTo>
                  <a:pt x="6159485" y="6683237"/>
                </a:lnTo>
                <a:lnTo>
                  <a:pt x="0" y="6683237"/>
                </a:lnTo>
                <a:close/>
              </a:path>
            </a:pathLst>
          </a:cu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473193" y="1087766"/>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73193" y="207136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8" name="Picture 7">
            <a:extLst>
              <a:ext uri="{FF2B5EF4-FFF2-40B4-BE49-F238E27FC236}">
                <a16:creationId xmlns:a16="http://schemas.microsoft.com/office/drawing/2014/main" id="{87961039-42EC-4176-BB1F-CB682372734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350500" y="0"/>
            <a:ext cx="5909045" cy="6858000"/>
          </a:xfrm>
          <a:prstGeom prst="rect">
            <a:avLst/>
          </a:prstGeom>
        </p:spPr>
      </p:pic>
      <p:pic>
        <p:nvPicPr>
          <p:cNvPr id="12" name="Picture 11">
            <a:extLst>
              <a:ext uri="{FF2B5EF4-FFF2-40B4-BE49-F238E27FC236}">
                <a16:creationId xmlns:a16="http://schemas.microsoft.com/office/drawing/2014/main" id="{99EAEBFB-EFF2-47AA-A0A2-1AB9B885DEAE}"/>
              </a:ext>
            </a:extLst>
          </p:cNvPr>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8599656" y="299612"/>
            <a:ext cx="3651821" cy="6535478"/>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5358874" y="874234"/>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5358892" y="193303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5" name="Shape 63">
            <a:extLst>
              <a:ext uri="{FF2B5EF4-FFF2-40B4-BE49-F238E27FC236}">
                <a16:creationId xmlns:a16="http://schemas.microsoft.com/office/drawing/2014/main" id="{92D3A77A-080C-4695-91CA-79B12DF0AEF3}"/>
              </a:ext>
            </a:extLst>
          </p:cNvPr>
          <p:cNvSpPr txBox="1">
            <a:spLocks noGrp="1"/>
          </p:cNvSpPr>
          <p:nvPr>
            <p:ph type="body" idx="10"/>
          </p:nvPr>
        </p:nvSpPr>
        <p:spPr>
          <a:xfrm>
            <a:off x="8516351" y="193303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7" name="Picture 6">
            <a:extLst>
              <a:ext uri="{FF2B5EF4-FFF2-40B4-BE49-F238E27FC236}">
                <a16:creationId xmlns:a16="http://schemas.microsoft.com/office/drawing/2014/main" id="{E5CE8A5C-9EE0-49CA-ADEB-F48DE1029FE3}"/>
              </a:ext>
            </a:extLst>
          </p:cNvPr>
          <p:cNvPicPr>
            <a:picLocks noChangeAspect="1"/>
          </p:cNvPicPr>
          <p:nvPr userDrawn="1"/>
        </p:nvPicPr>
        <p:blipFill rotWithShape="1">
          <a:blip r:embed="rId2">
            <a:grayscl/>
          </a:blip>
          <a:srcRect l="10634" t="9657" r="1" b="15147"/>
          <a:stretch/>
        </p:blipFill>
        <p:spPr>
          <a:xfrm>
            <a:off x="-1" y="0"/>
            <a:ext cx="5261921" cy="6858000"/>
          </a:xfrm>
          <a:prstGeom prst="rect">
            <a:avLst/>
          </a:prstGeom>
        </p:spPr>
      </p:pic>
      <p:pic>
        <p:nvPicPr>
          <p:cNvPr id="8" name="Picture 7">
            <a:extLst>
              <a:ext uri="{FF2B5EF4-FFF2-40B4-BE49-F238E27FC236}">
                <a16:creationId xmlns:a16="http://schemas.microsoft.com/office/drawing/2014/main" id="{5354C535-CB8A-4EFC-899D-8CBE4427AFC3}"/>
              </a:ext>
            </a:extLst>
          </p:cNvPr>
          <p:cNvPicPr>
            <a:picLocks noChangeAspect="1"/>
          </p:cNvPicPr>
          <p:nvPr userDrawn="1"/>
        </p:nvPicPr>
        <p:blipFill rotWithShape="1">
          <a:blip r:embed="rId2" cstate="email">
            <a:lum bright="20000" contrast="40000"/>
            <a:extLst>
              <a:ext uri="{28A0092B-C50C-407E-A947-70E740481C1C}">
                <a14:useLocalDpi xmlns:a14="http://schemas.microsoft.com/office/drawing/2010/main"/>
              </a:ext>
            </a:extLst>
          </a:blip>
          <a:srcRect l="3856" t="4848" r="1" b="9356"/>
          <a:stretch/>
        </p:blipFill>
        <p:spPr>
          <a:xfrm>
            <a:off x="-1" y="1"/>
            <a:ext cx="4961604" cy="6858000"/>
          </a:xfrm>
          <a:prstGeom prst="rect">
            <a:avLst/>
          </a:prstGeom>
          <a:effectLst>
            <a:outerShdw blurRad="63500" sx="103000" sy="103000" algn="ctr" rotWithShape="0">
              <a:prstClr val="black">
                <a:alpha val="40000"/>
              </a:prstClr>
            </a:outerShdw>
          </a:effectLst>
        </p:spPr>
      </p:pic>
      <p:pic>
        <p:nvPicPr>
          <p:cNvPr id="10" name="Picture 9">
            <a:extLst>
              <a:ext uri="{FF2B5EF4-FFF2-40B4-BE49-F238E27FC236}">
                <a16:creationId xmlns:a16="http://schemas.microsoft.com/office/drawing/2014/main" id="{89F5CBBC-CE7E-4E9F-939F-CF41ED235E0E}"/>
              </a:ext>
            </a:extLst>
          </p:cNvPr>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477358" y="322523"/>
            <a:ext cx="4006886" cy="6535478"/>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7D3298BD-6DB8-4E31-8EE2-677A151217F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
            <a:ext cx="12192000" cy="6858000"/>
          </a:xfrm>
          <a:prstGeom prst="rect">
            <a:avLst/>
          </a:prstGeom>
        </p:spPr>
      </p:pic>
      <p:sp>
        <p:nvSpPr>
          <p:cNvPr id="12" name="Rectangle 11">
            <a:extLst>
              <a:ext uri="{FF2B5EF4-FFF2-40B4-BE49-F238E27FC236}">
                <a16:creationId xmlns:a16="http://schemas.microsoft.com/office/drawing/2014/main" id="{957662F5-3B11-4167-9111-1A2E645DD848}"/>
              </a:ext>
            </a:extLst>
          </p:cNvPr>
          <p:cNvSpPr/>
          <p:nvPr userDrawn="1"/>
        </p:nvSpPr>
        <p:spPr>
          <a:xfrm>
            <a:off x="1184787" y="785028"/>
            <a:ext cx="9822426" cy="5287945"/>
          </a:xfrm>
          <a:prstGeom prst="rect">
            <a:avLst/>
          </a:prstGeom>
          <a:solidFill>
            <a:schemeClr val="bg1"/>
          </a:solidFill>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566500" y="1051098"/>
            <a:ext cx="70971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66517" y="1978553"/>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5011564" y="1978553"/>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456611" y="1978553"/>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grpSp>
        <p:nvGrpSpPr>
          <p:cNvPr id="4" name="Group 3">
            <a:extLst>
              <a:ext uri="{FF2B5EF4-FFF2-40B4-BE49-F238E27FC236}">
                <a16:creationId xmlns:a16="http://schemas.microsoft.com/office/drawing/2014/main" id="{EFC268F1-33E4-4287-A0DE-AF375C769384}"/>
              </a:ext>
            </a:extLst>
          </p:cNvPr>
          <p:cNvGrpSpPr/>
          <p:nvPr userDrawn="1"/>
        </p:nvGrpSpPr>
        <p:grpSpPr>
          <a:xfrm>
            <a:off x="-328616" y="-51942"/>
            <a:ext cx="12748837" cy="1541270"/>
            <a:chOff x="-328616" y="-51942"/>
            <a:chExt cx="12748837" cy="1541270"/>
          </a:xfrm>
        </p:grpSpPr>
        <p:pic>
          <p:nvPicPr>
            <p:cNvPr id="3" name="Picture 2">
              <a:extLst>
                <a:ext uri="{FF2B5EF4-FFF2-40B4-BE49-F238E27FC236}">
                  <a16:creationId xmlns:a16="http://schemas.microsoft.com/office/drawing/2014/main" id="{091697B9-B7FE-488C-B5D0-4081468D3D2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8369"/>
              <a:ext cx="12192000" cy="1397014"/>
            </a:xfrm>
            <a:prstGeom prst="rect">
              <a:avLst/>
            </a:prstGeom>
          </p:spPr>
        </p:pic>
        <p:pic>
          <p:nvPicPr>
            <p:cNvPr id="17" name="Picture 16">
              <a:extLst>
                <a:ext uri="{FF2B5EF4-FFF2-40B4-BE49-F238E27FC236}">
                  <a16:creationId xmlns:a16="http://schemas.microsoft.com/office/drawing/2014/main" id="{E50747F8-7070-4B88-A7AD-12C9D335A7C0}"/>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rot="5400000">
              <a:off x="529705" y="-865948"/>
              <a:ext cx="1317073" cy="3033715"/>
            </a:xfrm>
            <a:prstGeom prst="rect">
              <a:avLst/>
            </a:prstGeom>
            <a:effectLst>
              <a:outerShdw blurRad="63500" sx="102000" sy="102000" algn="ctr" rotWithShape="0">
                <a:prstClr val="black">
                  <a:alpha val="40000"/>
                </a:prstClr>
              </a:outerShdw>
            </a:effectLst>
          </p:spPr>
        </p:pic>
        <p:pic>
          <p:nvPicPr>
            <p:cNvPr id="15" name="Picture 14">
              <a:extLst>
                <a:ext uri="{FF2B5EF4-FFF2-40B4-BE49-F238E27FC236}">
                  <a16:creationId xmlns:a16="http://schemas.microsoft.com/office/drawing/2014/main" id="{3F91D518-F2A8-4C74-9FDF-A7039DF596DE}"/>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rot="5400000">
              <a:off x="3142101" y="-983175"/>
              <a:ext cx="1496955" cy="3448051"/>
            </a:xfrm>
            <a:prstGeom prst="rect">
              <a:avLst/>
            </a:prstGeom>
            <a:effectLst>
              <a:outerShdw blurRad="63500" sx="102000" sy="102000" algn="ctr" rotWithShape="0">
                <a:prstClr val="black">
                  <a:alpha val="40000"/>
                </a:prstClr>
              </a:outerShdw>
            </a:effectLst>
          </p:spPr>
        </p:pic>
        <p:pic>
          <p:nvPicPr>
            <p:cNvPr id="28" name="Picture 27">
              <a:extLst>
                <a:ext uri="{FF2B5EF4-FFF2-40B4-BE49-F238E27FC236}">
                  <a16:creationId xmlns:a16="http://schemas.microsoft.com/office/drawing/2014/main" id="{ED252708-EC0C-479F-95C5-8618CA0318EC}"/>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rot="5400000">
              <a:off x="9947718" y="-999579"/>
              <a:ext cx="1496955" cy="3448051"/>
            </a:xfrm>
            <a:prstGeom prst="rect">
              <a:avLst/>
            </a:prstGeom>
            <a:effectLst>
              <a:outerShdw blurRad="63500" sx="102000" sy="102000" algn="ctr" rotWithShape="0">
                <a:prstClr val="black">
                  <a:alpha val="40000"/>
                </a:prstClr>
              </a:outerShdw>
            </a:effectLst>
          </p:spPr>
        </p:pic>
        <p:pic>
          <p:nvPicPr>
            <p:cNvPr id="29" name="Picture 28">
              <a:extLst>
                <a:ext uri="{FF2B5EF4-FFF2-40B4-BE49-F238E27FC236}">
                  <a16:creationId xmlns:a16="http://schemas.microsoft.com/office/drawing/2014/main" id="{5C86E5C0-363F-41F1-A86D-368DEBA48691}"/>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rot="5400000">
              <a:off x="5542428" y="-855111"/>
              <a:ext cx="1317073" cy="3033715"/>
            </a:xfrm>
            <a:prstGeom prst="rect">
              <a:avLst/>
            </a:prstGeom>
            <a:effectLst>
              <a:outerShdw blurRad="63500" sx="102000" sy="102000" algn="ctr" rotWithShape="0">
                <a:prstClr val="black">
                  <a:alpha val="40000"/>
                </a:prstClr>
              </a:outerShdw>
            </a:effectLst>
          </p:spPr>
        </p:pic>
        <p:pic>
          <p:nvPicPr>
            <p:cNvPr id="30" name="Picture 29">
              <a:extLst>
                <a:ext uri="{FF2B5EF4-FFF2-40B4-BE49-F238E27FC236}">
                  <a16:creationId xmlns:a16="http://schemas.microsoft.com/office/drawing/2014/main" id="{3A87E203-C2D8-4610-897B-8B7BA938F488}"/>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rot="16200000" flipH="1">
              <a:off x="7387901" y="-910263"/>
              <a:ext cx="1317073" cy="3033715"/>
            </a:xfrm>
            <a:prstGeom prst="rect">
              <a:avLst/>
            </a:prstGeom>
            <a:effectLst>
              <a:outerShdw blurRad="63500" sx="102000" sy="102000" algn="ctr" rotWithShape="0">
                <a:prstClr val="black">
                  <a:alpha val="40000"/>
                </a:prstClr>
              </a:outerShdw>
            </a:effectLst>
          </p:spPr>
        </p:pic>
      </p:grpSp>
      <p:pic>
        <p:nvPicPr>
          <p:cNvPr id="31" name="Picture 30">
            <a:extLst>
              <a:ext uri="{FF2B5EF4-FFF2-40B4-BE49-F238E27FC236}">
                <a16:creationId xmlns:a16="http://schemas.microsoft.com/office/drawing/2014/main" id="{F20AC9E2-5E61-41D8-9364-A67F62A3883C}"/>
              </a:ext>
            </a:extLst>
          </p:cNvPr>
          <p:cNvPicPr>
            <a:picLocks noChangeAspect="1"/>
          </p:cNvPicPr>
          <p:nvPr userDrawn="1"/>
        </p:nvPicPr>
        <p:blipFill rotWithShape="1">
          <a:blip r:embed="rId5" cstate="email">
            <a:extLst>
              <a:ext uri="{28A0092B-C50C-407E-A947-70E740481C1C}">
                <a14:useLocalDpi xmlns:a14="http://schemas.microsoft.com/office/drawing/2010/main"/>
              </a:ext>
            </a:extLst>
          </a:blip>
          <a:srcRect b="-9408"/>
          <a:stretch/>
        </p:blipFill>
        <p:spPr>
          <a:xfrm rot="10800000">
            <a:off x="-3" y="5238747"/>
            <a:ext cx="12192001" cy="1772295"/>
          </a:xfrm>
          <a:prstGeom prst="rect">
            <a:avLst/>
          </a:prstGeom>
        </p:spPr>
      </p:pic>
      <p:sp>
        <p:nvSpPr>
          <p:cNvPr id="95" name="Shape 95"/>
          <p:cNvSpPr txBox="1">
            <a:spLocks noGrp="1"/>
          </p:cNvSpPr>
          <p:nvPr>
            <p:ph type="title"/>
          </p:nvPr>
        </p:nvSpPr>
        <p:spPr>
          <a:xfrm>
            <a:off x="2370959" y="1140306"/>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dirty="0"/>
          </a:p>
        </p:txBody>
      </p:sp>
      <p:pic>
        <p:nvPicPr>
          <p:cNvPr id="7" name="Picture 6">
            <a:extLst>
              <a:ext uri="{FF2B5EF4-FFF2-40B4-BE49-F238E27FC236}">
                <a16:creationId xmlns:a16="http://schemas.microsoft.com/office/drawing/2014/main" id="{43B56DDE-E58F-4DE5-8D8F-7BA18BA4373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b="-9408"/>
          <a:stretch/>
        </p:blipFill>
        <p:spPr>
          <a:xfrm rot="16200000">
            <a:off x="-2542853" y="2542851"/>
            <a:ext cx="6858001" cy="1772295"/>
          </a:xfrm>
          <a:prstGeom prst="rect">
            <a:avLst/>
          </a:prstGeom>
        </p:spPr>
      </p:pic>
      <p:pic>
        <p:nvPicPr>
          <p:cNvPr id="8" name="Picture 7">
            <a:extLst>
              <a:ext uri="{FF2B5EF4-FFF2-40B4-BE49-F238E27FC236}">
                <a16:creationId xmlns:a16="http://schemas.microsoft.com/office/drawing/2014/main" id="{57460712-EB1F-4A63-9187-E147928347A6}"/>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b="-9408"/>
          <a:stretch/>
        </p:blipFill>
        <p:spPr>
          <a:xfrm rot="5400000">
            <a:off x="7876850" y="2542852"/>
            <a:ext cx="6858004" cy="1772295"/>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8" name="Picture 7">
            <a:extLst>
              <a:ext uri="{FF2B5EF4-FFF2-40B4-BE49-F238E27FC236}">
                <a16:creationId xmlns:a16="http://schemas.microsoft.com/office/drawing/2014/main" id="{22DE53D2-87D0-435D-96C4-E39605D4620C}"/>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4398000" y="0"/>
            <a:ext cx="7794000" cy="6858000"/>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3" name="Picture 2">
            <a:extLst>
              <a:ext uri="{FF2B5EF4-FFF2-40B4-BE49-F238E27FC236}">
                <a16:creationId xmlns:a16="http://schemas.microsoft.com/office/drawing/2014/main" id="{A368D370-A89B-4310-98B5-4A395E14064B}"/>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flipH="1">
            <a:off x="0" y="0"/>
            <a:ext cx="7794000" cy="6858000"/>
          </a:xfrm>
          <a:prstGeom prst="rect">
            <a:avLst/>
          </a:prstGeom>
          <a:effectLst>
            <a:outerShdw blurRad="50800" dist="38100" algn="l" rotWithShape="0">
              <a:prstClr val="black">
                <a:alpha val="40000"/>
              </a:prstClr>
            </a:outerShdw>
          </a:effectLst>
        </p:spPr>
      </p:pic>
    </p:spTree>
    <p:extLst>
      <p:ext uri="{BB962C8B-B14F-4D97-AF65-F5344CB8AC3E}">
        <p14:creationId xmlns:p14="http://schemas.microsoft.com/office/powerpoint/2010/main" val="986800383"/>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0.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2.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4.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5.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365047" y="2732641"/>
            <a:ext cx="5461907" cy="1392719"/>
          </a:xfrm>
          <a:prstGeom prst="rect">
            <a:avLst/>
          </a:prstGeom>
          <a:effectLst>
            <a:outerShdw blurRad="215900" sx="109000" sy="109000" algn="ctr" rotWithShape="0">
              <a:prstClr val="black">
                <a:alpha val="52000"/>
              </a:prstClr>
            </a:outerShdw>
          </a:effectLst>
        </p:spPr>
        <p:txBody>
          <a:bodyPr lIns="91425" tIns="91425" rIns="91425" bIns="91425" anchor="b" anchorCtr="0">
            <a:noAutofit/>
          </a:bodyPr>
          <a:lstStyle/>
          <a:p>
            <a:pPr lvl="0">
              <a:spcBef>
                <a:spcPts val="0"/>
              </a:spcBef>
              <a:buNone/>
            </a:pPr>
            <a:r>
              <a:rPr lang="en-US" sz="9600" b="1" dirty="0">
                <a:effectLst>
                  <a:outerShdw blurRad="241300" dist="38100" dir="2700000" sx="101000" sy="101000" algn="tl">
                    <a:srgbClr val="000000">
                      <a:alpha val="79000"/>
                    </a:srgbClr>
                  </a:outerShdw>
                </a:effectLst>
                <a:latin typeface="Raleway" panose="020B0503030101060003" pitchFamily="34" charset="0"/>
              </a:rPr>
              <a:t>SPLASH</a:t>
            </a:r>
            <a:endParaRPr lang="en" sz="9600" b="1" dirty="0">
              <a:effectLst>
                <a:outerShdw blurRad="241300" dist="38100" dir="2700000" sx="101000" sy="101000" algn="tl">
                  <a:srgbClr val="000000">
                    <a:alpha val="79000"/>
                  </a:srgbClr>
                </a:outerShdw>
              </a:effectLst>
              <a:latin typeface="Raleway" panose="020B0503030101060003" pitchFamily="34" charset="0"/>
            </a:endParaRPr>
          </a:p>
        </p:txBody>
      </p:sp>
      <p:sp>
        <p:nvSpPr>
          <p:cNvPr id="6" name="Rectangle 5">
            <a:extLst>
              <a:ext uri="{FF2B5EF4-FFF2-40B4-BE49-F238E27FC236}">
                <a16:creationId xmlns:a16="http://schemas.microsoft.com/office/drawing/2014/main" id="{B43207DB-14E0-44A0-8B31-02696DC3BE82}"/>
              </a:ext>
            </a:extLst>
          </p:cNvPr>
          <p:cNvSpPr/>
          <p:nvPr/>
        </p:nvSpPr>
        <p:spPr>
          <a:xfrm>
            <a:off x="4043611" y="3851153"/>
            <a:ext cx="4104778" cy="338554"/>
          </a:xfrm>
          <a:prstGeom prst="rect">
            <a:avLst/>
          </a:prstGeom>
        </p:spPr>
        <p:txBody>
          <a:bodyPr wrap="none">
            <a:spAutoFit/>
          </a:bodyPr>
          <a:lstStyle/>
          <a:p>
            <a:pPr algn="just"/>
            <a:r>
              <a:rPr lang="en-US" sz="1600" b="1" dirty="0">
                <a:solidFill>
                  <a:srgbClr val="FFFF00"/>
                </a:solidFill>
              </a:rPr>
              <a:t>PowerPoint and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0C67B646-692B-4BB3-B8E7-DE44CC41B44F}"/>
              </a:ext>
            </a:extLst>
          </p:cNvPr>
          <p:cNvSpPr txBox="1">
            <a:spLocks/>
          </p:cNvSpPr>
          <p:nvPr/>
        </p:nvSpPr>
        <p:spPr>
          <a:xfrm>
            <a:off x="6210300" y="1323300"/>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b="1" dirty="0">
                <a:solidFill>
                  <a:srgbClr val="002060"/>
                </a:solidFill>
                <a:effectLst>
                  <a:outerShdw blurRad="38100" dist="38100" dir="2700000" algn="tl">
                    <a:srgbClr val="000000">
                      <a:alpha val="43137"/>
                    </a:srgbClr>
                  </a:outerShdw>
                </a:effectLst>
              </a:rPr>
              <a:t>USE</a:t>
            </a:r>
          </a:p>
        </p:txBody>
      </p:sp>
      <p:sp>
        <p:nvSpPr>
          <p:cNvPr id="5" name="Shape 83">
            <a:extLst>
              <a:ext uri="{FF2B5EF4-FFF2-40B4-BE49-F238E27FC236}">
                <a16:creationId xmlns:a16="http://schemas.microsoft.com/office/drawing/2014/main" id="{5DC399F5-6516-45CA-9D12-BF85ACCBE35C}"/>
              </a:ext>
            </a:extLst>
          </p:cNvPr>
          <p:cNvSpPr txBox="1">
            <a:spLocks/>
          </p:cNvSpPr>
          <p:nvPr/>
        </p:nvSpPr>
        <p:spPr>
          <a:xfrm>
            <a:off x="6572628" y="204275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A420D24A-C611-4D5A-81D9-80A7AD1318C0}"/>
              </a:ext>
            </a:extLst>
          </p:cNvPr>
          <p:cNvSpPr/>
          <p:nvPr/>
        </p:nvSpPr>
        <p:spPr>
          <a:xfrm>
            <a:off x="6210300" y="4617975"/>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C3832047-24BD-461D-B07B-25135508103A}"/>
              </a:ext>
            </a:extLst>
          </p:cNvPr>
          <p:cNvSpPr/>
          <p:nvPr/>
        </p:nvSpPr>
        <p:spPr>
          <a:xfrm>
            <a:off x="6210300" y="2039545"/>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7053AD15-5210-40B9-A19C-2ACEB498B006}"/>
              </a:ext>
            </a:extLst>
          </p:cNvPr>
          <p:cNvSpPr/>
          <p:nvPr/>
        </p:nvSpPr>
        <p:spPr>
          <a:xfrm>
            <a:off x="9288302" y="2039545"/>
            <a:ext cx="2683240"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A2C48C65-3E88-4879-8DE2-341403BDC504}"/>
              </a:ext>
            </a:extLst>
          </p:cNvPr>
          <p:cNvSpPr/>
          <p:nvPr/>
        </p:nvSpPr>
        <p:spPr>
          <a:xfrm>
            <a:off x="6210300" y="517748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189673469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586917" y="2457450"/>
            <a:ext cx="3897859" cy="1432199"/>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529767" y="3835948"/>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0070C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1">
                <a:tint val="45000"/>
                <a:satMod val="400000"/>
              </a:schemeClr>
            </a:duotone>
          </a:blip>
          <a:srcRect l="37102" t="22388" r="35344" b="54142"/>
          <a:stretch/>
        </p:blipFill>
        <p:spPr>
          <a:xfrm rot="10800000">
            <a:off x="5648292" y="161925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97FE9221-048B-4070-BA8E-25DA64C3632A}"/>
              </a:ext>
            </a:extLst>
          </p:cNvPr>
          <p:cNvSpPr txBox="1">
            <a:spLocks/>
          </p:cNvSpPr>
          <p:nvPr/>
        </p:nvSpPr>
        <p:spPr>
          <a:xfrm>
            <a:off x="4304508" y="294684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b="1" dirty="0">
                <a:solidFill>
                  <a:srgbClr val="0070C0"/>
                </a:solidFill>
                <a:effectLst>
                  <a:outerShdw blurRad="38100" dist="38100" dir="2700000" algn="tl">
                    <a:srgbClr val="000000">
                      <a:alpha val="43137"/>
                    </a:srgbClr>
                  </a:outerShdw>
                </a:effectLst>
              </a:rPr>
              <a:t>IDEA</a:t>
            </a:r>
          </a:p>
        </p:txBody>
      </p:sp>
      <p:sp>
        <p:nvSpPr>
          <p:cNvPr id="3" name="Rectangle 2">
            <a:extLst>
              <a:ext uri="{FF2B5EF4-FFF2-40B4-BE49-F238E27FC236}">
                <a16:creationId xmlns:a16="http://schemas.microsoft.com/office/drawing/2014/main" id="{DA936680-84AB-4D32-B08C-ED1CD58AB990}"/>
              </a:ext>
            </a:extLst>
          </p:cNvPr>
          <p:cNvSpPr/>
          <p:nvPr/>
        </p:nvSpPr>
        <p:spPr>
          <a:xfrm>
            <a:off x="4184588" y="3720060"/>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5" name="Frame 4">
            <a:extLst>
              <a:ext uri="{FF2B5EF4-FFF2-40B4-BE49-F238E27FC236}">
                <a16:creationId xmlns:a16="http://schemas.microsoft.com/office/drawing/2014/main" id="{87975FA9-F109-4937-9866-7412816CA836}"/>
              </a:ext>
            </a:extLst>
          </p:cNvPr>
          <p:cNvSpPr/>
          <p:nvPr/>
        </p:nvSpPr>
        <p:spPr>
          <a:xfrm>
            <a:off x="295275" y="276225"/>
            <a:ext cx="11601450" cy="6305550"/>
          </a:xfrm>
          <a:prstGeom prst="frame">
            <a:avLst>
              <a:gd name="adj1" fmla="val 1624"/>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7" name="Shape 459">
            <a:extLst>
              <a:ext uri="{FF2B5EF4-FFF2-40B4-BE49-F238E27FC236}">
                <a16:creationId xmlns:a16="http://schemas.microsoft.com/office/drawing/2014/main" id="{92F2351F-A9AE-46B9-B110-28081856E15A}"/>
              </a:ext>
            </a:extLst>
          </p:cNvPr>
          <p:cNvGrpSpPr/>
          <p:nvPr/>
        </p:nvGrpSpPr>
        <p:grpSpPr>
          <a:xfrm>
            <a:off x="5713513" y="1822940"/>
            <a:ext cx="1056977" cy="964316"/>
            <a:chOff x="6625350" y="1613750"/>
            <a:chExt cx="480525" cy="438400"/>
          </a:xfrm>
          <a:solidFill>
            <a:srgbClr val="002060"/>
          </a:solidFill>
        </p:grpSpPr>
        <p:sp>
          <p:nvSpPr>
            <p:cNvPr id="8" name="Shape 460">
              <a:extLst>
                <a:ext uri="{FF2B5EF4-FFF2-40B4-BE49-F238E27FC236}">
                  <a16:creationId xmlns:a16="http://schemas.microsoft.com/office/drawing/2014/main" id="{070B39E8-3AD4-4A16-8D84-AB8D224B2353}"/>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61">
              <a:extLst>
                <a:ext uri="{FF2B5EF4-FFF2-40B4-BE49-F238E27FC236}">
                  <a16:creationId xmlns:a16="http://schemas.microsoft.com/office/drawing/2014/main" id="{22FF75A6-2F7A-4265-93BE-BEB968C37527}"/>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62">
              <a:extLst>
                <a:ext uri="{FF2B5EF4-FFF2-40B4-BE49-F238E27FC236}">
                  <a16:creationId xmlns:a16="http://schemas.microsoft.com/office/drawing/2014/main" id="{8530FE53-5C6B-4243-9891-2709645B56D1}"/>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63">
              <a:extLst>
                <a:ext uri="{FF2B5EF4-FFF2-40B4-BE49-F238E27FC236}">
                  <a16:creationId xmlns:a16="http://schemas.microsoft.com/office/drawing/2014/main" id="{16418178-2F2C-4D45-B305-7110394461B7}"/>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464">
              <a:extLst>
                <a:ext uri="{FF2B5EF4-FFF2-40B4-BE49-F238E27FC236}">
                  <a16:creationId xmlns:a16="http://schemas.microsoft.com/office/drawing/2014/main" id="{481F5ACF-2F11-44FF-BE5D-8A09802E27BD}"/>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23985798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06543" y="1368911"/>
            <a:ext cx="5737109" cy="847999"/>
          </a:xfrm>
        </p:spPr>
        <p:txBody>
          <a:bodyPr>
            <a:normAutofit/>
          </a:bodyPr>
          <a:lstStyle/>
          <a:p>
            <a:r>
              <a:rPr lang="en-US" sz="3600" dirty="0"/>
              <a:t>THIS IS YOUR </a:t>
            </a:r>
            <a:r>
              <a:rPr lang="en-US" sz="3600" b="1" dirty="0">
                <a:solidFill>
                  <a:srgbClr val="0070C0"/>
                </a:solidFill>
                <a:effectLst>
                  <a:outerShdw blurRad="38100" dist="38100" dir="2700000" algn="tl">
                    <a:srgbClr val="000000">
                      <a:alpha val="43137"/>
                    </a:srgbClr>
                  </a:outerShdw>
                </a:effectLst>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06543" y="2216910"/>
            <a:ext cx="5241807" cy="2899225"/>
          </a:xfrm>
          <a:prstGeom prst="rect">
            <a:avLst/>
          </a:prstGeom>
        </p:spPr>
        <p:txBody>
          <a:bodyPr wrap="square">
            <a:spAutoFit/>
          </a:bodyPr>
          <a:lstStyle/>
          <a:p>
            <a:pPr marL="0" indent="0" algn="just">
              <a:buNone/>
            </a:pPr>
            <a:r>
              <a:rPr lang="en-US" sz="1400" b="1" dirty="0">
                <a:solidFill>
                  <a:srgbClr val="0070C0"/>
                </a:solidFill>
              </a:rPr>
              <a:t>Chris Hadfield</a:t>
            </a:r>
            <a:r>
              <a:rPr lang="en-US" sz="1400" dirty="0">
                <a:solidFill>
                  <a:srgbClr val="0070C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231370" y="1166341"/>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b="1" dirty="0">
                <a:solidFill>
                  <a:srgbClr val="0070C0"/>
                </a:solidFill>
                <a:effectLst>
                  <a:outerShdw blurRad="38100" dist="38100" dir="2700000" algn="tl">
                    <a:srgbClr val="000000">
                      <a:alpha val="43137"/>
                    </a:srgbClr>
                  </a:outerShdw>
                </a:effectLst>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269470" y="2655867"/>
            <a:ext cx="3182229" cy="2677656"/>
          </a:xfrm>
          <a:prstGeom prst="rect">
            <a:avLst/>
          </a:prstGeom>
        </p:spPr>
        <p:txBody>
          <a:bodyPr wrap="square">
            <a:spAutoFit/>
          </a:bodyPr>
          <a:lstStyle/>
          <a:p>
            <a:pPr algn="just"/>
            <a:r>
              <a:rPr lang="en-US" sz="1400" b="1" dirty="0">
                <a:solidFill>
                  <a:srgbClr val="0070C0"/>
                </a:solidFill>
              </a:rPr>
              <a:t>Chris Hadfield</a:t>
            </a:r>
            <a:r>
              <a:rPr lang="en-US" sz="1400" dirty="0">
                <a:solidFill>
                  <a:srgbClr val="0070C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635485" y="2655867"/>
            <a:ext cx="3345305" cy="2462213"/>
          </a:xfrm>
          <a:prstGeom prst="rect">
            <a:avLst/>
          </a:prstGeom>
        </p:spPr>
        <p:txBody>
          <a:bodyPr wrap="square">
            <a:spAutoFit/>
          </a:bodyPr>
          <a:lstStyle/>
          <a:p>
            <a:pPr algn="just"/>
            <a:r>
              <a:rPr lang="en-US" sz="1400" b="1" dirty="0">
                <a:solidFill>
                  <a:srgbClr val="0070C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574417" y="1771650"/>
            <a:ext cx="7043165" cy="794433"/>
          </a:xfrm>
          <a:prstGeom prst="rect">
            <a:avLst/>
          </a:prstGeom>
        </p:spPr>
        <p:txBody>
          <a:bodyPr lIns="91425" tIns="91425" rIns="91425" bIns="91425" anchor="b" anchorCtr="0">
            <a:noAutofit/>
          </a:bodyPr>
          <a:lstStyle/>
          <a:p>
            <a:pPr lvl="0">
              <a:spcBef>
                <a:spcPts val="0"/>
              </a:spcBef>
              <a:buNone/>
            </a:pPr>
            <a:r>
              <a:rPr lang="en" sz="3600" dirty="0"/>
              <a:t>IN TWO OR </a:t>
            </a:r>
            <a:r>
              <a:rPr lang="en" sz="3600" b="1" dirty="0">
                <a:solidFill>
                  <a:srgbClr val="0070C0"/>
                </a:solidFill>
                <a:effectLst>
                  <a:outerShdw blurRad="38100" dist="38100" dir="2700000" algn="tl">
                    <a:srgbClr val="000000">
                      <a:alpha val="43137"/>
                    </a:srgbClr>
                  </a:outerShdw>
                </a:effectLst>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843360" y="2957606"/>
            <a:ext cx="2648549" cy="2031325"/>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702849" y="2926603"/>
            <a:ext cx="2648549" cy="2031325"/>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700091" y="2926603"/>
            <a:ext cx="2648549" cy="2031325"/>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AF0AA753-27D1-47D6-A180-FB7448DA19D2}"/>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0"/>
            <a:ext cx="12191999" cy="6858000"/>
          </a:xfrm>
          <a:prstGeom prst="rect">
            <a:avLst/>
          </a:prstGeom>
        </p:spPr>
      </p:pic>
      <p:sp>
        <p:nvSpPr>
          <p:cNvPr id="4" name="Title 1">
            <a:extLst>
              <a:ext uri="{FF2B5EF4-FFF2-40B4-BE49-F238E27FC236}">
                <a16:creationId xmlns:a16="http://schemas.microsoft.com/office/drawing/2014/main" id="{D86B98A6-52C8-4780-8716-AB700FBCA7D9}"/>
              </a:ext>
            </a:extLst>
          </p:cNvPr>
          <p:cNvSpPr txBox="1">
            <a:spLocks/>
          </p:cNvSpPr>
          <p:nvPr/>
        </p:nvSpPr>
        <p:spPr>
          <a:xfrm>
            <a:off x="190500" y="824355"/>
            <a:ext cx="4610100" cy="22998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3134092712"/>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881332" y="702278"/>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b="1" dirty="0">
                <a:solidFill>
                  <a:srgbClr val="0070C0"/>
                </a:solidFill>
                <a:effectLst>
                  <a:outerShdw blurRad="38100" dist="38100" dir="2700000" algn="tl">
                    <a:srgbClr val="000000">
                      <a:alpha val="43137"/>
                    </a:srgbClr>
                  </a:outerShdw>
                </a:effectLst>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957058429"/>
              </p:ext>
            </p:extLst>
          </p:nvPr>
        </p:nvGraphicFramePr>
        <p:xfrm>
          <a:off x="2320925"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61499" y="1408522"/>
            <a:ext cx="845657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rgbClr val="0070C0"/>
                </a:solidFill>
                <a:effectLst>
                  <a:outerShdw blurRad="38100" dist="38100" dir="2700000" algn="tl">
                    <a:srgbClr val="000000">
                      <a:alpha val="43137"/>
                    </a:srgbClr>
                  </a:outerShdw>
                </a:effectLst>
              </a:rPr>
              <a:t>DATA</a:t>
            </a:r>
            <a:endParaRPr lang="en" sz="3600" b="1" dirty="0">
              <a:solidFill>
                <a:srgbClr val="0070C0"/>
              </a:solidFill>
              <a:effectLst>
                <a:outerShdw blurRad="38100" dist="38100" dir="2700000" algn="tl">
                  <a:srgbClr val="000000">
                    <a:alpha val="43137"/>
                  </a:srgbClr>
                </a:outerShdw>
              </a:effectLst>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112589093"/>
              </p:ext>
            </p:extLst>
          </p:nvPr>
        </p:nvGraphicFramePr>
        <p:xfrm>
          <a:off x="2932058" y="2103305"/>
          <a:ext cx="6327884" cy="3573655"/>
        </p:xfrm>
        <a:graphic>
          <a:graphicData uri="http://schemas.openxmlformats.org/drawingml/2006/table">
            <a:tbl>
              <a:tblPr firstRow="1" bandRow="1">
                <a:tableStyleId>{21E4AEA4-8DFA-4A89-87EB-49C32662AFE0}</a:tableStyleId>
              </a:tblPr>
              <a:tblGrid>
                <a:gridCol w="1581971">
                  <a:extLst>
                    <a:ext uri="{9D8B030D-6E8A-4147-A177-3AD203B41FA5}">
                      <a16:colId xmlns:a16="http://schemas.microsoft.com/office/drawing/2014/main" val="4287316403"/>
                    </a:ext>
                  </a:extLst>
                </a:gridCol>
                <a:gridCol w="1581971">
                  <a:extLst>
                    <a:ext uri="{9D8B030D-6E8A-4147-A177-3AD203B41FA5}">
                      <a16:colId xmlns:a16="http://schemas.microsoft.com/office/drawing/2014/main" val="1902235641"/>
                    </a:ext>
                  </a:extLst>
                </a:gridCol>
                <a:gridCol w="1581971">
                  <a:extLst>
                    <a:ext uri="{9D8B030D-6E8A-4147-A177-3AD203B41FA5}">
                      <a16:colId xmlns:a16="http://schemas.microsoft.com/office/drawing/2014/main" val="3162900589"/>
                    </a:ext>
                  </a:extLst>
                </a:gridCol>
                <a:gridCol w="1581971">
                  <a:extLst>
                    <a:ext uri="{9D8B030D-6E8A-4147-A177-3AD203B41FA5}">
                      <a16:colId xmlns:a16="http://schemas.microsoft.com/office/drawing/2014/main" val="2921416807"/>
                    </a:ext>
                  </a:extLst>
                </a:gridCol>
              </a:tblGrid>
              <a:tr h="331409">
                <a:tc>
                  <a:txBody>
                    <a:bodyPr/>
                    <a:lstStyle/>
                    <a:p>
                      <a:pPr algn="ctr"/>
                      <a:r>
                        <a:rPr lang="en-US" sz="1500" dirty="0"/>
                        <a:t>DATA</a:t>
                      </a:r>
                    </a:p>
                  </a:txBody>
                  <a:tcPr marL="78283" marR="78283" marT="39142" marB="39142"/>
                </a:tc>
                <a:tc>
                  <a:txBody>
                    <a:bodyPr/>
                    <a:lstStyle/>
                    <a:p>
                      <a:pPr algn="ctr"/>
                      <a:r>
                        <a:rPr lang="en-US" sz="1500" dirty="0"/>
                        <a:t>DATA</a:t>
                      </a:r>
                    </a:p>
                  </a:txBody>
                  <a:tcPr marL="78283" marR="78283" marT="39142" marB="39142"/>
                </a:tc>
                <a:tc>
                  <a:txBody>
                    <a:bodyPr/>
                    <a:lstStyle/>
                    <a:p>
                      <a:pPr algn="ctr"/>
                      <a:r>
                        <a:rPr lang="en-US" sz="1500" dirty="0"/>
                        <a:t>MORE DATA</a:t>
                      </a:r>
                    </a:p>
                  </a:txBody>
                  <a:tcPr marL="78283" marR="78283" marT="39142" marB="39142"/>
                </a:tc>
                <a:tc>
                  <a:txBody>
                    <a:bodyPr/>
                    <a:lstStyle/>
                    <a:p>
                      <a:pPr algn="ctr"/>
                      <a:r>
                        <a:rPr lang="en-US" sz="1500" dirty="0"/>
                        <a:t>LOTS OF DATA</a:t>
                      </a:r>
                    </a:p>
                  </a:txBody>
                  <a:tcPr marL="78283" marR="78283" marT="39142" marB="39142"/>
                </a:tc>
                <a:extLst>
                  <a:ext uri="{0D108BD9-81ED-4DB2-BD59-A6C34878D82A}">
                    <a16:rowId xmlns:a16="http://schemas.microsoft.com/office/drawing/2014/main" val="3132156098"/>
                  </a:ext>
                </a:extLst>
              </a:tr>
              <a:tr h="463178">
                <a:tc>
                  <a:txBody>
                    <a:bodyPr/>
                    <a:lstStyle/>
                    <a:p>
                      <a:endParaRPr lang="en-US" sz="1500"/>
                    </a:p>
                  </a:txBody>
                  <a:tcPr marL="78283" marR="78283" marT="39142" marB="39142"/>
                </a:tc>
                <a:tc>
                  <a:txBody>
                    <a:bodyPr/>
                    <a:lstStyle/>
                    <a:p>
                      <a:endParaRPr lang="en-US" sz="1500" dirty="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extLst>
                  <a:ext uri="{0D108BD9-81ED-4DB2-BD59-A6C34878D82A}">
                    <a16:rowId xmlns:a16="http://schemas.microsoft.com/office/drawing/2014/main" val="1140749153"/>
                  </a:ext>
                </a:extLst>
              </a:tr>
              <a:tr h="463178">
                <a:tc>
                  <a:txBody>
                    <a:bodyPr/>
                    <a:lstStyle/>
                    <a:p>
                      <a:endParaRPr lang="en-US" sz="1500" dirty="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extLst>
                  <a:ext uri="{0D108BD9-81ED-4DB2-BD59-A6C34878D82A}">
                    <a16:rowId xmlns:a16="http://schemas.microsoft.com/office/drawing/2014/main" val="2813096950"/>
                  </a:ext>
                </a:extLst>
              </a:tr>
              <a:tr h="463178">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extLst>
                  <a:ext uri="{0D108BD9-81ED-4DB2-BD59-A6C34878D82A}">
                    <a16:rowId xmlns:a16="http://schemas.microsoft.com/office/drawing/2014/main" val="3324557131"/>
                  </a:ext>
                </a:extLst>
              </a:tr>
              <a:tr h="463178">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extLst>
                  <a:ext uri="{0D108BD9-81ED-4DB2-BD59-A6C34878D82A}">
                    <a16:rowId xmlns:a16="http://schemas.microsoft.com/office/drawing/2014/main" val="1120665361"/>
                  </a:ext>
                </a:extLst>
              </a:tr>
              <a:tr h="463178">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extLst>
                  <a:ext uri="{0D108BD9-81ED-4DB2-BD59-A6C34878D82A}">
                    <a16:rowId xmlns:a16="http://schemas.microsoft.com/office/drawing/2014/main" val="3810860564"/>
                  </a:ext>
                </a:extLst>
              </a:tr>
              <a:tr h="463178">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extLst>
                  <a:ext uri="{0D108BD9-81ED-4DB2-BD59-A6C34878D82A}">
                    <a16:rowId xmlns:a16="http://schemas.microsoft.com/office/drawing/2014/main" val="825413436"/>
                  </a:ext>
                </a:extLst>
              </a:tr>
              <a:tr h="463178">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a:p>
                  </a:txBody>
                  <a:tcPr marL="78283" marR="78283" marT="39142" marB="39142"/>
                </a:tc>
                <a:tc>
                  <a:txBody>
                    <a:bodyPr/>
                    <a:lstStyle/>
                    <a:p>
                      <a:endParaRPr lang="en-US" sz="1500" dirty="0"/>
                    </a:p>
                  </a:txBody>
                  <a:tcPr marL="78283" marR="78283" marT="39142" marB="39142"/>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908122" y="38519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solidFill>
                  <a:srgbClr val="0070C0"/>
                </a:solidFill>
                <a:effectLst>
                  <a:outerShdw blurRad="38100" dist="38100" dir="2700000" algn="tl">
                    <a:srgbClr val="000000">
                      <a:alpha val="43137"/>
                    </a:srgbClr>
                  </a:outerShdw>
                </a:effectLst>
              </a:rPr>
              <a:t>MAPS</a:t>
            </a:r>
          </a:p>
        </p:txBody>
      </p:sp>
      <p:grpSp>
        <p:nvGrpSpPr>
          <p:cNvPr id="10" name="Group 9"/>
          <p:cNvGrpSpPr/>
          <p:nvPr/>
        </p:nvGrpSpPr>
        <p:grpSpPr>
          <a:xfrm>
            <a:off x="1033111" y="1412606"/>
            <a:ext cx="10389632" cy="4949842"/>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51000" y="1947883"/>
              <a:ext cx="887166" cy="268297"/>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1765759" y="239534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71364" y="383032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94187" y="328037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11" name="Frame 10">
            <a:extLst>
              <a:ext uri="{FF2B5EF4-FFF2-40B4-BE49-F238E27FC236}">
                <a16:creationId xmlns:a16="http://schemas.microsoft.com/office/drawing/2014/main" id="{4CB002AC-DB98-43A5-86A5-70C7E7C505A8}"/>
              </a:ext>
            </a:extLst>
          </p:cNvPr>
          <p:cNvSpPr/>
          <p:nvPr/>
        </p:nvSpPr>
        <p:spPr>
          <a:xfrm>
            <a:off x="295275" y="276225"/>
            <a:ext cx="11601450" cy="6305550"/>
          </a:xfrm>
          <a:prstGeom prst="frame">
            <a:avLst>
              <a:gd name="adj1" fmla="val 624"/>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19" name="Diagram 18">
            <a:extLst>
              <a:ext uri="{FF2B5EF4-FFF2-40B4-BE49-F238E27FC236}">
                <a16:creationId xmlns:a16="http://schemas.microsoft.com/office/drawing/2014/main" id="{3D832062-ED99-4531-A006-1BD7389BB99C}"/>
              </a:ext>
            </a:extLst>
          </p:cNvPr>
          <p:cNvGraphicFramePr/>
          <p:nvPr>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0" name="TextBox 19">
            <a:extLst>
              <a:ext uri="{FF2B5EF4-FFF2-40B4-BE49-F238E27FC236}">
                <a16:creationId xmlns:a16="http://schemas.microsoft.com/office/drawing/2014/main" id="{71259466-5312-4347-9047-D339BBE15549}"/>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chemeClr val="accent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1" name="TextBox 20">
            <a:extLst>
              <a:ext uri="{FF2B5EF4-FFF2-40B4-BE49-F238E27FC236}">
                <a16:creationId xmlns:a16="http://schemas.microsoft.com/office/drawing/2014/main" id="{A3E0F4BE-D287-41CD-9C22-0D4DB0041BF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THIRD STEP </a:t>
            </a:r>
          </a:p>
          <a:p>
            <a:pPr algn="just"/>
            <a:r>
              <a:rPr lang="en-US" sz="1200" dirty="0">
                <a:solidFill>
                  <a:schemeClr val="bg1"/>
                </a:solidFill>
                <a:latin typeface="Roboto" pitchFamily="2" charset="0"/>
                <a:ea typeface="Roboto" pitchFamily="2" charset="0"/>
                <a:cs typeface="Lato" panose="020F0502020204030203" pitchFamily="34" charset="0"/>
              </a:rPr>
              <a:t>Here </a:t>
            </a:r>
            <a:r>
              <a:rPr lang="en-US" sz="1200" dirty="0">
                <a:latin typeface="Roboto" pitchFamily="2" charset="0"/>
                <a:ea typeface="Roboto" pitchFamily="2" charset="0"/>
                <a:cs typeface="Lato" panose="020F0502020204030203" pitchFamily="34" charset="0"/>
              </a:rPr>
              <a:t>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2" name="TextBox 21">
            <a:extLst>
              <a:ext uri="{FF2B5EF4-FFF2-40B4-BE49-F238E27FC236}">
                <a16:creationId xmlns:a16="http://schemas.microsoft.com/office/drawing/2014/main" id="{468BFC09-681A-44E0-A807-DF846D370AE4}"/>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3" name="TextBox 22">
            <a:extLst>
              <a:ext uri="{FF2B5EF4-FFF2-40B4-BE49-F238E27FC236}">
                <a16:creationId xmlns:a16="http://schemas.microsoft.com/office/drawing/2014/main" id="{96023A09-0E49-44B9-B961-1C3059CA616D}"/>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00206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4" name="Rectangle 23">
            <a:extLst>
              <a:ext uri="{FF2B5EF4-FFF2-40B4-BE49-F238E27FC236}">
                <a16:creationId xmlns:a16="http://schemas.microsoft.com/office/drawing/2014/main" id="{783E22F3-439A-45E7-B248-B84FE1CEA286}"/>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bg2">
                    <a:lumMod val="50000"/>
                  </a:schemeClr>
                </a:solidFill>
                <a:latin typeface="Roboto" pitchFamily="2" charset="0"/>
                <a:ea typeface="Roboto" pitchFamily="2" charset="0"/>
                <a:cs typeface="Lato" panose="020F0502020204030203" pitchFamily="34" charset="0"/>
              </a:rPr>
              <a:t>OUR PROCESS IS </a:t>
            </a:r>
            <a:r>
              <a:rPr lang="en-US" sz="4000" b="1" cap="none" spc="0" dirty="0">
                <a:ln w="0"/>
                <a:solidFill>
                  <a:srgbClr val="002060"/>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25" name="Shape 440">
            <a:extLst>
              <a:ext uri="{FF2B5EF4-FFF2-40B4-BE49-F238E27FC236}">
                <a16:creationId xmlns:a16="http://schemas.microsoft.com/office/drawing/2014/main" id="{FB02476C-14D7-4557-84A4-767508E8A143}"/>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206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503">
            <a:extLst>
              <a:ext uri="{FF2B5EF4-FFF2-40B4-BE49-F238E27FC236}">
                <a16:creationId xmlns:a16="http://schemas.microsoft.com/office/drawing/2014/main" id="{FE7A6883-49CF-49BB-97F2-C9D446E5C43D}"/>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206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541">
            <a:extLst>
              <a:ext uri="{FF2B5EF4-FFF2-40B4-BE49-F238E27FC236}">
                <a16:creationId xmlns:a16="http://schemas.microsoft.com/office/drawing/2014/main" id="{748C9A8F-B288-4BAE-928F-83D39D3C4304}"/>
              </a:ext>
            </a:extLst>
          </p:cNvPr>
          <p:cNvGrpSpPr/>
          <p:nvPr/>
        </p:nvGrpSpPr>
        <p:grpSpPr>
          <a:xfrm>
            <a:off x="6995561" y="3183510"/>
            <a:ext cx="471571" cy="446974"/>
            <a:chOff x="5300400" y="3670175"/>
            <a:chExt cx="421300" cy="399325"/>
          </a:xfrm>
          <a:solidFill>
            <a:srgbClr val="002060"/>
          </a:solidFill>
          <a:effectLst>
            <a:outerShdw blurRad="50800" dist="38100" algn="l" rotWithShape="0">
              <a:prstClr val="black">
                <a:alpha val="23000"/>
              </a:prstClr>
            </a:outerShdw>
          </a:effectLst>
        </p:grpSpPr>
        <p:sp>
          <p:nvSpPr>
            <p:cNvPr id="28" name="Shape 542">
              <a:extLst>
                <a:ext uri="{FF2B5EF4-FFF2-40B4-BE49-F238E27FC236}">
                  <a16:creationId xmlns:a16="http://schemas.microsoft.com/office/drawing/2014/main" id="{B14F5120-1B14-48AD-84C3-A8D71859B5B1}"/>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543">
              <a:extLst>
                <a:ext uri="{FF2B5EF4-FFF2-40B4-BE49-F238E27FC236}">
                  <a16:creationId xmlns:a16="http://schemas.microsoft.com/office/drawing/2014/main" id="{A44D9C99-E6D7-44DF-958F-49550D505613}"/>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544">
              <a:extLst>
                <a:ext uri="{FF2B5EF4-FFF2-40B4-BE49-F238E27FC236}">
                  <a16:creationId xmlns:a16="http://schemas.microsoft.com/office/drawing/2014/main" id="{9281C7AC-D591-4E44-835B-655A82720443}"/>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545">
              <a:extLst>
                <a:ext uri="{FF2B5EF4-FFF2-40B4-BE49-F238E27FC236}">
                  <a16:creationId xmlns:a16="http://schemas.microsoft.com/office/drawing/2014/main" id="{1E6A872F-82FB-4EB2-86C7-E7DB19AC7315}"/>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546">
              <a:extLst>
                <a:ext uri="{FF2B5EF4-FFF2-40B4-BE49-F238E27FC236}">
                  <a16:creationId xmlns:a16="http://schemas.microsoft.com/office/drawing/2014/main" id="{F0E00746-7B67-4F9F-A09B-44D4A0B61D6D}"/>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3" name="Shape 551">
            <a:extLst>
              <a:ext uri="{FF2B5EF4-FFF2-40B4-BE49-F238E27FC236}">
                <a16:creationId xmlns:a16="http://schemas.microsoft.com/office/drawing/2014/main" id="{A5768041-2138-44FB-9114-0B4EC462760D}"/>
              </a:ext>
            </a:extLst>
          </p:cNvPr>
          <p:cNvGrpSpPr/>
          <p:nvPr/>
        </p:nvGrpSpPr>
        <p:grpSpPr>
          <a:xfrm>
            <a:off x="9110545" y="3172219"/>
            <a:ext cx="496196" cy="496224"/>
            <a:chOff x="570875" y="4322250"/>
            <a:chExt cx="443300" cy="443325"/>
          </a:xfrm>
          <a:solidFill>
            <a:srgbClr val="002060"/>
          </a:solidFill>
          <a:effectLst>
            <a:outerShdw blurRad="50800" dist="38100" algn="l" rotWithShape="0">
              <a:prstClr val="black">
                <a:alpha val="23000"/>
              </a:prstClr>
            </a:outerShdw>
          </a:effectLst>
        </p:grpSpPr>
        <p:sp>
          <p:nvSpPr>
            <p:cNvPr id="34" name="Shape 552">
              <a:extLst>
                <a:ext uri="{FF2B5EF4-FFF2-40B4-BE49-F238E27FC236}">
                  <a16:creationId xmlns:a16="http://schemas.microsoft.com/office/drawing/2014/main" id="{B8B9C0A9-E23B-4919-8801-6BEF7D49BAAF}"/>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553">
              <a:extLst>
                <a:ext uri="{FF2B5EF4-FFF2-40B4-BE49-F238E27FC236}">
                  <a16:creationId xmlns:a16="http://schemas.microsoft.com/office/drawing/2014/main" id="{0462687A-5A3C-494B-B8B9-B856C427EB64}"/>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554">
              <a:extLst>
                <a:ext uri="{FF2B5EF4-FFF2-40B4-BE49-F238E27FC236}">
                  <a16:creationId xmlns:a16="http://schemas.microsoft.com/office/drawing/2014/main" id="{A99CEE56-90A5-489B-9EE5-4F54C7A256E1}"/>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555">
              <a:extLst>
                <a:ext uri="{FF2B5EF4-FFF2-40B4-BE49-F238E27FC236}">
                  <a16:creationId xmlns:a16="http://schemas.microsoft.com/office/drawing/2014/main" id="{B41AFC66-6941-4FCF-B9A2-1BB2EA6B941B}"/>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8" name="Rectangle 37">
            <a:extLst>
              <a:ext uri="{FF2B5EF4-FFF2-40B4-BE49-F238E27FC236}">
                <a16:creationId xmlns:a16="http://schemas.microsoft.com/office/drawing/2014/main" id="{1FDA3B63-FD61-4D5D-9B4C-0A8A0C42E8C6}"/>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19" name="Straight Connector 18">
            <a:extLst>
              <a:ext uri="{FF2B5EF4-FFF2-40B4-BE49-F238E27FC236}">
                <a16:creationId xmlns:a16="http://schemas.microsoft.com/office/drawing/2014/main" id="{E484EF46-7842-4827-9B79-A4108C80C145}"/>
              </a:ext>
            </a:extLst>
          </p:cNvPr>
          <p:cNvCxnSpPr/>
          <p:nvPr/>
        </p:nvCxnSpPr>
        <p:spPr>
          <a:xfrm>
            <a:off x="9391352" y="1239365"/>
            <a:ext cx="1531869" cy="0"/>
          </a:xfrm>
          <a:prstGeom prst="line">
            <a:avLst/>
          </a:prstGeom>
          <a:ln w="38100">
            <a:solidFill>
              <a:srgbClr val="00206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a:extLst>
              <a:ext uri="{FF2B5EF4-FFF2-40B4-BE49-F238E27FC236}">
                <a16:creationId xmlns:a16="http://schemas.microsoft.com/office/drawing/2014/main" id="{57FEF03F-6AF2-44A2-93EA-A5AC9F0DACE6}"/>
              </a:ext>
            </a:extLst>
          </p:cNvPr>
          <p:cNvCxnSpPr/>
          <p:nvPr/>
        </p:nvCxnSpPr>
        <p:spPr>
          <a:xfrm flipH="1">
            <a:off x="10843988" y="1056805"/>
            <a:ext cx="28433" cy="4553442"/>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21" name="Straight Connector 20">
            <a:extLst>
              <a:ext uri="{FF2B5EF4-FFF2-40B4-BE49-F238E27FC236}">
                <a16:creationId xmlns:a16="http://schemas.microsoft.com/office/drawing/2014/main" id="{A0DF3C3F-4308-4E10-ADB7-39A80A808AC5}"/>
              </a:ext>
            </a:extLst>
          </p:cNvPr>
          <p:cNvCxnSpPr/>
          <p:nvPr/>
        </p:nvCxnSpPr>
        <p:spPr>
          <a:xfrm>
            <a:off x="8633384" y="5716481"/>
            <a:ext cx="2195856" cy="13711"/>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a:extLst>
              <a:ext uri="{FF2B5EF4-FFF2-40B4-BE49-F238E27FC236}">
                <a16:creationId xmlns:a16="http://schemas.microsoft.com/office/drawing/2014/main" id="{3917A640-65E4-4B00-A3ED-6004D8251DD8}"/>
              </a:ext>
            </a:extLst>
          </p:cNvPr>
          <p:cNvCxnSpPr/>
          <p:nvPr/>
        </p:nvCxnSpPr>
        <p:spPr>
          <a:xfrm rot="5400000">
            <a:off x="7455383" y="4479395"/>
            <a:ext cx="2400487" cy="14989"/>
          </a:xfrm>
          <a:prstGeom prst="line">
            <a:avLst/>
          </a:prstGeom>
          <a:ln w="38100">
            <a:solidFill>
              <a:schemeClr val="accent3">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3" name="Straight Connector 22">
            <a:extLst>
              <a:ext uri="{FF2B5EF4-FFF2-40B4-BE49-F238E27FC236}">
                <a16:creationId xmlns:a16="http://schemas.microsoft.com/office/drawing/2014/main" id="{DC6E0065-AB64-4326-97CF-0529DD0A6EB2}"/>
              </a:ext>
            </a:extLst>
          </p:cNvPr>
          <p:cNvCxnSpPr/>
          <p:nvPr/>
        </p:nvCxnSpPr>
        <p:spPr>
          <a:xfrm>
            <a:off x="6188821" y="3278921"/>
            <a:ext cx="2474300" cy="15450"/>
          </a:xfrm>
          <a:prstGeom prst="line">
            <a:avLst/>
          </a:prstGeom>
          <a:ln w="38100">
            <a:solidFill>
              <a:schemeClr val="accent3">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a:extLst>
              <a:ext uri="{FF2B5EF4-FFF2-40B4-BE49-F238E27FC236}">
                <a16:creationId xmlns:a16="http://schemas.microsoft.com/office/drawing/2014/main" id="{180452B4-9514-4E0A-8C60-517E8BBE562D}"/>
              </a:ext>
            </a:extLst>
          </p:cNvPr>
          <p:cNvCxnSpPr/>
          <p:nvPr/>
        </p:nvCxnSpPr>
        <p:spPr>
          <a:xfrm flipH="1">
            <a:off x="6333353" y="3380047"/>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5" name="Straight Connector 24">
            <a:extLst>
              <a:ext uri="{FF2B5EF4-FFF2-40B4-BE49-F238E27FC236}">
                <a16:creationId xmlns:a16="http://schemas.microsoft.com/office/drawing/2014/main" id="{91E4D257-88CA-4E89-AA2E-22A16066A936}"/>
              </a:ext>
            </a:extLst>
          </p:cNvPr>
          <p:cNvCxnSpPr/>
          <p:nvPr/>
        </p:nvCxnSpPr>
        <p:spPr>
          <a:xfrm>
            <a:off x="3329877" y="4957205"/>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6" name="Straight Connector 25">
            <a:extLst>
              <a:ext uri="{FF2B5EF4-FFF2-40B4-BE49-F238E27FC236}">
                <a16:creationId xmlns:a16="http://schemas.microsoft.com/office/drawing/2014/main" id="{8123546F-AA05-4CBB-87B2-D504B2286A34}"/>
              </a:ext>
            </a:extLst>
          </p:cNvPr>
          <p:cNvCxnSpPr/>
          <p:nvPr/>
        </p:nvCxnSpPr>
        <p:spPr>
          <a:xfrm rot="5400000">
            <a:off x="2107149" y="3353299"/>
            <a:ext cx="2400487" cy="14989"/>
          </a:xfrm>
          <a:prstGeom prst="line">
            <a:avLst/>
          </a:prstGeom>
          <a:ln w="38100">
            <a:solidFill>
              <a:schemeClr val="bg2">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7" name="Straight Connector 26">
            <a:extLst>
              <a:ext uri="{FF2B5EF4-FFF2-40B4-BE49-F238E27FC236}">
                <a16:creationId xmlns:a16="http://schemas.microsoft.com/office/drawing/2014/main" id="{DD7A44C4-5486-4CC5-8614-46A8BC260E25}"/>
              </a:ext>
            </a:extLst>
          </p:cNvPr>
          <p:cNvCxnSpPr/>
          <p:nvPr/>
        </p:nvCxnSpPr>
        <p:spPr>
          <a:xfrm>
            <a:off x="914400" y="1778083"/>
            <a:ext cx="2400487" cy="14989"/>
          </a:xfrm>
          <a:prstGeom prst="line">
            <a:avLst/>
          </a:prstGeom>
          <a:ln w="38100">
            <a:solidFill>
              <a:schemeClr val="tx2">
                <a:lumMod val="40000"/>
                <a:lumOff val="60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28" name="Group 27">
            <a:extLst>
              <a:ext uri="{FF2B5EF4-FFF2-40B4-BE49-F238E27FC236}">
                <a16:creationId xmlns:a16="http://schemas.microsoft.com/office/drawing/2014/main" id="{2BFF52F6-52E3-489B-B191-4175CF0ECABD}"/>
              </a:ext>
            </a:extLst>
          </p:cNvPr>
          <p:cNvGrpSpPr/>
          <p:nvPr/>
        </p:nvGrpSpPr>
        <p:grpSpPr>
          <a:xfrm>
            <a:off x="2637457" y="1115642"/>
            <a:ext cx="1354861" cy="1354861"/>
            <a:chOff x="1438244" y="995722"/>
            <a:chExt cx="1396958" cy="1396958"/>
          </a:xfrm>
        </p:grpSpPr>
        <p:sp>
          <p:nvSpPr>
            <p:cNvPr id="29" name="Oval 28">
              <a:extLst>
                <a:ext uri="{FF2B5EF4-FFF2-40B4-BE49-F238E27FC236}">
                  <a16:creationId xmlns:a16="http://schemas.microsoft.com/office/drawing/2014/main" id="{E8666359-0165-4C03-8306-5BED2C707764}"/>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a:extLst>
                <a:ext uri="{FF2B5EF4-FFF2-40B4-BE49-F238E27FC236}">
                  <a16:creationId xmlns:a16="http://schemas.microsoft.com/office/drawing/2014/main" id="{33FCE54F-6AE7-4836-AE9A-A03BD454094A}"/>
                </a:ext>
              </a:extLst>
            </p:cNvPr>
            <p:cNvSpPr/>
            <p:nvPr/>
          </p:nvSpPr>
          <p:spPr>
            <a:xfrm>
              <a:off x="1581267" y="1138745"/>
              <a:ext cx="1110912" cy="1110912"/>
            </a:xfrm>
            <a:prstGeom prst="ellipse">
              <a:avLst/>
            </a:prstGeom>
            <a:solidFill>
              <a:schemeClr val="bg2">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 name="Group 30">
            <a:extLst>
              <a:ext uri="{FF2B5EF4-FFF2-40B4-BE49-F238E27FC236}">
                <a16:creationId xmlns:a16="http://schemas.microsoft.com/office/drawing/2014/main" id="{670A6486-9591-4C7C-870C-36B8FE470D00}"/>
              </a:ext>
            </a:extLst>
          </p:cNvPr>
          <p:cNvGrpSpPr/>
          <p:nvPr/>
        </p:nvGrpSpPr>
        <p:grpSpPr>
          <a:xfrm>
            <a:off x="2637457" y="4251084"/>
            <a:ext cx="1354861" cy="1354861"/>
            <a:chOff x="1438244" y="995722"/>
            <a:chExt cx="1396958" cy="1396958"/>
          </a:xfrm>
        </p:grpSpPr>
        <p:sp>
          <p:nvSpPr>
            <p:cNvPr id="32" name="Oval 31">
              <a:extLst>
                <a:ext uri="{FF2B5EF4-FFF2-40B4-BE49-F238E27FC236}">
                  <a16:creationId xmlns:a16="http://schemas.microsoft.com/office/drawing/2014/main" id="{E647E99E-73A3-4F25-B6B7-D79D720B97F7}"/>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3" name="Oval 32">
              <a:extLst>
                <a:ext uri="{FF2B5EF4-FFF2-40B4-BE49-F238E27FC236}">
                  <a16:creationId xmlns:a16="http://schemas.microsoft.com/office/drawing/2014/main" id="{A8BCB0C7-5968-4B46-9E01-2ED4F9E72268}"/>
                </a:ext>
              </a:extLst>
            </p:cNvPr>
            <p:cNvSpPr/>
            <p:nvPr/>
          </p:nvSpPr>
          <p:spPr>
            <a:xfrm>
              <a:off x="1581267" y="1138745"/>
              <a:ext cx="1110912" cy="1110912"/>
            </a:xfrm>
            <a:prstGeom prst="ellipse">
              <a:avLst/>
            </a:prstGeom>
            <a:solidFill>
              <a:schemeClr val="tx2">
                <a:lumMod val="60000"/>
                <a:lumOff val="4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34" name="Group 33">
            <a:extLst>
              <a:ext uri="{FF2B5EF4-FFF2-40B4-BE49-F238E27FC236}">
                <a16:creationId xmlns:a16="http://schemas.microsoft.com/office/drawing/2014/main" id="{4725ACE9-3F0E-46A6-845A-411B68A2B179}"/>
              </a:ext>
            </a:extLst>
          </p:cNvPr>
          <p:cNvGrpSpPr/>
          <p:nvPr/>
        </p:nvGrpSpPr>
        <p:grpSpPr>
          <a:xfrm>
            <a:off x="5647612" y="2609215"/>
            <a:ext cx="1354861" cy="1354861"/>
            <a:chOff x="1438244" y="995722"/>
            <a:chExt cx="1396958" cy="1396958"/>
          </a:xfrm>
        </p:grpSpPr>
        <p:sp>
          <p:nvSpPr>
            <p:cNvPr id="35" name="Oval 34">
              <a:extLst>
                <a:ext uri="{FF2B5EF4-FFF2-40B4-BE49-F238E27FC236}">
                  <a16:creationId xmlns:a16="http://schemas.microsoft.com/office/drawing/2014/main" id="{22B97710-3112-4C9E-94C6-AABB77DD5E22}"/>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6" name="Oval 35">
              <a:extLst>
                <a:ext uri="{FF2B5EF4-FFF2-40B4-BE49-F238E27FC236}">
                  <a16:creationId xmlns:a16="http://schemas.microsoft.com/office/drawing/2014/main" id="{FC81C150-96D4-4707-A4A8-29F974FA6783}"/>
                </a:ext>
              </a:extLst>
            </p:cNvPr>
            <p:cNvSpPr/>
            <p:nvPr/>
          </p:nvSpPr>
          <p:spPr>
            <a:xfrm>
              <a:off x="1581267" y="1138745"/>
              <a:ext cx="1110912" cy="1110912"/>
            </a:xfrm>
            <a:prstGeom prst="ellipse">
              <a:avLst/>
            </a:prstGeom>
            <a:solidFill>
              <a:schemeClr val="accent2">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37" name="Group 36">
            <a:extLst>
              <a:ext uri="{FF2B5EF4-FFF2-40B4-BE49-F238E27FC236}">
                <a16:creationId xmlns:a16="http://schemas.microsoft.com/office/drawing/2014/main" id="{5B9B3288-5BEE-4977-866E-65B4F4BD572D}"/>
              </a:ext>
            </a:extLst>
          </p:cNvPr>
          <p:cNvGrpSpPr/>
          <p:nvPr/>
        </p:nvGrpSpPr>
        <p:grpSpPr>
          <a:xfrm>
            <a:off x="10180001" y="561935"/>
            <a:ext cx="1354861" cy="1354861"/>
            <a:chOff x="1438244" y="995722"/>
            <a:chExt cx="1396958" cy="1396958"/>
          </a:xfrm>
        </p:grpSpPr>
        <p:sp>
          <p:nvSpPr>
            <p:cNvPr id="38" name="Oval 37">
              <a:extLst>
                <a:ext uri="{FF2B5EF4-FFF2-40B4-BE49-F238E27FC236}">
                  <a16:creationId xmlns:a16="http://schemas.microsoft.com/office/drawing/2014/main" id="{7FE56FC3-EFB9-44CA-B719-72AEB7CA6423}"/>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9" name="Oval 38">
              <a:extLst>
                <a:ext uri="{FF2B5EF4-FFF2-40B4-BE49-F238E27FC236}">
                  <a16:creationId xmlns:a16="http://schemas.microsoft.com/office/drawing/2014/main" id="{FDAA5187-3367-4D2C-8ECE-252DAC6BA25C}"/>
                </a:ext>
              </a:extLst>
            </p:cNvPr>
            <p:cNvSpPr/>
            <p:nvPr/>
          </p:nvSpPr>
          <p:spPr>
            <a:xfrm>
              <a:off x="1581267" y="1138745"/>
              <a:ext cx="1110912" cy="1110912"/>
            </a:xfrm>
            <a:prstGeom prst="ellipse">
              <a:avLst/>
            </a:prstGeom>
            <a:solidFill>
              <a:srgbClr val="00206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40" name="Group 39">
            <a:extLst>
              <a:ext uri="{FF2B5EF4-FFF2-40B4-BE49-F238E27FC236}">
                <a16:creationId xmlns:a16="http://schemas.microsoft.com/office/drawing/2014/main" id="{8C8884C1-CFD0-40CE-8186-2158F7C11E90}"/>
              </a:ext>
            </a:extLst>
          </p:cNvPr>
          <p:cNvGrpSpPr/>
          <p:nvPr/>
        </p:nvGrpSpPr>
        <p:grpSpPr>
          <a:xfrm>
            <a:off x="7985691" y="5033446"/>
            <a:ext cx="1354861" cy="1354861"/>
            <a:chOff x="1438244" y="995722"/>
            <a:chExt cx="1396958" cy="1396958"/>
          </a:xfrm>
        </p:grpSpPr>
        <p:sp>
          <p:nvSpPr>
            <p:cNvPr id="41" name="Oval 40">
              <a:extLst>
                <a:ext uri="{FF2B5EF4-FFF2-40B4-BE49-F238E27FC236}">
                  <a16:creationId xmlns:a16="http://schemas.microsoft.com/office/drawing/2014/main" id="{A40E49B7-43C0-4480-A277-A85AF09BB70B}"/>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2" name="Oval 41">
              <a:extLst>
                <a:ext uri="{FF2B5EF4-FFF2-40B4-BE49-F238E27FC236}">
                  <a16:creationId xmlns:a16="http://schemas.microsoft.com/office/drawing/2014/main" id="{9E17E25A-17A4-40B5-9FCF-32F181C6F0D0}"/>
                </a:ext>
              </a:extLst>
            </p:cNvPr>
            <p:cNvSpPr/>
            <p:nvPr/>
          </p:nvSpPr>
          <p:spPr>
            <a:xfrm>
              <a:off x="1581267" y="1138745"/>
              <a:ext cx="1110912" cy="1110912"/>
            </a:xfrm>
            <a:prstGeom prst="ellipse">
              <a:avLst/>
            </a:prstGeom>
            <a:solidFill>
              <a:srgbClr val="00B0F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43" name="TextBox 42">
            <a:extLst>
              <a:ext uri="{FF2B5EF4-FFF2-40B4-BE49-F238E27FC236}">
                <a16:creationId xmlns:a16="http://schemas.microsoft.com/office/drawing/2014/main" id="{19E2D0CD-7742-4851-8E6F-B2EF624312D2}"/>
              </a:ext>
            </a:extLst>
          </p:cNvPr>
          <p:cNvSpPr txBox="1"/>
          <p:nvPr/>
        </p:nvSpPr>
        <p:spPr>
          <a:xfrm>
            <a:off x="234886" y="4417893"/>
            <a:ext cx="2363076" cy="1231106"/>
          </a:xfrm>
          <a:prstGeom prst="rect">
            <a:avLst/>
          </a:prstGeom>
          <a:noFill/>
        </p:spPr>
        <p:txBody>
          <a:bodyPr wrap="square" rtlCol="0">
            <a:spAutoFit/>
          </a:bodyPr>
          <a:lstStyle/>
          <a:p>
            <a:r>
              <a:rPr lang="en-US" b="1" dirty="0">
                <a:solidFill>
                  <a:schemeClr val="accent1">
                    <a:lumMod val="75000"/>
                  </a:schemeClr>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4" name="Freeform 26">
            <a:extLst>
              <a:ext uri="{FF2B5EF4-FFF2-40B4-BE49-F238E27FC236}">
                <a16:creationId xmlns:a16="http://schemas.microsoft.com/office/drawing/2014/main" id="{6A50FE89-3F96-4F17-AC5F-FE02F53C9FDB}"/>
              </a:ext>
            </a:extLst>
          </p:cNvPr>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bg2">
              <a:lumMod val="75000"/>
            </a:schemeClr>
          </a:solidFill>
          <a:ln>
            <a:solidFill>
              <a:schemeClr val="tx2">
                <a:lumMod val="40000"/>
                <a:lumOff val="6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TextBox 44">
            <a:extLst>
              <a:ext uri="{FF2B5EF4-FFF2-40B4-BE49-F238E27FC236}">
                <a16:creationId xmlns:a16="http://schemas.microsoft.com/office/drawing/2014/main" id="{C8741FD6-5864-4C6A-BC43-3F27790FF89A}"/>
              </a:ext>
            </a:extLst>
          </p:cNvPr>
          <p:cNvSpPr txBox="1"/>
          <p:nvPr/>
        </p:nvSpPr>
        <p:spPr>
          <a:xfrm>
            <a:off x="206529" y="2102420"/>
            <a:ext cx="2363076" cy="1231106"/>
          </a:xfrm>
          <a:prstGeom prst="rect">
            <a:avLst/>
          </a:prstGeom>
          <a:noFill/>
        </p:spPr>
        <p:txBody>
          <a:bodyPr wrap="square" rtlCol="0">
            <a:spAutoFit/>
          </a:bodyPr>
          <a:lstStyle/>
          <a:p>
            <a:r>
              <a:rPr lang="en-US" b="1" dirty="0">
                <a:solidFill>
                  <a:schemeClr val="accent1">
                    <a:lumMod val="60000"/>
                    <a:lumOff val="40000"/>
                  </a:schemeClr>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TextBox 45">
            <a:extLst>
              <a:ext uri="{FF2B5EF4-FFF2-40B4-BE49-F238E27FC236}">
                <a16:creationId xmlns:a16="http://schemas.microsoft.com/office/drawing/2014/main" id="{A4971CC2-D07D-4F49-94A8-FAD3D6FB7A24}"/>
              </a:ext>
            </a:extLst>
          </p:cNvPr>
          <p:cNvSpPr txBox="1"/>
          <p:nvPr/>
        </p:nvSpPr>
        <p:spPr>
          <a:xfrm>
            <a:off x="3431559" y="2826842"/>
            <a:ext cx="2363076" cy="1231106"/>
          </a:xfrm>
          <a:prstGeom prst="rect">
            <a:avLst/>
          </a:prstGeom>
          <a:noFill/>
        </p:spPr>
        <p:txBody>
          <a:bodyPr wrap="square" rtlCol="0">
            <a:spAutoFit/>
          </a:bodyPr>
          <a:lstStyle/>
          <a:p>
            <a:r>
              <a:rPr lang="en-US" b="1" dirty="0">
                <a:solidFill>
                  <a:schemeClr val="accent3">
                    <a:lumMod val="75000"/>
                  </a:schemeClr>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7" name="Oval 46">
            <a:extLst>
              <a:ext uri="{FF2B5EF4-FFF2-40B4-BE49-F238E27FC236}">
                <a16:creationId xmlns:a16="http://schemas.microsoft.com/office/drawing/2014/main" id="{44F06877-7C56-467E-9B24-2850155EFE66}"/>
              </a:ext>
            </a:extLst>
          </p:cNvPr>
          <p:cNvSpPr/>
          <p:nvPr/>
        </p:nvSpPr>
        <p:spPr>
          <a:xfrm>
            <a:off x="9138899" y="1146476"/>
            <a:ext cx="211178" cy="211178"/>
          </a:xfrm>
          <a:prstGeom prst="ellipse">
            <a:avLst/>
          </a:prstGeom>
          <a:solidFill>
            <a:srgbClr val="002060"/>
          </a:solidFill>
          <a:ln>
            <a:solidFill>
              <a:srgbClr val="002060"/>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8" name="TextBox 47">
            <a:extLst>
              <a:ext uri="{FF2B5EF4-FFF2-40B4-BE49-F238E27FC236}">
                <a16:creationId xmlns:a16="http://schemas.microsoft.com/office/drawing/2014/main" id="{30320EF4-3249-45F9-977A-954B0922F8E4}"/>
              </a:ext>
            </a:extLst>
          </p:cNvPr>
          <p:cNvSpPr txBox="1"/>
          <p:nvPr/>
        </p:nvSpPr>
        <p:spPr>
          <a:xfrm>
            <a:off x="5669211" y="5259910"/>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9" name="TextBox 48">
            <a:extLst>
              <a:ext uri="{FF2B5EF4-FFF2-40B4-BE49-F238E27FC236}">
                <a16:creationId xmlns:a16="http://schemas.microsoft.com/office/drawing/2014/main" id="{B33F3130-ED20-4B16-B9C0-DD0922DE2D52}"/>
              </a:ext>
            </a:extLst>
          </p:cNvPr>
          <p:cNvSpPr txBox="1"/>
          <p:nvPr/>
        </p:nvSpPr>
        <p:spPr>
          <a:xfrm>
            <a:off x="6798926" y="649325"/>
            <a:ext cx="2363076" cy="1231106"/>
          </a:xfrm>
          <a:prstGeom prst="rect">
            <a:avLst/>
          </a:prstGeom>
          <a:noFill/>
        </p:spPr>
        <p:txBody>
          <a:bodyPr wrap="square" rtlCol="0">
            <a:spAutoFit/>
          </a:bodyPr>
          <a:lstStyle/>
          <a:p>
            <a:r>
              <a:rPr lang="en-US" b="1" dirty="0">
                <a:solidFill>
                  <a:schemeClr val="accent2">
                    <a:lumMod val="75000"/>
                  </a:schemeClr>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50" name="Shape 453">
            <a:extLst>
              <a:ext uri="{FF2B5EF4-FFF2-40B4-BE49-F238E27FC236}">
                <a16:creationId xmlns:a16="http://schemas.microsoft.com/office/drawing/2014/main" id="{3C551864-B457-43CC-9546-5F231C87A5A4}"/>
              </a:ext>
            </a:extLst>
          </p:cNvPr>
          <p:cNvGrpSpPr/>
          <p:nvPr/>
        </p:nvGrpSpPr>
        <p:grpSpPr>
          <a:xfrm>
            <a:off x="10659309" y="978011"/>
            <a:ext cx="457203" cy="487148"/>
            <a:chOff x="5970800" y="1619250"/>
            <a:chExt cx="428650" cy="456725"/>
          </a:xfrm>
          <a:solidFill>
            <a:schemeClr val="bg1"/>
          </a:solidFill>
        </p:grpSpPr>
        <p:sp>
          <p:nvSpPr>
            <p:cNvPr id="51" name="Shape 454">
              <a:extLst>
                <a:ext uri="{FF2B5EF4-FFF2-40B4-BE49-F238E27FC236}">
                  <a16:creationId xmlns:a16="http://schemas.microsoft.com/office/drawing/2014/main" id="{108E5F88-214C-46AF-8918-CC346AEF6913}"/>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5">
              <a:extLst>
                <a:ext uri="{FF2B5EF4-FFF2-40B4-BE49-F238E27FC236}">
                  <a16:creationId xmlns:a16="http://schemas.microsoft.com/office/drawing/2014/main" id="{C0EDCDA0-25E5-4E3A-8DA6-33D7D68AA754}"/>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6">
              <a:extLst>
                <a:ext uri="{FF2B5EF4-FFF2-40B4-BE49-F238E27FC236}">
                  <a16:creationId xmlns:a16="http://schemas.microsoft.com/office/drawing/2014/main" id="{0E15AD15-D408-427F-B8E6-EB0CC8AD66AB}"/>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7">
              <a:extLst>
                <a:ext uri="{FF2B5EF4-FFF2-40B4-BE49-F238E27FC236}">
                  <a16:creationId xmlns:a16="http://schemas.microsoft.com/office/drawing/2014/main" id="{67CF4F95-DA27-484C-AAD8-F4EA792B3359}"/>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58">
              <a:extLst>
                <a:ext uri="{FF2B5EF4-FFF2-40B4-BE49-F238E27FC236}">
                  <a16:creationId xmlns:a16="http://schemas.microsoft.com/office/drawing/2014/main" id="{A89DECF0-A932-40F0-9326-EBAEB7B56099}"/>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6" name="Shape 482">
            <a:extLst>
              <a:ext uri="{FF2B5EF4-FFF2-40B4-BE49-F238E27FC236}">
                <a16:creationId xmlns:a16="http://schemas.microsoft.com/office/drawing/2014/main" id="{CDBADB8E-9697-42A4-83BE-3C46D9883DF8}"/>
              </a:ext>
            </a:extLst>
          </p:cNvPr>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7" name="Shape 486">
            <a:extLst>
              <a:ext uri="{FF2B5EF4-FFF2-40B4-BE49-F238E27FC236}">
                <a16:creationId xmlns:a16="http://schemas.microsoft.com/office/drawing/2014/main" id="{127046C1-10DE-4C25-AE1C-59EECD82F73B}"/>
              </a:ext>
            </a:extLst>
          </p:cNvPr>
          <p:cNvGrpSpPr/>
          <p:nvPr/>
        </p:nvGrpSpPr>
        <p:grpSpPr>
          <a:xfrm>
            <a:off x="3177688" y="4708441"/>
            <a:ext cx="274865" cy="448083"/>
            <a:chOff x="6730350" y="2315900"/>
            <a:chExt cx="257700" cy="420100"/>
          </a:xfrm>
          <a:solidFill>
            <a:schemeClr val="bg1"/>
          </a:solidFill>
        </p:grpSpPr>
        <p:sp>
          <p:nvSpPr>
            <p:cNvPr id="58" name="Shape 487">
              <a:extLst>
                <a:ext uri="{FF2B5EF4-FFF2-40B4-BE49-F238E27FC236}">
                  <a16:creationId xmlns:a16="http://schemas.microsoft.com/office/drawing/2014/main" id="{1110CFD8-650F-4597-B38A-AF9A11625915}"/>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8">
              <a:extLst>
                <a:ext uri="{FF2B5EF4-FFF2-40B4-BE49-F238E27FC236}">
                  <a16:creationId xmlns:a16="http://schemas.microsoft.com/office/drawing/2014/main" id="{6801E87C-4245-4567-B07E-C1622F4509B9}"/>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89">
              <a:extLst>
                <a:ext uri="{FF2B5EF4-FFF2-40B4-BE49-F238E27FC236}">
                  <a16:creationId xmlns:a16="http://schemas.microsoft.com/office/drawing/2014/main" id="{9B349E5E-C1F3-477D-93FE-2ED4E01B2F27}"/>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0">
              <a:extLst>
                <a:ext uri="{FF2B5EF4-FFF2-40B4-BE49-F238E27FC236}">
                  <a16:creationId xmlns:a16="http://schemas.microsoft.com/office/drawing/2014/main" id="{BB9C5DC9-E6AA-4292-93E6-2A4445CB3510}"/>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91">
              <a:extLst>
                <a:ext uri="{FF2B5EF4-FFF2-40B4-BE49-F238E27FC236}">
                  <a16:creationId xmlns:a16="http://schemas.microsoft.com/office/drawing/2014/main" id="{B7161100-5434-4F06-BC7C-A2C61E881779}"/>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3" name="Shape 538">
            <a:extLst>
              <a:ext uri="{FF2B5EF4-FFF2-40B4-BE49-F238E27FC236}">
                <a16:creationId xmlns:a16="http://schemas.microsoft.com/office/drawing/2014/main" id="{8A7299B2-B260-4C48-A432-2BE93CA64911}"/>
              </a:ext>
            </a:extLst>
          </p:cNvPr>
          <p:cNvGrpSpPr/>
          <p:nvPr/>
        </p:nvGrpSpPr>
        <p:grpSpPr>
          <a:xfrm>
            <a:off x="8467853" y="5517707"/>
            <a:ext cx="483228" cy="354301"/>
            <a:chOff x="4610450" y="3703750"/>
            <a:chExt cx="453050" cy="332175"/>
          </a:xfrm>
          <a:solidFill>
            <a:schemeClr val="bg1"/>
          </a:solidFill>
        </p:grpSpPr>
        <p:sp>
          <p:nvSpPr>
            <p:cNvPr id="64" name="Shape 539">
              <a:extLst>
                <a:ext uri="{FF2B5EF4-FFF2-40B4-BE49-F238E27FC236}">
                  <a16:creationId xmlns:a16="http://schemas.microsoft.com/office/drawing/2014/main" id="{B9357675-D277-48DF-84EA-EA9F405A059B}"/>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540">
              <a:extLst>
                <a:ext uri="{FF2B5EF4-FFF2-40B4-BE49-F238E27FC236}">
                  <a16:creationId xmlns:a16="http://schemas.microsoft.com/office/drawing/2014/main" id="{0A927F4F-4FF2-4C3B-B2A3-3EB3F90209AB}"/>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6" name="Shape 551">
            <a:extLst>
              <a:ext uri="{FF2B5EF4-FFF2-40B4-BE49-F238E27FC236}">
                <a16:creationId xmlns:a16="http://schemas.microsoft.com/office/drawing/2014/main" id="{11BB8743-671F-444E-8B23-9D1F18362EE6}"/>
              </a:ext>
            </a:extLst>
          </p:cNvPr>
          <p:cNvGrpSpPr/>
          <p:nvPr/>
        </p:nvGrpSpPr>
        <p:grpSpPr>
          <a:xfrm>
            <a:off x="6096938" y="3057607"/>
            <a:ext cx="472829" cy="472856"/>
            <a:chOff x="570875" y="4322250"/>
            <a:chExt cx="443300" cy="443325"/>
          </a:xfrm>
          <a:solidFill>
            <a:schemeClr val="bg1"/>
          </a:solidFill>
        </p:grpSpPr>
        <p:sp>
          <p:nvSpPr>
            <p:cNvPr id="67" name="Shape 552">
              <a:extLst>
                <a:ext uri="{FF2B5EF4-FFF2-40B4-BE49-F238E27FC236}">
                  <a16:creationId xmlns:a16="http://schemas.microsoft.com/office/drawing/2014/main" id="{7BABFFD3-D91D-4F05-A20A-9FDBECAB18DE}"/>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3">
              <a:extLst>
                <a:ext uri="{FF2B5EF4-FFF2-40B4-BE49-F238E27FC236}">
                  <a16:creationId xmlns:a16="http://schemas.microsoft.com/office/drawing/2014/main" id="{C13EDEB1-AB20-45B9-9C18-4277ACF66AAD}"/>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4">
              <a:extLst>
                <a:ext uri="{FF2B5EF4-FFF2-40B4-BE49-F238E27FC236}">
                  <a16:creationId xmlns:a16="http://schemas.microsoft.com/office/drawing/2014/main" id="{7F9286B3-5AEE-4EA6-B174-9532E95153A1}"/>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555">
              <a:extLst>
                <a:ext uri="{FF2B5EF4-FFF2-40B4-BE49-F238E27FC236}">
                  <a16:creationId xmlns:a16="http://schemas.microsoft.com/office/drawing/2014/main" id="{76616C3C-C1B5-4B55-A4EF-783D633F2783}"/>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2" name="Rectangle 71">
            <a:extLst>
              <a:ext uri="{FF2B5EF4-FFF2-40B4-BE49-F238E27FC236}">
                <a16:creationId xmlns:a16="http://schemas.microsoft.com/office/drawing/2014/main" id="{DA53CC58-7321-4893-9E34-9C1DA7AFD138}"/>
              </a:ext>
            </a:extLst>
          </p:cNvPr>
          <p:cNvSpPr/>
          <p:nvPr/>
        </p:nvSpPr>
        <p:spPr>
          <a:xfrm>
            <a:off x="24668" y="274134"/>
            <a:ext cx="4522011" cy="432170"/>
          </a:xfrm>
          <a:prstGeom prst="rect">
            <a:avLst/>
          </a:prstGeom>
          <a:noFill/>
        </p:spPr>
        <p:txBody>
          <a:bodyPr wrap="square" lIns="91440" tIns="45720" rIns="91440" bIns="45720">
            <a:spAutoFit/>
          </a:bodyPr>
          <a:lstStyle/>
          <a:p>
            <a:pPr algn="r">
              <a:lnSpc>
                <a:spcPts val="2600"/>
              </a:lnSpc>
            </a:pPr>
            <a:r>
              <a:rPr lang="en-US" sz="2800" cap="none" spc="0" dirty="0">
                <a:ln w="0"/>
                <a:latin typeface="Roboto" pitchFamily="2" charset="0"/>
                <a:ea typeface="Roboto" pitchFamily="2" charset="0"/>
                <a:cs typeface="Lato" panose="020F0502020204030203" pitchFamily="34" charset="0"/>
              </a:rPr>
              <a:t>TIMELINE </a:t>
            </a:r>
            <a:r>
              <a:rPr lang="en-US" sz="2800" b="1" cap="none" spc="0" dirty="0">
                <a:ln w="0"/>
                <a:solidFill>
                  <a:srgbClr val="002060"/>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73" name="Rectangle 72">
            <a:extLst>
              <a:ext uri="{FF2B5EF4-FFF2-40B4-BE49-F238E27FC236}">
                <a16:creationId xmlns:a16="http://schemas.microsoft.com/office/drawing/2014/main" id="{1D0CA73A-BDC6-4F48-B715-F534831DF83C}"/>
              </a:ext>
            </a:extLst>
          </p:cNvPr>
          <p:cNvSpPr/>
          <p:nvPr/>
        </p:nvSpPr>
        <p:spPr>
          <a:xfrm>
            <a:off x="250324" y="5147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0070C0"/>
                </a:solidFill>
                <a:latin typeface="Roboto" pitchFamily="2" charset="0"/>
                <a:ea typeface="Roboto" pitchFamily="2" charset="0"/>
                <a:cs typeface="Lato" panose="020F0502020204030203" pitchFamily="34" charset="0"/>
              </a:rPr>
              <a:t>Your Journey Starts Here</a:t>
            </a:r>
          </a:p>
        </p:txBody>
      </p:sp>
      <p:sp>
        <p:nvSpPr>
          <p:cNvPr id="74" name="Rectangle 73">
            <a:extLst>
              <a:ext uri="{FF2B5EF4-FFF2-40B4-BE49-F238E27FC236}">
                <a16:creationId xmlns:a16="http://schemas.microsoft.com/office/drawing/2014/main" id="{83D23035-8961-49EB-97CF-45AAE3373C22}"/>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74082866"/>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8">
            <a:extLst>
              <a:ext uri="{FF2B5EF4-FFF2-40B4-BE49-F238E27FC236}">
                <a16:creationId xmlns:a16="http://schemas.microsoft.com/office/drawing/2014/main" id="{8075D903-4A22-4FD2-810B-E038DCA4032A}"/>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391009" y="1285009"/>
            <a:ext cx="2397779" cy="4144296"/>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0" name="Shape 394">
            <a:extLst>
              <a:ext uri="{FF2B5EF4-FFF2-40B4-BE49-F238E27FC236}">
                <a16:creationId xmlns:a16="http://schemas.microsoft.com/office/drawing/2014/main" id="{C24DC470-96C0-439D-933F-C6B996682A85}"/>
              </a:ext>
            </a:extLst>
          </p:cNvPr>
          <p:cNvSpPr/>
          <p:nvPr/>
        </p:nvSpPr>
        <p:spPr>
          <a:xfrm>
            <a:off x="7330916" y="895321"/>
            <a:ext cx="2522596" cy="506180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1" name="Rectangle 10">
            <a:extLst>
              <a:ext uri="{FF2B5EF4-FFF2-40B4-BE49-F238E27FC236}">
                <a16:creationId xmlns:a16="http://schemas.microsoft.com/office/drawing/2014/main" id="{DA429EBA-07A4-4D90-A5DB-6A7DCB897700}"/>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2" name="Shape 395">
            <a:extLst>
              <a:ext uri="{FF2B5EF4-FFF2-40B4-BE49-F238E27FC236}">
                <a16:creationId xmlns:a16="http://schemas.microsoft.com/office/drawing/2014/main" id="{4327297A-22F8-4882-9A17-E02AC8638651}"/>
              </a:ext>
            </a:extLst>
          </p:cNvPr>
          <p:cNvSpPr txBox="1">
            <a:spLocks/>
          </p:cNvSpPr>
          <p:nvPr/>
        </p:nvSpPr>
        <p:spPr>
          <a:xfrm>
            <a:off x="1110284" y="1993212"/>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b="1" dirty="0">
                <a:solidFill>
                  <a:srgbClr val="0070C0"/>
                </a:solidFill>
                <a:effectLst>
                  <a:outerShdw blurRad="38100" dist="38100" dir="2700000" algn="tl">
                    <a:srgbClr val="000000">
                      <a:alpha val="43137"/>
                    </a:srgbClr>
                  </a:outerShdw>
                </a:effectLst>
                <a:sym typeface="Muli"/>
              </a:rPr>
              <a:t>	ANDROID </a:t>
            </a:r>
            <a:r>
              <a:rPr lang="en-US" dirty="0">
                <a:solidFill>
                  <a:srgbClr val="0070C0"/>
                </a:solidFill>
                <a:sym typeface="Muli"/>
              </a:rPr>
              <a:t>MOCKUP</a:t>
            </a:r>
          </a:p>
          <a:p>
            <a:endParaRPr lang="en-US" dirty="0">
              <a:solidFill>
                <a:srgbClr val="0070C0"/>
              </a:solidFill>
              <a:sym typeface="Muli"/>
            </a:endParaRPr>
          </a:p>
          <a:p>
            <a:endParaRPr lang="en-US" dirty="0">
              <a:solidFill>
                <a:srgbClr val="0070C0"/>
              </a:solidFill>
              <a:sym typeface="Muli"/>
            </a:endParaRPr>
          </a:p>
        </p:txBody>
      </p:sp>
      <p:sp>
        <p:nvSpPr>
          <p:cNvPr id="13" name="Shape 496">
            <a:extLst>
              <a:ext uri="{FF2B5EF4-FFF2-40B4-BE49-F238E27FC236}">
                <a16:creationId xmlns:a16="http://schemas.microsoft.com/office/drawing/2014/main" id="{19F60F35-9F94-4AC2-9899-4511AE5754C8}"/>
              </a:ext>
            </a:extLst>
          </p:cNvPr>
          <p:cNvSpPr/>
          <p:nvPr/>
        </p:nvSpPr>
        <p:spPr>
          <a:xfrm>
            <a:off x="804716" y="285084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206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96">
            <a:extLst>
              <a:ext uri="{FF2B5EF4-FFF2-40B4-BE49-F238E27FC236}">
                <a16:creationId xmlns:a16="http://schemas.microsoft.com/office/drawing/2014/main" id="{3EACBAB8-5EE7-4CE5-9CA1-F15C18FF59F8}"/>
              </a:ext>
            </a:extLst>
          </p:cNvPr>
          <p:cNvSpPr/>
          <p:nvPr/>
        </p:nvSpPr>
        <p:spPr>
          <a:xfrm>
            <a:off x="804715" y="381044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206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3CADD5FB-66A5-4FA0-BCB4-D8D2FD1AC18F}"/>
              </a:ext>
            </a:extLst>
          </p:cNvPr>
          <p:cNvSpPr/>
          <p:nvPr/>
        </p:nvSpPr>
        <p:spPr>
          <a:xfrm>
            <a:off x="1309538" y="2709529"/>
            <a:ext cx="3876505"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54B88A0F-27C5-4910-84CD-F0655B037260}"/>
              </a:ext>
            </a:extLst>
          </p:cNvPr>
          <p:cNvSpPr/>
          <p:nvPr/>
        </p:nvSpPr>
        <p:spPr>
          <a:xfrm>
            <a:off x="1309538" y="3669128"/>
            <a:ext cx="3913276"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727892772"/>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a:extLst>
              <a:ext uri="{FF2B5EF4-FFF2-40B4-BE49-F238E27FC236}">
                <a16:creationId xmlns:a16="http://schemas.microsoft.com/office/drawing/2014/main" id="{0985495B-59D0-4091-BAC8-7CC3E2BE1D45}"/>
              </a:ext>
            </a:extLst>
          </p:cNvPr>
          <p:cNvGrpSpPr/>
          <p:nvPr/>
        </p:nvGrpSpPr>
        <p:grpSpPr>
          <a:xfrm>
            <a:off x="1885334" y="844138"/>
            <a:ext cx="2456594" cy="5169723"/>
            <a:chOff x="2670678" y="912617"/>
            <a:chExt cx="2362546" cy="4971806"/>
          </a:xfrm>
        </p:grpSpPr>
        <p:pic>
          <p:nvPicPr>
            <p:cNvPr id="10" name="Picture 9">
              <a:extLst>
                <a:ext uri="{FF2B5EF4-FFF2-40B4-BE49-F238E27FC236}">
                  <a16:creationId xmlns:a16="http://schemas.microsoft.com/office/drawing/2014/main" id="{435022F0-D46F-48A8-8527-259E1C414892}"/>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850179" y="1453599"/>
              <a:ext cx="2032170" cy="3875007"/>
            </a:xfrm>
            <a:prstGeom prst="roundRect">
              <a:avLst>
                <a:gd name="adj" fmla="val 0"/>
              </a:avLst>
            </a:prstGeom>
          </p:spPr>
        </p:pic>
        <p:sp>
          <p:nvSpPr>
            <p:cNvPr id="11" name="Shape 401">
              <a:extLst>
                <a:ext uri="{FF2B5EF4-FFF2-40B4-BE49-F238E27FC236}">
                  <a16:creationId xmlns:a16="http://schemas.microsoft.com/office/drawing/2014/main" id="{E52E2E1C-9C38-413B-9DD6-E6DFC4F61021}"/>
                </a:ext>
              </a:extLst>
            </p:cNvPr>
            <p:cNvSpPr/>
            <p:nvPr/>
          </p:nvSpPr>
          <p:spPr>
            <a:xfrm>
              <a:off x="2670678" y="912617"/>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12" name="Rectangle 11">
            <a:extLst>
              <a:ext uri="{FF2B5EF4-FFF2-40B4-BE49-F238E27FC236}">
                <a16:creationId xmlns:a16="http://schemas.microsoft.com/office/drawing/2014/main" id="{2A9340A5-CA3F-447E-9E65-443463AFDFFC}"/>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3" name="Shape 496">
            <a:extLst>
              <a:ext uri="{FF2B5EF4-FFF2-40B4-BE49-F238E27FC236}">
                <a16:creationId xmlns:a16="http://schemas.microsoft.com/office/drawing/2014/main" id="{4BCDAC9A-59AE-45EC-B07E-27B195EC8242}"/>
              </a:ext>
            </a:extLst>
          </p:cNvPr>
          <p:cNvSpPr/>
          <p:nvPr/>
        </p:nvSpPr>
        <p:spPr>
          <a:xfrm>
            <a:off x="6756413" y="275060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21D7CD"/>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4" name="Shape 496">
            <a:extLst>
              <a:ext uri="{FF2B5EF4-FFF2-40B4-BE49-F238E27FC236}">
                <a16:creationId xmlns:a16="http://schemas.microsoft.com/office/drawing/2014/main" id="{687B4D0C-1ACE-4D55-A5C1-1FC486931198}"/>
              </a:ext>
            </a:extLst>
          </p:cNvPr>
          <p:cNvSpPr/>
          <p:nvPr/>
        </p:nvSpPr>
        <p:spPr>
          <a:xfrm>
            <a:off x="6756487" y="371484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21D7CD"/>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5" name="Rectangle 14">
            <a:extLst>
              <a:ext uri="{FF2B5EF4-FFF2-40B4-BE49-F238E27FC236}">
                <a16:creationId xmlns:a16="http://schemas.microsoft.com/office/drawing/2014/main" id="{CE5BADD8-19D6-4A52-AE81-E4A7F8BAAFDC}"/>
              </a:ext>
            </a:extLst>
          </p:cNvPr>
          <p:cNvSpPr/>
          <p:nvPr/>
        </p:nvSpPr>
        <p:spPr>
          <a:xfrm>
            <a:off x="7392873" y="2021046"/>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34BFF0"/>
                </a:solidFill>
                <a:effectLst>
                  <a:outerShdw blurRad="38100" dist="38100" dir="2700000" algn="tl">
                    <a:srgbClr val="000000">
                      <a:alpha val="43137"/>
                    </a:srgbClr>
                  </a:outerShdw>
                </a:effectLst>
                <a:latin typeface="+mj-lt"/>
                <a:ea typeface="Muli"/>
                <a:cs typeface="Muli"/>
                <a:sym typeface="Muli"/>
              </a:rPr>
              <a:t>iPhone</a:t>
            </a:r>
            <a:r>
              <a:rPr lang="en-US" sz="3000" dirty="0">
                <a:solidFill>
                  <a:srgbClr val="34BFF0"/>
                </a:solidFill>
                <a:latin typeface="+mj-lt"/>
                <a:ea typeface="Muli"/>
                <a:cs typeface="Muli"/>
                <a:sym typeface="Muli"/>
              </a:rPr>
              <a:t> MOCK</a:t>
            </a:r>
          </a:p>
        </p:txBody>
      </p:sp>
      <p:sp>
        <p:nvSpPr>
          <p:cNvPr id="16" name="Rectangle 15">
            <a:extLst>
              <a:ext uri="{FF2B5EF4-FFF2-40B4-BE49-F238E27FC236}">
                <a16:creationId xmlns:a16="http://schemas.microsoft.com/office/drawing/2014/main" id="{1048C040-5719-40D8-8F60-F039A4A4AAB5}"/>
              </a:ext>
            </a:extLst>
          </p:cNvPr>
          <p:cNvSpPr/>
          <p:nvPr/>
        </p:nvSpPr>
        <p:spPr>
          <a:xfrm>
            <a:off x="7392873" y="2657479"/>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7" name="Rectangle 16">
            <a:extLst>
              <a:ext uri="{FF2B5EF4-FFF2-40B4-BE49-F238E27FC236}">
                <a16:creationId xmlns:a16="http://schemas.microsoft.com/office/drawing/2014/main" id="{C1E56D22-F79D-45E3-9D9C-EC39C0903E3D}"/>
              </a:ext>
            </a:extLst>
          </p:cNvPr>
          <p:cNvSpPr/>
          <p:nvPr/>
        </p:nvSpPr>
        <p:spPr>
          <a:xfrm>
            <a:off x="7392873" y="3617078"/>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916081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7" name="Group 16">
            <a:extLst>
              <a:ext uri="{FF2B5EF4-FFF2-40B4-BE49-F238E27FC236}">
                <a16:creationId xmlns:a16="http://schemas.microsoft.com/office/drawing/2014/main" id="{7A8920D9-96FC-4228-8832-D2AB2315EDCB}"/>
              </a:ext>
            </a:extLst>
          </p:cNvPr>
          <p:cNvGrpSpPr/>
          <p:nvPr/>
        </p:nvGrpSpPr>
        <p:grpSpPr>
          <a:xfrm>
            <a:off x="6693486" y="1602791"/>
            <a:ext cx="4477754" cy="3682548"/>
            <a:chOff x="6089746" y="1660633"/>
            <a:chExt cx="4477754" cy="3485982"/>
          </a:xfrm>
        </p:grpSpPr>
        <p:pic>
          <p:nvPicPr>
            <p:cNvPr id="18" name="Picture 17">
              <a:extLst>
                <a:ext uri="{FF2B5EF4-FFF2-40B4-BE49-F238E27FC236}">
                  <a16:creationId xmlns:a16="http://schemas.microsoft.com/office/drawing/2014/main" id="{1E7D2263-BB5D-4ABD-B962-456BF7C11A26}"/>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9" name="Shape 415">
              <a:extLst>
                <a:ext uri="{FF2B5EF4-FFF2-40B4-BE49-F238E27FC236}">
                  <a16:creationId xmlns:a16="http://schemas.microsoft.com/office/drawing/2014/main" id="{AACBBB41-0BBC-446E-A3E1-630E2DFBA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0" name="Rectangle 19">
            <a:extLst>
              <a:ext uri="{FF2B5EF4-FFF2-40B4-BE49-F238E27FC236}">
                <a16:creationId xmlns:a16="http://schemas.microsoft.com/office/drawing/2014/main" id="{A957A4F5-3489-4F1F-8B50-69687D833C70}"/>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1" name="Shape 395">
            <a:extLst>
              <a:ext uri="{FF2B5EF4-FFF2-40B4-BE49-F238E27FC236}">
                <a16:creationId xmlns:a16="http://schemas.microsoft.com/office/drawing/2014/main" id="{D0AA980D-2C4F-4025-AE9B-3F1E8A722B23}"/>
              </a:ext>
            </a:extLst>
          </p:cNvPr>
          <p:cNvSpPr txBox="1">
            <a:spLocks/>
          </p:cNvSpPr>
          <p:nvPr/>
        </p:nvSpPr>
        <p:spPr>
          <a:xfrm>
            <a:off x="843845" y="2025357"/>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002060"/>
                </a:solidFill>
                <a:effectLst>
                  <a:outerShdw blurRad="38100" dist="38100" dir="2700000" algn="tl">
                    <a:srgbClr val="000000">
                      <a:alpha val="43137"/>
                    </a:srgbClr>
                  </a:outerShdw>
                </a:effectLst>
                <a:latin typeface="+mj-lt"/>
                <a:ea typeface="Muli"/>
                <a:cs typeface="Muli"/>
                <a:sym typeface="Muli"/>
              </a:rPr>
              <a:t>WEBSITE </a:t>
            </a:r>
            <a:r>
              <a:rPr lang="en-US" sz="3000" dirty="0">
                <a:solidFill>
                  <a:srgbClr val="002060"/>
                </a:solidFill>
                <a:latin typeface="+mj-lt"/>
                <a:ea typeface="Muli"/>
                <a:cs typeface="Muli"/>
                <a:sym typeface="Muli"/>
              </a:rPr>
              <a:t>MOCKUP</a:t>
            </a:r>
          </a:p>
          <a:p>
            <a:pPr>
              <a:spcBef>
                <a:spcPts val="0"/>
              </a:spcBef>
              <a:buFont typeface="Arial" panose="020B0604020202020204" pitchFamily="34" charset="0"/>
              <a:buNone/>
            </a:pPr>
            <a:endParaRPr lang="en-US" sz="3000" dirty="0">
              <a:solidFill>
                <a:srgbClr val="002060"/>
              </a:solidFill>
              <a:ea typeface="Muli"/>
              <a:cs typeface="Muli"/>
              <a:sym typeface="Muli"/>
            </a:endParaRPr>
          </a:p>
          <a:p>
            <a:pPr algn="just">
              <a:spcBef>
                <a:spcPts val="0"/>
              </a:spcBef>
              <a:buFont typeface="Arial" panose="020B0604020202020204" pitchFamily="34" charset="0"/>
              <a:buNone/>
            </a:pPr>
            <a:r>
              <a:rPr lang="en-US" sz="3000" dirty="0">
                <a:solidFill>
                  <a:srgbClr val="002060"/>
                </a:solidFill>
                <a:ea typeface="Muli"/>
                <a:cs typeface="Muli"/>
                <a:sym typeface="Muli"/>
              </a:rPr>
              <a:t>    </a:t>
            </a:r>
          </a:p>
          <a:p>
            <a:pPr>
              <a:spcBef>
                <a:spcPts val="0"/>
              </a:spcBef>
              <a:buFont typeface="Arial" panose="020B0604020202020204" pitchFamily="34" charset="0"/>
              <a:buNone/>
            </a:pPr>
            <a:endParaRPr lang="en-US" sz="3000" dirty="0">
              <a:solidFill>
                <a:srgbClr val="002060"/>
              </a:solidFill>
              <a:ea typeface="Muli"/>
              <a:cs typeface="Muli"/>
              <a:sym typeface="Muli"/>
            </a:endParaRPr>
          </a:p>
        </p:txBody>
      </p:sp>
      <p:grpSp>
        <p:nvGrpSpPr>
          <p:cNvPr id="22" name="Shape 497">
            <a:extLst>
              <a:ext uri="{FF2B5EF4-FFF2-40B4-BE49-F238E27FC236}">
                <a16:creationId xmlns:a16="http://schemas.microsoft.com/office/drawing/2014/main" id="{2EB3BA83-D353-4110-960A-917C37E0B011}"/>
              </a:ext>
            </a:extLst>
          </p:cNvPr>
          <p:cNvGrpSpPr/>
          <p:nvPr/>
        </p:nvGrpSpPr>
        <p:grpSpPr>
          <a:xfrm>
            <a:off x="355342" y="2805360"/>
            <a:ext cx="493682" cy="475442"/>
            <a:chOff x="2583325" y="2972875"/>
            <a:chExt cx="462850" cy="445750"/>
          </a:xfrm>
          <a:solidFill>
            <a:srgbClr val="002060"/>
          </a:solidFill>
        </p:grpSpPr>
        <p:sp>
          <p:nvSpPr>
            <p:cNvPr id="23" name="Shape 498">
              <a:extLst>
                <a:ext uri="{FF2B5EF4-FFF2-40B4-BE49-F238E27FC236}">
                  <a16:creationId xmlns:a16="http://schemas.microsoft.com/office/drawing/2014/main" id="{C8967C7B-8897-432E-84D8-52DB00AF08D8}"/>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24" name="Shape 499">
              <a:extLst>
                <a:ext uri="{FF2B5EF4-FFF2-40B4-BE49-F238E27FC236}">
                  <a16:creationId xmlns:a16="http://schemas.microsoft.com/office/drawing/2014/main" id="{29F28C51-1412-47EF-A4E7-08929E6F9B1D}"/>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25" name="Shape 497">
            <a:extLst>
              <a:ext uri="{FF2B5EF4-FFF2-40B4-BE49-F238E27FC236}">
                <a16:creationId xmlns:a16="http://schemas.microsoft.com/office/drawing/2014/main" id="{08219810-2D83-429E-B661-B9B56172556A}"/>
              </a:ext>
            </a:extLst>
          </p:cNvPr>
          <p:cNvGrpSpPr/>
          <p:nvPr/>
        </p:nvGrpSpPr>
        <p:grpSpPr>
          <a:xfrm>
            <a:off x="350163" y="3703644"/>
            <a:ext cx="493682" cy="475442"/>
            <a:chOff x="2583325" y="2972875"/>
            <a:chExt cx="462850" cy="445750"/>
          </a:xfrm>
          <a:solidFill>
            <a:srgbClr val="002060"/>
          </a:solidFill>
        </p:grpSpPr>
        <p:sp>
          <p:nvSpPr>
            <p:cNvPr id="26" name="Shape 498">
              <a:extLst>
                <a:ext uri="{FF2B5EF4-FFF2-40B4-BE49-F238E27FC236}">
                  <a16:creationId xmlns:a16="http://schemas.microsoft.com/office/drawing/2014/main" id="{AF5F1F0B-991C-4229-8863-61E47AC259B6}"/>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27" name="Shape 499">
              <a:extLst>
                <a:ext uri="{FF2B5EF4-FFF2-40B4-BE49-F238E27FC236}">
                  <a16:creationId xmlns:a16="http://schemas.microsoft.com/office/drawing/2014/main" id="{3BA60D5D-5162-4FC5-B7A3-C928911049EA}"/>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28" name="Rectangle 27">
            <a:extLst>
              <a:ext uri="{FF2B5EF4-FFF2-40B4-BE49-F238E27FC236}">
                <a16:creationId xmlns:a16="http://schemas.microsoft.com/office/drawing/2014/main" id="{E47DD25D-97D2-4BE3-B358-EEE2C0F849AF}"/>
              </a:ext>
            </a:extLst>
          </p:cNvPr>
          <p:cNvSpPr/>
          <p:nvPr/>
        </p:nvSpPr>
        <p:spPr>
          <a:xfrm>
            <a:off x="983878" y="2613068"/>
            <a:ext cx="4477754"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9" name="Rectangle 28">
            <a:extLst>
              <a:ext uri="{FF2B5EF4-FFF2-40B4-BE49-F238E27FC236}">
                <a16:creationId xmlns:a16="http://schemas.microsoft.com/office/drawing/2014/main" id="{5E561E03-7AEA-454D-A5C2-75CAC3247073}"/>
              </a:ext>
            </a:extLst>
          </p:cNvPr>
          <p:cNvSpPr/>
          <p:nvPr/>
        </p:nvSpPr>
        <p:spPr>
          <a:xfrm>
            <a:off x="983878" y="3572667"/>
            <a:ext cx="4520227"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224474589"/>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a:extLst>
              <a:ext uri="{FF2B5EF4-FFF2-40B4-BE49-F238E27FC236}">
                <a16:creationId xmlns:a16="http://schemas.microsoft.com/office/drawing/2014/main" id="{F939DBC4-0D3F-4216-95D7-A5760A5A8259}"/>
              </a:ext>
            </a:extLst>
          </p:cNvPr>
          <p:cNvGrpSpPr/>
          <p:nvPr/>
        </p:nvGrpSpPr>
        <p:grpSpPr>
          <a:xfrm>
            <a:off x="1907813" y="1270267"/>
            <a:ext cx="3109492" cy="4397607"/>
            <a:chOff x="1791103" y="639048"/>
            <a:chExt cx="3884506" cy="5493672"/>
          </a:xfrm>
        </p:grpSpPr>
        <p:pic>
          <p:nvPicPr>
            <p:cNvPr id="10" name="Picture 9">
              <a:extLst>
                <a:ext uri="{FF2B5EF4-FFF2-40B4-BE49-F238E27FC236}">
                  <a16:creationId xmlns:a16="http://schemas.microsoft.com/office/drawing/2014/main" id="{593C48A1-D67B-428C-B73B-0BFFA248951E}"/>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1" name="Shape 408">
              <a:extLst>
                <a:ext uri="{FF2B5EF4-FFF2-40B4-BE49-F238E27FC236}">
                  <a16:creationId xmlns:a16="http://schemas.microsoft.com/office/drawing/2014/main" id="{7DFAEAFB-E42C-40CA-B658-53CA6D58F061}"/>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2" name="Rectangle 11">
            <a:extLst>
              <a:ext uri="{FF2B5EF4-FFF2-40B4-BE49-F238E27FC236}">
                <a16:creationId xmlns:a16="http://schemas.microsoft.com/office/drawing/2014/main" id="{181799A7-FE76-4DB0-BFE7-4ABB15DAC08A}"/>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3" name="Rectangle 12">
            <a:extLst>
              <a:ext uri="{FF2B5EF4-FFF2-40B4-BE49-F238E27FC236}">
                <a16:creationId xmlns:a16="http://schemas.microsoft.com/office/drawing/2014/main" id="{FBE3BB8C-BC64-4970-BDAF-F5F5257A9301}"/>
              </a:ext>
            </a:extLst>
          </p:cNvPr>
          <p:cNvSpPr/>
          <p:nvPr/>
        </p:nvSpPr>
        <p:spPr>
          <a:xfrm>
            <a:off x="7283395" y="1949606"/>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21D7CD"/>
                </a:solidFill>
                <a:effectLst>
                  <a:outerShdw blurRad="38100" dist="38100" dir="2700000" algn="tl">
                    <a:srgbClr val="000000">
                      <a:alpha val="43137"/>
                    </a:srgbClr>
                  </a:outerShdw>
                </a:effectLst>
                <a:latin typeface="+mj-lt"/>
                <a:ea typeface="Muli"/>
                <a:cs typeface="Muli"/>
                <a:sym typeface="Muli"/>
              </a:rPr>
              <a:t>TABLET</a:t>
            </a:r>
            <a:r>
              <a:rPr lang="en-US" sz="3000" dirty="0">
                <a:solidFill>
                  <a:srgbClr val="21D7CD"/>
                </a:solidFill>
                <a:latin typeface="+mj-lt"/>
                <a:ea typeface="Muli"/>
                <a:cs typeface="Muli"/>
                <a:sym typeface="Muli"/>
              </a:rPr>
              <a:t> MOCK</a:t>
            </a:r>
          </a:p>
        </p:txBody>
      </p:sp>
      <p:sp>
        <p:nvSpPr>
          <p:cNvPr id="14" name="Rectangle 13">
            <a:extLst>
              <a:ext uri="{FF2B5EF4-FFF2-40B4-BE49-F238E27FC236}">
                <a16:creationId xmlns:a16="http://schemas.microsoft.com/office/drawing/2014/main" id="{721D08A8-4A72-439A-83DC-3D0498AF813B}"/>
              </a:ext>
            </a:extLst>
          </p:cNvPr>
          <p:cNvSpPr/>
          <p:nvPr/>
        </p:nvSpPr>
        <p:spPr>
          <a:xfrm>
            <a:off x="7329021" y="2614402"/>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BE0FFBFD-F073-4A3F-AFD3-BEE20B2C416A}"/>
              </a:ext>
            </a:extLst>
          </p:cNvPr>
          <p:cNvSpPr/>
          <p:nvPr/>
        </p:nvSpPr>
        <p:spPr>
          <a:xfrm>
            <a:off x="7329021" y="3574001"/>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6" name="Shape 495">
            <a:extLst>
              <a:ext uri="{FF2B5EF4-FFF2-40B4-BE49-F238E27FC236}">
                <a16:creationId xmlns:a16="http://schemas.microsoft.com/office/drawing/2014/main" id="{BB9911F3-F595-4FE2-9FFC-CD3A63E2687B}"/>
              </a:ext>
            </a:extLst>
          </p:cNvPr>
          <p:cNvSpPr/>
          <p:nvPr/>
        </p:nvSpPr>
        <p:spPr>
          <a:xfrm>
            <a:off x="6603569" y="272915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21D7CD"/>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7" name="Shape 495">
            <a:extLst>
              <a:ext uri="{FF2B5EF4-FFF2-40B4-BE49-F238E27FC236}">
                <a16:creationId xmlns:a16="http://schemas.microsoft.com/office/drawing/2014/main" id="{5094B11F-FDBB-41C0-8D6D-181D72DAA4DC}"/>
              </a:ext>
            </a:extLst>
          </p:cNvPr>
          <p:cNvSpPr/>
          <p:nvPr/>
        </p:nvSpPr>
        <p:spPr>
          <a:xfrm>
            <a:off x="6603569" y="371778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21D7CD"/>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1098992992"/>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E192D4A4-4F58-41D1-B716-DE2BEF88CBAB}"/>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Pixabay.com |  Pexels.com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a:dk1>
        <a:sysClr val="windowText" lastClr="000000"/>
      </a:dk1>
      <a:lt1>
        <a:sysClr val="window" lastClr="FFFFFF"/>
      </a:lt1>
      <a:dk2>
        <a:srgbClr val="17406D"/>
      </a:dk2>
      <a:lt2>
        <a:srgbClr val="DBEFF9"/>
      </a:lt2>
      <a:accent1>
        <a:srgbClr val="0F6FC6"/>
      </a:accent1>
      <a:accent2>
        <a:srgbClr val="009DD9"/>
      </a:accent2>
      <a:accent3>
        <a:srgbClr val="0BD0D9"/>
      </a:accent3>
      <a:accent4>
        <a:srgbClr val="10CF9B"/>
      </a:accent4>
      <a:accent5>
        <a:srgbClr val="7CCA62"/>
      </a:accent5>
      <a:accent6>
        <a:srgbClr val="A5C249"/>
      </a:accent6>
      <a:hlink>
        <a:srgbClr val="F49100"/>
      </a:hlink>
      <a:folHlink>
        <a:srgbClr val="85DFD0"/>
      </a:folHlink>
    </a:clrScheme>
    <a:fontScheme name="Custom 9">
      <a:majorFont>
        <a:latin typeface="Quicksand"/>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476</TotalTime>
  <Words>1045</Words>
  <Application>Microsoft Office PowerPoint</Application>
  <PresentationFormat>Widescreen</PresentationFormat>
  <Paragraphs>107</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Quicksand</vt:lpstr>
      <vt:lpstr>Raleway</vt:lpstr>
      <vt:lpstr>Roboto</vt:lpstr>
      <vt:lpstr>Office Theme</vt:lpstr>
      <vt:lpstr>SPLASH</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78</cp:revision>
  <dcterms:created xsi:type="dcterms:W3CDTF">2017-08-02T20:41:11Z</dcterms:created>
  <dcterms:modified xsi:type="dcterms:W3CDTF">2018-02-07T22:56:43Z</dcterms:modified>
</cp:coreProperties>
</file>