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</p:sldIdLst>
  <p:sldSz cy="6858000" cx="12192000"/>
  <p:notesSz cx="6858000" cy="9144000"/>
  <p:embeddedFontLst>
    <p:embeddedFont>
      <p:font typeface="Raleway"/>
      <p:regular r:id="rId18"/>
      <p:bold r:id="rId19"/>
      <p:italic r:id="rId20"/>
      <p:boldItalic r:id="rId21"/>
    </p:embeddedFont>
    <p:embeddedFont>
      <p:font typeface="Poppins"/>
      <p:regular r:id="rId22"/>
      <p:bold r:id="rId23"/>
      <p:italic r:id="rId24"/>
      <p:boldItalic r:id="rId25"/>
    </p:embeddedFont>
    <p:embeddedFont>
      <p:font typeface="Barlow Condensed"/>
      <p:regular r:id="rId26"/>
      <p:bold r:id="rId27"/>
      <p:italic r:id="rId28"/>
      <p:boldItalic r:id="rId29"/>
    </p:embeddedFont>
    <p:embeddedFont>
      <p:font typeface="Raleway Thin"/>
      <p:regular r:id="rId30"/>
      <p:bold r:id="rId31"/>
      <p:italic r:id="rId32"/>
      <p:boldItalic r:id="rId33"/>
    </p:embeddedFont>
    <p:embeddedFont>
      <p:font typeface="Homemade Apple"/>
      <p:regular r:id="rId3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  <p15:guide id="3" orient="horz" pos="3453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B2CF7AAC-B061-42E2-839C-BB2F80CB98C9}">
  <a:tblStyle styleId="{B2CF7AAC-B061-42E2-839C-BB2F80CB98C9}" styleName="Table_0">
    <a:wholeTbl>
      <a:tcTxStyle b="off" i="off">
        <a:font>
          <a:latin typeface="Calibri"/>
          <a:ea typeface="Calibri"/>
          <a:cs typeface="Calibri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BF5"/>
          </a:solidFill>
        </a:fill>
      </a:tcStyle>
    </a:wholeTbl>
    <a:band1H>
      <a:tcTxStyle/>
      <a:tcStyle>
        <a:fill>
          <a:solidFill>
            <a:srgbClr val="CDD4EA"/>
          </a:solidFill>
        </a:fill>
      </a:tcStyle>
    </a:band1H>
    <a:band2H>
      <a:tcTxStyle/>
    </a:band2H>
    <a:band1V>
      <a:tcTxStyle/>
      <a:tcStyle>
        <a:fill>
          <a:solidFill>
            <a:srgbClr val="CDD4EA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  <p:guide pos="3453" orient="horz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Raleway-italic.fntdata"/><Relationship Id="rId22" Type="http://schemas.openxmlformats.org/officeDocument/2006/relationships/font" Target="fonts/Poppins-regular.fntdata"/><Relationship Id="rId21" Type="http://schemas.openxmlformats.org/officeDocument/2006/relationships/font" Target="fonts/Raleway-boldItalic.fntdata"/><Relationship Id="rId24" Type="http://schemas.openxmlformats.org/officeDocument/2006/relationships/font" Target="fonts/Poppins-italic.fntdata"/><Relationship Id="rId23" Type="http://schemas.openxmlformats.org/officeDocument/2006/relationships/font" Target="fonts/Poppins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BarlowCondensed-regular.fntdata"/><Relationship Id="rId25" Type="http://schemas.openxmlformats.org/officeDocument/2006/relationships/font" Target="fonts/Poppins-boldItalic.fntdata"/><Relationship Id="rId28" Type="http://schemas.openxmlformats.org/officeDocument/2006/relationships/font" Target="fonts/BarlowCondensed-italic.fntdata"/><Relationship Id="rId27" Type="http://schemas.openxmlformats.org/officeDocument/2006/relationships/font" Target="fonts/BarlowCondensed-bold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BarlowCondensed-boldItalic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RalewayThin-bold.fntdata"/><Relationship Id="rId30" Type="http://schemas.openxmlformats.org/officeDocument/2006/relationships/font" Target="fonts/RalewayThin-regular.fntdata"/><Relationship Id="rId11" Type="http://schemas.openxmlformats.org/officeDocument/2006/relationships/slide" Target="slides/slide5.xml"/><Relationship Id="rId33" Type="http://schemas.openxmlformats.org/officeDocument/2006/relationships/font" Target="fonts/RalewayThin-boldItalic.fntdata"/><Relationship Id="rId10" Type="http://schemas.openxmlformats.org/officeDocument/2006/relationships/slide" Target="slides/slide4.xml"/><Relationship Id="rId32" Type="http://schemas.openxmlformats.org/officeDocument/2006/relationships/font" Target="fonts/RalewayThin-italic.fntdata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34" Type="http://schemas.openxmlformats.org/officeDocument/2006/relationships/font" Target="fonts/HomemadeApple-regular.fntdata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font" Target="fonts/Raleway-bold.fntdata"/><Relationship Id="rId18" Type="http://schemas.openxmlformats.org/officeDocument/2006/relationships/font" Target="fonts/Raleway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g8212eaf94f_0_2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2" name="Google Shape;382;g8212eaf94f_0_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7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1">
  <p:cSld name="0069_Cox_Template_SlidesMania_1">
    <p:bg>
      <p:bgPr>
        <a:solidFill>
          <a:srgbClr val="0070C0"/>
        </a:solidFill>
      </p:bgPr>
    </p:bg>
    <p:spTree>
      <p:nvGrpSpPr>
        <p:cNvPr id="7" name="Shape 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Google Shape;8;p2"/>
          <p:cNvSpPr/>
          <p:nvPr/>
        </p:nvSpPr>
        <p:spPr>
          <a:xfrm>
            <a:off x="5830529" y="373625"/>
            <a:ext cx="6017342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2"/>
          <p:cNvSpPr/>
          <p:nvPr/>
        </p:nvSpPr>
        <p:spPr>
          <a:xfrm>
            <a:off x="6272981" y="137653"/>
            <a:ext cx="516193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220777" y="2538537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0070C0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2">
  <p:cSld name="0069_Cox_Template_SlidesMania_2">
    <p:bg>
      <p:bgPr>
        <a:solidFill>
          <a:srgbClr val="F75318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3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3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F75318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3"/>
          <p:cNvSpPr/>
          <p:nvPr/>
        </p:nvSpPr>
        <p:spPr>
          <a:xfrm>
            <a:off x="1868132" y="1982961"/>
            <a:ext cx="1800000" cy="1800000"/>
          </a:xfrm>
          <a:prstGeom prst="ellipse">
            <a:avLst/>
          </a:prstGeom>
          <a:solidFill>
            <a:srgbClr val="B634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4" name="Google Shape;14;p3"/>
          <p:cNvSpPr/>
          <p:nvPr/>
        </p:nvSpPr>
        <p:spPr>
          <a:xfrm>
            <a:off x="4178714" y="1982961"/>
            <a:ext cx="1800000" cy="1800000"/>
          </a:xfrm>
          <a:prstGeom prst="ellipse">
            <a:avLst/>
          </a:prstGeom>
          <a:solidFill>
            <a:srgbClr val="DA3F0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5" name="Google Shape;15;p3"/>
          <p:cNvSpPr/>
          <p:nvPr/>
        </p:nvSpPr>
        <p:spPr>
          <a:xfrm>
            <a:off x="6489296" y="1982961"/>
            <a:ext cx="1800000" cy="1800000"/>
          </a:xfrm>
          <a:prstGeom prst="ellipse">
            <a:avLst/>
          </a:prstGeom>
          <a:solidFill>
            <a:srgbClr val="F7531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6" name="Google Shape;16;p3"/>
          <p:cNvSpPr/>
          <p:nvPr/>
        </p:nvSpPr>
        <p:spPr>
          <a:xfrm>
            <a:off x="8799878" y="1982961"/>
            <a:ext cx="1800000" cy="1800000"/>
          </a:xfrm>
          <a:prstGeom prst="ellipse">
            <a:avLst/>
          </a:prstGeom>
          <a:solidFill>
            <a:srgbClr val="F9744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5">
  <p:cSld name="0069_Cox_Template_SlidesMania_5">
    <p:bg>
      <p:bgPr>
        <a:solidFill>
          <a:srgbClr val="EDC00E"/>
        </a:solid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4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EDC00E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6">
  <p:cSld name="0069_Cox_Template_SlidesMania_6">
    <p:bg>
      <p:bgPr>
        <a:solidFill>
          <a:srgbClr val="C2D613"/>
        </a:solid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5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C2D613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7">
  <p:cSld name="0069_Cox_Template_SlidesMania_7">
    <p:bg>
      <p:bgPr>
        <a:solidFill>
          <a:srgbClr val="00AB45"/>
        </a:soli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6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6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9">
  <p:cSld name="0069_Cox_Template_SlidesMania_9">
    <p:bg>
      <p:bgPr>
        <a:solidFill>
          <a:srgbClr val="00B8CF"/>
        </a:solid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7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7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00B8C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4">
  <p:cSld name="0069_Cox_Template_SlidesMania_4">
    <p:bg>
      <p:bgPr>
        <a:solidFill>
          <a:schemeClr val="lt1"/>
        </a:solidFill>
      </p:bgPr>
    </p:bg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8"/>
          <p:cNvSpPr/>
          <p:nvPr/>
        </p:nvSpPr>
        <p:spPr>
          <a:xfrm>
            <a:off x="344129" y="425245"/>
            <a:ext cx="6017342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">
              <a:alphaModFix/>
            </a:blip>
            <a:stretch>
              <a:fillRect b="0" l="0" r="0" t="0"/>
            </a:stretch>
          </a:blip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8"/>
          <p:cNvSpPr/>
          <p:nvPr/>
        </p:nvSpPr>
        <p:spPr>
          <a:xfrm>
            <a:off x="786581" y="189273"/>
            <a:ext cx="516193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220777" y="2538537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8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6795A3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6795A3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10">
  <p:cSld name="0069_Cox_Template_SlidesMania_10">
    <p:bg>
      <p:bgPr>
        <a:solidFill>
          <a:srgbClr val="7134BC"/>
        </a:solidFill>
      </p:bgPr>
    </p:bg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9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9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7134BC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11">
  <p:cSld name="0069_Cox_Template_SlidesMania_11">
    <p:bg>
      <p:bgPr>
        <a:solidFill>
          <a:srgbClr val="F71763"/>
        </a:solidFill>
      </p:bgPr>
    </p:bg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10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10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F71763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3">
  <p:cSld name="0069_Cox_Template_SlidesMania_3">
    <p:bg>
      <p:bgPr>
        <a:solidFill>
          <a:srgbClr val="F75318"/>
        </a:solidFill>
      </p:bgPr>
    </p:bg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11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1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F75318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9_Cox_Template_SlidesMania_8">
  <p:cSld name="0069_Cox_Template_SlidesMania_8">
    <p:bg>
      <p:bgPr>
        <a:solidFill>
          <a:srgbClr val="00AB45"/>
        </a:solid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12"/>
          <p:cNvSpPr/>
          <p:nvPr/>
        </p:nvSpPr>
        <p:spPr>
          <a:xfrm>
            <a:off x="353961" y="373625"/>
            <a:ext cx="11493910" cy="6007509"/>
          </a:xfrm>
          <a:custGeom>
            <a:rect b="b" l="l" r="r" t="t"/>
            <a:pathLst>
              <a:path extrusionOk="0" h="6007509" w="11493910">
                <a:moveTo>
                  <a:pt x="0" y="0"/>
                </a:moveTo>
                <a:lnTo>
                  <a:pt x="11493910" y="0"/>
                </a:lnTo>
                <a:lnTo>
                  <a:pt x="11159612" y="6007509"/>
                </a:lnTo>
                <a:lnTo>
                  <a:pt x="363793" y="5978013"/>
                </a:ln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2"/>
          <p:cNvSpPr/>
          <p:nvPr/>
        </p:nvSpPr>
        <p:spPr>
          <a:xfrm>
            <a:off x="406397" y="137653"/>
            <a:ext cx="11579125" cy="6499123"/>
          </a:xfrm>
          <a:custGeom>
            <a:rect b="b" l="l" r="r" t="t"/>
            <a:pathLst>
              <a:path extrusionOk="0" h="2802193" w="7268855">
                <a:moveTo>
                  <a:pt x="0" y="0"/>
                </a:moveTo>
                <a:lnTo>
                  <a:pt x="473207" y="2802193"/>
                </a:lnTo>
                <a:lnTo>
                  <a:pt x="7179241" y="2784418"/>
                </a:lnTo>
                <a:lnTo>
                  <a:pt x="7268855" y="284317"/>
                </a:lnTo>
                <a:lnTo>
                  <a:pt x="0" y="0"/>
                </a:lnTo>
                <a:close/>
              </a:path>
            </a:pathLst>
          </a:custGeom>
          <a:noFill/>
          <a:ln cap="flat" cmpd="sng" w="130175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" name="Google Shape;46;p1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7" name="Google Shape;47;p1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8" name="Google Shape;48;p1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9" name="Google Shape;49;p1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/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0" name="Google Shape;50;p1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1" name="Google Shape;51;p1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2" name="Google Shape;52;p1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3" name="Google Shape;53;p1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4" name="Google Shape;54;p1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5" name="Google Shape;55;p1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2B7D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6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070C0"/>
        </a:soli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4"/>
          <p:cNvSpPr txBox="1"/>
          <p:nvPr/>
        </p:nvSpPr>
        <p:spPr>
          <a:xfrm>
            <a:off x="6609450" y="2166750"/>
            <a:ext cx="4698000" cy="3315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4600" u="none" cap="none" strike="noStrike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HERE GOES </a:t>
            </a:r>
            <a:endParaRPr sz="1200"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YOUR PRESENTATION </a:t>
            </a:r>
            <a:r>
              <a:rPr lang="es-ES" sz="4600">
                <a:solidFill>
                  <a:srgbClr val="0070C0"/>
                </a:solidFill>
                <a:latin typeface="Raleway"/>
                <a:ea typeface="Raleway"/>
                <a:cs typeface="Raleway"/>
                <a:sym typeface="Raleway"/>
              </a:rPr>
              <a:t>TITLE</a:t>
            </a:r>
            <a:endParaRPr sz="1200"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5"/>
          <p:cNvSpPr txBox="1"/>
          <p:nvPr/>
        </p:nvSpPr>
        <p:spPr>
          <a:xfrm>
            <a:off x="1904221" y="4143375"/>
            <a:ext cx="1911350" cy="271462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rPr lang="es-ES" sz="16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t/>
            </a:r>
            <a:endParaRPr sz="16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66" name="Google Shape;66;p15"/>
          <p:cNvSpPr txBox="1"/>
          <p:nvPr/>
        </p:nvSpPr>
        <p:spPr>
          <a:xfrm>
            <a:off x="4214803" y="4143375"/>
            <a:ext cx="1911350" cy="271462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rPr lang="es-ES" sz="16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t/>
            </a:r>
            <a:endParaRPr sz="16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67" name="Google Shape;67;p15"/>
          <p:cNvSpPr txBox="1"/>
          <p:nvPr/>
        </p:nvSpPr>
        <p:spPr>
          <a:xfrm>
            <a:off x="6525385" y="4143375"/>
            <a:ext cx="1911350" cy="271462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rPr lang="es-ES" sz="16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t/>
            </a:r>
            <a:endParaRPr sz="16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68" name="Google Shape;68;p15"/>
          <p:cNvSpPr txBox="1"/>
          <p:nvPr/>
        </p:nvSpPr>
        <p:spPr>
          <a:xfrm>
            <a:off x="8835967" y="4143375"/>
            <a:ext cx="1911350" cy="271462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rPr lang="es-ES" sz="1600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Arial"/>
              <a:buNone/>
            </a:pPr>
            <a:r>
              <a:t/>
            </a:r>
            <a:endParaRPr sz="1600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</p:txBody>
      </p:sp>
      <p:sp>
        <p:nvSpPr>
          <p:cNvPr id="69" name="Google Shape;69;p15"/>
          <p:cNvSpPr txBox="1"/>
          <p:nvPr/>
        </p:nvSpPr>
        <p:spPr>
          <a:xfrm>
            <a:off x="1666613" y="865547"/>
            <a:ext cx="525175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TITLE </a:t>
            </a:r>
            <a:r>
              <a:rPr lang="es-ES" sz="3600">
                <a:solidFill>
                  <a:srgbClr val="F75318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  <p:sp>
        <p:nvSpPr>
          <p:cNvPr id="70" name="Google Shape;70;p15"/>
          <p:cNvSpPr/>
          <p:nvPr/>
        </p:nvSpPr>
        <p:spPr>
          <a:xfrm>
            <a:off x="2349371" y="2542037"/>
            <a:ext cx="792012" cy="723600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15"/>
          <p:cNvSpPr/>
          <p:nvPr/>
        </p:nvSpPr>
        <p:spPr>
          <a:xfrm>
            <a:off x="4780603" y="2415723"/>
            <a:ext cx="627325" cy="795049"/>
          </a:xfrm>
          <a:custGeom>
            <a:rect b="b" l="l" r="r" t="t"/>
            <a:pathLst>
              <a:path extrusionOk="0" h="10403" w="8315">
                <a:moveTo>
                  <a:pt x="6745" y="1071"/>
                </a:moveTo>
                <a:lnTo>
                  <a:pt x="4496" y="3391"/>
                </a:lnTo>
                <a:lnTo>
                  <a:pt x="2195" y="1071"/>
                </a:lnTo>
                <a:close/>
                <a:moveTo>
                  <a:pt x="7101" y="1464"/>
                </a:moveTo>
                <a:lnTo>
                  <a:pt x="7101" y="5996"/>
                </a:lnTo>
                <a:lnTo>
                  <a:pt x="4871" y="3765"/>
                </a:lnTo>
                <a:lnTo>
                  <a:pt x="7101" y="1464"/>
                </a:lnTo>
                <a:close/>
                <a:moveTo>
                  <a:pt x="2052" y="6763"/>
                </a:moveTo>
                <a:lnTo>
                  <a:pt x="2534" y="7798"/>
                </a:lnTo>
                <a:lnTo>
                  <a:pt x="2052" y="8279"/>
                </a:lnTo>
                <a:lnTo>
                  <a:pt x="1570" y="7798"/>
                </a:lnTo>
                <a:lnTo>
                  <a:pt x="2052" y="6763"/>
                </a:lnTo>
                <a:close/>
                <a:moveTo>
                  <a:pt x="1338" y="8315"/>
                </a:moveTo>
                <a:lnTo>
                  <a:pt x="1677" y="8654"/>
                </a:lnTo>
                <a:lnTo>
                  <a:pt x="732" y="9618"/>
                </a:lnTo>
                <a:lnTo>
                  <a:pt x="1338" y="8315"/>
                </a:lnTo>
                <a:close/>
                <a:moveTo>
                  <a:pt x="2766" y="8315"/>
                </a:moveTo>
                <a:lnTo>
                  <a:pt x="3390" y="9618"/>
                </a:lnTo>
                <a:lnTo>
                  <a:pt x="2427" y="8672"/>
                </a:lnTo>
                <a:lnTo>
                  <a:pt x="2766" y="8315"/>
                </a:lnTo>
                <a:close/>
                <a:moveTo>
                  <a:pt x="2052" y="9029"/>
                </a:moveTo>
                <a:lnTo>
                  <a:pt x="2873" y="9850"/>
                </a:lnTo>
                <a:lnTo>
                  <a:pt x="1231" y="9850"/>
                </a:lnTo>
                <a:lnTo>
                  <a:pt x="2052" y="9029"/>
                </a:lnTo>
                <a:close/>
                <a:moveTo>
                  <a:pt x="1106" y="0"/>
                </a:moveTo>
                <a:cubicBezTo>
                  <a:pt x="696" y="750"/>
                  <a:pt x="464" y="1624"/>
                  <a:pt x="464" y="2552"/>
                </a:cubicBezTo>
                <a:cubicBezTo>
                  <a:pt x="464" y="3908"/>
                  <a:pt x="964" y="5121"/>
                  <a:pt x="1784" y="6067"/>
                </a:cubicBezTo>
                <a:lnTo>
                  <a:pt x="36" y="9832"/>
                </a:lnTo>
                <a:cubicBezTo>
                  <a:pt x="0" y="9957"/>
                  <a:pt x="0" y="10082"/>
                  <a:pt x="71" y="10206"/>
                </a:cubicBezTo>
                <a:cubicBezTo>
                  <a:pt x="161" y="10331"/>
                  <a:pt x="286" y="10403"/>
                  <a:pt x="410" y="10403"/>
                </a:cubicBezTo>
                <a:lnTo>
                  <a:pt x="3711" y="10403"/>
                </a:lnTo>
                <a:cubicBezTo>
                  <a:pt x="3854" y="10403"/>
                  <a:pt x="3979" y="10331"/>
                  <a:pt x="4050" y="10206"/>
                </a:cubicBezTo>
                <a:cubicBezTo>
                  <a:pt x="4122" y="10082"/>
                  <a:pt x="4140" y="9957"/>
                  <a:pt x="4068" y="9832"/>
                </a:cubicBezTo>
                <a:lnTo>
                  <a:pt x="2694" y="6870"/>
                </a:lnTo>
                <a:lnTo>
                  <a:pt x="2694" y="6870"/>
                </a:lnTo>
                <a:cubicBezTo>
                  <a:pt x="3569" y="7494"/>
                  <a:pt x="4621" y="7851"/>
                  <a:pt x="5781" y="7851"/>
                </a:cubicBezTo>
                <a:cubicBezTo>
                  <a:pt x="5812" y="7852"/>
                  <a:pt x="5842" y="7852"/>
                  <a:pt x="5873" y="7852"/>
                </a:cubicBezTo>
                <a:cubicBezTo>
                  <a:pt x="6748" y="7852"/>
                  <a:pt x="7573" y="7606"/>
                  <a:pt x="8315" y="7227"/>
                </a:cubicBezTo>
                <a:lnTo>
                  <a:pt x="7637" y="6513"/>
                </a:lnTo>
                <a:lnTo>
                  <a:pt x="7637" y="1339"/>
                </a:lnTo>
                <a:lnTo>
                  <a:pt x="7762" y="1196"/>
                </a:lnTo>
                <a:cubicBezTo>
                  <a:pt x="7994" y="982"/>
                  <a:pt x="7994" y="625"/>
                  <a:pt x="7762" y="393"/>
                </a:cubicBezTo>
                <a:cubicBezTo>
                  <a:pt x="7655" y="286"/>
                  <a:pt x="7512" y="232"/>
                  <a:pt x="7369" y="232"/>
                </a:cubicBezTo>
                <a:cubicBezTo>
                  <a:pt x="7226" y="232"/>
                  <a:pt x="7084" y="286"/>
                  <a:pt x="6977" y="393"/>
                </a:cubicBezTo>
                <a:lnTo>
                  <a:pt x="6834" y="536"/>
                </a:lnTo>
                <a:lnTo>
                  <a:pt x="1659" y="536"/>
                </a:lnTo>
                <a:lnTo>
                  <a:pt x="1106" y="0"/>
                </a:ln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" name="Google Shape;72;p15"/>
          <p:cNvGrpSpPr/>
          <p:nvPr/>
        </p:nvGrpSpPr>
        <p:grpSpPr>
          <a:xfrm>
            <a:off x="9219734" y="2334853"/>
            <a:ext cx="1004404" cy="1011880"/>
            <a:chOff x="1326950" y="1175150"/>
            <a:chExt cx="273025" cy="272575"/>
          </a:xfrm>
        </p:grpSpPr>
        <p:sp>
          <p:nvSpPr>
            <p:cNvPr id="73" name="Google Shape;73;p15"/>
            <p:cNvSpPr/>
            <p:nvPr/>
          </p:nvSpPr>
          <p:spPr>
            <a:xfrm>
              <a:off x="1436700" y="1284875"/>
              <a:ext cx="53550" cy="53125"/>
            </a:xfrm>
            <a:custGeom>
              <a:rect b="b" l="l" r="r" t="t"/>
              <a:pathLst>
                <a:path extrusionOk="0" h="2125" w="2142">
                  <a:moveTo>
                    <a:pt x="1071" y="536"/>
                  </a:moveTo>
                  <a:cubicBezTo>
                    <a:pt x="1374" y="536"/>
                    <a:pt x="1606" y="768"/>
                    <a:pt x="1606" y="1054"/>
                  </a:cubicBezTo>
                  <a:cubicBezTo>
                    <a:pt x="1606" y="1357"/>
                    <a:pt x="1374" y="1589"/>
                    <a:pt x="1071" y="1589"/>
                  </a:cubicBezTo>
                  <a:cubicBezTo>
                    <a:pt x="785" y="1589"/>
                    <a:pt x="535" y="1357"/>
                    <a:pt x="535" y="1054"/>
                  </a:cubicBezTo>
                  <a:cubicBezTo>
                    <a:pt x="535" y="768"/>
                    <a:pt x="785" y="536"/>
                    <a:pt x="1071" y="536"/>
                  </a:cubicBezTo>
                  <a:close/>
                  <a:moveTo>
                    <a:pt x="1071" y="1"/>
                  </a:moveTo>
                  <a:cubicBezTo>
                    <a:pt x="482" y="1"/>
                    <a:pt x="0" y="483"/>
                    <a:pt x="0" y="1054"/>
                  </a:cubicBezTo>
                  <a:cubicBezTo>
                    <a:pt x="0" y="1642"/>
                    <a:pt x="482" y="2124"/>
                    <a:pt x="1071" y="2124"/>
                  </a:cubicBezTo>
                  <a:cubicBezTo>
                    <a:pt x="1660" y="2124"/>
                    <a:pt x="2141" y="1642"/>
                    <a:pt x="2141" y="1054"/>
                  </a:cubicBezTo>
                  <a:cubicBezTo>
                    <a:pt x="2141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15"/>
            <p:cNvSpPr/>
            <p:nvPr/>
          </p:nvSpPr>
          <p:spPr>
            <a:xfrm>
              <a:off x="1326950" y="1175150"/>
              <a:ext cx="273025" cy="272575"/>
            </a:xfrm>
            <a:custGeom>
              <a:rect b="b" l="l" r="r" t="t"/>
              <a:pathLst>
                <a:path extrusionOk="0" h="10903" w="10921">
                  <a:moveTo>
                    <a:pt x="5193" y="1589"/>
                  </a:moveTo>
                  <a:lnTo>
                    <a:pt x="5193" y="2231"/>
                  </a:lnTo>
                  <a:cubicBezTo>
                    <a:pt x="3623" y="2374"/>
                    <a:pt x="2374" y="3623"/>
                    <a:pt x="2249" y="5175"/>
                  </a:cubicBezTo>
                  <a:lnTo>
                    <a:pt x="1589" y="5175"/>
                  </a:lnTo>
                  <a:cubicBezTo>
                    <a:pt x="1732" y="3266"/>
                    <a:pt x="3266" y="1731"/>
                    <a:pt x="5193" y="1589"/>
                  </a:cubicBezTo>
                  <a:close/>
                  <a:moveTo>
                    <a:pt x="5728" y="1589"/>
                  </a:moveTo>
                  <a:cubicBezTo>
                    <a:pt x="7655" y="1731"/>
                    <a:pt x="9190" y="3266"/>
                    <a:pt x="9315" y="5175"/>
                  </a:cubicBezTo>
                  <a:lnTo>
                    <a:pt x="8672" y="5175"/>
                  </a:lnTo>
                  <a:cubicBezTo>
                    <a:pt x="8548" y="3605"/>
                    <a:pt x="7299" y="2356"/>
                    <a:pt x="5728" y="2231"/>
                  </a:cubicBezTo>
                  <a:lnTo>
                    <a:pt x="5728" y="1589"/>
                  </a:lnTo>
                  <a:close/>
                  <a:moveTo>
                    <a:pt x="5728" y="2766"/>
                  </a:moveTo>
                  <a:cubicBezTo>
                    <a:pt x="7013" y="2891"/>
                    <a:pt x="8012" y="3908"/>
                    <a:pt x="8137" y="5175"/>
                  </a:cubicBezTo>
                  <a:lnTo>
                    <a:pt x="7049" y="5175"/>
                  </a:lnTo>
                  <a:lnTo>
                    <a:pt x="7049" y="5710"/>
                  </a:lnTo>
                  <a:lnTo>
                    <a:pt x="8137" y="5710"/>
                  </a:lnTo>
                  <a:cubicBezTo>
                    <a:pt x="8012" y="6995"/>
                    <a:pt x="7013" y="8012"/>
                    <a:pt x="5728" y="8137"/>
                  </a:cubicBezTo>
                  <a:lnTo>
                    <a:pt x="5728" y="7048"/>
                  </a:lnTo>
                  <a:lnTo>
                    <a:pt x="5193" y="7048"/>
                  </a:lnTo>
                  <a:lnTo>
                    <a:pt x="5193" y="8137"/>
                  </a:lnTo>
                  <a:cubicBezTo>
                    <a:pt x="3926" y="8012"/>
                    <a:pt x="2909" y="6995"/>
                    <a:pt x="2784" y="5710"/>
                  </a:cubicBezTo>
                  <a:lnTo>
                    <a:pt x="3855" y="5710"/>
                  </a:lnTo>
                  <a:lnTo>
                    <a:pt x="3855" y="5175"/>
                  </a:lnTo>
                  <a:lnTo>
                    <a:pt x="2784" y="5175"/>
                  </a:lnTo>
                  <a:cubicBezTo>
                    <a:pt x="2909" y="3908"/>
                    <a:pt x="3926" y="2891"/>
                    <a:pt x="5193" y="2766"/>
                  </a:cubicBezTo>
                  <a:lnTo>
                    <a:pt x="5193" y="3855"/>
                  </a:lnTo>
                  <a:lnTo>
                    <a:pt x="5728" y="3855"/>
                  </a:lnTo>
                  <a:lnTo>
                    <a:pt x="5728" y="2766"/>
                  </a:lnTo>
                  <a:close/>
                  <a:moveTo>
                    <a:pt x="2249" y="5710"/>
                  </a:moveTo>
                  <a:cubicBezTo>
                    <a:pt x="2374" y="7280"/>
                    <a:pt x="3623" y="8529"/>
                    <a:pt x="5193" y="8672"/>
                  </a:cubicBezTo>
                  <a:lnTo>
                    <a:pt x="5193" y="9314"/>
                  </a:lnTo>
                  <a:cubicBezTo>
                    <a:pt x="3266" y="9172"/>
                    <a:pt x="1732" y="7637"/>
                    <a:pt x="1589" y="5710"/>
                  </a:cubicBezTo>
                  <a:close/>
                  <a:moveTo>
                    <a:pt x="9315" y="5710"/>
                  </a:moveTo>
                  <a:cubicBezTo>
                    <a:pt x="9190" y="7637"/>
                    <a:pt x="7655" y="9172"/>
                    <a:pt x="5728" y="9314"/>
                  </a:cubicBezTo>
                  <a:lnTo>
                    <a:pt x="5728" y="8672"/>
                  </a:lnTo>
                  <a:cubicBezTo>
                    <a:pt x="7299" y="8529"/>
                    <a:pt x="8548" y="7280"/>
                    <a:pt x="8672" y="5710"/>
                  </a:cubicBezTo>
                  <a:close/>
                  <a:moveTo>
                    <a:pt x="5193" y="1"/>
                  </a:moveTo>
                  <a:lnTo>
                    <a:pt x="5193" y="786"/>
                  </a:lnTo>
                  <a:cubicBezTo>
                    <a:pt x="2838" y="928"/>
                    <a:pt x="947" y="2820"/>
                    <a:pt x="804" y="5175"/>
                  </a:cubicBezTo>
                  <a:lnTo>
                    <a:pt x="1" y="5175"/>
                  </a:lnTo>
                  <a:lnTo>
                    <a:pt x="1" y="5710"/>
                  </a:lnTo>
                  <a:lnTo>
                    <a:pt x="804" y="5710"/>
                  </a:lnTo>
                  <a:cubicBezTo>
                    <a:pt x="947" y="8083"/>
                    <a:pt x="2838" y="9975"/>
                    <a:pt x="5193" y="10099"/>
                  </a:cubicBezTo>
                  <a:lnTo>
                    <a:pt x="5193" y="10902"/>
                  </a:lnTo>
                  <a:lnTo>
                    <a:pt x="5728" y="10902"/>
                  </a:lnTo>
                  <a:lnTo>
                    <a:pt x="5728" y="10099"/>
                  </a:lnTo>
                  <a:cubicBezTo>
                    <a:pt x="8101" y="9975"/>
                    <a:pt x="9975" y="8083"/>
                    <a:pt x="10118" y="5710"/>
                  </a:cubicBezTo>
                  <a:lnTo>
                    <a:pt x="10921" y="5710"/>
                  </a:lnTo>
                  <a:lnTo>
                    <a:pt x="10921" y="5175"/>
                  </a:lnTo>
                  <a:lnTo>
                    <a:pt x="10118" y="5175"/>
                  </a:lnTo>
                  <a:cubicBezTo>
                    <a:pt x="9975" y="2820"/>
                    <a:pt x="8101" y="928"/>
                    <a:pt x="5728" y="786"/>
                  </a:cubicBezTo>
                  <a:lnTo>
                    <a:pt x="5728" y="1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" name="Google Shape;75;p15"/>
          <p:cNvGrpSpPr/>
          <p:nvPr/>
        </p:nvGrpSpPr>
        <p:grpSpPr>
          <a:xfrm>
            <a:off x="6981102" y="2310116"/>
            <a:ext cx="847493" cy="1035003"/>
            <a:chOff x="3086700" y="1180050"/>
            <a:chExt cx="216800" cy="262325"/>
          </a:xfrm>
        </p:grpSpPr>
        <p:sp>
          <p:nvSpPr>
            <p:cNvPr id="76" name="Google Shape;76;p15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15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6"/>
          <p:cNvSpPr txBox="1"/>
          <p:nvPr/>
        </p:nvSpPr>
        <p:spPr>
          <a:xfrm>
            <a:off x="1905152" y="1131018"/>
            <a:ext cx="525175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TITLE </a:t>
            </a:r>
            <a:r>
              <a:rPr lang="es-ES" sz="3600">
                <a:solidFill>
                  <a:srgbClr val="FFFF00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  <p:sp>
        <p:nvSpPr>
          <p:cNvPr id="83" name="Google Shape;83;p16"/>
          <p:cNvSpPr/>
          <p:nvPr/>
        </p:nvSpPr>
        <p:spPr>
          <a:xfrm>
            <a:off x="1905152" y="2187178"/>
            <a:ext cx="4391455" cy="369331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strike="noStrike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strike="noStrike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Donec quam felis, ultricies nec, pellentesque eu, pretium quis, sem. Nulla consequat massa quis enim. Donec pede justo, fringilla vel, aliquet nec, vulputate eget, arcu.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8" name="Google Shape;88;p17"/>
          <p:cNvGraphicFramePr/>
          <p:nvPr/>
        </p:nvGraphicFramePr>
        <p:xfrm>
          <a:off x="1435511" y="193144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{B2CF7AAC-B061-42E2-839C-BB2F80CB98C9}</a:tableStyleId>
              </a:tblPr>
              <a:tblGrid>
                <a:gridCol w="1107725"/>
                <a:gridCol w="2173925"/>
                <a:gridCol w="2226800"/>
                <a:gridCol w="2024125"/>
                <a:gridCol w="2142375"/>
              </a:tblGrid>
              <a:tr h="643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1800" u="none" cap="none" strike="noStrike"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Title 1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2D6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1800" u="none" cap="none" strike="noStrike">
                          <a:solidFill>
                            <a:schemeClr val="lt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Title 2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2D6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1800" u="none" cap="none" strike="noStrike"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Title 3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2D6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1800" u="none" cap="none" strike="noStrike"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Title 4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2D61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1800" u="none" cap="none" strike="noStrike"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Title 5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2D613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1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Lorem ipsum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Aenean commodo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Donec quam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Cum sociis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2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Aenean commodo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Aenean massa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3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Aenean massa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Cum sociis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Aenean massa.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Donec pede justo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4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Cum sociis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Donec quam felis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Cum sociis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5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Donec quam felis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58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6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Donec pede justo</a:t>
                      </a:r>
                      <a:endParaRPr/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1800" u="none" cap="none" strike="noStrike">
                          <a:solidFill>
                            <a:schemeClr val="dk1"/>
                          </a:solidFill>
                          <a:latin typeface="Raleway Thin"/>
                          <a:ea typeface="Raleway Thin"/>
                          <a:cs typeface="Raleway Thin"/>
                          <a:sym typeface="Raleway Thin"/>
                        </a:rPr>
                        <a:t>Donec pede</a:t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dk1"/>
                        </a:solidFill>
                        <a:latin typeface="Raleway Thin"/>
                        <a:ea typeface="Raleway Thin"/>
                        <a:cs typeface="Raleway Thin"/>
                        <a:sym typeface="Raleway Thin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89" name="Google Shape;89;p17"/>
          <p:cNvSpPr txBox="1"/>
          <p:nvPr/>
        </p:nvSpPr>
        <p:spPr>
          <a:xfrm>
            <a:off x="1435511" y="1013031"/>
            <a:ext cx="546014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TABLE </a:t>
            </a:r>
            <a:r>
              <a:rPr lang="es-ES" sz="3600">
                <a:solidFill>
                  <a:srgbClr val="C2D613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4" name="Google Shape;94;p18"/>
          <p:cNvGrpSpPr/>
          <p:nvPr/>
        </p:nvGrpSpPr>
        <p:grpSpPr>
          <a:xfrm>
            <a:off x="1437387" y="1755521"/>
            <a:ext cx="9214097" cy="4563220"/>
            <a:chOff x="275475" y="1342375"/>
            <a:chExt cx="7012250" cy="3021400"/>
          </a:xfrm>
        </p:grpSpPr>
        <p:sp>
          <p:nvSpPr>
            <p:cNvPr id="95" name="Google Shape;95;p18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18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18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18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18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18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18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18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18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18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18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18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18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18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18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18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18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18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18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18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18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18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18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18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18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18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8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18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18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18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18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18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18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18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18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18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18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18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18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8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18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18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18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18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8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8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18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18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18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18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18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18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18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18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18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18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18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18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18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18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18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18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18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18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18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18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18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18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18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18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18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18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18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18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18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18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18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18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18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18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18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18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18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18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18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18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18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18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18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18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18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18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18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18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18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18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18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18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18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18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18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18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18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18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18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18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18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18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18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18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18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18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18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18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18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18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18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18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18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18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18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18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18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18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18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18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18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18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18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18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18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18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18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18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18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18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18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18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18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18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18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18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18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8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18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8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8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8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18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18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18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18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8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8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8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8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8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8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8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8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8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8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8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8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8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8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8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8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18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18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8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8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8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8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18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18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18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18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8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8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18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8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8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8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8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8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8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8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8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8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8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8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8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18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18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8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8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8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8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8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8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18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18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8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18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18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18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18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8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8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8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B6D7A8"/>
            </a:solidFill>
            <a:ln cap="flat" cmpd="sng" w="9525">
              <a:solidFill>
                <a:srgbClr val="B6D7A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6" name="Google Shape;306;p18"/>
          <p:cNvSpPr txBox="1"/>
          <p:nvPr/>
        </p:nvSpPr>
        <p:spPr>
          <a:xfrm>
            <a:off x="953730" y="619740"/>
            <a:ext cx="634821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MAP DATA </a:t>
            </a:r>
            <a:r>
              <a:rPr lang="es-ES" sz="3600">
                <a:solidFill>
                  <a:srgbClr val="00AB45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  <p:sp>
        <p:nvSpPr>
          <p:cNvPr id="307" name="Google Shape;307;p18"/>
          <p:cNvSpPr/>
          <p:nvPr/>
        </p:nvSpPr>
        <p:spPr>
          <a:xfrm>
            <a:off x="2828782" y="2979000"/>
            <a:ext cx="900000" cy="900000"/>
          </a:xfrm>
          <a:prstGeom prst="ellipse">
            <a:avLst/>
          </a:prstGeom>
          <a:solidFill>
            <a:srgbClr val="00AB45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08" name="Google Shape;308;p18"/>
          <p:cNvSpPr/>
          <p:nvPr/>
        </p:nvSpPr>
        <p:spPr>
          <a:xfrm>
            <a:off x="4691494" y="5369703"/>
            <a:ext cx="360000" cy="360000"/>
          </a:xfrm>
          <a:prstGeom prst="ellipse">
            <a:avLst/>
          </a:prstGeom>
          <a:solidFill>
            <a:srgbClr val="2FFF83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09" name="Google Shape;309;p18"/>
          <p:cNvSpPr/>
          <p:nvPr/>
        </p:nvSpPr>
        <p:spPr>
          <a:xfrm>
            <a:off x="5807516" y="3159000"/>
            <a:ext cx="540000" cy="540000"/>
          </a:xfrm>
          <a:prstGeom prst="ellipse">
            <a:avLst/>
          </a:prstGeom>
          <a:solidFill>
            <a:srgbClr val="00F262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10" name="Google Shape;310;p18"/>
          <p:cNvSpPr/>
          <p:nvPr/>
        </p:nvSpPr>
        <p:spPr>
          <a:xfrm>
            <a:off x="7903736" y="3895466"/>
            <a:ext cx="540000" cy="540000"/>
          </a:xfrm>
          <a:prstGeom prst="ellipse">
            <a:avLst/>
          </a:prstGeom>
          <a:solidFill>
            <a:srgbClr val="00F262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11" name="Google Shape;311;p18"/>
          <p:cNvSpPr/>
          <p:nvPr/>
        </p:nvSpPr>
        <p:spPr>
          <a:xfrm>
            <a:off x="9290588" y="5369703"/>
            <a:ext cx="720000" cy="720000"/>
          </a:xfrm>
          <a:prstGeom prst="ellipse">
            <a:avLst/>
          </a:prstGeom>
          <a:solidFill>
            <a:srgbClr val="00C851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12" name="Google Shape;312;p18"/>
          <p:cNvSpPr/>
          <p:nvPr/>
        </p:nvSpPr>
        <p:spPr>
          <a:xfrm>
            <a:off x="9555450" y="1958670"/>
            <a:ext cx="2047721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</p:txBody>
      </p:sp>
      <p:sp>
        <p:nvSpPr>
          <p:cNvPr id="313" name="Google Shape;313;p18"/>
          <p:cNvSpPr/>
          <p:nvPr/>
        </p:nvSpPr>
        <p:spPr>
          <a:xfrm>
            <a:off x="9071590" y="3957339"/>
            <a:ext cx="2047721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</p:txBody>
      </p:sp>
      <p:sp>
        <p:nvSpPr>
          <p:cNvPr id="314" name="Google Shape;314;p18"/>
          <p:cNvSpPr/>
          <p:nvPr/>
        </p:nvSpPr>
        <p:spPr>
          <a:xfrm>
            <a:off x="5409104" y="5591929"/>
            <a:ext cx="34628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</p:txBody>
      </p:sp>
      <p:sp>
        <p:nvSpPr>
          <p:cNvPr id="315" name="Google Shape;315;p18"/>
          <p:cNvSpPr/>
          <p:nvPr/>
        </p:nvSpPr>
        <p:spPr>
          <a:xfrm>
            <a:off x="1396939" y="1749421"/>
            <a:ext cx="2047721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</p:txBody>
      </p:sp>
      <p:sp>
        <p:nvSpPr>
          <p:cNvPr id="316" name="Google Shape;316;p18"/>
          <p:cNvSpPr/>
          <p:nvPr/>
        </p:nvSpPr>
        <p:spPr>
          <a:xfrm>
            <a:off x="1396939" y="4765630"/>
            <a:ext cx="2047721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</p:txBody>
      </p:sp>
      <p:cxnSp>
        <p:nvCxnSpPr>
          <p:cNvPr id="317" name="Google Shape;317;p18"/>
          <p:cNvCxnSpPr>
            <a:stCxn id="307" idx="2"/>
            <a:endCxn id="315" idx="0"/>
          </p:cNvCxnSpPr>
          <p:nvPr/>
        </p:nvCxnSpPr>
        <p:spPr>
          <a:xfrm rot="10800000">
            <a:off x="2420782" y="1749300"/>
            <a:ext cx="408000" cy="1679700"/>
          </a:xfrm>
          <a:prstGeom prst="bentConnector4">
            <a:avLst>
              <a:gd fmla="val 406971" name="adj1"/>
              <a:gd fmla="val 113603" name="adj2"/>
            </a:avLst>
          </a:prstGeom>
          <a:noFill/>
          <a:ln cap="flat" cmpd="sng" w="19050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18" name="Google Shape;318;p18"/>
          <p:cNvCxnSpPr>
            <a:stCxn id="308" idx="2"/>
            <a:endCxn id="316" idx="0"/>
          </p:cNvCxnSpPr>
          <p:nvPr/>
        </p:nvCxnSpPr>
        <p:spPr>
          <a:xfrm rot="10800000">
            <a:off x="2420794" y="4765503"/>
            <a:ext cx="2270700" cy="784200"/>
          </a:xfrm>
          <a:prstGeom prst="bentConnector4">
            <a:avLst>
              <a:gd fmla="val 27455" name="adj1"/>
              <a:gd fmla="val 129134" name="adj2"/>
            </a:avLst>
          </a:prstGeom>
          <a:noFill/>
          <a:ln cap="flat" cmpd="sng" w="19050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19" name="Google Shape;319;p18"/>
          <p:cNvCxnSpPr>
            <a:stCxn id="309" idx="2"/>
            <a:endCxn id="314" idx="1"/>
          </p:cNvCxnSpPr>
          <p:nvPr/>
        </p:nvCxnSpPr>
        <p:spPr>
          <a:xfrm flipH="1">
            <a:off x="5409116" y="3429000"/>
            <a:ext cx="398400" cy="2486100"/>
          </a:xfrm>
          <a:prstGeom prst="bentConnector3">
            <a:avLst>
              <a:gd fmla="val 157383" name="adj1"/>
            </a:avLst>
          </a:prstGeom>
          <a:noFill/>
          <a:ln cap="flat" cmpd="sng" w="19050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20" name="Google Shape;320;p18"/>
          <p:cNvCxnSpPr>
            <a:stCxn id="310" idx="6"/>
            <a:endCxn id="312" idx="0"/>
          </p:cNvCxnSpPr>
          <p:nvPr/>
        </p:nvCxnSpPr>
        <p:spPr>
          <a:xfrm flipH="1" rot="10800000">
            <a:off x="8443736" y="1958666"/>
            <a:ext cx="2135700" cy="2206800"/>
          </a:xfrm>
          <a:prstGeom prst="bentConnector4">
            <a:avLst>
              <a:gd fmla="val 26026" name="adj1"/>
              <a:gd fmla="val 110359" name="adj2"/>
            </a:avLst>
          </a:prstGeom>
          <a:noFill/>
          <a:ln cap="flat" cmpd="sng" w="19050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21" name="Google Shape;321;p18"/>
          <p:cNvCxnSpPr>
            <a:stCxn id="311" idx="6"/>
            <a:endCxn id="313" idx="0"/>
          </p:cNvCxnSpPr>
          <p:nvPr/>
        </p:nvCxnSpPr>
        <p:spPr>
          <a:xfrm flipH="1" rot="10800000">
            <a:off x="10010588" y="3957303"/>
            <a:ext cx="84900" cy="1772400"/>
          </a:xfrm>
          <a:prstGeom prst="bentConnector4">
            <a:avLst>
              <a:gd fmla="val 1575174" name="adj1"/>
              <a:gd fmla="val 112896" name="adj2"/>
            </a:avLst>
          </a:prstGeom>
          <a:noFill/>
          <a:ln cap="flat" cmpd="sng" w="19050">
            <a:solidFill>
              <a:srgbClr val="00AB45"/>
            </a:solidFill>
            <a:prstDash val="solid"/>
            <a:miter lim="800000"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6" name="Google Shape;326;p1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030824" y="1580644"/>
            <a:ext cx="7071568" cy="4813387"/>
          </a:xfrm>
          <a:prstGeom prst="rect">
            <a:avLst/>
          </a:prstGeom>
          <a:noFill/>
          <a:ln>
            <a:noFill/>
          </a:ln>
        </p:spPr>
      </p:pic>
      <p:sp>
        <p:nvSpPr>
          <p:cNvPr id="327" name="Google Shape;327;p19"/>
          <p:cNvSpPr txBox="1"/>
          <p:nvPr/>
        </p:nvSpPr>
        <p:spPr>
          <a:xfrm>
            <a:off x="1012724" y="737727"/>
            <a:ext cx="556915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CHART </a:t>
            </a:r>
            <a:r>
              <a:rPr lang="es-ES" sz="3600">
                <a:solidFill>
                  <a:srgbClr val="00ACC1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  <p:sp>
        <p:nvSpPr>
          <p:cNvPr id="328" name="Google Shape;328;p19"/>
          <p:cNvSpPr/>
          <p:nvPr/>
        </p:nvSpPr>
        <p:spPr>
          <a:xfrm>
            <a:off x="1089608" y="1843049"/>
            <a:ext cx="1939261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 Aenean massa. 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20"/>
          <p:cNvSpPr txBox="1"/>
          <p:nvPr/>
        </p:nvSpPr>
        <p:spPr>
          <a:xfrm>
            <a:off x="6548285" y="688565"/>
            <a:ext cx="545694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IMAGE </a:t>
            </a:r>
            <a:r>
              <a:rPr lang="es-ES" sz="3600">
                <a:solidFill>
                  <a:srgbClr val="F4042F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  <p:sp>
        <p:nvSpPr>
          <p:cNvPr id="334" name="Google Shape;334;p20"/>
          <p:cNvSpPr/>
          <p:nvPr/>
        </p:nvSpPr>
        <p:spPr>
          <a:xfrm>
            <a:off x="7411217" y="2029862"/>
            <a:ext cx="4391455" cy="369331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/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strike="noStrike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strike="noStrike">
              <a:solidFill>
                <a:schemeClr val="dk1"/>
              </a:solidFill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8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Donec quam felis, ultricies nec, pellentesque eu, pretium quis, sem. Nulla consequat massa quis enim. Donec pede justo, fringilla vel, aliquet nec, vulputate eget, arcu.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21"/>
          <p:cNvSpPr/>
          <p:nvPr/>
        </p:nvSpPr>
        <p:spPr>
          <a:xfrm>
            <a:off x="1837597" y="1808425"/>
            <a:ext cx="2065308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40" name="Google Shape;340;p21"/>
          <p:cNvSpPr/>
          <p:nvPr/>
        </p:nvSpPr>
        <p:spPr>
          <a:xfrm>
            <a:off x="4288768" y="4485928"/>
            <a:ext cx="2047721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41" name="Google Shape;341;p21"/>
          <p:cNvSpPr/>
          <p:nvPr/>
        </p:nvSpPr>
        <p:spPr>
          <a:xfrm>
            <a:off x="8919862" y="4485928"/>
            <a:ext cx="2047721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42" name="Google Shape;342;p21"/>
          <p:cNvSpPr/>
          <p:nvPr/>
        </p:nvSpPr>
        <p:spPr>
          <a:xfrm>
            <a:off x="6478022" y="1808424"/>
            <a:ext cx="2065308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43" name="Google Shape;343;p21"/>
          <p:cNvSpPr txBox="1"/>
          <p:nvPr/>
        </p:nvSpPr>
        <p:spPr>
          <a:xfrm>
            <a:off x="9226562" y="2530909"/>
            <a:ext cx="1111202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6E33B7"/>
                </a:solidFill>
                <a:latin typeface="Raleway"/>
                <a:ea typeface="Raleway"/>
                <a:cs typeface="Raleway"/>
                <a:sym typeface="Raleway"/>
              </a:rPr>
              <a:t>2019</a:t>
            </a:r>
            <a:endParaRPr/>
          </a:p>
        </p:txBody>
      </p:sp>
      <p:sp>
        <p:nvSpPr>
          <p:cNvPr id="344" name="Google Shape;344;p21"/>
          <p:cNvSpPr txBox="1"/>
          <p:nvPr/>
        </p:nvSpPr>
        <p:spPr>
          <a:xfrm>
            <a:off x="6881276" y="4704381"/>
            <a:ext cx="1117614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6E33B7"/>
                </a:solidFill>
                <a:latin typeface="Raleway"/>
                <a:ea typeface="Raleway"/>
                <a:cs typeface="Raleway"/>
                <a:sym typeface="Raleway"/>
              </a:rPr>
              <a:t>2018</a:t>
            </a:r>
            <a:endParaRPr/>
          </a:p>
        </p:txBody>
      </p:sp>
      <p:sp>
        <p:nvSpPr>
          <p:cNvPr id="345" name="Google Shape;345;p21"/>
          <p:cNvSpPr txBox="1"/>
          <p:nvPr/>
        </p:nvSpPr>
        <p:spPr>
          <a:xfrm>
            <a:off x="4597359" y="2530908"/>
            <a:ext cx="1099980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6E33B7"/>
                </a:solidFill>
                <a:latin typeface="Raleway"/>
                <a:ea typeface="Raleway"/>
                <a:cs typeface="Raleway"/>
                <a:sym typeface="Raleway"/>
              </a:rPr>
              <a:t>2017</a:t>
            </a:r>
            <a:endParaRPr/>
          </a:p>
        </p:txBody>
      </p:sp>
      <p:sp>
        <p:nvSpPr>
          <p:cNvPr id="346" name="Google Shape;346;p21"/>
          <p:cNvSpPr txBox="1"/>
          <p:nvPr/>
        </p:nvSpPr>
        <p:spPr>
          <a:xfrm>
            <a:off x="2297636" y="4704380"/>
            <a:ext cx="1117614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6E33B7"/>
                </a:solidFill>
                <a:latin typeface="Raleway"/>
                <a:ea typeface="Raleway"/>
                <a:cs typeface="Raleway"/>
                <a:sym typeface="Raleway"/>
              </a:rPr>
              <a:t>2016</a:t>
            </a:r>
            <a:endParaRPr/>
          </a:p>
        </p:txBody>
      </p:sp>
      <p:sp>
        <p:nvSpPr>
          <p:cNvPr id="347" name="Google Shape;347;p21"/>
          <p:cNvSpPr txBox="1"/>
          <p:nvPr/>
        </p:nvSpPr>
        <p:spPr>
          <a:xfrm>
            <a:off x="1012724" y="737727"/>
            <a:ext cx="612699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TIMELINE </a:t>
            </a:r>
            <a:r>
              <a:rPr lang="es-ES" sz="3600">
                <a:solidFill>
                  <a:srgbClr val="6E33B7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  <p:cxnSp>
        <p:nvCxnSpPr>
          <p:cNvPr id="348" name="Google Shape;348;p21"/>
          <p:cNvCxnSpPr/>
          <p:nvPr/>
        </p:nvCxnSpPr>
        <p:spPr>
          <a:xfrm>
            <a:off x="1396181" y="4005897"/>
            <a:ext cx="10084106" cy="0"/>
          </a:xfrm>
          <a:prstGeom prst="straightConnector1">
            <a:avLst/>
          </a:prstGeom>
          <a:noFill/>
          <a:ln cap="flat" cmpd="sng" w="34925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349" name="Google Shape;349;p21"/>
          <p:cNvSpPr/>
          <p:nvPr/>
        </p:nvSpPr>
        <p:spPr>
          <a:xfrm>
            <a:off x="2654712" y="3802450"/>
            <a:ext cx="360000" cy="360000"/>
          </a:xfrm>
          <a:prstGeom prst="ellipse">
            <a:avLst/>
          </a:prstGeom>
          <a:solidFill>
            <a:srgbClr val="6E33B7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50" name="Google Shape;350;p21"/>
          <p:cNvSpPr/>
          <p:nvPr/>
        </p:nvSpPr>
        <p:spPr>
          <a:xfrm>
            <a:off x="4965294" y="3802450"/>
            <a:ext cx="360000" cy="360000"/>
          </a:xfrm>
          <a:prstGeom prst="ellipse">
            <a:avLst/>
          </a:prstGeom>
          <a:solidFill>
            <a:srgbClr val="6E33B7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51" name="Google Shape;351;p21"/>
          <p:cNvSpPr/>
          <p:nvPr/>
        </p:nvSpPr>
        <p:spPr>
          <a:xfrm>
            <a:off x="7275876" y="3802450"/>
            <a:ext cx="360000" cy="360000"/>
          </a:xfrm>
          <a:prstGeom prst="ellipse">
            <a:avLst/>
          </a:prstGeom>
          <a:solidFill>
            <a:srgbClr val="6E33B7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52" name="Google Shape;352;p21"/>
          <p:cNvSpPr/>
          <p:nvPr/>
        </p:nvSpPr>
        <p:spPr>
          <a:xfrm>
            <a:off x="9586458" y="3802450"/>
            <a:ext cx="360000" cy="360000"/>
          </a:xfrm>
          <a:prstGeom prst="ellipse">
            <a:avLst/>
          </a:prstGeom>
          <a:solidFill>
            <a:srgbClr val="6E33B7"/>
          </a:solidFill>
          <a:ln cap="flat" cmpd="sng" w="3175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22"/>
          <p:cNvSpPr/>
          <p:nvPr/>
        </p:nvSpPr>
        <p:spPr>
          <a:xfrm>
            <a:off x="1676945" y="1794788"/>
            <a:ext cx="2160000" cy="2160000"/>
          </a:xfrm>
          <a:custGeom>
            <a:rect b="b" l="l" r="r" t="t"/>
            <a:pathLst>
              <a:path extrusionOk="0" h="2160000" w="2160000">
                <a:moveTo>
                  <a:pt x="1080000" y="180000"/>
                </a:moveTo>
                <a:cubicBezTo>
                  <a:pt x="582944" y="180000"/>
                  <a:pt x="180000" y="582944"/>
                  <a:pt x="180000" y="1080000"/>
                </a:cubicBezTo>
                <a:cubicBezTo>
                  <a:pt x="180000" y="1577056"/>
                  <a:pt x="582944" y="1980000"/>
                  <a:pt x="1080000" y="1980000"/>
                </a:cubicBezTo>
                <a:cubicBezTo>
                  <a:pt x="1577056" y="1980000"/>
                  <a:pt x="1980000" y="1577056"/>
                  <a:pt x="1980000" y="1080000"/>
                </a:cubicBezTo>
                <a:cubicBezTo>
                  <a:pt x="1980000" y="582944"/>
                  <a:pt x="1577056" y="180000"/>
                  <a:pt x="1080000" y="180000"/>
                </a:cubicBezTo>
                <a:close/>
                <a:moveTo>
                  <a:pt x="1080000" y="0"/>
                </a:moveTo>
                <a:cubicBezTo>
                  <a:pt x="1676468" y="0"/>
                  <a:pt x="2160000" y="483532"/>
                  <a:pt x="2160000" y="1080000"/>
                </a:cubicBezTo>
                <a:cubicBezTo>
                  <a:pt x="2160000" y="1676468"/>
                  <a:pt x="1676468" y="2160000"/>
                  <a:pt x="1080000" y="2160000"/>
                </a:cubicBezTo>
                <a:cubicBezTo>
                  <a:pt x="483532" y="2160000"/>
                  <a:pt x="0" y="1676468"/>
                  <a:pt x="0" y="1080000"/>
                </a:cubicBezTo>
                <a:cubicBezTo>
                  <a:pt x="0" y="483532"/>
                  <a:pt x="483532" y="0"/>
                  <a:pt x="1080000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22"/>
          <p:cNvSpPr/>
          <p:nvPr/>
        </p:nvSpPr>
        <p:spPr>
          <a:xfrm>
            <a:off x="4040700" y="1794788"/>
            <a:ext cx="2160000" cy="2160000"/>
          </a:xfrm>
          <a:custGeom>
            <a:rect b="b" l="l" r="r" t="t"/>
            <a:pathLst>
              <a:path extrusionOk="0" h="2160000" w="2160000">
                <a:moveTo>
                  <a:pt x="1080000" y="180000"/>
                </a:moveTo>
                <a:cubicBezTo>
                  <a:pt x="582944" y="180000"/>
                  <a:pt x="180000" y="582944"/>
                  <a:pt x="180000" y="1080000"/>
                </a:cubicBezTo>
                <a:cubicBezTo>
                  <a:pt x="180000" y="1577056"/>
                  <a:pt x="582944" y="1980000"/>
                  <a:pt x="1080000" y="1980000"/>
                </a:cubicBezTo>
                <a:cubicBezTo>
                  <a:pt x="1577056" y="1980000"/>
                  <a:pt x="1980000" y="1577056"/>
                  <a:pt x="1980000" y="1080000"/>
                </a:cubicBezTo>
                <a:cubicBezTo>
                  <a:pt x="1980000" y="582944"/>
                  <a:pt x="1577056" y="180000"/>
                  <a:pt x="1080000" y="180000"/>
                </a:cubicBezTo>
                <a:close/>
                <a:moveTo>
                  <a:pt x="1080000" y="0"/>
                </a:moveTo>
                <a:cubicBezTo>
                  <a:pt x="1676468" y="0"/>
                  <a:pt x="2160000" y="483532"/>
                  <a:pt x="2160000" y="1080000"/>
                </a:cubicBezTo>
                <a:cubicBezTo>
                  <a:pt x="2160000" y="1676468"/>
                  <a:pt x="1676468" y="2160000"/>
                  <a:pt x="1080000" y="2160000"/>
                </a:cubicBezTo>
                <a:cubicBezTo>
                  <a:pt x="483532" y="2160000"/>
                  <a:pt x="0" y="1676468"/>
                  <a:pt x="0" y="1080000"/>
                </a:cubicBezTo>
                <a:cubicBezTo>
                  <a:pt x="0" y="483532"/>
                  <a:pt x="483532" y="0"/>
                  <a:pt x="1080000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22"/>
          <p:cNvSpPr/>
          <p:nvPr/>
        </p:nvSpPr>
        <p:spPr>
          <a:xfrm>
            <a:off x="6382684" y="1794788"/>
            <a:ext cx="2160000" cy="2160000"/>
          </a:xfrm>
          <a:custGeom>
            <a:rect b="b" l="l" r="r" t="t"/>
            <a:pathLst>
              <a:path extrusionOk="0" h="2160000" w="2160000">
                <a:moveTo>
                  <a:pt x="1080000" y="180000"/>
                </a:moveTo>
                <a:cubicBezTo>
                  <a:pt x="582944" y="180000"/>
                  <a:pt x="180000" y="582944"/>
                  <a:pt x="180000" y="1080000"/>
                </a:cubicBezTo>
                <a:cubicBezTo>
                  <a:pt x="180000" y="1577056"/>
                  <a:pt x="582944" y="1980000"/>
                  <a:pt x="1080000" y="1980000"/>
                </a:cubicBezTo>
                <a:cubicBezTo>
                  <a:pt x="1577056" y="1980000"/>
                  <a:pt x="1980000" y="1577056"/>
                  <a:pt x="1980000" y="1080000"/>
                </a:cubicBezTo>
                <a:cubicBezTo>
                  <a:pt x="1980000" y="582944"/>
                  <a:pt x="1577056" y="180000"/>
                  <a:pt x="1080000" y="180000"/>
                </a:cubicBezTo>
                <a:close/>
                <a:moveTo>
                  <a:pt x="1080000" y="0"/>
                </a:moveTo>
                <a:cubicBezTo>
                  <a:pt x="1676468" y="0"/>
                  <a:pt x="2160000" y="483532"/>
                  <a:pt x="2160000" y="1080000"/>
                </a:cubicBezTo>
                <a:cubicBezTo>
                  <a:pt x="2160000" y="1676468"/>
                  <a:pt x="1676468" y="2160000"/>
                  <a:pt x="1080000" y="2160000"/>
                </a:cubicBezTo>
                <a:cubicBezTo>
                  <a:pt x="483532" y="2160000"/>
                  <a:pt x="0" y="1676468"/>
                  <a:pt x="0" y="1080000"/>
                </a:cubicBezTo>
                <a:cubicBezTo>
                  <a:pt x="0" y="483532"/>
                  <a:pt x="483532" y="0"/>
                  <a:pt x="1080000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22"/>
          <p:cNvSpPr/>
          <p:nvPr/>
        </p:nvSpPr>
        <p:spPr>
          <a:xfrm>
            <a:off x="8746439" y="1794788"/>
            <a:ext cx="2160000" cy="2160000"/>
          </a:xfrm>
          <a:custGeom>
            <a:rect b="b" l="l" r="r" t="t"/>
            <a:pathLst>
              <a:path extrusionOk="0" h="2160000" w="2160000">
                <a:moveTo>
                  <a:pt x="1080000" y="180000"/>
                </a:moveTo>
                <a:cubicBezTo>
                  <a:pt x="582944" y="180000"/>
                  <a:pt x="180000" y="582944"/>
                  <a:pt x="180000" y="1080000"/>
                </a:cubicBezTo>
                <a:cubicBezTo>
                  <a:pt x="180000" y="1577056"/>
                  <a:pt x="582944" y="1980000"/>
                  <a:pt x="1080000" y="1980000"/>
                </a:cubicBezTo>
                <a:cubicBezTo>
                  <a:pt x="1577056" y="1980000"/>
                  <a:pt x="1980000" y="1577056"/>
                  <a:pt x="1980000" y="1080000"/>
                </a:cubicBezTo>
                <a:cubicBezTo>
                  <a:pt x="1980000" y="582944"/>
                  <a:pt x="1577056" y="180000"/>
                  <a:pt x="1080000" y="180000"/>
                </a:cubicBezTo>
                <a:close/>
                <a:moveTo>
                  <a:pt x="1080000" y="0"/>
                </a:moveTo>
                <a:cubicBezTo>
                  <a:pt x="1676468" y="0"/>
                  <a:pt x="2160000" y="483532"/>
                  <a:pt x="2160000" y="1080000"/>
                </a:cubicBezTo>
                <a:cubicBezTo>
                  <a:pt x="2160000" y="1676468"/>
                  <a:pt x="1676468" y="2160000"/>
                  <a:pt x="1080000" y="2160000"/>
                </a:cubicBezTo>
                <a:cubicBezTo>
                  <a:pt x="483532" y="2160000"/>
                  <a:pt x="0" y="1676468"/>
                  <a:pt x="0" y="1080000"/>
                </a:cubicBezTo>
                <a:cubicBezTo>
                  <a:pt x="0" y="483532"/>
                  <a:pt x="483532" y="0"/>
                  <a:pt x="1080000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22"/>
          <p:cNvSpPr/>
          <p:nvPr/>
        </p:nvSpPr>
        <p:spPr>
          <a:xfrm>
            <a:off x="1676945" y="1794788"/>
            <a:ext cx="2160000" cy="2160000"/>
          </a:xfrm>
          <a:prstGeom prst="blockArc">
            <a:avLst>
              <a:gd fmla="val 10800000" name="adj1"/>
              <a:gd fmla="val 5154282" name="adj2"/>
              <a:gd fmla="val 8425" name="adj3"/>
            </a:avLst>
          </a:prstGeom>
          <a:solidFill>
            <a:srgbClr val="DD546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22"/>
          <p:cNvSpPr/>
          <p:nvPr/>
        </p:nvSpPr>
        <p:spPr>
          <a:xfrm>
            <a:off x="4040700" y="1794788"/>
            <a:ext cx="2160000" cy="2160000"/>
          </a:xfrm>
          <a:prstGeom prst="blockArc">
            <a:avLst>
              <a:gd fmla="val 16284676" name="adj1"/>
              <a:gd fmla="val 5368726" name="adj2"/>
              <a:gd fmla="val 8529" name="adj3"/>
            </a:avLst>
          </a:prstGeom>
          <a:solidFill>
            <a:srgbClr val="DD546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22"/>
          <p:cNvSpPr/>
          <p:nvPr/>
        </p:nvSpPr>
        <p:spPr>
          <a:xfrm>
            <a:off x="6382684" y="1794788"/>
            <a:ext cx="2160000" cy="2160000"/>
          </a:xfrm>
          <a:prstGeom prst="blockArc">
            <a:avLst>
              <a:gd fmla="val 10800000" name="adj1"/>
              <a:gd fmla="val 10192107" name="adj2"/>
              <a:gd fmla="val 8257" name="adj3"/>
            </a:avLst>
          </a:prstGeom>
          <a:solidFill>
            <a:srgbClr val="DD546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22"/>
          <p:cNvSpPr/>
          <p:nvPr/>
        </p:nvSpPr>
        <p:spPr>
          <a:xfrm>
            <a:off x="8746439" y="1794788"/>
            <a:ext cx="2160000" cy="2160000"/>
          </a:xfrm>
          <a:prstGeom prst="blockArc">
            <a:avLst>
              <a:gd fmla="val 5029577" name="adj1"/>
              <a:gd fmla="val 1468450" name="adj2"/>
              <a:gd fmla="val 8294" name="adj3"/>
            </a:avLst>
          </a:prstGeom>
          <a:solidFill>
            <a:srgbClr val="DD546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22"/>
          <p:cNvSpPr txBox="1"/>
          <p:nvPr/>
        </p:nvSpPr>
        <p:spPr>
          <a:xfrm>
            <a:off x="2246828" y="2544300"/>
            <a:ext cx="10631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262626"/>
                </a:solidFill>
                <a:latin typeface="Raleway"/>
                <a:ea typeface="Raleway"/>
                <a:cs typeface="Raleway"/>
                <a:sym typeface="Raleway"/>
              </a:rPr>
              <a:t>75%</a:t>
            </a:r>
            <a:endParaRPr/>
          </a:p>
        </p:txBody>
      </p:sp>
      <p:sp>
        <p:nvSpPr>
          <p:cNvPr id="366" name="Google Shape;366;p22"/>
          <p:cNvSpPr txBox="1"/>
          <p:nvPr/>
        </p:nvSpPr>
        <p:spPr>
          <a:xfrm>
            <a:off x="4571311" y="2544300"/>
            <a:ext cx="108715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262626"/>
                </a:solidFill>
                <a:latin typeface="Raleway"/>
                <a:ea typeface="Raleway"/>
                <a:cs typeface="Raleway"/>
                <a:sym typeface="Raleway"/>
              </a:rPr>
              <a:t>50%</a:t>
            </a:r>
            <a:endParaRPr/>
          </a:p>
        </p:txBody>
      </p:sp>
      <p:sp>
        <p:nvSpPr>
          <p:cNvPr id="367" name="Google Shape;367;p22"/>
          <p:cNvSpPr txBox="1"/>
          <p:nvPr/>
        </p:nvSpPr>
        <p:spPr>
          <a:xfrm>
            <a:off x="6920507" y="2544300"/>
            <a:ext cx="109837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262626"/>
                </a:solidFill>
                <a:latin typeface="Raleway"/>
                <a:ea typeface="Raleway"/>
                <a:cs typeface="Raleway"/>
                <a:sym typeface="Raleway"/>
              </a:rPr>
              <a:t>98%</a:t>
            </a:r>
            <a:endParaRPr/>
          </a:p>
        </p:txBody>
      </p:sp>
      <p:sp>
        <p:nvSpPr>
          <p:cNvPr id="368" name="Google Shape;368;p22"/>
          <p:cNvSpPr txBox="1"/>
          <p:nvPr/>
        </p:nvSpPr>
        <p:spPr>
          <a:xfrm>
            <a:off x="9281859" y="2569740"/>
            <a:ext cx="110959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262626"/>
                </a:solidFill>
                <a:latin typeface="Raleway"/>
                <a:ea typeface="Raleway"/>
                <a:cs typeface="Raleway"/>
                <a:sym typeface="Raleway"/>
              </a:rPr>
              <a:t>80%</a:t>
            </a:r>
            <a:endParaRPr/>
          </a:p>
        </p:txBody>
      </p:sp>
      <p:sp>
        <p:nvSpPr>
          <p:cNvPr id="369" name="Google Shape;369;p22"/>
          <p:cNvSpPr/>
          <p:nvPr/>
        </p:nvSpPr>
        <p:spPr>
          <a:xfrm>
            <a:off x="1676945" y="4547683"/>
            <a:ext cx="2047721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70" name="Google Shape;370;p22"/>
          <p:cNvSpPr/>
          <p:nvPr/>
        </p:nvSpPr>
        <p:spPr>
          <a:xfrm>
            <a:off x="4040700" y="4547683"/>
            <a:ext cx="2047721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71" name="Google Shape;371;p22"/>
          <p:cNvSpPr/>
          <p:nvPr/>
        </p:nvSpPr>
        <p:spPr>
          <a:xfrm>
            <a:off x="6386553" y="4547683"/>
            <a:ext cx="2047721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72" name="Google Shape;372;p22"/>
          <p:cNvSpPr/>
          <p:nvPr/>
        </p:nvSpPr>
        <p:spPr>
          <a:xfrm>
            <a:off x="8746439" y="4573123"/>
            <a:ext cx="2047721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Lorem ipsum dolor sit amet, consectetuer adipiscing elit.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1600" u="none" strike="noStrike">
                <a:solidFill>
                  <a:schemeClr val="dk1"/>
                </a:solidFill>
                <a:latin typeface="Raleway Thin"/>
                <a:ea typeface="Raleway Thin"/>
                <a:cs typeface="Raleway Thin"/>
                <a:sym typeface="Raleway Thin"/>
              </a:rPr>
              <a:t>Aenean commodo ligula eget dolor.</a:t>
            </a:r>
            <a:endParaRPr/>
          </a:p>
        </p:txBody>
      </p:sp>
      <p:sp>
        <p:nvSpPr>
          <p:cNvPr id="373" name="Google Shape;373;p22"/>
          <p:cNvSpPr txBox="1"/>
          <p:nvPr/>
        </p:nvSpPr>
        <p:spPr>
          <a:xfrm>
            <a:off x="997414" y="754037"/>
            <a:ext cx="525175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rPr>
              <a:t>ADD YOUR TITLE </a:t>
            </a:r>
            <a:r>
              <a:rPr lang="es-ES" sz="3600">
                <a:solidFill>
                  <a:srgbClr val="F71763"/>
                </a:solidFill>
                <a:latin typeface="Raleway"/>
                <a:ea typeface="Raleway"/>
                <a:cs typeface="Raleway"/>
                <a:sym typeface="Raleway"/>
              </a:rPr>
              <a:t>HERE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23"/>
          <p:cNvSpPr txBox="1"/>
          <p:nvPr/>
        </p:nvSpPr>
        <p:spPr>
          <a:xfrm>
            <a:off x="1050951" y="806888"/>
            <a:ext cx="379943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F75318"/>
                </a:solidFill>
                <a:latin typeface="Raleway"/>
                <a:ea typeface="Raleway"/>
                <a:cs typeface="Raleway"/>
                <a:sym typeface="Raleway"/>
              </a:rPr>
              <a:t>THANK</a:t>
            </a:r>
            <a:r>
              <a:rPr lang="es-ES" sz="4800">
                <a:solidFill>
                  <a:srgbClr val="0070C0"/>
                </a:solidFill>
                <a:latin typeface="Raleway"/>
                <a:ea typeface="Raleway"/>
                <a:cs typeface="Raleway"/>
                <a:sym typeface="Raleway"/>
              </a:rPr>
              <a:t> </a:t>
            </a:r>
            <a:r>
              <a:rPr lang="es-ES" sz="4800">
                <a:solidFill>
                  <a:srgbClr val="0C0C0C"/>
                </a:solidFill>
                <a:latin typeface="Raleway"/>
                <a:ea typeface="Raleway"/>
                <a:cs typeface="Raleway"/>
                <a:sym typeface="Raleway"/>
              </a:rPr>
              <a:t>YOU</a:t>
            </a:r>
            <a:endParaRPr/>
          </a:p>
        </p:txBody>
      </p:sp>
      <p:sp>
        <p:nvSpPr>
          <p:cNvPr id="379" name="Google Shape;379;p23"/>
          <p:cNvSpPr txBox="1"/>
          <p:nvPr/>
        </p:nvSpPr>
        <p:spPr>
          <a:xfrm>
            <a:off x="1318326" y="5004125"/>
            <a:ext cx="69189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latin typeface="Raleway Thin"/>
                <a:ea typeface="Raleway Thin"/>
                <a:cs typeface="Raleway Thin"/>
                <a:sym typeface="Raleway Thin"/>
              </a:rPr>
              <a:t>Slides Template: </a:t>
            </a:r>
            <a:r>
              <a:rPr lang="es-ES" sz="3600" u="sng">
                <a:latin typeface="Raleway Thin"/>
                <a:ea typeface="Raleway Thin"/>
                <a:cs typeface="Raleway Thin"/>
                <a:sym typeface="Raleway Thin"/>
                <a:hlinkClick r:id="rId3"/>
              </a:rPr>
              <a:t>SlidesMania</a:t>
            </a:r>
            <a:br>
              <a:rPr lang="es-ES" sz="7200">
                <a:latin typeface="Raleway Thin"/>
                <a:ea typeface="Raleway Thin"/>
                <a:cs typeface="Raleway Thin"/>
                <a:sym typeface="Raleway Thin"/>
              </a:rPr>
            </a:br>
            <a:r>
              <a:rPr lang="es-ES" sz="1800">
                <a:latin typeface="Raleway Thin"/>
                <a:ea typeface="Raleway Thin"/>
                <a:cs typeface="Raleway Thin"/>
                <a:sym typeface="Raleway Thin"/>
              </a:rPr>
              <a:t>Fonts used: Raleway</a:t>
            </a:r>
            <a:endParaRPr sz="1800">
              <a:latin typeface="Raleway Thin"/>
              <a:ea typeface="Raleway Thin"/>
              <a:cs typeface="Raleway Thin"/>
              <a:sym typeface="Raleway Thin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Raleway Thin"/>
                <a:ea typeface="Raleway Thin"/>
                <a:cs typeface="Raleway Thin"/>
                <a:sym typeface="Raleway Thin"/>
              </a:rPr>
              <a:t>Images: Unsplash</a:t>
            </a:r>
            <a:endParaRPr sz="1800">
              <a:latin typeface="Raleway Thin"/>
              <a:ea typeface="Raleway Thin"/>
              <a:cs typeface="Raleway Thin"/>
              <a:sym typeface="Raleway Thin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069_Cox_Template_SlidesMania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