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Playfair Display"/>
      <p:regular r:id="rId22"/>
      <p:bold r:id="rId23"/>
      <p:italic r:id="rId24"/>
      <p:boldItalic r:id="rId25"/>
    </p:embeddedFont>
    <p:embeddedFont>
      <p:font typeface="Lato"/>
      <p:regular r:id="rId26"/>
      <p:bold r:id="rId27"/>
      <p:italic r:id="rId28"/>
      <p:boldItalic r:id="rId29"/>
    </p:embeddedFont>
    <p:embeddedFont>
      <p:font typeface="Cabin"/>
      <p:regular r:id="rId30"/>
      <p:bold r:id="rId31"/>
      <p:italic r:id="rId32"/>
      <p:boldItalic r:id="rId33"/>
    </p:embeddedFont>
    <p:embeddedFont>
      <p:font typeface="Josefin Sans"/>
      <p:regular r:id="rId34"/>
      <p:bold r:id="rId35"/>
      <p:italic r:id="rId36"/>
      <p:boldItalic r:id="rId37"/>
    </p:embeddedFont>
    <p:embeddedFont>
      <p:font typeface="Coda"/>
      <p:regular r:id="rId38"/>
    </p:embeddedFont>
    <p:embeddedFont>
      <p:font typeface="Josefin Sans Light"/>
      <p:regular r:id="rId39"/>
      <p:bold r:id="rId40"/>
      <p:italic r:id="rId41"/>
      <p:boldItalic r:id="rId42"/>
    </p:embeddedFont>
    <p:embeddedFont>
      <p:font typeface="Barlow"/>
      <p:regular r:id="rId43"/>
      <p:bold r:id="rId44"/>
      <p:italic r:id="rId45"/>
      <p:boldItalic r:id="rId46"/>
    </p:embeddedFont>
    <p:embeddedFont>
      <p:font typeface="DM Serif Display"/>
      <p:regular r:id="rId47"/>
      <p:italic r:id="rId48"/>
    </p:embeddedFont>
    <p:embeddedFont>
      <p:font typeface="Open Sans"/>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EEDC000-56A9-40BC-AD6F-79F1F413F387}">
  <a:tblStyle styleId="{9EEDC000-56A9-40BC-AD6F-79F1F413F38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JosefinSansLight-bold.fntdata"/><Relationship Id="rId42" Type="http://schemas.openxmlformats.org/officeDocument/2006/relationships/font" Target="fonts/JosefinSansLight-boldItalic.fntdata"/><Relationship Id="rId41" Type="http://schemas.openxmlformats.org/officeDocument/2006/relationships/font" Target="fonts/JosefinSansLight-italic.fntdata"/><Relationship Id="rId44" Type="http://schemas.openxmlformats.org/officeDocument/2006/relationships/font" Target="fonts/Barlow-bold.fntdata"/><Relationship Id="rId43" Type="http://schemas.openxmlformats.org/officeDocument/2006/relationships/font" Target="fonts/Barlow-regular.fntdata"/><Relationship Id="rId46" Type="http://schemas.openxmlformats.org/officeDocument/2006/relationships/font" Target="fonts/Barlow-boldItalic.fntdata"/><Relationship Id="rId45" Type="http://schemas.openxmlformats.org/officeDocument/2006/relationships/font" Target="fonts/Barlow-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DMSerifDisplay-italic.fntdata"/><Relationship Id="rId47" Type="http://schemas.openxmlformats.org/officeDocument/2006/relationships/font" Target="fonts/DMSerifDisplay-regular.fntdata"/><Relationship Id="rId49"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bold.fntdata"/><Relationship Id="rId30" Type="http://schemas.openxmlformats.org/officeDocument/2006/relationships/font" Target="fonts/Cabin-regular.fntdata"/><Relationship Id="rId33" Type="http://schemas.openxmlformats.org/officeDocument/2006/relationships/font" Target="fonts/Cabin-boldItalic.fntdata"/><Relationship Id="rId32" Type="http://schemas.openxmlformats.org/officeDocument/2006/relationships/font" Target="fonts/Cabin-italic.fntdata"/><Relationship Id="rId35" Type="http://schemas.openxmlformats.org/officeDocument/2006/relationships/font" Target="fonts/JosefinSans-bold.fntdata"/><Relationship Id="rId34" Type="http://schemas.openxmlformats.org/officeDocument/2006/relationships/font" Target="fonts/JosefinSans-regular.fntdata"/><Relationship Id="rId37" Type="http://schemas.openxmlformats.org/officeDocument/2006/relationships/font" Target="fonts/JosefinSans-boldItalic.fntdata"/><Relationship Id="rId36" Type="http://schemas.openxmlformats.org/officeDocument/2006/relationships/font" Target="fonts/JosefinSans-italic.fntdata"/><Relationship Id="rId39" Type="http://schemas.openxmlformats.org/officeDocument/2006/relationships/font" Target="fonts/JosefinSansLight-regular.fntdata"/><Relationship Id="rId38" Type="http://schemas.openxmlformats.org/officeDocument/2006/relationships/font" Target="fonts/Coda-regular.fntdata"/><Relationship Id="rId20" Type="http://schemas.openxmlformats.org/officeDocument/2006/relationships/slide" Target="slides/slide15.xml"/><Relationship Id="rId22" Type="http://schemas.openxmlformats.org/officeDocument/2006/relationships/font" Target="fonts/PlayfairDisplay-regular.fntdata"/><Relationship Id="rId21" Type="http://schemas.openxmlformats.org/officeDocument/2006/relationships/slide" Target="slides/slide16.xml"/><Relationship Id="rId24" Type="http://schemas.openxmlformats.org/officeDocument/2006/relationships/font" Target="fonts/PlayfairDisplay-italic.fntdata"/><Relationship Id="rId23" Type="http://schemas.openxmlformats.org/officeDocument/2006/relationships/font" Target="fonts/PlayfairDisplay-bold.fntdata"/><Relationship Id="rId26" Type="http://schemas.openxmlformats.org/officeDocument/2006/relationships/font" Target="fonts/Lato-regular.fntdata"/><Relationship Id="rId25" Type="http://schemas.openxmlformats.org/officeDocument/2006/relationships/font" Target="fonts/PlayfairDisplay-boldItalic.fntdata"/><Relationship Id="rId28" Type="http://schemas.openxmlformats.org/officeDocument/2006/relationships/font" Target="fonts/Lato-italic.fntdata"/><Relationship Id="rId27" Type="http://schemas.openxmlformats.org/officeDocument/2006/relationships/font" Target="fonts/Lato-bold.fntdata"/><Relationship Id="rId29" Type="http://schemas.openxmlformats.org/officeDocument/2006/relationships/font" Target="fonts/Lato-boldItalic.fntdata"/><Relationship Id="rId51" Type="http://schemas.openxmlformats.org/officeDocument/2006/relationships/font" Target="fonts/OpenSans-italic.fntdata"/><Relationship Id="rId50" Type="http://schemas.openxmlformats.org/officeDocument/2006/relationships/font" Target="fonts/OpenSans-bold.fntdata"/><Relationship Id="rId52"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ok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62050" y="2103825"/>
            <a:ext cx="8595000" cy="745500"/>
          </a:xfrm>
          <a:prstGeom prst="rect">
            <a:avLst/>
          </a:prstGeom>
          <a:noFill/>
        </p:spPr>
        <p:txBody>
          <a:bodyPr anchorCtr="0" anchor="t" bIns="91425" lIns="91425" spcFirstLastPara="1" rIns="91425" wrap="square" tIns="91425">
            <a:noAutofit/>
          </a:bodyPr>
          <a:lstStyle>
            <a:lvl1pPr lvl="0" algn="ctr">
              <a:spcBef>
                <a:spcPts val="0"/>
              </a:spcBef>
              <a:spcAft>
                <a:spcPts val="0"/>
              </a:spcAft>
              <a:buClr>
                <a:srgbClr val="F7F5C5"/>
              </a:buClr>
              <a:buSzPts val="4000"/>
              <a:buNone/>
              <a:defRPr sz="4000">
                <a:solidFill>
                  <a:srgbClr val="F7F5C5"/>
                </a:solidFill>
              </a:defRPr>
            </a:lvl1pPr>
            <a:lvl2pPr lvl="1">
              <a:spcBef>
                <a:spcPts val="0"/>
              </a:spcBef>
              <a:spcAft>
                <a:spcPts val="0"/>
              </a:spcAft>
              <a:buClr>
                <a:srgbClr val="F7F5C5"/>
              </a:buClr>
              <a:buSzPts val="1800"/>
              <a:buNone/>
              <a:defRPr sz="1800">
                <a:solidFill>
                  <a:srgbClr val="F7F5C5"/>
                </a:solidFill>
              </a:defRPr>
            </a:lvl2pPr>
            <a:lvl3pPr lvl="2">
              <a:spcBef>
                <a:spcPts val="0"/>
              </a:spcBef>
              <a:spcAft>
                <a:spcPts val="0"/>
              </a:spcAft>
              <a:buClr>
                <a:srgbClr val="F7F5C5"/>
              </a:buClr>
              <a:buSzPts val="1800"/>
              <a:buNone/>
              <a:defRPr sz="1800">
                <a:solidFill>
                  <a:srgbClr val="F7F5C5"/>
                </a:solidFill>
              </a:defRPr>
            </a:lvl3pPr>
            <a:lvl4pPr lvl="3">
              <a:spcBef>
                <a:spcPts val="0"/>
              </a:spcBef>
              <a:spcAft>
                <a:spcPts val="0"/>
              </a:spcAft>
              <a:buClr>
                <a:srgbClr val="F7F5C5"/>
              </a:buClr>
              <a:buSzPts val="1800"/>
              <a:buNone/>
              <a:defRPr sz="1800">
                <a:solidFill>
                  <a:srgbClr val="F7F5C5"/>
                </a:solidFill>
              </a:defRPr>
            </a:lvl4pPr>
            <a:lvl5pPr lvl="4">
              <a:spcBef>
                <a:spcPts val="0"/>
              </a:spcBef>
              <a:spcAft>
                <a:spcPts val="0"/>
              </a:spcAft>
              <a:buClr>
                <a:srgbClr val="F7F5C5"/>
              </a:buClr>
              <a:buSzPts val="1800"/>
              <a:buNone/>
              <a:defRPr sz="1800">
                <a:solidFill>
                  <a:srgbClr val="F7F5C5"/>
                </a:solidFill>
              </a:defRPr>
            </a:lvl5pPr>
            <a:lvl6pPr lvl="5">
              <a:spcBef>
                <a:spcPts val="0"/>
              </a:spcBef>
              <a:spcAft>
                <a:spcPts val="0"/>
              </a:spcAft>
              <a:buClr>
                <a:srgbClr val="F7F5C5"/>
              </a:buClr>
              <a:buSzPts val="1800"/>
              <a:buNone/>
              <a:defRPr sz="1800">
                <a:solidFill>
                  <a:srgbClr val="F7F5C5"/>
                </a:solidFill>
              </a:defRPr>
            </a:lvl6pPr>
            <a:lvl7pPr lvl="6">
              <a:spcBef>
                <a:spcPts val="0"/>
              </a:spcBef>
              <a:spcAft>
                <a:spcPts val="0"/>
              </a:spcAft>
              <a:buClr>
                <a:srgbClr val="F7F5C5"/>
              </a:buClr>
              <a:buSzPts val="1800"/>
              <a:buNone/>
              <a:defRPr sz="1800">
                <a:solidFill>
                  <a:srgbClr val="F7F5C5"/>
                </a:solidFill>
              </a:defRPr>
            </a:lvl7pPr>
            <a:lvl8pPr lvl="7">
              <a:spcBef>
                <a:spcPts val="0"/>
              </a:spcBef>
              <a:spcAft>
                <a:spcPts val="0"/>
              </a:spcAft>
              <a:buClr>
                <a:srgbClr val="F7F5C5"/>
              </a:buClr>
              <a:buSzPts val="1800"/>
              <a:buNone/>
              <a:defRPr sz="1800">
                <a:solidFill>
                  <a:srgbClr val="F7F5C5"/>
                </a:solidFill>
              </a:defRPr>
            </a:lvl8pPr>
            <a:lvl9pPr lvl="8">
              <a:spcBef>
                <a:spcPts val="0"/>
              </a:spcBef>
              <a:spcAft>
                <a:spcPts val="0"/>
              </a:spcAft>
              <a:buClr>
                <a:srgbClr val="F7F5C5"/>
              </a:buClr>
              <a:buSzPts val="1800"/>
              <a:buNone/>
              <a:defRPr sz="1800">
                <a:solidFill>
                  <a:srgbClr val="F7F5C5"/>
                </a:solidFill>
              </a:defRPr>
            </a:lvl9pPr>
          </a:lstStyle>
          <a:p/>
        </p:txBody>
      </p:sp>
      <p:sp>
        <p:nvSpPr>
          <p:cNvPr id="11" name="Google Shape;11;p2"/>
          <p:cNvSpPr txBox="1"/>
          <p:nvPr>
            <p:ph idx="1" type="subTitle"/>
          </p:nvPr>
        </p:nvSpPr>
        <p:spPr>
          <a:xfrm>
            <a:off x="3058500" y="2849325"/>
            <a:ext cx="3027000" cy="934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7F5C5"/>
              </a:buClr>
              <a:buSzPts val="1200"/>
              <a:buNone/>
              <a:defRPr>
                <a:solidFill>
                  <a:srgbClr val="F7F5C5"/>
                </a:solidFill>
              </a:defRPr>
            </a:lvl1pPr>
            <a:lvl2pPr lvl="1"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2pPr>
            <a:lvl3pPr lvl="2"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3pPr>
            <a:lvl4pPr lvl="3"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4pPr>
            <a:lvl5pPr lvl="4"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5pPr>
            <a:lvl6pPr lvl="5"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6pPr>
            <a:lvl7pPr lvl="6"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7pPr>
            <a:lvl8pPr lvl="7"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8pPr>
            <a:lvl9pPr lvl="8"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11"/>
          <p:cNvSpPr txBox="1"/>
          <p:nvPr>
            <p:ph idx="1" type="body"/>
          </p:nvPr>
        </p:nvSpPr>
        <p:spPr>
          <a:xfrm flipH="1">
            <a:off x="421575" y="1649950"/>
            <a:ext cx="4231500" cy="2172000"/>
          </a:xfrm>
          <a:prstGeom prst="rect">
            <a:avLst/>
          </a:prstGeom>
          <a:noFill/>
        </p:spPr>
        <p:txBody>
          <a:bodyPr anchorCtr="0" anchor="ctr"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292100" lvl="1" marL="914400">
              <a:spcBef>
                <a:spcPts val="1600"/>
              </a:spcBef>
              <a:spcAft>
                <a:spcPts val="0"/>
              </a:spcAft>
              <a:buClr>
                <a:schemeClr val="lt1"/>
              </a:buClr>
              <a:buSzPts val="1000"/>
              <a:buChar char="○"/>
              <a:defRPr>
                <a:solidFill>
                  <a:schemeClr val="lt1"/>
                </a:solidFill>
              </a:defRPr>
            </a:lvl2pPr>
            <a:lvl3pPr indent="-292100" lvl="2" marL="1371600">
              <a:spcBef>
                <a:spcPts val="1600"/>
              </a:spcBef>
              <a:spcAft>
                <a:spcPts val="0"/>
              </a:spcAft>
              <a:buClr>
                <a:schemeClr val="lt1"/>
              </a:buClr>
              <a:buSzPts val="10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2"/>
          <p:cNvSpPr txBox="1"/>
          <p:nvPr>
            <p:ph idx="1" type="body"/>
          </p:nvPr>
        </p:nvSpPr>
        <p:spPr>
          <a:xfrm>
            <a:off x="338600" y="3079650"/>
            <a:ext cx="8519700" cy="532200"/>
          </a:xfrm>
          <a:prstGeom prst="rect">
            <a:avLst/>
          </a:prstGeom>
        </p:spPr>
        <p:txBody>
          <a:bodyPr anchorCtr="0" anchor="b" bIns="91425" lIns="91425" spcFirstLastPara="1" rIns="91425" wrap="square" tIns="91425">
            <a:noAutofit/>
          </a:bodyPr>
          <a:lstStyle>
            <a:lvl1pPr indent="-330200" lvl="0" marL="457200" algn="ctr">
              <a:lnSpc>
                <a:spcPct val="100000"/>
              </a:lnSpc>
              <a:spcBef>
                <a:spcPts val="0"/>
              </a:spcBef>
              <a:spcAft>
                <a:spcPts val="0"/>
              </a:spcAft>
              <a:buClr>
                <a:schemeClr val="lt1"/>
              </a:buClr>
              <a:buSzPts val="1600"/>
              <a:buFont typeface="Playfair Display"/>
              <a:buChar char="●"/>
              <a:defRPr b="1" sz="1600">
                <a:solidFill>
                  <a:schemeClr val="lt1"/>
                </a:solidFill>
                <a:latin typeface="Playfair Display"/>
                <a:ea typeface="Playfair Display"/>
                <a:cs typeface="Playfair Display"/>
                <a:sym typeface="Playfair Display"/>
              </a:defRPr>
            </a:lvl1pPr>
            <a:lvl2pPr indent="-292100" lvl="1" marL="914400" algn="ctr">
              <a:spcBef>
                <a:spcPts val="1600"/>
              </a:spcBef>
              <a:spcAft>
                <a:spcPts val="0"/>
              </a:spcAft>
              <a:buClr>
                <a:schemeClr val="lt1"/>
              </a:buClr>
              <a:buSzPts val="1000"/>
              <a:buFont typeface="Playfair Display"/>
              <a:buChar char="○"/>
              <a:defRPr b="1">
                <a:solidFill>
                  <a:schemeClr val="lt1"/>
                </a:solidFill>
                <a:latin typeface="Playfair Display"/>
                <a:ea typeface="Playfair Display"/>
                <a:cs typeface="Playfair Display"/>
                <a:sym typeface="Playfair Display"/>
              </a:defRPr>
            </a:lvl2pPr>
            <a:lvl3pPr indent="-292100" lvl="2" marL="1371600" algn="ctr">
              <a:spcBef>
                <a:spcPts val="1600"/>
              </a:spcBef>
              <a:spcAft>
                <a:spcPts val="0"/>
              </a:spcAft>
              <a:buClr>
                <a:schemeClr val="lt1"/>
              </a:buClr>
              <a:buSzPts val="1000"/>
              <a:buFont typeface="Playfair Display"/>
              <a:buChar char="■"/>
              <a:defRPr b="1">
                <a:solidFill>
                  <a:schemeClr val="lt1"/>
                </a:solidFill>
                <a:latin typeface="Playfair Display"/>
                <a:ea typeface="Playfair Display"/>
                <a:cs typeface="Playfair Display"/>
                <a:sym typeface="Playfair Display"/>
              </a:defRPr>
            </a:lvl3pPr>
            <a:lvl4pPr indent="-317500" lvl="3" marL="1828800" algn="ctr">
              <a:spcBef>
                <a:spcPts val="1600"/>
              </a:spcBef>
              <a:spcAft>
                <a:spcPts val="0"/>
              </a:spcAft>
              <a:buClr>
                <a:schemeClr val="lt1"/>
              </a:buClr>
              <a:buSzPts val="1400"/>
              <a:buFont typeface="Playfair Display"/>
              <a:buChar char="●"/>
              <a:defRPr b="1">
                <a:solidFill>
                  <a:schemeClr val="lt1"/>
                </a:solidFill>
                <a:latin typeface="Playfair Display"/>
                <a:ea typeface="Playfair Display"/>
                <a:cs typeface="Playfair Display"/>
                <a:sym typeface="Playfair Display"/>
              </a:defRPr>
            </a:lvl4pPr>
            <a:lvl5pPr indent="-317500" lvl="4" marL="2286000" algn="ctr">
              <a:spcBef>
                <a:spcPts val="1600"/>
              </a:spcBef>
              <a:spcAft>
                <a:spcPts val="0"/>
              </a:spcAft>
              <a:buClr>
                <a:schemeClr val="lt1"/>
              </a:buClr>
              <a:buSzPts val="1400"/>
              <a:buFont typeface="Playfair Display"/>
              <a:buChar char="○"/>
              <a:defRPr b="1">
                <a:solidFill>
                  <a:schemeClr val="lt1"/>
                </a:solidFill>
                <a:latin typeface="Playfair Display"/>
                <a:ea typeface="Playfair Display"/>
                <a:cs typeface="Playfair Display"/>
                <a:sym typeface="Playfair Display"/>
              </a:defRPr>
            </a:lvl5pPr>
            <a:lvl6pPr indent="-317500" lvl="5" marL="2743200" algn="ctr">
              <a:spcBef>
                <a:spcPts val="1600"/>
              </a:spcBef>
              <a:spcAft>
                <a:spcPts val="0"/>
              </a:spcAft>
              <a:buClr>
                <a:schemeClr val="lt1"/>
              </a:buClr>
              <a:buSzPts val="1400"/>
              <a:buFont typeface="Playfair Display"/>
              <a:buChar char="■"/>
              <a:defRPr b="1">
                <a:solidFill>
                  <a:schemeClr val="lt1"/>
                </a:solidFill>
                <a:latin typeface="Playfair Display"/>
                <a:ea typeface="Playfair Display"/>
                <a:cs typeface="Playfair Display"/>
                <a:sym typeface="Playfair Display"/>
              </a:defRPr>
            </a:lvl6pPr>
            <a:lvl7pPr indent="-317500" lvl="6" marL="3200400" algn="ctr">
              <a:spcBef>
                <a:spcPts val="1600"/>
              </a:spcBef>
              <a:spcAft>
                <a:spcPts val="0"/>
              </a:spcAft>
              <a:buClr>
                <a:schemeClr val="lt1"/>
              </a:buClr>
              <a:buSzPts val="1400"/>
              <a:buFont typeface="Playfair Display"/>
              <a:buChar char="●"/>
              <a:defRPr b="1">
                <a:solidFill>
                  <a:schemeClr val="lt1"/>
                </a:solidFill>
                <a:latin typeface="Playfair Display"/>
                <a:ea typeface="Playfair Display"/>
                <a:cs typeface="Playfair Display"/>
                <a:sym typeface="Playfair Display"/>
              </a:defRPr>
            </a:lvl7pPr>
            <a:lvl8pPr indent="-317500" lvl="7" marL="3657600" algn="ctr">
              <a:spcBef>
                <a:spcPts val="1600"/>
              </a:spcBef>
              <a:spcAft>
                <a:spcPts val="0"/>
              </a:spcAft>
              <a:buClr>
                <a:schemeClr val="lt1"/>
              </a:buClr>
              <a:buSzPts val="1400"/>
              <a:buFont typeface="Playfair Display"/>
              <a:buChar char="○"/>
              <a:defRPr b="1">
                <a:solidFill>
                  <a:schemeClr val="lt1"/>
                </a:solidFill>
                <a:latin typeface="Playfair Display"/>
                <a:ea typeface="Playfair Display"/>
                <a:cs typeface="Playfair Display"/>
                <a:sym typeface="Playfair Display"/>
              </a:defRPr>
            </a:lvl8pPr>
            <a:lvl9pPr indent="-317500" lvl="8" marL="4114800" algn="ctr">
              <a:spcBef>
                <a:spcPts val="1600"/>
              </a:spcBef>
              <a:spcAft>
                <a:spcPts val="1600"/>
              </a:spcAft>
              <a:buClr>
                <a:schemeClr val="lt1"/>
              </a:buClr>
              <a:buSzPts val="1400"/>
              <a:buFont typeface="Playfair Display"/>
              <a:buChar char="■"/>
              <a:defRPr b="1">
                <a:solidFill>
                  <a:schemeClr val="lt1"/>
                </a:solidFill>
                <a:latin typeface="Playfair Display"/>
                <a:ea typeface="Playfair Display"/>
                <a:cs typeface="Playfair Display"/>
                <a:sym typeface="Playfair Display"/>
              </a:defRPr>
            </a:lvl9pPr>
          </a:lstStyle>
          <a:p/>
        </p:txBody>
      </p:sp>
      <p:sp>
        <p:nvSpPr>
          <p:cNvPr id="59" name="Google Shape;59;p12"/>
          <p:cNvSpPr txBox="1"/>
          <p:nvPr>
            <p:ph idx="2" type="subTitle"/>
          </p:nvPr>
        </p:nvSpPr>
        <p:spPr>
          <a:xfrm>
            <a:off x="3012000" y="3289250"/>
            <a:ext cx="3120000" cy="7578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100">
                <a:solidFill>
                  <a:schemeClr val="lt1"/>
                </a:solidFill>
              </a:defRPr>
            </a:lvl1pPr>
            <a:lvl2pPr lvl="1">
              <a:spcBef>
                <a:spcPts val="1600"/>
              </a:spcBef>
              <a:spcAft>
                <a:spcPts val="0"/>
              </a:spcAft>
              <a:buNone/>
              <a:defRPr>
                <a:solidFill>
                  <a:schemeClr val="dk1"/>
                </a:solidFill>
              </a:defRPr>
            </a:lvl2pPr>
            <a:lvl3pPr lvl="2">
              <a:spcBef>
                <a:spcPts val="1600"/>
              </a:spcBef>
              <a:spcAft>
                <a:spcPts val="0"/>
              </a:spcAft>
              <a:buNone/>
              <a:defRPr>
                <a:solidFill>
                  <a:schemeClr val="dk1"/>
                </a:solidFill>
              </a:defRPr>
            </a:lvl3pPr>
            <a:lvl4pPr lvl="3">
              <a:spcBef>
                <a:spcPts val="1600"/>
              </a:spcBef>
              <a:spcAft>
                <a:spcPts val="0"/>
              </a:spcAft>
              <a:buNone/>
              <a:defRPr>
                <a:solidFill>
                  <a:schemeClr val="dk1"/>
                </a:solidFill>
              </a:defRPr>
            </a:lvl4pPr>
            <a:lvl5pPr lvl="4">
              <a:spcBef>
                <a:spcPts val="1600"/>
              </a:spcBef>
              <a:spcAft>
                <a:spcPts val="0"/>
              </a:spcAft>
              <a:buNone/>
              <a:defRPr>
                <a:solidFill>
                  <a:schemeClr val="dk1"/>
                </a:solidFill>
              </a:defRPr>
            </a:lvl5pPr>
            <a:lvl6pPr lvl="5">
              <a:spcBef>
                <a:spcPts val="1600"/>
              </a:spcBef>
              <a:spcAft>
                <a:spcPts val="0"/>
              </a:spcAft>
              <a:buNone/>
              <a:defRPr>
                <a:solidFill>
                  <a:schemeClr val="dk1"/>
                </a:solidFill>
              </a:defRPr>
            </a:lvl6pPr>
            <a:lvl7pPr lvl="6">
              <a:spcBef>
                <a:spcPts val="1600"/>
              </a:spcBef>
              <a:spcAft>
                <a:spcPts val="0"/>
              </a:spcAft>
              <a:buNone/>
              <a:defRPr>
                <a:solidFill>
                  <a:schemeClr val="dk1"/>
                </a:solidFill>
              </a:defRPr>
            </a:lvl7pPr>
            <a:lvl8pPr lvl="7">
              <a:spcBef>
                <a:spcPts val="1600"/>
              </a:spcBef>
              <a:spcAft>
                <a:spcPts val="0"/>
              </a:spcAft>
              <a:buNone/>
              <a:defRPr>
                <a:solidFill>
                  <a:schemeClr val="dk1"/>
                </a:solidFill>
              </a:defRPr>
            </a:lvl8pPr>
            <a:lvl9pPr lvl="8">
              <a:spcBef>
                <a:spcPts val="1600"/>
              </a:spcBef>
              <a:spcAft>
                <a:spcPts val="1600"/>
              </a:spcAft>
              <a:buNone/>
              <a:defRPr>
                <a:solidFill>
                  <a:schemeClr val="dk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3"/>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000">
                <a:solidFill>
                  <a:schemeClr val="lt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62" name="Shape 62"/>
        <p:cNvGrpSpPr/>
        <p:nvPr/>
      </p:nvGrpSpPr>
      <p:grpSpPr>
        <a:xfrm>
          <a:off x="0" y="0"/>
          <a:ext cx="0" cy="0"/>
          <a:chOff x="0" y="0"/>
          <a:chExt cx="0" cy="0"/>
        </a:xfrm>
      </p:grpSpPr>
      <p:sp>
        <p:nvSpPr>
          <p:cNvPr id="63" name="Google Shape;63;p14"/>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600">
                <a:solidFill>
                  <a:schemeClr val="dk1"/>
                </a:solidFill>
              </a:defRPr>
            </a:lvl1pPr>
            <a:lvl2pPr lvl="1" rtl="0">
              <a:spcBef>
                <a:spcPts val="0"/>
              </a:spcBef>
              <a:spcAft>
                <a:spcPts val="0"/>
              </a:spcAft>
              <a:buNone/>
              <a:defRPr>
                <a:solidFill>
                  <a:schemeClr val="dk1"/>
                </a:solidFill>
                <a:latin typeface="Josefin Sans"/>
                <a:ea typeface="Josefin Sans"/>
                <a:cs typeface="Josefin Sans"/>
                <a:sym typeface="Josefin Sans"/>
              </a:defRPr>
            </a:lvl2pPr>
            <a:lvl3pPr lvl="2" rtl="0">
              <a:spcBef>
                <a:spcPts val="0"/>
              </a:spcBef>
              <a:spcAft>
                <a:spcPts val="0"/>
              </a:spcAft>
              <a:buNone/>
              <a:defRPr>
                <a:solidFill>
                  <a:schemeClr val="dk1"/>
                </a:solidFill>
                <a:latin typeface="Josefin Sans"/>
                <a:ea typeface="Josefin Sans"/>
                <a:cs typeface="Josefin Sans"/>
                <a:sym typeface="Josefin Sans"/>
              </a:defRPr>
            </a:lvl3pPr>
            <a:lvl4pPr lvl="3" rtl="0">
              <a:spcBef>
                <a:spcPts val="0"/>
              </a:spcBef>
              <a:spcAft>
                <a:spcPts val="0"/>
              </a:spcAft>
              <a:buNone/>
              <a:defRPr>
                <a:solidFill>
                  <a:schemeClr val="dk1"/>
                </a:solidFill>
                <a:latin typeface="Josefin Sans"/>
                <a:ea typeface="Josefin Sans"/>
                <a:cs typeface="Josefin Sans"/>
                <a:sym typeface="Josefin Sans"/>
              </a:defRPr>
            </a:lvl4pPr>
            <a:lvl5pPr lvl="4" rtl="0">
              <a:spcBef>
                <a:spcPts val="0"/>
              </a:spcBef>
              <a:spcAft>
                <a:spcPts val="0"/>
              </a:spcAft>
              <a:buNone/>
              <a:defRPr>
                <a:solidFill>
                  <a:schemeClr val="dk1"/>
                </a:solidFill>
                <a:latin typeface="Josefin Sans"/>
                <a:ea typeface="Josefin Sans"/>
                <a:cs typeface="Josefin Sans"/>
                <a:sym typeface="Josefin Sans"/>
              </a:defRPr>
            </a:lvl5pPr>
            <a:lvl6pPr lvl="5" rtl="0">
              <a:spcBef>
                <a:spcPts val="0"/>
              </a:spcBef>
              <a:spcAft>
                <a:spcPts val="0"/>
              </a:spcAft>
              <a:buNone/>
              <a:defRPr>
                <a:solidFill>
                  <a:schemeClr val="dk1"/>
                </a:solidFill>
                <a:latin typeface="Josefin Sans"/>
                <a:ea typeface="Josefin Sans"/>
                <a:cs typeface="Josefin Sans"/>
                <a:sym typeface="Josefin Sans"/>
              </a:defRPr>
            </a:lvl6pPr>
            <a:lvl7pPr lvl="6" rtl="0">
              <a:spcBef>
                <a:spcPts val="0"/>
              </a:spcBef>
              <a:spcAft>
                <a:spcPts val="0"/>
              </a:spcAft>
              <a:buNone/>
              <a:defRPr>
                <a:solidFill>
                  <a:schemeClr val="dk1"/>
                </a:solidFill>
                <a:latin typeface="Josefin Sans"/>
                <a:ea typeface="Josefin Sans"/>
                <a:cs typeface="Josefin Sans"/>
                <a:sym typeface="Josefin Sans"/>
              </a:defRPr>
            </a:lvl7pPr>
            <a:lvl8pPr lvl="7" rtl="0">
              <a:spcBef>
                <a:spcPts val="0"/>
              </a:spcBef>
              <a:spcAft>
                <a:spcPts val="0"/>
              </a:spcAft>
              <a:buNone/>
              <a:defRPr>
                <a:solidFill>
                  <a:schemeClr val="dk1"/>
                </a:solidFill>
                <a:latin typeface="Josefin Sans"/>
                <a:ea typeface="Josefin Sans"/>
                <a:cs typeface="Josefin Sans"/>
                <a:sym typeface="Josefin Sans"/>
              </a:defRPr>
            </a:lvl8pPr>
            <a:lvl9pPr lvl="8" rtl="0">
              <a:spcBef>
                <a:spcPts val="0"/>
              </a:spcBef>
              <a:spcAft>
                <a:spcPts val="0"/>
              </a:spcAft>
              <a:buNone/>
              <a:defRPr>
                <a:solidFill>
                  <a:schemeClr val="dk1"/>
                </a:solidFill>
                <a:latin typeface="Josefin Sans"/>
                <a:ea typeface="Josefin Sans"/>
                <a:cs typeface="Josefin Sans"/>
                <a:sym typeface="Josefin Sans"/>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5"/>
          <p:cNvSpPr txBox="1"/>
          <p:nvPr>
            <p:ph hasCustomPrompt="1" type="title"/>
          </p:nvPr>
        </p:nvSpPr>
        <p:spPr>
          <a:xfrm>
            <a:off x="2314050" y="1579500"/>
            <a:ext cx="4515900" cy="15900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1"/>
              </a:buClr>
              <a:buSzPts val="10000"/>
              <a:buNone/>
              <a:defRPr sz="10000">
                <a:solidFill>
                  <a:schemeClr val="dk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5"/>
          <p:cNvSpPr txBox="1"/>
          <p:nvPr>
            <p:ph idx="1" type="body"/>
          </p:nvPr>
        </p:nvSpPr>
        <p:spPr>
          <a:xfrm>
            <a:off x="2267525" y="3169375"/>
            <a:ext cx="4445400" cy="4983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chemeClr val="dk1"/>
              </a:buClr>
              <a:buSzPts val="1600"/>
              <a:buChar char="●"/>
              <a:defRPr b="1" sz="1600">
                <a:solidFill>
                  <a:schemeClr val="dk1"/>
                </a:solidFill>
              </a:defRPr>
            </a:lvl1pPr>
            <a:lvl2pPr indent="-292100" lvl="1" marL="914400" algn="ctr">
              <a:spcBef>
                <a:spcPts val="1600"/>
              </a:spcBef>
              <a:spcAft>
                <a:spcPts val="0"/>
              </a:spcAft>
              <a:buClr>
                <a:schemeClr val="dk1"/>
              </a:buClr>
              <a:buSzPts val="1000"/>
              <a:buChar char="○"/>
              <a:defRPr>
                <a:solidFill>
                  <a:schemeClr val="dk1"/>
                </a:solidFill>
              </a:defRPr>
            </a:lvl2pPr>
            <a:lvl3pPr indent="-292100" lvl="2" marL="1371600" algn="ctr">
              <a:spcBef>
                <a:spcPts val="1600"/>
              </a:spcBef>
              <a:spcAft>
                <a:spcPts val="0"/>
              </a:spcAft>
              <a:buClr>
                <a:schemeClr val="dk1"/>
              </a:buClr>
              <a:buSzPts val="1000"/>
              <a:buChar char="■"/>
              <a:defRPr>
                <a:solidFill>
                  <a:schemeClr val="dk1"/>
                </a:solidFill>
              </a:defRPr>
            </a:lvl3pPr>
            <a:lvl4pPr indent="-317500" lvl="3" marL="1828800" algn="ctr">
              <a:spcBef>
                <a:spcPts val="1600"/>
              </a:spcBef>
              <a:spcAft>
                <a:spcPts val="0"/>
              </a:spcAft>
              <a:buClr>
                <a:schemeClr val="dk1"/>
              </a:buClr>
              <a:buSzPts val="1400"/>
              <a:buChar char="●"/>
              <a:defRPr>
                <a:solidFill>
                  <a:schemeClr val="dk1"/>
                </a:solidFill>
              </a:defRPr>
            </a:lvl4pPr>
            <a:lvl5pPr indent="-317500" lvl="4" marL="2286000" algn="ctr">
              <a:spcBef>
                <a:spcPts val="1600"/>
              </a:spcBef>
              <a:spcAft>
                <a:spcPts val="0"/>
              </a:spcAft>
              <a:buClr>
                <a:schemeClr val="dk1"/>
              </a:buClr>
              <a:buSzPts val="1400"/>
              <a:buChar char="○"/>
              <a:defRPr>
                <a:solidFill>
                  <a:schemeClr val="dk1"/>
                </a:solidFill>
              </a:defRPr>
            </a:lvl5pPr>
            <a:lvl6pPr indent="-317500" lvl="5" marL="2743200" algn="ctr">
              <a:spcBef>
                <a:spcPts val="1600"/>
              </a:spcBef>
              <a:spcAft>
                <a:spcPts val="0"/>
              </a:spcAft>
              <a:buClr>
                <a:schemeClr val="dk1"/>
              </a:buClr>
              <a:buSzPts val="1400"/>
              <a:buChar char="■"/>
              <a:defRPr>
                <a:solidFill>
                  <a:schemeClr val="dk1"/>
                </a:solidFill>
              </a:defRPr>
            </a:lvl6pPr>
            <a:lvl7pPr indent="-317500" lvl="6" marL="3200400" algn="ctr">
              <a:spcBef>
                <a:spcPts val="1600"/>
              </a:spcBef>
              <a:spcAft>
                <a:spcPts val="0"/>
              </a:spcAft>
              <a:buClr>
                <a:schemeClr val="dk1"/>
              </a:buClr>
              <a:buSzPts val="1400"/>
              <a:buChar char="●"/>
              <a:defRPr>
                <a:solidFill>
                  <a:schemeClr val="dk1"/>
                </a:solidFill>
              </a:defRPr>
            </a:lvl7pPr>
            <a:lvl8pPr indent="-317500" lvl="7" marL="3657600" algn="ctr">
              <a:spcBef>
                <a:spcPts val="1600"/>
              </a:spcBef>
              <a:spcAft>
                <a:spcPts val="0"/>
              </a:spcAft>
              <a:buClr>
                <a:schemeClr val="dk1"/>
              </a:buClr>
              <a:buSzPts val="1400"/>
              <a:buChar char="○"/>
              <a:defRPr>
                <a:solidFill>
                  <a:schemeClr val="dk1"/>
                </a:solidFill>
              </a:defRPr>
            </a:lvl8pPr>
            <a:lvl9pPr indent="-317500" lvl="8" marL="4114800" algn="ctr">
              <a:spcBef>
                <a:spcPts val="1600"/>
              </a:spcBef>
              <a:spcAft>
                <a:spcPts val="1600"/>
              </a:spcAft>
              <a:buClr>
                <a:schemeClr val="dk1"/>
              </a:buClr>
              <a:buSzPts val="1400"/>
              <a:buFont typeface="Josefin Sans Light"/>
              <a:buChar char="■"/>
              <a:defRPr>
                <a:solidFill>
                  <a:schemeClr val="dk1"/>
                </a:solidFill>
                <a:latin typeface="Josefin Sans Light"/>
                <a:ea typeface="Josefin Sans Light"/>
                <a:cs typeface="Josefin Sans Light"/>
                <a:sym typeface="Josefin Sans Light"/>
              </a:defRPr>
            </a:lvl9pPr>
          </a:lstStyle>
          <a:p/>
        </p:txBody>
      </p:sp>
      <p:sp>
        <p:nvSpPr>
          <p:cNvPr id="67" name="Google Shape;67;p1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ph type="title"/>
          </p:nvPr>
        </p:nvSpPr>
        <p:spPr>
          <a:xfrm>
            <a:off x="113400" y="104050"/>
            <a:ext cx="2237400" cy="649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1600"/>
              <a:buNone/>
              <a:defRPr sz="16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0" name="Google Shape;70;p16"/>
          <p:cNvSpPr txBox="1"/>
          <p:nvPr>
            <p:ph idx="1" type="body"/>
          </p:nvPr>
        </p:nvSpPr>
        <p:spPr>
          <a:xfrm>
            <a:off x="113400" y="842400"/>
            <a:ext cx="2237400" cy="3786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1"/>
              </a:buClr>
              <a:buSzPts val="1200"/>
              <a:buChar char="●"/>
              <a:defRPr>
                <a:solidFill>
                  <a:schemeClr val="lt1"/>
                </a:solidFill>
              </a:defRPr>
            </a:lvl1pPr>
            <a:lvl2pPr indent="-298450" lvl="1" marL="914400" rtl="0">
              <a:spcBef>
                <a:spcPts val="0"/>
              </a:spcBef>
              <a:spcAft>
                <a:spcPts val="0"/>
              </a:spcAft>
              <a:buClr>
                <a:schemeClr val="lt1"/>
              </a:buClr>
              <a:buSzPts val="1100"/>
              <a:buChar char="○"/>
              <a:defRPr sz="1100">
                <a:solidFill>
                  <a:schemeClr val="lt1"/>
                </a:solidFill>
              </a:defRPr>
            </a:lvl2pPr>
            <a:lvl3pPr indent="-298450" lvl="2" marL="1371600" rtl="0">
              <a:spcBef>
                <a:spcPts val="0"/>
              </a:spcBef>
              <a:spcAft>
                <a:spcPts val="0"/>
              </a:spcAft>
              <a:buClr>
                <a:schemeClr val="lt1"/>
              </a:buClr>
              <a:buSzPts val="1100"/>
              <a:buChar char="■"/>
              <a:defRPr sz="1100">
                <a:solidFill>
                  <a:schemeClr val="lt1"/>
                </a:solidFill>
              </a:defRPr>
            </a:lvl3pPr>
            <a:lvl4pPr indent="-298450" lvl="3" marL="1828800" rtl="0">
              <a:spcBef>
                <a:spcPts val="0"/>
              </a:spcBef>
              <a:spcAft>
                <a:spcPts val="0"/>
              </a:spcAft>
              <a:buClr>
                <a:schemeClr val="lt1"/>
              </a:buClr>
              <a:buSzPts val="1100"/>
              <a:buChar char="●"/>
              <a:defRPr sz="1100">
                <a:solidFill>
                  <a:schemeClr val="lt1"/>
                </a:solidFill>
              </a:defRPr>
            </a:lvl4pPr>
            <a:lvl5pPr indent="-298450" lvl="4" marL="2286000" rtl="0">
              <a:spcBef>
                <a:spcPts val="0"/>
              </a:spcBef>
              <a:spcAft>
                <a:spcPts val="0"/>
              </a:spcAft>
              <a:buClr>
                <a:schemeClr val="lt1"/>
              </a:buClr>
              <a:buSzPts val="1100"/>
              <a:buChar char="○"/>
              <a:defRPr sz="1100">
                <a:solidFill>
                  <a:schemeClr val="lt1"/>
                </a:solidFill>
              </a:defRPr>
            </a:lvl5pPr>
            <a:lvl6pPr indent="-298450" lvl="5" marL="2743200" rtl="0">
              <a:spcBef>
                <a:spcPts val="0"/>
              </a:spcBef>
              <a:spcAft>
                <a:spcPts val="0"/>
              </a:spcAft>
              <a:buClr>
                <a:schemeClr val="lt1"/>
              </a:buClr>
              <a:buSzPts val="1100"/>
              <a:buChar char="■"/>
              <a:defRPr sz="1100">
                <a:solidFill>
                  <a:schemeClr val="lt1"/>
                </a:solidFill>
              </a:defRPr>
            </a:lvl6pPr>
            <a:lvl7pPr indent="-298450" lvl="6" marL="3200400" rtl="0">
              <a:spcBef>
                <a:spcPts val="0"/>
              </a:spcBef>
              <a:spcAft>
                <a:spcPts val="0"/>
              </a:spcAft>
              <a:buClr>
                <a:schemeClr val="lt1"/>
              </a:buClr>
              <a:buSzPts val="1100"/>
              <a:buChar char="●"/>
              <a:defRPr sz="1100">
                <a:solidFill>
                  <a:schemeClr val="lt1"/>
                </a:solidFill>
              </a:defRPr>
            </a:lvl7pPr>
            <a:lvl8pPr indent="-298450" lvl="7" marL="3657600" rtl="0">
              <a:spcBef>
                <a:spcPts val="0"/>
              </a:spcBef>
              <a:spcAft>
                <a:spcPts val="0"/>
              </a:spcAft>
              <a:buClr>
                <a:schemeClr val="lt1"/>
              </a:buClr>
              <a:buSzPts val="1100"/>
              <a:buChar char="○"/>
              <a:defRPr sz="1100">
                <a:solidFill>
                  <a:schemeClr val="lt1"/>
                </a:solidFill>
              </a:defRPr>
            </a:lvl8pPr>
            <a:lvl9pPr indent="-298450" lvl="8" marL="4114800" rtl="0">
              <a:spcBef>
                <a:spcPts val="0"/>
              </a:spcBef>
              <a:spcAft>
                <a:spcPts val="0"/>
              </a:spcAft>
              <a:buClr>
                <a:schemeClr val="lt1"/>
              </a:buClr>
              <a:buSzPts val="1100"/>
              <a:buChar char="■"/>
              <a:defRPr sz="1100">
                <a:solidFill>
                  <a:schemeClr val="lt1"/>
                </a:solidFill>
              </a:defRPr>
            </a:lvl9pPr>
          </a:lstStyle>
          <a:p/>
        </p:txBody>
      </p:sp>
      <p:sp>
        <p:nvSpPr>
          <p:cNvPr id="71" name="Google Shape;71;p1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6"/>
          <p:cNvSpPr txBox="1"/>
          <p:nvPr>
            <p:ph idx="2" type="body"/>
          </p:nvPr>
        </p:nvSpPr>
        <p:spPr>
          <a:xfrm>
            <a:off x="3550200" y="170400"/>
            <a:ext cx="5719200" cy="48027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dk1"/>
              </a:buClr>
              <a:buSzPts val="1200"/>
              <a:buChar char="●"/>
              <a:defRPr sz="1200">
                <a:solidFill>
                  <a:schemeClr val="dk1"/>
                </a:solidFill>
              </a:defRPr>
            </a:lvl1pPr>
            <a:lvl2pPr indent="-292100" lvl="1" marL="914400" rtl="0">
              <a:spcBef>
                <a:spcPts val="0"/>
              </a:spcBef>
              <a:spcAft>
                <a:spcPts val="0"/>
              </a:spcAft>
              <a:buClr>
                <a:schemeClr val="dk1"/>
              </a:buClr>
              <a:buSzPts val="1000"/>
              <a:buChar char="○"/>
              <a:defRPr>
                <a:solidFill>
                  <a:schemeClr val="dk1"/>
                </a:solidFill>
              </a:defRPr>
            </a:lvl2pPr>
            <a:lvl3pPr indent="-292100" lvl="2" marL="1371600" rtl="0">
              <a:spcBef>
                <a:spcPts val="0"/>
              </a:spcBef>
              <a:spcAft>
                <a:spcPts val="0"/>
              </a:spcAft>
              <a:buClr>
                <a:schemeClr val="dk1"/>
              </a:buClr>
              <a:buSzPts val="1000"/>
              <a:buChar char="■"/>
              <a:defRPr>
                <a:solidFill>
                  <a:schemeClr val="dk1"/>
                </a:solidFill>
              </a:defRPr>
            </a:lvl3pPr>
            <a:lvl4pPr indent="-285750" lvl="3" marL="1828800" rtl="0">
              <a:spcBef>
                <a:spcPts val="0"/>
              </a:spcBef>
              <a:spcAft>
                <a:spcPts val="0"/>
              </a:spcAft>
              <a:buClr>
                <a:schemeClr val="dk1"/>
              </a:buClr>
              <a:buSzPts val="900"/>
              <a:buChar char="●"/>
              <a:defRPr sz="900">
                <a:solidFill>
                  <a:schemeClr val="dk1"/>
                </a:solidFill>
              </a:defRPr>
            </a:lvl4pPr>
            <a:lvl5pPr indent="-285750" lvl="4" marL="2286000" rtl="0">
              <a:spcBef>
                <a:spcPts val="0"/>
              </a:spcBef>
              <a:spcAft>
                <a:spcPts val="0"/>
              </a:spcAft>
              <a:buClr>
                <a:schemeClr val="dk1"/>
              </a:buClr>
              <a:buSzPts val="900"/>
              <a:buChar char="○"/>
              <a:defRPr sz="900">
                <a:solidFill>
                  <a:schemeClr val="dk1"/>
                </a:solidFill>
              </a:defRPr>
            </a:lvl5pPr>
            <a:lvl6pPr indent="-285750" lvl="5" marL="2743200" rtl="0">
              <a:spcBef>
                <a:spcPts val="0"/>
              </a:spcBef>
              <a:spcAft>
                <a:spcPts val="0"/>
              </a:spcAft>
              <a:buClr>
                <a:schemeClr val="dk1"/>
              </a:buClr>
              <a:buSzPts val="900"/>
              <a:buChar char="■"/>
              <a:defRPr sz="900">
                <a:solidFill>
                  <a:schemeClr val="dk1"/>
                </a:solidFill>
              </a:defRPr>
            </a:lvl6pPr>
            <a:lvl7pPr indent="-285750" lvl="6" marL="3200400" rtl="0">
              <a:spcBef>
                <a:spcPts val="0"/>
              </a:spcBef>
              <a:spcAft>
                <a:spcPts val="0"/>
              </a:spcAft>
              <a:buClr>
                <a:schemeClr val="dk1"/>
              </a:buClr>
              <a:buSzPts val="900"/>
              <a:buChar char="●"/>
              <a:defRPr sz="900">
                <a:solidFill>
                  <a:schemeClr val="dk1"/>
                </a:solidFill>
              </a:defRPr>
            </a:lvl7pPr>
            <a:lvl8pPr indent="-285750" lvl="7" marL="3657600" rtl="0">
              <a:spcBef>
                <a:spcPts val="0"/>
              </a:spcBef>
              <a:spcAft>
                <a:spcPts val="0"/>
              </a:spcAft>
              <a:buClr>
                <a:schemeClr val="dk1"/>
              </a:buClr>
              <a:buSzPts val="900"/>
              <a:buChar char="○"/>
              <a:defRPr sz="900">
                <a:solidFill>
                  <a:schemeClr val="dk1"/>
                </a:solidFill>
              </a:defRPr>
            </a:lvl8pPr>
            <a:lvl9pPr indent="-285750" lvl="8" marL="4114800" rtl="0">
              <a:spcBef>
                <a:spcPts val="0"/>
              </a:spcBef>
              <a:spcAft>
                <a:spcPts val="0"/>
              </a:spcAft>
              <a:buClr>
                <a:schemeClr val="dk1"/>
              </a:buClr>
              <a:buSzPts val="900"/>
              <a:buChar char="■"/>
              <a:defRPr sz="900">
                <a:solidFill>
                  <a:schemeClr val="dk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7"/>
          <p:cNvSpPr txBox="1"/>
          <p:nvPr>
            <p:ph type="title"/>
          </p:nvPr>
        </p:nvSpPr>
        <p:spPr>
          <a:xfrm>
            <a:off x="2235450" y="2359500"/>
            <a:ext cx="4673100" cy="424500"/>
          </a:xfrm>
          <a:prstGeom prst="rect">
            <a:avLst/>
          </a:prstGeom>
        </p:spPr>
        <p:txBody>
          <a:bodyPr anchorCtr="0" anchor="b" bIns="91425" lIns="91425" spcFirstLastPara="1" rIns="91425" wrap="square" tIns="91425">
            <a:noAutofit/>
          </a:bodyPr>
          <a:lstStyle>
            <a:lvl1pPr lvl="0" algn="ctr">
              <a:spcBef>
                <a:spcPts val="0"/>
              </a:spcBef>
              <a:spcAft>
                <a:spcPts val="0"/>
              </a:spcAft>
              <a:buNone/>
              <a:defRPr b="0" sz="2200">
                <a:solidFill>
                  <a:schemeClr val="dk1"/>
                </a:solidFil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75" name="Google Shape;75;p17"/>
          <p:cNvSpPr txBox="1"/>
          <p:nvPr>
            <p:ph idx="1" type="body"/>
          </p:nvPr>
        </p:nvSpPr>
        <p:spPr>
          <a:xfrm>
            <a:off x="1929750" y="3027400"/>
            <a:ext cx="5284500" cy="5562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Clr>
                <a:schemeClr val="dk1"/>
              </a:buClr>
              <a:buSzPts val="1300"/>
              <a:buChar char="●"/>
              <a:defRPr sz="1300">
                <a:solidFill>
                  <a:schemeClr val="dk1"/>
                </a:solidFill>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4574500" y="3589575"/>
            <a:ext cx="4207500" cy="872100"/>
          </a:xfrm>
          <a:prstGeom prst="rect">
            <a:avLst/>
          </a:prstGeom>
          <a:noFill/>
        </p:spPr>
        <p:txBody>
          <a:bodyPr anchorCtr="0" anchor="b" bIns="91425" lIns="91425" spcFirstLastPara="1" rIns="91425" wrap="square" tIns="91425">
            <a:noAutofit/>
          </a:bodyPr>
          <a:lstStyle>
            <a:lvl1pPr lvl="0" algn="r">
              <a:spcBef>
                <a:spcPts val="0"/>
              </a:spcBef>
              <a:spcAft>
                <a:spcPts val="0"/>
              </a:spcAft>
              <a:buClr>
                <a:schemeClr val="dk1"/>
              </a:buClr>
              <a:buSzPts val="2500"/>
              <a:buNone/>
              <a:defRPr sz="2500">
                <a:solidFill>
                  <a:schemeClr val="dk1"/>
                </a:solidFill>
              </a:defRPr>
            </a:lvl1pPr>
            <a:lvl2pPr lvl="1" algn="r">
              <a:spcBef>
                <a:spcPts val="0"/>
              </a:spcBef>
              <a:spcAft>
                <a:spcPts val="0"/>
              </a:spcAft>
              <a:buSzPts val="3600"/>
              <a:buNone/>
              <a:defRPr sz="3600"/>
            </a:lvl2pPr>
            <a:lvl3pPr lvl="2" algn="r">
              <a:spcBef>
                <a:spcPts val="0"/>
              </a:spcBef>
              <a:spcAft>
                <a:spcPts val="0"/>
              </a:spcAft>
              <a:buSzPts val="3600"/>
              <a:buNone/>
              <a:defRPr sz="3600"/>
            </a:lvl3pPr>
            <a:lvl4pPr lvl="3" algn="r">
              <a:spcBef>
                <a:spcPts val="0"/>
              </a:spcBef>
              <a:spcAft>
                <a:spcPts val="0"/>
              </a:spcAft>
              <a:buSzPts val="3600"/>
              <a:buNone/>
              <a:defRPr sz="3600"/>
            </a:lvl4pPr>
            <a:lvl5pPr lvl="4" algn="r">
              <a:spcBef>
                <a:spcPts val="0"/>
              </a:spcBef>
              <a:spcAft>
                <a:spcPts val="0"/>
              </a:spcAft>
              <a:buSzPts val="3600"/>
              <a:buNone/>
              <a:defRPr sz="3600"/>
            </a:lvl5pPr>
            <a:lvl6pPr lvl="5" algn="r">
              <a:spcBef>
                <a:spcPts val="0"/>
              </a:spcBef>
              <a:spcAft>
                <a:spcPts val="0"/>
              </a:spcAft>
              <a:buSzPts val="3600"/>
              <a:buNone/>
              <a:defRPr sz="3600"/>
            </a:lvl6pPr>
            <a:lvl7pPr lvl="6" algn="r">
              <a:spcBef>
                <a:spcPts val="0"/>
              </a:spcBef>
              <a:spcAft>
                <a:spcPts val="0"/>
              </a:spcAft>
              <a:buSzPts val="3600"/>
              <a:buNone/>
              <a:defRPr sz="3600"/>
            </a:lvl7pPr>
            <a:lvl8pPr lvl="7" algn="r">
              <a:spcBef>
                <a:spcPts val="0"/>
              </a:spcBef>
              <a:spcAft>
                <a:spcPts val="0"/>
              </a:spcAft>
              <a:buSzPts val="3600"/>
              <a:buNone/>
              <a:defRPr sz="3600"/>
            </a:lvl8pPr>
            <a:lvl9pPr lvl="8" algn="r">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4529500" y="4334924"/>
            <a:ext cx="4252500" cy="812100"/>
          </a:xfrm>
          <a:prstGeom prst="rect">
            <a:avLst/>
          </a:prstGeom>
          <a:noFill/>
        </p:spPr>
        <p:txBody>
          <a:bodyPr anchorCtr="0" anchor="t" bIns="91425" lIns="91425" spcFirstLastPara="1" rIns="91425" wrap="square" tIns="91425">
            <a:noAutofit/>
          </a:bodyPr>
          <a:lstStyle>
            <a:lvl1pPr lvl="0" algn="r">
              <a:spcBef>
                <a:spcPts val="0"/>
              </a:spcBef>
              <a:spcAft>
                <a:spcPts val="0"/>
              </a:spcAft>
              <a:buClr>
                <a:srgbClr val="05162C"/>
              </a:buClr>
              <a:buSzPts val="1400"/>
              <a:buNone/>
              <a:defRPr sz="1400">
                <a:solidFill>
                  <a:srgbClr val="05162C"/>
                </a:solidFill>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252225" y="260075"/>
            <a:ext cx="8621400" cy="6159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7F5C5"/>
              </a:buClr>
              <a:buSzPts val="2200"/>
              <a:buNone/>
              <a:defRPr sz="2200">
                <a:solidFill>
                  <a:srgbClr val="F7F5C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252225" y="875975"/>
            <a:ext cx="8552400" cy="38949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Char char="●"/>
              <a:defRPr>
                <a:solidFill>
                  <a:schemeClr val="lt1"/>
                </a:solidFill>
              </a:defRPr>
            </a:lvl1pPr>
            <a:lvl2pPr indent="-292100" lvl="1" marL="914400" rtl="0" algn="just">
              <a:spcBef>
                <a:spcPts val="0"/>
              </a:spcBef>
              <a:spcAft>
                <a:spcPts val="0"/>
              </a:spcAft>
              <a:buClr>
                <a:schemeClr val="lt1"/>
              </a:buClr>
              <a:buSzPts val="1000"/>
              <a:buChar char="○"/>
              <a:defRPr>
                <a:solidFill>
                  <a:schemeClr val="lt1"/>
                </a:solidFill>
              </a:defRPr>
            </a:lvl2pPr>
            <a:lvl3pPr indent="-292100" lvl="2" marL="1371600" rtl="0" algn="just">
              <a:spcBef>
                <a:spcPts val="0"/>
              </a:spcBef>
              <a:spcAft>
                <a:spcPts val="0"/>
              </a:spcAft>
              <a:buClr>
                <a:schemeClr val="lt1"/>
              </a:buClr>
              <a:buSzPts val="10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2">
  <p:cSld name="TITLE_AND_BODY_13_1_1_1_4">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252225" y="260075"/>
            <a:ext cx="8621400" cy="6159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7F5C5"/>
              </a:buClr>
              <a:buSzPts val="2200"/>
              <a:buNone/>
              <a:defRPr sz="2200">
                <a:solidFill>
                  <a:srgbClr val="F7F5C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252225" y="875975"/>
            <a:ext cx="4172400" cy="38949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Char char="●"/>
              <a:defRPr>
                <a:solidFill>
                  <a:schemeClr val="lt1"/>
                </a:solidFill>
              </a:defRPr>
            </a:lvl1pPr>
            <a:lvl2pPr indent="-292100" lvl="1" marL="914400" rtl="0" algn="just">
              <a:spcBef>
                <a:spcPts val="0"/>
              </a:spcBef>
              <a:spcAft>
                <a:spcPts val="0"/>
              </a:spcAft>
              <a:buClr>
                <a:schemeClr val="lt1"/>
              </a:buClr>
              <a:buSzPts val="1000"/>
              <a:buChar char="○"/>
              <a:defRPr>
                <a:solidFill>
                  <a:schemeClr val="lt1"/>
                </a:solidFill>
              </a:defRPr>
            </a:lvl2pPr>
            <a:lvl3pPr indent="-292100" lvl="2" marL="1371600" rtl="0" algn="just">
              <a:spcBef>
                <a:spcPts val="0"/>
              </a:spcBef>
              <a:spcAft>
                <a:spcPts val="0"/>
              </a:spcAft>
              <a:buClr>
                <a:schemeClr val="lt1"/>
              </a:buClr>
              <a:buSzPts val="10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4701225" y="875975"/>
            <a:ext cx="4172400" cy="38949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Char char="●"/>
              <a:defRPr>
                <a:solidFill>
                  <a:schemeClr val="lt1"/>
                </a:solidFill>
              </a:defRPr>
            </a:lvl1pPr>
            <a:lvl2pPr indent="-292100" lvl="1" marL="914400" rtl="0" algn="just">
              <a:spcBef>
                <a:spcPts val="0"/>
              </a:spcBef>
              <a:spcAft>
                <a:spcPts val="0"/>
              </a:spcAft>
              <a:buClr>
                <a:schemeClr val="lt1"/>
              </a:buClr>
              <a:buSzPts val="1000"/>
              <a:buChar char="○"/>
              <a:defRPr>
                <a:solidFill>
                  <a:schemeClr val="lt1"/>
                </a:solidFill>
              </a:defRPr>
            </a:lvl2pPr>
            <a:lvl3pPr indent="-292100" lvl="2" marL="1371600" rtl="0" algn="just">
              <a:spcBef>
                <a:spcPts val="0"/>
              </a:spcBef>
              <a:spcAft>
                <a:spcPts val="0"/>
              </a:spcAft>
              <a:buClr>
                <a:schemeClr val="lt1"/>
              </a:buClr>
              <a:buSzPts val="10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2 1">
  <p:cSld name="TITLE_AND_BODY_13_1_1_1_4_1">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252225" y="260075"/>
            <a:ext cx="8621400" cy="6159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7F5C5"/>
              </a:buClr>
              <a:buSzPts val="2200"/>
              <a:buNone/>
              <a:defRPr sz="2200">
                <a:solidFill>
                  <a:srgbClr val="F7F5C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 type="body"/>
          </p:nvPr>
        </p:nvSpPr>
        <p:spPr>
          <a:xfrm>
            <a:off x="252225" y="875975"/>
            <a:ext cx="2532900" cy="38949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Char char="●"/>
              <a:defRPr>
                <a:solidFill>
                  <a:schemeClr val="lt1"/>
                </a:solidFill>
              </a:defRPr>
            </a:lvl1pPr>
            <a:lvl2pPr indent="-292100" lvl="1" marL="914400" rtl="0" algn="just">
              <a:spcBef>
                <a:spcPts val="0"/>
              </a:spcBef>
              <a:spcAft>
                <a:spcPts val="0"/>
              </a:spcAft>
              <a:buClr>
                <a:schemeClr val="lt1"/>
              </a:buClr>
              <a:buSzPts val="1000"/>
              <a:buChar char="○"/>
              <a:defRPr>
                <a:solidFill>
                  <a:schemeClr val="lt1"/>
                </a:solidFill>
              </a:defRPr>
            </a:lvl2pPr>
            <a:lvl3pPr indent="-292100" lvl="2" marL="1371600" rtl="0" algn="just">
              <a:spcBef>
                <a:spcPts val="0"/>
              </a:spcBef>
              <a:spcAft>
                <a:spcPts val="0"/>
              </a:spcAft>
              <a:buClr>
                <a:schemeClr val="lt1"/>
              </a:buClr>
              <a:buSzPts val="10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29" name="Google Shape;29;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ph idx="2" type="body"/>
          </p:nvPr>
        </p:nvSpPr>
        <p:spPr>
          <a:xfrm>
            <a:off x="3294575" y="875975"/>
            <a:ext cx="2532900" cy="38949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Char char="●"/>
              <a:defRPr b="1">
                <a:solidFill>
                  <a:schemeClr val="lt1"/>
                </a:solidFill>
              </a:defRPr>
            </a:lvl1pPr>
            <a:lvl2pPr indent="-292100" lvl="1" marL="914400" rtl="0" algn="just">
              <a:spcBef>
                <a:spcPts val="0"/>
              </a:spcBef>
              <a:spcAft>
                <a:spcPts val="0"/>
              </a:spcAft>
              <a:buClr>
                <a:schemeClr val="lt1"/>
              </a:buClr>
              <a:buSzPts val="1000"/>
              <a:buChar char="○"/>
              <a:defRPr b="1">
                <a:solidFill>
                  <a:schemeClr val="lt1"/>
                </a:solidFill>
              </a:defRPr>
            </a:lvl2pPr>
            <a:lvl3pPr indent="-292100" lvl="2" marL="1371600" rtl="0" algn="just">
              <a:spcBef>
                <a:spcPts val="0"/>
              </a:spcBef>
              <a:spcAft>
                <a:spcPts val="0"/>
              </a:spcAft>
              <a:buClr>
                <a:schemeClr val="lt1"/>
              </a:buClr>
              <a:buSzPts val="1000"/>
              <a:buChar char="■"/>
              <a:defRPr b="1">
                <a:solidFill>
                  <a:schemeClr val="lt1"/>
                </a:solidFill>
              </a:defRPr>
            </a:lvl3pPr>
            <a:lvl4pPr indent="-317500" lvl="3" marL="1828800" rtl="0">
              <a:spcBef>
                <a:spcPts val="1600"/>
              </a:spcBef>
              <a:spcAft>
                <a:spcPts val="0"/>
              </a:spcAft>
              <a:buClr>
                <a:schemeClr val="lt1"/>
              </a:buClr>
              <a:buSzPts val="1400"/>
              <a:buChar char="●"/>
              <a:defRPr b="1">
                <a:solidFill>
                  <a:schemeClr val="lt1"/>
                </a:solidFill>
              </a:defRPr>
            </a:lvl4pPr>
            <a:lvl5pPr indent="-317500" lvl="4" marL="2286000" rtl="0">
              <a:spcBef>
                <a:spcPts val="1600"/>
              </a:spcBef>
              <a:spcAft>
                <a:spcPts val="0"/>
              </a:spcAft>
              <a:buClr>
                <a:schemeClr val="lt1"/>
              </a:buClr>
              <a:buSzPts val="1400"/>
              <a:buChar char="○"/>
              <a:defRPr b="1">
                <a:solidFill>
                  <a:schemeClr val="lt1"/>
                </a:solidFill>
              </a:defRPr>
            </a:lvl5pPr>
            <a:lvl6pPr indent="-317500" lvl="5" marL="2743200" rtl="0">
              <a:spcBef>
                <a:spcPts val="1600"/>
              </a:spcBef>
              <a:spcAft>
                <a:spcPts val="0"/>
              </a:spcAft>
              <a:buClr>
                <a:schemeClr val="lt1"/>
              </a:buClr>
              <a:buSzPts val="1400"/>
              <a:buChar char="■"/>
              <a:defRPr b="1">
                <a:solidFill>
                  <a:schemeClr val="lt1"/>
                </a:solidFill>
              </a:defRPr>
            </a:lvl6pPr>
            <a:lvl7pPr indent="-317500" lvl="6" marL="3200400" rtl="0">
              <a:spcBef>
                <a:spcPts val="1600"/>
              </a:spcBef>
              <a:spcAft>
                <a:spcPts val="0"/>
              </a:spcAft>
              <a:buClr>
                <a:schemeClr val="lt1"/>
              </a:buClr>
              <a:buSzPts val="1400"/>
              <a:buChar char="●"/>
              <a:defRPr b="1">
                <a:solidFill>
                  <a:schemeClr val="lt1"/>
                </a:solidFill>
              </a:defRPr>
            </a:lvl7pPr>
            <a:lvl8pPr indent="-317500" lvl="7" marL="3657600" rtl="0">
              <a:spcBef>
                <a:spcPts val="1600"/>
              </a:spcBef>
              <a:spcAft>
                <a:spcPts val="0"/>
              </a:spcAft>
              <a:buClr>
                <a:schemeClr val="lt1"/>
              </a:buClr>
              <a:buSzPts val="1400"/>
              <a:buChar char="○"/>
              <a:defRPr b="1">
                <a:solidFill>
                  <a:schemeClr val="lt1"/>
                </a:solidFill>
              </a:defRPr>
            </a:lvl8pPr>
            <a:lvl9pPr indent="-317500" lvl="8" marL="4114800" rtl="0">
              <a:spcBef>
                <a:spcPts val="1600"/>
              </a:spcBef>
              <a:spcAft>
                <a:spcPts val="1600"/>
              </a:spcAft>
              <a:buClr>
                <a:schemeClr val="lt1"/>
              </a:buClr>
              <a:buSzPts val="1400"/>
              <a:buChar char="■"/>
              <a:defRPr b="1">
                <a:solidFill>
                  <a:schemeClr val="lt1"/>
                </a:solidFill>
              </a:defRPr>
            </a:lvl9pPr>
          </a:lstStyle>
          <a:p/>
        </p:txBody>
      </p:sp>
      <p:sp>
        <p:nvSpPr>
          <p:cNvPr id="31" name="Google Shape;31;p6"/>
          <p:cNvSpPr txBox="1"/>
          <p:nvPr>
            <p:ph idx="3" type="body"/>
          </p:nvPr>
        </p:nvSpPr>
        <p:spPr>
          <a:xfrm>
            <a:off x="6277025" y="916075"/>
            <a:ext cx="2532900" cy="38949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Char char="●"/>
              <a:defRPr b="1">
                <a:solidFill>
                  <a:schemeClr val="lt1"/>
                </a:solidFill>
              </a:defRPr>
            </a:lvl1pPr>
            <a:lvl2pPr indent="-292100" lvl="1" marL="914400" rtl="0" algn="just">
              <a:spcBef>
                <a:spcPts val="0"/>
              </a:spcBef>
              <a:spcAft>
                <a:spcPts val="0"/>
              </a:spcAft>
              <a:buClr>
                <a:schemeClr val="lt1"/>
              </a:buClr>
              <a:buSzPts val="1000"/>
              <a:buChar char="○"/>
              <a:defRPr b="1">
                <a:solidFill>
                  <a:schemeClr val="lt1"/>
                </a:solidFill>
              </a:defRPr>
            </a:lvl2pPr>
            <a:lvl3pPr indent="-292100" lvl="2" marL="1371600" rtl="0" algn="just">
              <a:spcBef>
                <a:spcPts val="0"/>
              </a:spcBef>
              <a:spcAft>
                <a:spcPts val="0"/>
              </a:spcAft>
              <a:buClr>
                <a:schemeClr val="lt1"/>
              </a:buClr>
              <a:buSzPts val="1000"/>
              <a:buChar char="■"/>
              <a:defRPr b="1">
                <a:solidFill>
                  <a:schemeClr val="lt1"/>
                </a:solidFill>
              </a:defRPr>
            </a:lvl3pPr>
            <a:lvl4pPr indent="-317500" lvl="3" marL="1828800" rtl="0">
              <a:spcBef>
                <a:spcPts val="1600"/>
              </a:spcBef>
              <a:spcAft>
                <a:spcPts val="0"/>
              </a:spcAft>
              <a:buClr>
                <a:schemeClr val="lt1"/>
              </a:buClr>
              <a:buSzPts val="1400"/>
              <a:buChar char="●"/>
              <a:defRPr b="1">
                <a:solidFill>
                  <a:schemeClr val="lt1"/>
                </a:solidFill>
              </a:defRPr>
            </a:lvl4pPr>
            <a:lvl5pPr indent="-317500" lvl="4" marL="2286000" rtl="0">
              <a:spcBef>
                <a:spcPts val="1600"/>
              </a:spcBef>
              <a:spcAft>
                <a:spcPts val="0"/>
              </a:spcAft>
              <a:buClr>
                <a:schemeClr val="lt1"/>
              </a:buClr>
              <a:buSzPts val="1400"/>
              <a:buChar char="○"/>
              <a:defRPr b="1">
                <a:solidFill>
                  <a:schemeClr val="lt1"/>
                </a:solidFill>
              </a:defRPr>
            </a:lvl5pPr>
            <a:lvl6pPr indent="-317500" lvl="5" marL="2743200" rtl="0">
              <a:spcBef>
                <a:spcPts val="1600"/>
              </a:spcBef>
              <a:spcAft>
                <a:spcPts val="0"/>
              </a:spcAft>
              <a:buClr>
                <a:schemeClr val="lt1"/>
              </a:buClr>
              <a:buSzPts val="1400"/>
              <a:buChar char="■"/>
              <a:defRPr b="1">
                <a:solidFill>
                  <a:schemeClr val="lt1"/>
                </a:solidFill>
              </a:defRPr>
            </a:lvl6pPr>
            <a:lvl7pPr indent="-317500" lvl="6" marL="3200400" rtl="0">
              <a:spcBef>
                <a:spcPts val="1600"/>
              </a:spcBef>
              <a:spcAft>
                <a:spcPts val="0"/>
              </a:spcAft>
              <a:buClr>
                <a:schemeClr val="lt1"/>
              </a:buClr>
              <a:buSzPts val="1400"/>
              <a:buChar char="●"/>
              <a:defRPr b="1">
                <a:solidFill>
                  <a:schemeClr val="lt1"/>
                </a:solidFill>
              </a:defRPr>
            </a:lvl7pPr>
            <a:lvl8pPr indent="-317500" lvl="7" marL="3657600" rtl="0">
              <a:spcBef>
                <a:spcPts val="1600"/>
              </a:spcBef>
              <a:spcAft>
                <a:spcPts val="0"/>
              </a:spcAft>
              <a:buClr>
                <a:schemeClr val="lt1"/>
              </a:buClr>
              <a:buSzPts val="1400"/>
              <a:buChar char="○"/>
              <a:defRPr b="1">
                <a:solidFill>
                  <a:schemeClr val="lt1"/>
                </a:solidFill>
              </a:defRPr>
            </a:lvl8pPr>
            <a:lvl9pPr indent="-317500" lvl="8" marL="4114800" rtl="0">
              <a:spcBef>
                <a:spcPts val="1600"/>
              </a:spcBef>
              <a:spcAft>
                <a:spcPts val="1600"/>
              </a:spcAft>
              <a:buClr>
                <a:schemeClr val="lt1"/>
              </a:buClr>
              <a:buSzPts val="1400"/>
              <a:buChar char="■"/>
              <a:defRPr b="1">
                <a:solidFill>
                  <a:schemeClr val="lt1"/>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1">
  <p:cSld name="TITLE_AND_BODY_13_1_1_1_3">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type="title"/>
          </p:nvPr>
        </p:nvSpPr>
        <p:spPr>
          <a:xfrm>
            <a:off x="252225" y="97200"/>
            <a:ext cx="8690100" cy="1215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200"/>
              <a:buNone/>
              <a:defRPr b="0" sz="22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 name="Google Shape;34;p7"/>
          <p:cNvSpPr txBox="1"/>
          <p:nvPr>
            <p:ph idx="1" type="body"/>
          </p:nvPr>
        </p:nvSpPr>
        <p:spPr>
          <a:xfrm>
            <a:off x="252225" y="1894550"/>
            <a:ext cx="2598900" cy="28767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35" name="Google Shape;35;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7"/>
          <p:cNvSpPr txBox="1"/>
          <p:nvPr>
            <p:ph idx="2" type="body"/>
          </p:nvPr>
        </p:nvSpPr>
        <p:spPr>
          <a:xfrm>
            <a:off x="3176250" y="1894200"/>
            <a:ext cx="2713200" cy="28767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37" name="Google Shape;37;p7"/>
          <p:cNvSpPr txBox="1"/>
          <p:nvPr>
            <p:ph idx="3" type="body"/>
          </p:nvPr>
        </p:nvSpPr>
        <p:spPr>
          <a:xfrm>
            <a:off x="6231300" y="1894200"/>
            <a:ext cx="2711100" cy="28767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_1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210600" y="97200"/>
            <a:ext cx="8731800" cy="12150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200"/>
              <a:buNone/>
              <a:defRPr b="0" sz="22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8"/>
          <p:cNvSpPr txBox="1"/>
          <p:nvPr>
            <p:ph idx="1" type="body"/>
          </p:nvPr>
        </p:nvSpPr>
        <p:spPr>
          <a:xfrm>
            <a:off x="210600" y="1886475"/>
            <a:ext cx="4293000" cy="2884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41" name="Google Shape;41;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2" name="Google Shape;42;p8"/>
          <p:cNvSpPr txBox="1"/>
          <p:nvPr>
            <p:ph idx="2" type="body"/>
          </p:nvPr>
        </p:nvSpPr>
        <p:spPr>
          <a:xfrm>
            <a:off x="4690800" y="1886400"/>
            <a:ext cx="4193400" cy="2884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_1_1">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9"/>
          <p:cNvSpPr txBox="1"/>
          <p:nvPr>
            <p:ph type="title"/>
          </p:nvPr>
        </p:nvSpPr>
        <p:spPr>
          <a:xfrm>
            <a:off x="1154225" y="79800"/>
            <a:ext cx="7581900" cy="9303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sz="25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 name="Google Shape;45;p9"/>
          <p:cNvSpPr txBox="1"/>
          <p:nvPr>
            <p:ph idx="1" type="body"/>
          </p:nvPr>
        </p:nvSpPr>
        <p:spPr>
          <a:xfrm>
            <a:off x="310200" y="1148975"/>
            <a:ext cx="41409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46" name="Google Shape;46;p9"/>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7" name="Google Shape;47;p9"/>
          <p:cNvSpPr txBox="1"/>
          <p:nvPr>
            <p:ph idx="2" type="body"/>
          </p:nvPr>
        </p:nvSpPr>
        <p:spPr>
          <a:xfrm>
            <a:off x="4726000" y="1148975"/>
            <a:ext cx="41409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_1_1_1_1">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0"/>
          <p:cNvSpPr txBox="1"/>
          <p:nvPr>
            <p:ph type="title"/>
          </p:nvPr>
        </p:nvSpPr>
        <p:spPr>
          <a:xfrm>
            <a:off x="1154225" y="79800"/>
            <a:ext cx="7581900" cy="9303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sz="25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10"/>
          <p:cNvSpPr txBox="1"/>
          <p:nvPr>
            <p:ph idx="1" type="body"/>
          </p:nvPr>
        </p:nvSpPr>
        <p:spPr>
          <a:xfrm>
            <a:off x="310200" y="1148975"/>
            <a:ext cx="2460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51" name="Google Shape;51;p10"/>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2" name="Google Shape;52;p10"/>
          <p:cNvSpPr txBox="1"/>
          <p:nvPr>
            <p:ph idx="2" type="body"/>
          </p:nvPr>
        </p:nvSpPr>
        <p:spPr>
          <a:xfrm>
            <a:off x="3293163" y="1148975"/>
            <a:ext cx="2460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53" name="Google Shape;53;p10"/>
          <p:cNvSpPr txBox="1"/>
          <p:nvPr>
            <p:ph idx="3" type="body"/>
          </p:nvPr>
        </p:nvSpPr>
        <p:spPr>
          <a:xfrm>
            <a:off x="6276125" y="1049800"/>
            <a:ext cx="2460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600"/>
              <a:buFont typeface="Playfair Display"/>
              <a:buNone/>
              <a:defRPr b="1" sz="3600">
                <a:latin typeface="Playfair Display"/>
                <a:ea typeface="Playfair Display"/>
                <a:cs typeface="Playfair Display"/>
                <a:sym typeface="Playfair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Lato"/>
              <a:buChar char="●"/>
              <a:defRPr sz="1200">
                <a:latin typeface="Lato"/>
                <a:ea typeface="Lato"/>
                <a:cs typeface="Lato"/>
                <a:sym typeface="Lato"/>
              </a:defRPr>
            </a:lvl1pPr>
            <a:lvl2pPr indent="-292100" lvl="1" marL="914400">
              <a:lnSpc>
                <a:spcPct val="115000"/>
              </a:lnSpc>
              <a:spcBef>
                <a:spcPts val="1600"/>
              </a:spcBef>
              <a:spcAft>
                <a:spcPts val="0"/>
              </a:spcAft>
              <a:buSzPts val="1000"/>
              <a:buFont typeface="Lato"/>
              <a:buChar char="○"/>
              <a:defRPr sz="1000">
                <a:latin typeface="Lato"/>
                <a:ea typeface="Lato"/>
                <a:cs typeface="Lato"/>
                <a:sym typeface="Lato"/>
              </a:defRPr>
            </a:lvl2pPr>
            <a:lvl3pPr indent="-292100" lvl="2" marL="1371600">
              <a:lnSpc>
                <a:spcPct val="115000"/>
              </a:lnSpc>
              <a:spcBef>
                <a:spcPts val="1600"/>
              </a:spcBef>
              <a:spcAft>
                <a:spcPts val="0"/>
              </a:spcAft>
              <a:buSzPts val="1000"/>
              <a:buFont typeface="Lato"/>
              <a:buChar char="■"/>
              <a:defRPr sz="1000">
                <a:latin typeface="Lato"/>
                <a:ea typeface="Lato"/>
                <a:cs typeface="Lato"/>
                <a:sym typeface="Lato"/>
              </a:defRPr>
            </a:lvl3pPr>
            <a:lvl4pPr indent="-317500" lvl="3" marL="1828800">
              <a:lnSpc>
                <a:spcPct val="115000"/>
              </a:lnSpc>
              <a:spcBef>
                <a:spcPts val="1600"/>
              </a:spcBef>
              <a:spcAft>
                <a:spcPts val="0"/>
              </a:spcAft>
              <a:buSzPts val="1400"/>
              <a:buFont typeface="Lato"/>
              <a:buChar char="●"/>
              <a:defRPr>
                <a:latin typeface="Lato"/>
                <a:ea typeface="Lato"/>
                <a:cs typeface="Lato"/>
                <a:sym typeface="Lato"/>
              </a:defRPr>
            </a:lvl4pPr>
            <a:lvl5pPr indent="-317500" lvl="4" marL="2286000">
              <a:lnSpc>
                <a:spcPct val="115000"/>
              </a:lnSpc>
              <a:spcBef>
                <a:spcPts val="1600"/>
              </a:spcBef>
              <a:spcAft>
                <a:spcPts val="0"/>
              </a:spcAft>
              <a:buSzPts val="1400"/>
              <a:buFont typeface="Lato"/>
              <a:buChar char="○"/>
              <a:defRPr>
                <a:latin typeface="Lato"/>
                <a:ea typeface="Lato"/>
                <a:cs typeface="Lato"/>
                <a:sym typeface="Lato"/>
              </a:defRPr>
            </a:lvl5pPr>
            <a:lvl6pPr indent="-317500" lvl="5" marL="2743200">
              <a:lnSpc>
                <a:spcPct val="115000"/>
              </a:lnSpc>
              <a:spcBef>
                <a:spcPts val="1600"/>
              </a:spcBef>
              <a:spcAft>
                <a:spcPts val="0"/>
              </a:spcAft>
              <a:buSzPts val="1400"/>
              <a:buFont typeface="Lato"/>
              <a:buChar char="■"/>
              <a:defRPr>
                <a:latin typeface="Lato"/>
                <a:ea typeface="Lato"/>
                <a:cs typeface="Lato"/>
                <a:sym typeface="Lato"/>
              </a:defRPr>
            </a:lvl6pPr>
            <a:lvl7pPr indent="-317500" lvl="6" marL="3200400">
              <a:lnSpc>
                <a:spcPct val="115000"/>
              </a:lnSpc>
              <a:spcBef>
                <a:spcPts val="1600"/>
              </a:spcBef>
              <a:spcAft>
                <a:spcPts val="0"/>
              </a:spcAft>
              <a:buSzPts val="1400"/>
              <a:buFont typeface="Lato"/>
              <a:buChar char="●"/>
              <a:defRPr>
                <a:latin typeface="Lato"/>
                <a:ea typeface="Lato"/>
                <a:cs typeface="Lato"/>
                <a:sym typeface="Lato"/>
              </a:defRPr>
            </a:lvl7pPr>
            <a:lvl8pPr indent="-317500" lvl="7" marL="3657600">
              <a:lnSpc>
                <a:spcPct val="115000"/>
              </a:lnSpc>
              <a:spcBef>
                <a:spcPts val="1600"/>
              </a:spcBef>
              <a:spcAft>
                <a:spcPts val="0"/>
              </a:spcAft>
              <a:buSzPts val="1400"/>
              <a:buFont typeface="Lato"/>
              <a:buChar char="○"/>
              <a:defRPr>
                <a:latin typeface="Lato"/>
                <a:ea typeface="Lato"/>
                <a:cs typeface="Lato"/>
                <a:sym typeface="Lato"/>
              </a:defRPr>
            </a:lvl8pPr>
            <a:lvl9pPr indent="-317500" lvl="8" marL="4114800">
              <a:lnSpc>
                <a:spcPct val="115000"/>
              </a:lnSpc>
              <a:spcBef>
                <a:spcPts val="1600"/>
              </a:spcBef>
              <a:spcAft>
                <a:spcPts val="1600"/>
              </a:spcAft>
              <a:buClr>
                <a:srgbClr val="666666"/>
              </a:buClr>
              <a:buSzPts val="1400"/>
              <a:buFont typeface="Lato"/>
              <a:buChar char="■"/>
              <a:defRPr>
                <a:solidFill>
                  <a:srgbClr val="666666"/>
                </a:solidFill>
                <a:latin typeface="Lato"/>
                <a:ea typeface="Lato"/>
                <a:cs typeface="Lato"/>
                <a:sym typeface="Lato"/>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9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40" Type="http://schemas.openxmlformats.org/officeDocument/2006/relationships/image" Target="../media/image50.png"/><Relationship Id="rId42" Type="http://schemas.openxmlformats.org/officeDocument/2006/relationships/image" Target="../media/image60.png"/><Relationship Id="rId41" Type="http://schemas.openxmlformats.org/officeDocument/2006/relationships/image" Target="../media/image48.png"/><Relationship Id="rId44" Type="http://schemas.openxmlformats.org/officeDocument/2006/relationships/image" Target="../media/image57.png"/><Relationship Id="rId43" Type="http://schemas.openxmlformats.org/officeDocument/2006/relationships/image" Target="../media/image55.png"/><Relationship Id="rId46" Type="http://schemas.openxmlformats.org/officeDocument/2006/relationships/image" Target="../media/image63.png"/><Relationship Id="rId45" Type="http://schemas.openxmlformats.org/officeDocument/2006/relationships/image" Target="../media/image58.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21.png"/><Relationship Id="rId9" Type="http://schemas.openxmlformats.org/officeDocument/2006/relationships/image" Target="../media/image24.png"/><Relationship Id="rId48" Type="http://schemas.openxmlformats.org/officeDocument/2006/relationships/image" Target="../media/image62.png"/><Relationship Id="rId47" Type="http://schemas.openxmlformats.org/officeDocument/2006/relationships/image" Target="../media/image64.png"/><Relationship Id="rId49" Type="http://schemas.openxmlformats.org/officeDocument/2006/relationships/image" Target="../media/image56.png"/><Relationship Id="rId5" Type="http://schemas.openxmlformats.org/officeDocument/2006/relationships/image" Target="../media/image36.png"/><Relationship Id="rId6" Type="http://schemas.openxmlformats.org/officeDocument/2006/relationships/image" Target="../media/image23.png"/><Relationship Id="rId7" Type="http://schemas.openxmlformats.org/officeDocument/2006/relationships/image" Target="../media/image25.png"/><Relationship Id="rId8" Type="http://schemas.openxmlformats.org/officeDocument/2006/relationships/image" Target="../media/image17.png"/><Relationship Id="rId73" Type="http://schemas.openxmlformats.org/officeDocument/2006/relationships/image" Target="../media/image89.png"/><Relationship Id="rId72" Type="http://schemas.openxmlformats.org/officeDocument/2006/relationships/image" Target="../media/image88.png"/><Relationship Id="rId31" Type="http://schemas.openxmlformats.org/officeDocument/2006/relationships/image" Target="../media/image42.png"/><Relationship Id="rId75" Type="http://schemas.openxmlformats.org/officeDocument/2006/relationships/image" Target="../media/image91.png"/><Relationship Id="rId30" Type="http://schemas.openxmlformats.org/officeDocument/2006/relationships/image" Target="../media/image44.png"/><Relationship Id="rId74" Type="http://schemas.openxmlformats.org/officeDocument/2006/relationships/image" Target="../media/image90.png"/><Relationship Id="rId33" Type="http://schemas.openxmlformats.org/officeDocument/2006/relationships/image" Target="../media/image41.png"/><Relationship Id="rId32" Type="http://schemas.openxmlformats.org/officeDocument/2006/relationships/image" Target="../media/image38.png"/><Relationship Id="rId76" Type="http://schemas.openxmlformats.org/officeDocument/2006/relationships/image" Target="../media/image87.png"/><Relationship Id="rId35" Type="http://schemas.openxmlformats.org/officeDocument/2006/relationships/image" Target="../media/image68.png"/><Relationship Id="rId34" Type="http://schemas.openxmlformats.org/officeDocument/2006/relationships/image" Target="../media/image45.png"/><Relationship Id="rId71" Type="http://schemas.openxmlformats.org/officeDocument/2006/relationships/image" Target="../media/image79.png"/><Relationship Id="rId70" Type="http://schemas.openxmlformats.org/officeDocument/2006/relationships/image" Target="../media/image86.png"/><Relationship Id="rId37" Type="http://schemas.openxmlformats.org/officeDocument/2006/relationships/image" Target="../media/image52.png"/><Relationship Id="rId36" Type="http://schemas.openxmlformats.org/officeDocument/2006/relationships/image" Target="../media/image51.png"/><Relationship Id="rId39" Type="http://schemas.openxmlformats.org/officeDocument/2006/relationships/image" Target="../media/image59.png"/><Relationship Id="rId38" Type="http://schemas.openxmlformats.org/officeDocument/2006/relationships/image" Target="../media/image47.png"/><Relationship Id="rId62" Type="http://schemas.openxmlformats.org/officeDocument/2006/relationships/image" Target="../media/image80.png"/><Relationship Id="rId61" Type="http://schemas.openxmlformats.org/officeDocument/2006/relationships/image" Target="../media/image83.png"/><Relationship Id="rId20" Type="http://schemas.openxmlformats.org/officeDocument/2006/relationships/image" Target="../media/image31.png"/><Relationship Id="rId64" Type="http://schemas.openxmlformats.org/officeDocument/2006/relationships/image" Target="../media/image73.png"/><Relationship Id="rId63" Type="http://schemas.openxmlformats.org/officeDocument/2006/relationships/image" Target="../media/image72.png"/><Relationship Id="rId22" Type="http://schemas.openxmlformats.org/officeDocument/2006/relationships/image" Target="../media/image40.png"/><Relationship Id="rId66" Type="http://schemas.openxmlformats.org/officeDocument/2006/relationships/image" Target="../media/image81.png"/><Relationship Id="rId21" Type="http://schemas.openxmlformats.org/officeDocument/2006/relationships/image" Target="../media/image33.png"/><Relationship Id="rId65" Type="http://schemas.openxmlformats.org/officeDocument/2006/relationships/image" Target="../media/image75.png"/><Relationship Id="rId24" Type="http://schemas.openxmlformats.org/officeDocument/2006/relationships/image" Target="../media/image39.png"/><Relationship Id="rId68" Type="http://schemas.openxmlformats.org/officeDocument/2006/relationships/image" Target="../media/image84.png"/><Relationship Id="rId23" Type="http://schemas.openxmlformats.org/officeDocument/2006/relationships/image" Target="../media/image54.png"/><Relationship Id="rId67" Type="http://schemas.openxmlformats.org/officeDocument/2006/relationships/image" Target="../media/image78.png"/><Relationship Id="rId60" Type="http://schemas.openxmlformats.org/officeDocument/2006/relationships/image" Target="../media/image77.png"/><Relationship Id="rId26" Type="http://schemas.openxmlformats.org/officeDocument/2006/relationships/image" Target="../media/image53.png"/><Relationship Id="rId25" Type="http://schemas.openxmlformats.org/officeDocument/2006/relationships/image" Target="../media/image49.png"/><Relationship Id="rId69" Type="http://schemas.openxmlformats.org/officeDocument/2006/relationships/image" Target="../media/image85.png"/><Relationship Id="rId28" Type="http://schemas.openxmlformats.org/officeDocument/2006/relationships/image" Target="../media/image34.png"/><Relationship Id="rId27" Type="http://schemas.openxmlformats.org/officeDocument/2006/relationships/image" Target="../media/image46.png"/><Relationship Id="rId29" Type="http://schemas.openxmlformats.org/officeDocument/2006/relationships/image" Target="../media/image43.png"/><Relationship Id="rId51" Type="http://schemas.openxmlformats.org/officeDocument/2006/relationships/image" Target="../media/image69.png"/><Relationship Id="rId50" Type="http://schemas.openxmlformats.org/officeDocument/2006/relationships/image" Target="../media/image65.png"/><Relationship Id="rId53" Type="http://schemas.openxmlformats.org/officeDocument/2006/relationships/image" Target="../media/image66.png"/><Relationship Id="rId52" Type="http://schemas.openxmlformats.org/officeDocument/2006/relationships/image" Target="../media/image76.png"/><Relationship Id="rId11" Type="http://schemas.openxmlformats.org/officeDocument/2006/relationships/image" Target="../media/image29.png"/><Relationship Id="rId55" Type="http://schemas.openxmlformats.org/officeDocument/2006/relationships/image" Target="../media/image61.png"/><Relationship Id="rId10" Type="http://schemas.openxmlformats.org/officeDocument/2006/relationships/image" Target="../media/image19.png"/><Relationship Id="rId54" Type="http://schemas.openxmlformats.org/officeDocument/2006/relationships/image" Target="../media/image67.png"/><Relationship Id="rId13" Type="http://schemas.openxmlformats.org/officeDocument/2006/relationships/image" Target="../media/image28.png"/><Relationship Id="rId57" Type="http://schemas.openxmlformats.org/officeDocument/2006/relationships/image" Target="../media/image74.png"/><Relationship Id="rId12" Type="http://schemas.openxmlformats.org/officeDocument/2006/relationships/image" Target="../media/image16.png"/><Relationship Id="rId56" Type="http://schemas.openxmlformats.org/officeDocument/2006/relationships/image" Target="../media/image82.png"/><Relationship Id="rId15" Type="http://schemas.openxmlformats.org/officeDocument/2006/relationships/image" Target="../media/image35.png"/><Relationship Id="rId59" Type="http://schemas.openxmlformats.org/officeDocument/2006/relationships/image" Target="../media/image71.png"/><Relationship Id="rId14" Type="http://schemas.openxmlformats.org/officeDocument/2006/relationships/image" Target="../media/image32.png"/><Relationship Id="rId58" Type="http://schemas.openxmlformats.org/officeDocument/2006/relationships/image" Target="../media/image70.png"/><Relationship Id="rId17" Type="http://schemas.openxmlformats.org/officeDocument/2006/relationships/image" Target="../media/image37.png"/><Relationship Id="rId16" Type="http://schemas.openxmlformats.org/officeDocument/2006/relationships/image" Target="../media/image26.png"/><Relationship Id="rId19" Type="http://schemas.openxmlformats.org/officeDocument/2006/relationships/image" Target="../media/image30.png"/><Relationship Id="rId18"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Open+Sans"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Ant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8"/>
          <p:cNvSpPr txBox="1"/>
          <p:nvPr>
            <p:ph type="ctrTitle"/>
          </p:nvPr>
        </p:nvSpPr>
        <p:spPr>
          <a:xfrm>
            <a:off x="262050" y="2103825"/>
            <a:ext cx="8595000" cy="7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81" name="Google Shape;81;p18"/>
          <p:cNvSpPr txBox="1"/>
          <p:nvPr>
            <p:ph idx="1" type="subTitle"/>
          </p:nvPr>
        </p:nvSpPr>
        <p:spPr>
          <a:xfrm>
            <a:off x="3058500" y="2849325"/>
            <a:ext cx="3027000" cy="93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8" name="Shape 138"/>
        <p:cNvGrpSpPr/>
        <p:nvPr/>
      </p:nvGrpSpPr>
      <p:grpSpPr>
        <a:xfrm>
          <a:off x="0" y="0"/>
          <a:ext cx="0" cy="0"/>
          <a:chOff x="0" y="0"/>
          <a:chExt cx="0" cy="0"/>
        </a:xfrm>
      </p:grpSpPr>
      <p:sp>
        <p:nvSpPr>
          <p:cNvPr id="139" name="Google Shape;139;p27"/>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2314050" y="1579500"/>
            <a:ext cx="4515900" cy="1590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45" name="Google Shape;145;p28"/>
          <p:cNvSpPr txBox="1"/>
          <p:nvPr>
            <p:ph idx="1" type="body"/>
          </p:nvPr>
        </p:nvSpPr>
        <p:spPr>
          <a:xfrm>
            <a:off x="2267525" y="3169375"/>
            <a:ext cx="4445400" cy="498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stats. </a:t>
            </a:r>
            <a:br>
              <a:rPr lang="en"/>
            </a:br>
            <a:r>
              <a:rPr lang="en"/>
              <a:t>It can helps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51" name="Google Shape;151;p29"/>
          <p:cNvGraphicFramePr/>
          <p:nvPr/>
        </p:nvGraphicFramePr>
        <p:xfrm>
          <a:off x="384200" y="1448800"/>
          <a:ext cx="3000000" cy="3000000"/>
        </p:xfrm>
        <a:graphic>
          <a:graphicData uri="http://schemas.openxmlformats.org/drawingml/2006/table">
            <a:tbl>
              <a:tblPr>
                <a:noFill/>
                <a:tableStyleId>{9EEDC000-56A9-40BC-AD6F-79F1F413F387}</a:tableStyleId>
              </a:tblPr>
              <a:tblGrid>
                <a:gridCol w="1966575"/>
                <a:gridCol w="1580225"/>
                <a:gridCol w="1580225"/>
                <a:gridCol w="1580225"/>
                <a:gridCol w="1580225"/>
              </a:tblGrid>
              <a:tr h="389100">
                <a:tc>
                  <a:txBody>
                    <a:bodyPr/>
                    <a:lstStyle/>
                    <a:p>
                      <a:pPr indent="0" lvl="0" marL="0" rtl="0" algn="ctr">
                        <a:spcBef>
                          <a:spcPts val="0"/>
                        </a:spcBef>
                        <a:spcAft>
                          <a:spcPts val="0"/>
                        </a:spcAft>
                        <a:buNone/>
                      </a:pPr>
                      <a:r>
                        <a:t/>
                      </a:r>
                      <a:endParaRPr b="1" sz="11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A</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B</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C</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D</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r>
              <a:tr h="389100">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Slides</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lang="en" sz="900">
                          <a:latin typeface="Lato"/>
                          <a:ea typeface="Lato"/>
                          <a:cs typeface="Lato"/>
                          <a:sym typeface="Lato"/>
                        </a:rPr>
                        <a:t>12</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24</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48</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64</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89100">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Space</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lang="en" sz="900">
                          <a:latin typeface="Lato"/>
                          <a:ea typeface="Lato"/>
                          <a:cs typeface="Lato"/>
                          <a:sym typeface="Lato"/>
                        </a:rPr>
                        <a:t>33</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55</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77</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99</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89100">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Love</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lang="en" sz="900">
                          <a:latin typeface="Lato"/>
                          <a:ea typeface="Lato"/>
                          <a:cs typeface="Lato"/>
                          <a:sym typeface="Lato"/>
                        </a:rPr>
                        <a:t>&lt;3</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&lt;3</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&lt;3</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&lt;3</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89100">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Free</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lang="en" sz="900">
                          <a:latin typeface="Lato"/>
                          <a:ea typeface="Lato"/>
                          <a:cs typeface="Lato"/>
                          <a:sym typeface="Lato"/>
                        </a:rPr>
                        <a:t>Yes</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Yes</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Yes</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Yes</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89100">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Quotes</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lang="en" sz="900">
                          <a:latin typeface="Lato"/>
                          <a:ea typeface="Lato"/>
                          <a:cs typeface="Lato"/>
                          <a:sym typeface="Lato"/>
                        </a:rPr>
                        <a:t>Included</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Included</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Included</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Lato"/>
                          <a:ea typeface="Lato"/>
                          <a:cs typeface="Lato"/>
                          <a:sym typeface="Lato"/>
                        </a:rPr>
                        <a:t>Included</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89100">
                <a:tc>
                  <a:txBody>
                    <a:bodyPr/>
                    <a:lstStyle/>
                    <a:p>
                      <a:pPr indent="0" lvl="0" marL="0" rtl="0" algn="ctr">
                        <a:spcBef>
                          <a:spcPts val="0"/>
                        </a:spcBef>
                        <a:spcAft>
                          <a:spcPts val="0"/>
                        </a:spcAft>
                        <a:buNone/>
                      </a:pPr>
                      <a:r>
                        <a:rPr b="1" lang="en" sz="1300">
                          <a:solidFill>
                            <a:schemeClr val="dk1"/>
                          </a:solidFill>
                          <a:latin typeface="Lato"/>
                          <a:ea typeface="Lato"/>
                          <a:cs typeface="Lato"/>
                          <a:sym typeface="Lato"/>
                        </a:rPr>
                        <a:t>Games</a:t>
                      </a:r>
                      <a:endParaRPr b="1" sz="1300">
                        <a:solidFill>
                          <a:schemeClr val="dk1"/>
                        </a:solidFill>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F7F5C5"/>
                    </a:solidFill>
                  </a:tcPr>
                </a:tc>
                <a:tc>
                  <a:txBody>
                    <a:bodyPr/>
                    <a:lstStyle/>
                    <a:p>
                      <a:pPr indent="0" lvl="0" marL="0" rtl="0" algn="ctr">
                        <a:spcBef>
                          <a:spcPts val="0"/>
                        </a:spcBef>
                        <a:spcAft>
                          <a:spcPts val="0"/>
                        </a:spcAft>
                        <a:buNone/>
                      </a:pPr>
                      <a:r>
                        <a:rPr lang="en" sz="900">
                          <a:latin typeface="Lato"/>
                          <a:ea typeface="Lato"/>
                          <a:cs typeface="Lato"/>
                          <a:sym typeface="Lato"/>
                        </a:rPr>
                        <a:t>Google</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Powerpoint</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Keynote</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Lato"/>
                          <a:ea typeface="Lato"/>
                          <a:cs typeface="Lato"/>
                          <a:sym typeface="Lato"/>
                        </a:rPr>
                        <a:t>Impress</a:t>
                      </a:r>
                      <a:endParaRPr sz="900">
                        <a:latin typeface="Lato"/>
                        <a:ea typeface="Lato"/>
                        <a:cs typeface="Lato"/>
                        <a:sym typeface="Lato"/>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57" name="Google Shape;157;p30"/>
          <p:cNvPicPr preferRelativeResize="0"/>
          <p:nvPr/>
        </p:nvPicPr>
        <p:blipFill>
          <a:blip r:embed="rId3">
            <a:alphaModFix/>
          </a:blip>
          <a:stretch>
            <a:fillRect/>
          </a:stretch>
        </p:blipFill>
        <p:spPr>
          <a:xfrm>
            <a:off x="1892125" y="1315075"/>
            <a:ext cx="5618824" cy="2790682"/>
          </a:xfrm>
          <a:prstGeom prst="rect">
            <a:avLst/>
          </a:prstGeom>
          <a:noFill/>
          <a:ln>
            <a:noFill/>
          </a:ln>
        </p:spPr>
      </p:pic>
      <p:pic>
        <p:nvPicPr>
          <p:cNvPr id="158" name="Google Shape;158;p30"/>
          <p:cNvPicPr preferRelativeResize="0"/>
          <p:nvPr/>
        </p:nvPicPr>
        <p:blipFill>
          <a:blip r:embed="rId4">
            <a:alphaModFix/>
          </a:blip>
          <a:stretch>
            <a:fillRect/>
          </a:stretch>
        </p:blipFill>
        <p:spPr>
          <a:xfrm>
            <a:off x="2156975" y="1962500"/>
            <a:ext cx="208800" cy="208800"/>
          </a:xfrm>
          <a:prstGeom prst="rect">
            <a:avLst/>
          </a:prstGeom>
          <a:noFill/>
          <a:ln>
            <a:noFill/>
          </a:ln>
        </p:spPr>
      </p:pic>
      <p:pic>
        <p:nvPicPr>
          <p:cNvPr id="159" name="Google Shape;159;p30"/>
          <p:cNvPicPr preferRelativeResize="0"/>
          <p:nvPr/>
        </p:nvPicPr>
        <p:blipFill>
          <a:blip r:embed="rId4">
            <a:alphaModFix/>
          </a:blip>
          <a:stretch>
            <a:fillRect/>
          </a:stretch>
        </p:blipFill>
        <p:spPr>
          <a:xfrm>
            <a:off x="4774150" y="1837525"/>
            <a:ext cx="208800" cy="208800"/>
          </a:xfrm>
          <a:prstGeom prst="rect">
            <a:avLst/>
          </a:prstGeom>
          <a:noFill/>
          <a:ln>
            <a:noFill/>
          </a:ln>
        </p:spPr>
      </p:pic>
      <p:pic>
        <p:nvPicPr>
          <p:cNvPr id="160" name="Google Shape;160;p30"/>
          <p:cNvPicPr preferRelativeResize="0"/>
          <p:nvPr/>
        </p:nvPicPr>
        <p:blipFill>
          <a:blip r:embed="rId4">
            <a:alphaModFix/>
          </a:blip>
          <a:stretch>
            <a:fillRect/>
          </a:stretch>
        </p:blipFill>
        <p:spPr>
          <a:xfrm>
            <a:off x="3064100" y="3028125"/>
            <a:ext cx="208800" cy="208800"/>
          </a:xfrm>
          <a:prstGeom prst="rect">
            <a:avLst/>
          </a:prstGeom>
          <a:noFill/>
          <a:ln>
            <a:noFill/>
          </a:ln>
        </p:spPr>
      </p:pic>
      <p:pic>
        <p:nvPicPr>
          <p:cNvPr id="161" name="Google Shape;161;p30"/>
          <p:cNvPicPr preferRelativeResize="0"/>
          <p:nvPr/>
        </p:nvPicPr>
        <p:blipFill>
          <a:blip r:embed="rId4">
            <a:alphaModFix/>
          </a:blip>
          <a:stretch>
            <a:fillRect/>
          </a:stretch>
        </p:blipFill>
        <p:spPr>
          <a:xfrm>
            <a:off x="4500375" y="3196375"/>
            <a:ext cx="208800" cy="208800"/>
          </a:xfrm>
          <a:prstGeom prst="rect">
            <a:avLst/>
          </a:prstGeom>
          <a:noFill/>
          <a:ln>
            <a:noFill/>
          </a:ln>
        </p:spPr>
      </p:pic>
      <p:pic>
        <p:nvPicPr>
          <p:cNvPr id="162" name="Google Shape;162;p30"/>
          <p:cNvPicPr preferRelativeResize="0"/>
          <p:nvPr/>
        </p:nvPicPr>
        <p:blipFill>
          <a:blip r:embed="rId4">
            <a:alphaModFix/>
          </a:blip>
          <a:stretch>
            <a:fillRect/>
          </a:stretch>
        </p:blipFill>
        <p:spPr>
          <a:xfrm>
            <a:off x="4010850" y="1922875"/>
            <a:ext cx="208800" cy="208800"/>
          </a:xfrm>
          <a:prstGeom prst="rect">
            <a:avLst/>
          </a:prstGeom>
          <a:noFill/>
          <a:ln>
            <a:noFill/>
          </a:ln>
        </p:spPr>
      </p:pic>
      <p:pic>
        <p:nvPicPr>
          <p:cNvPr id="163" name="Google Shape;163;p30"/>
          <p:cNvPicPr preferRelativeResize="0"/>
          <p:nvPr/>
        </p:nvPicPr>
        <p:blipFill>
          <a:blip r:embed="rId4">
            <a:alphaModFix/>
          </a:blip>
          <a:stretch>
            <a:fillRect/>
          </a:stretch>
        </p:blipFill>
        <p:spPr>
          <a:xfrm>
            <a:off x="5724525" y="2046325"/>
            <a:ext cx="208800" cy="208800"/>
          </a:xfrm>
          <a:prstGeom prst="rect">
            <a:avLst/>
          </a:prstGeom>
          <a:noFill/>
          <a:ln>
            <a:noFill/>
          </a:ln>
        </p:spPr>
      </p:pic>
      <p:pic>
        <p:nvPicPr>
          <p:cNvPr id="164" name="Google Shape;164;p30"/>
          <p:cNvPicPr preferRelativeResize="0"/>
          <p:nvPr/>
        </p:nvPicPr>
        <p:blipFill>
          <a:blip r:embed="rId4">
            <a:alphaModFix/>
          </a:blip>
          <a:stretch>
            <a:fillRect/>
          </a:stretch>
        </p:blipFill>
        <p:spPr>
          <a:xfrm>
            <a:off x="4565350" y="1561300"/>
            <a:ext cx="208800" cy="208800"/>
          </a:xfrm>
          <a:prstGeom prst="rect">
            <a:avLst/>
          </a:prstGeom>
          <a:noFill/>
          <a:ln>
            <a:noFill/>
          </a:ln>
        </p:spPr>
      </p:pic>
      <p:pic>
        <p:nvPicPr>
          <p:cNvPr id="165" name="Google Shape;165;p30"/>
          <p:cNvPicPr preferRelativeResize="0"/>
          <p:nvPr/>
        </p:nvPicPr>
        <p:blipFill>
          <a:blip r:embed="rId4">
            <a:alphaModFix/>
          </a:blip>
          <a:stretch>
            <a:fillRect/>
          </a:stretch>
        </p:blipFill>
        <p:spPr>
          <a:xfrm>
            <a:off x="6528625" y="3236925"/>
            <a:ext cx="208800" cy="208800"/>
          </a:xfrm>
          <a:prstGeom prst="rect">
            <a:avLst/>
          </a:prstGeom>
          <a:noFill/>
          <a:ln>
            <a:noFill/>
          </a:ln>
        </p:spPr>
      </p:pic>
      <p:pic>
        <p:nvPicPr>
          <p:cNvPr id="166" name="Google Shape;166;p30"/>
          <p:cNvPicPr preferRelativeResize="0"/>
          <p:nvPr/>
        </p:nvPicPr>
        <p:blipFill>
          <a:blip r:embed="rId4">
            <a:alphaModFix/>
          </a:blip>
          <a:stretch>
            <a:fillRect/>
          </a:stretch>
        </p:blipFill>
        <p:spPr>
          <a:xfrm>
            <a:off x="6319825" y="1962500"/>
            <a:ext cx="208800" cy="208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72" name="Google Shape;172;p31"/>
          <p:cNvPicPr preferRelativeResize="0"/>
          <p:nvPr/>
        </p:nvPicPr>
        <p:blipFill>
          <a:blip r:embed="rId3">
            <a:alphaModFix/>
          </a:blip>
          <a:stretch>
            <a:fillRect/>
          </a:stretch>
        </p:blipFill>
        <p:spPr>
          <a:xfrm>
            <a:off x="2987288" y="1353525"/>
            <a:ext cx="303000" cy="303000"/>
          </a:xfrm>
          <a:prstGeom prst="rect">
            <a:avLst/>
          </a:prstGeom>
          <a:noFill/>
          <a:ln>
            <a:noFill/>
          </a:ln>
        </p:spPr>
      </p:pic>
      <p:pic>
        <p:nvPicPr>
          <p:cNvPr id="173" name="Google Shape;173;p31"/>
          <p:cNvPicPr preferRelativeResize="0"/>
          <p:nvPr/>
        </p:nvPicPr>
        <p:blipFill>
          <a:blip r:embed="rId4">
            <a:alphaModFix/>
          </a:blip>
          <a:stretch>
            <a:fillRect/>
          </a:stretch>
        </p:blipFill>
        <p:spPr>
          <a:xfrm>
            <a:off x="3290288" y="1353525"/>
            <a:ext cx="303000" cy="303000"/>
          </a:xfrm>
          <a:prstGeom prst="rect">
            <a:avLst/>
          </a:prstGeom>
          <a:noFill/>
          <a:ln>
            <a:noFill/>
          </a:ln>
        </p:spPr>
      </p:pic>
      <p:pic>
        <p:nvPicPr>
          <p:cNvPr id="174" name="Google Shape;174;p31"/>
          <p:cNvPicPr preferRelativeResize="0"/>
          <p:nvPr/>
        </p:nvPicPr>
        <p:blipFill>
          <a:blip r:embed="rId5">
            <a:alphaModFix/>
          </a:blip>
          <a:stretch>
            <a:fillRect/>
          </a:stretch>
        </p:blipFill>
        <p:spPr>
          <a:xfrm>
            <a:off x="3593288" y="1345600"/>
            <a:ext cx="303000" cy="303000"/>
          </a:xfrm>
          <a:prstGeom prst="rect">
            <a:avLst/>
          </a:prstGeom>
          <a:noFill/>
          <a:ln>
            <a:noFill/>
          </a:ln>
        </p:spPr>
      </p:pic>
      <p:pic>
        <p:nvPicPr>
          <p:cNvPr id="175" name="Google Shape;175;p31"/>
          <p:cNvPicPr preferRelativeResize="0"/>
          <p:nvPr/>
        </p:nvPicPr>
        <p:blipFill>
          <a:blip r:embed="rId6">
            <a:alphaModFix/>
          </a:blip>
          <a:stretch>
            <a:fillRect/>
          </a:stretch>
        </p:blipFill>
        <p:spPr>
          <a:xfrm>
            <a:off x="3896288" y="1353525"/>
            <a:ext cx="295075" cy="295075"/>
          </a:xfrm>
          <a:prstGeom prst="rect">
            <a:avLst/>
          </a:prstGeom>
          <a:noFill/>
          <a:ln>
            <a:noFill/>
          </a:ln>
        </p:spPr>
      </p:pic>
      <p:pic>
        <p:nvPicPr>
          <p:cNvPr id="176" name="Google Shape;176;p31"/>
          <p:cNvPicPr preferRelativeResize="0"/>
          <p:nvPr/>
        </p:nvPicPr>
        <p:blipFill>
          <a:blip r:embed="rId7">
            <a:alphaModFix/>
          </a:blip>
          <a:stretch>
            <a:fillRect/>
          </a:stretch>
        </p:blipFill>
        <p:spPr>
          <a:xfrm>
            <a:off x="4191363" y="1353525"/>
            <a:ext cx="303000" cy="303000"/>
          </a:xfrm>
          <a:prstGeom prst="rect">
            <a:avLst/>
          </a:prstGeom>
          <a:noFill/>
          <a:ln>
            <a:noFill/>
          </a:ln>
        </p:spPr>
      </p:pic>
      <p:pic>
        <p:nvPicPr>
          <p:cNvPr id="177" name="Google Shape;177;p31"/>
          <p:cNvPicPr preferRelativeResize="0"/>
          <p:nvPr/>
        </p:nvPicPr>
        <p:blipFill>
          <a:blip r:embed="rId8">
            <a:alphaModFix/>
          </a:blip>
          <a:stretch>
            <a:fillRect/>
          </a:stretch>
        </p:blipFill>
        <p:spPr>
          <a:xfrm>
            <a:off x="4502288" y="1345600"/>
            <a:ext cx="303000" cy="303000"/>
          </a:xfrm>
          <a:prstGeom prst="rect">
            <a:avLst/>
          </a:prstGeom>
          <a:noFill/>
          <a:ln>
            <a:noFill/>
          </a:ln>
        </p:spPr>
      </p:pic>
      <p:pic>
        <p:nvPicPr>
          <p:cNvPr id="178" name="Google Shape;178;p31"/>
          <p:cNvPicPr preferRelativeResize="0"/>
          <p:nvPr/>
        </p:nvPicPr>
        <p:blipFill>
          <a:blip r:embed="rId9">
            <a:alphaModFix/>
          </a:blip>
          <a:stretch>
            <a:fillRect/>
          </a:stretch>
        </p:blipFill>
        <p:spPr>
          <a:xfrm>
            <a:off x="4813213" y="1353525"/>
            <a:ext cx="295075" cy="295075"/>
          </a:xfrm>
          <a:prstGeom prst="rect">
            <a:avLst/>
          </a:prstGeom>
          <a:noFill/>
          <a:ln>
            <a:noFill/>
          </a:ln>
        </p:spPr>
      </p:pic>
      <p:pic>
        <p:nvPicPr>
          <p:cNvPr id="179" name="Google Shape;179;p31"/>
          <p:cNvPicPr preferRelativeResize="0"/>
          <p:nvPr/>
        </p:nvPicPr>
        <p:blipFill>
          <a:blip r:embed="rId10">
            <a:alphaModFix/>
          </a:blip>
          <a:stretch>
            <a:fillRect/>
          </a:stretch>
        </p:blipFill>
        <p:spPr>
          <a:xfrm>
            <a:off x="5116213" y="1353525"/>
            <a:ext cx="295075" cy="295075"/>
          </a:xfrm>
          <a:prstGeom prst="rect">
            <a:avLst/>
          </a:prstGeom>
          <a:noFill/>
          <a:ln>
            <a:noFill/>
          </a:ln>
        </p:spPr>
      </p:pic>
      <p:pic>
        <p:nvPicPr>
          <p:cNvPr id="180" name="Google Shape;180;p31"/>
          <p:cNvPicPr preferRelativeResize="0"/>
          <p:nvPr/>
        </p:nvPicPr>
        <p:blipFill>
          <a:blip r:embed="rId11">
            <a:alphaModFix/>
          </a:blip>
          <a:stretch>
            <a:fillRect/>
          </a:stretch>
        </p:blipFill>
        <p:spPr>
          <a:xfrm>
            <a:off x="5411288" y="1353525"/>
            <a:ext cx="295075" cy="295075"/>
          </a:xfrm>
          <a:prstGeom prst="rect">
            <a:avLst/>
          </a:prstGeom>
          <a:noFill/>
          <a:ln>
            <a:noFill/>
          </a:ln>
        </p:spPr>
      </p:pic>
      <p:pic>
        <p:nvPicPr>
          <p:cNvPr id="181" name="Google Shape;181;p31"/>
          <p:cNvPicPr preferRelativeResize="0"/>
          <p:nvPr/>
        </p:nvPicPr>
        <p:blipFill>
          <a:blip r:embed="rId12">
            <a:alphaModFix/>
          </a:blip>
          <a:stretch>
            <a:fillRect/>
          </a:stretch>
        </p:blipFill>
        <p:spPr>
          <a:xfrm>
            <a:off x="5714288" y="1345600"/>
            <a:ext cx="295075" cy="295075"/>
          </a:xfrm>
          <a:prstGeom prst="rect">
            <a:avLst/>
          </a:prstGeom>
          <a:noFill/>
          <a:ln>
            <a:noFill/>
          </a:ln>
        </p:spPr>
      </p:pic>
      <p:pic>
        <p:nvPicPr>
          <p:cNvPr id="182" name="Google Shape;182;p31"/>
          <p:cNvPicPr preferRelativeResize="0"/>
          <p:nvPr/>
        </p:nvPicPr>
        <p:blipFill>
          <a:blip r:embed="rId13">
            <a:alphaModFix/>
          </a:blip>
          <a:stretch>
            <a:fillRect/>
          </a:stretch>
        </p:blipFill>
        <p:spPr>
          <a:xfrm>
            <a:off x="4837063" y="2585275"/>
            <a:ext cx="303000" cy="303000"/>
          </a:xfrm>
          <a:prstGeom prst="rect">
            <a:avLst/>
          </a:prstGeom>
          <a:noFill/>
          <a:ln>
            <a:noFill/>
          </a:ln>
        </p:spPr>
      </p:pic>
      <p:pic>
        <p:nvPicPr>
          <p:cNvPr id="183" name="Google Shape;183;p31"/>
          <p:cNvPicPr preferRelativeResize="0"/>
          <p:nvPr/>
        </p:nvPicPr>
        <p:blipFill>
          <a:blip r:embed="rId14">
            <a:alphaModFix/>
          </a:blip>
          <a:stretch>
            <a:fillRect/>
          </a:stretch>
        </p:blipFill>
        <p:spPr>
          <a:xfrm>
            <a:off x="5132138" y="2577350"/>
            <a:ext cx="295075" cy="295075"/>
          </a:xfrm>
          <a:prstGeom prst="rect">
            <a:avLst/>
          </a:prstGeom>
          <a:noFill/>
          <a:ln>
            <a:noFill/>
          </a:ln>
        </p:spPr>
      </p:pic>
      <p:pic>
        <p:nvPicPr>
          <p:cNvPr id="184" name="Google Shape;184;p31"/>
          <p:cNvPicPr preferRelativeResize="0"/>
          <p:nvPr/>
        </p:nvPicPr>
        <p:blipFill>
          <a:blip r:embed="rId15">
            <a:alphaModFix/>
          </a:blip>
          <a:stretch>
            <a:fillRect/>
          </a:stretch>
        </p:blipFill>
        <p:spPr>
          <a:xfrm>
            <a:off x="5439100" y="2585275"/>
            <a:ext cx="295075" cy="295075"/>
          </a:xfrm>
          <a:prstGeom prst="rect">
            <a:avLst/>
          </a:prstGeom>
          <a:noFill/>
          <a:ln>
            <a:noFill/>
          </a:ln>
        </p:spPr>
      </p:pic>
      <p:pic>
        <p:nvPicPr>
          <p:cNvPr id="185" name="Google Shape;185;p31"/>
          <p:cNvPicPr preferRelativeResize="0"/>
          <p:nvPr/>
        </p:nvPicPr>
        <p:blipFill>
          <a:blip r:embed="rId16">
            <a:alphaModFix/>
          </a:blip>
          <a:stretch>
            <a:fillRect/>
          </a:stretch>
        </p:blipFill>
        <p:spPr>
          <a:xfrm>
            <a:off x="5746062" y="2585275"/>
            <a:ext cx="303000" cy="303000"/>
          </a:xfrm>
          <a:prstGeom prst="rect">
            <a:avLst/>
          </a:prstGeom>
          <a:noFill/>
          <a:ln>
            <a:noFill/>
          </a:ln>
        </p:spPr>
      </p:pic>
      <p:pic>
        <p:nvPicPr>
          <p:cNvPr id="186" name="Google Shape;186;p31"/>
          <p:cNvPicPr preferRelativeResize="0"/>
          <p:nvPr/>
        </p:nvPicPr>
        <p:blipFill>
          <a:blip r:embed="rId17">
            <a:alphaModFix/>
          </a:blip>
          <a:stretch>
            <a:fillRect/>
          </a:stretch>
        </p:blipFill>
        <p:spPr>
          <a:xfrm>
            <a:off x="2987288" y="2569600"/>
            <a:ext cx="303000" cy="303000"/>
          </a:xfrm>
          <a:prstGeom prst="rect">
            <a:avLst/>
          </a:prstGeom>
          <a:noFill/>
          <a:ln>
            <a:noFill/>
          </a:ln>
        </p:spPr>
      </p:pic>
      <p:pic>
        <p:nvPicPr>
          <p:cNvPr id="187" name="Google Shape;187;p31"/>
          <p:cNvPicPr preferRelativeResize="0"/>
          <p:nvPr/>
        </p:nvPicPr>
        <p:blipFill>
          <a:blip r:embed="rId18">
            <a:alphaModFix/>
          </a:blip>
          <a:stretch>
            <a:fillRect/>
          </a:stretch>
        </p:blipFill>
        <p:spPr>
          <a:xfrm>
            <a:off x="3298212" y="2569600"/>
            <a:ext cx="303000" cy="303000"/>
          </a:xfrm>
          <a:prstGeom prst="rect">
            <a:avLst/>
          </a:prstGeom>
          <a:noFill/>
          <a:ln>
            <a:noFill/>
          </a:ln>
        </p:spPr>
      </p:pic>
      <p:pic>
        <p:nvPicPr>
          <p:cNvPr id="188" name="Google Shape;188;p31"/>
          <p:cNvPicPr preferRelativeResize="0"/>
          <p:nvPr/>
        </p:nvPicPr>
        <p:blipFill>
          <a:blip r:embed="rId19">
            <a:alphaModFix/>
          </a:blip>
          <a:stretch>
            <a:fillRect/>
          </a:stretch>
        </p:blipFill>
        <p:spPr>
          <a:xfrm>
            <a:off x="3609138" y="2577525"/>
            <a:ext cx="295100" cy="295100"/>
          </a:xfrm>
          <a:prstGeom prst="rect">
            <a:avLst/>
          </a:prstGeom>
          <a:noFill/>
          <a:ln>
            <a:noFill/>
          </a:ln>
        </p:spPr>
      </p:pic>
      <p:pic>
        <p:nvPicPr>
          <p:cNvPr id="189" name="Google Shape;189;p31"/>
          <p:cNvPicPr preferRelativeResize="0"/>
          <p:nvPr/>
        </p:nvPicPr>
        <p:blipFill>
          <a:blip r:embed="rId20">
            <a:alphaModFix/>
          </a:blip>
          <a:stretch>
            <a:fillRect/>
          </a:stretch>
        </p:blipFill>
        <p:spPr>
          <a:xfrm>
            <a:off x="3912162" y="2577525"/>
            <a:ext cx="303000" cy="303000"/>
          </a:xfrm>
          <a:prstGeom prst="rect">
            <a:avLst/>
          </a:prstGeom>
          <a:noFill/>
          <a:ln>
            <a:noFill/>
          </a:ln>
        </p:spPr>
      </p:pic>
      <p:pic>
        <p:nvPicPr>
          <p:cNvPr id="190" name="Google Shape;190;p31"/>
          <p:cNvPicPr preferRelativeResize="0"/>
          <p:nvPr/>
        </p:nvPicPr>
        <p:blipFill>
          <a:blip r:embed="rId21">
            <a:alphaModFix/>
          </a:blip>
          <a:stretch>
            <a:fillRect/>
          </a:stretch>
        </p:blipFill>
        <p:spPr>
          <a:xfrm>
            <a:off x="4223088" y="2573563"/>
            <a:ext cx="303000" cy="303000"/>
          </a:xfrm>
          <a:prstGeom prst="rect">
            <a:avLst/>
          </a:prstGeom>
          <a:noFill/>
          <a:ln>
            <a:noFill/>
          </a:ln>
        </p:spPr>
      </p:pic>
      <p:pic>
        <p:nvPicPr>
          <p:cNvPr id="191" name="Google Shape;191;p31"/>
          <p:cNvPicPr preferRelativeResize="0"/>
          <p:nvPr/>
        </p:nvPicPr>
        <p:blipFill>
          <a:blip r:embed="rId22">
            <a:alphaModFix/>
          </a:blip>
          <a:stretch>
            <a:fillRect/>
          </a:stretch>
        </p:blipFill>
        <p:spPr>
          <a:xfrm>
            <a:off x="4526113" y="2569600"/>
            <a:ext cx="303000" cy="303000"/>
          </a:xfrm>
          <a:prstGeom prst="rect">
            <a:avLst/>
          </a:prstGeom>
          <a:noFill/>
          <a:ln>
            <a:noFill/>
          </a:ln>
        </p:spPr>
      </p:pic>
      <p:pic>
        <p:nvPicPr>
          <p:cNvPr id="192" name="Google Shape;192;p31"/>
          <p:cNvPicPr preferRelativeResize="0"/>
          <p:nvPr/>
        </p:nvPicPr>
        <p:blipFill>
          <a:blip r:embed="rId23">
            <a:alphaModFix/>
          </a:blip>
          <a:stretch>
            <a:fillRect/>
          </a:stretch>
        </p:blipFill>
        <p:spPr>
          <a:xfrm>
            <a:off x="2987288" y="1656525"/>
            <a:ext cx="303000" cy="303000"/>
          </a:xfrm>
          <a:prstGeom prst="rect">
            <a:avLst/>
          </a:prstGeom>
          <a:noFill/>
          <a:ln>
            <a:noFill/>
          </a:ln>
        </p:spPr>
      </p:pic>
      <p:pic>
        <p:nvPicPr>
          <p:cNvPr id="193" name="Google Shape;193;p31"/>
          <p:cNvPicPr preferRelativeResize="0"/>
          <p:nvPr/>
        </p:nvPicPr>
        <p:blipFill>
          <a:blip r:embed="rId24">
            <a:alphaModFix/>
          </a:blip>
          <a:stretch>
            <a:fillRect/>
          </a:stretch>
        </p:blipFill>
        <p:spPr>
          <a:xfrm>
            <a:off x="3290288" y="1656525"/>
            <a:ext cx="303000" cy="303000"/>
          </a:xfrm>
          <a:prstGeom prst="rect">
            <a:avLst/>
          </a:prstGeom>
          <a:noFill/>
          <a:ln>
            <a:noFill/>
          </a:ln>
        </p:spPr>
      </p:pic>
      <p:pic>
        <p:nvPicPr>
          <p:cNvPr id="194" name="Google Shape;194;p31"/>
          <p:cNvPicPr preferRelativeResize="0"/>
          <p:nvPr/>
        </p:nvPicPr>
        <p:blipFill>
          <a:blip r:embed="rId25">
            <a:alphaModFix/>
          </a:blip>
          <a:stretch>
            <a:fillRect/>
          </a:stretch>
        </p:blipFill>
        <p:spPr>
          <a:xfrm>
            <a:off x="3593288" y="1648625"/>
            <a:ext cx="303000" cy="303000"/>
          </a:xfrm>
          <a:prstGeom prst="rect">
            <a:avLst/>
          </a:prstGeom>
          <a:noFill/>
          <a:ln>
            <a:noFill/>
          </a:ln>
        </p:spPr>
      </p:pic>
      <p:pic>
        <p:nvPicPr>
          <p:cNvPr id="195" name="Google Shape;195;p31"/>
          <p:cNvPicPr preferRelativeResize="0"/>
          <p:nvPr/>
        </p:nvPicPr>
        <p:blipFill>
          <a:blip r:embed="rId26">
            <a:alphaModFix/>
          </a:blip>
          <a:stretch>
            <a:fillRect/>
          </a:stretch>
        </p:blipFill>
        <p:spPr>
          <a:xfrm>
            <a:off x="3896288" y="1648625"/>
            <a:ext cx="303000" cy="303000"/>
          </a:xfrm>
          <a:prstGeom prst="rect">
            <a:avLst/>
          </a:prstGeom>
          <a:noFill/>
          <a:ln>
            <a:noFill/>
          </a:ln>
        </p:spPr>
      </p:pic>
      <p:pic>
        <p:nvPicPr>
          <p:cNvPr id="196" name="Google Shape;196;p31"/>
          <p:cNvPicPr preferRelativeResize="0"/>
          <p:nvPr/>
        </p:nvPicPr>
        <p:blipFill>
          <a:blip r:embed="rId27">
            <a:alphaModFix/>
          </a:blip>
          <a:stretch>
            <a:fillRect/>
          </a:stretch>
        </p:blipFill>
        <p:spPr>
          <a:xfrm>
            <a:off x="4199288" y="1656525"/>
            <a:ext cx="295075" cy="295075"/>
          </a:xfrm>
          <a:prstGeom prst="rect">
            <a:avLst/>
          </a:prstGeom>
          <a:noFill/>
          <a:ln>
            <a:noFill/>
          </a:ln>
        </p:spPr>
      </p:pic>
      <p:pic>
        <p:nvPicPr>
          <p:cNvPr id="197" name="Google Shape;197;p31"/>
          <p:cNvPicPr preferRelativeResize="0"/>
          <p:nvPr/>
        </p:nvPicPr>
        <p:blipFill>
          <a:blip r:embed="rId28">
            <a:alphaModFix/>
          </a:blip>
          <a:stretch>
            <a:fillRect/>
          </a:stretch>
        </p:blipFill>
        <p:spPr>
          <a:xfrm>
            <a:off x="4502288" y="1656525"/>
            <a:ext cx="295075" cy="295075"/>
          </a:xfrm>
          <a:prstGeom prst="rect">
            <a:avLst/>
          </a:prstGeom>
          <a:noFill/>
          <a:ln>
            <a:noFill/>
          </a:ln>
        </p:spPr>
      </p:pic>
      <p:pic>
        <p:nvPicPr>
          <p:cNvPr id="198" name="Google Shape;198;p31"/>
          <p:cNvPicPr preferRelativeResize="0"/>
          <p:nvPr/>
        </p:nvPicPr>
        <p:blipFill>
          <a:blip r:embed="rId29">
            <a:alphaModFix/>
          </a:blip>
          <a:stretch>
            <a:fillRect/>
          </a:stretch>
        </p:blipFill>
        <p:spPr>
          <a:xfrm>
            <a:off x="4805288" y="1642850"/>
            <a:ext cx="303000" cy="303000"/>
          </a:xfrm>
          <a:prstGeom prst="rect">
            <a:avLst/>
          </a:prstGeom>
          <a:noFill/>
          <a:ln>
            <a:noFill/>
          </a:ln>
        </p:spPr>
      </p:pic>
      <p:pic>
        <p:nvPicPr>
          <p:cNvPr id="199" name="Google Shape;199;p31"/>
          <p:cNvPicPr preferRelativeResize="0"/>
          <p:nvPr/>
        </p:nvPicPr>
        <p:blipFill>
          <a:blip r:embed="rId30">
            <a:alphaModFix/>
          </a:blip>
          <a:stretch>
            <a:fillRect/>
          </a:stretch>
        </p:blipFill>
        <p:spPr>
          <a:xfrm>
            <a:off x="5116213" y="1652575"/>
            <a:ext cx="303000" cy="303000"/>
          </a:xfrm>
          <a:prstGeom prst="rect">
            <a:avLst/>
          </a:prstGeom>
          <a:noFill/>
          <a:ln>
            <a:noFill/>
          </a:ln>
        </p:spPr>
      </p:pic>
      <p:pic>
        <p:nvPicPr>
          <p:cNvPr id="200" name="Google Shape;200;p31"/>
          <p:cNvPicPr preferRelativeResize="0"/>
          <p:nvPr/>
        </p:nvPicPr>
        <p:blipFill>
          <a:blip r:embed="rId31">
            <a:alphaModFix/>
          </a:blip>
          <a:stretch>
            <a:fillRect/>
          </a:stretch>
        </p:blipFill>
        <p:spPr>
          <a:xfrm>
            <a:off x="5403363" y="1656525"/>
            <a:ext cx="303000" cy="303000"/>
          </a:xfrm>
          <a:prstGeom prst="rect">
            <a:avLst/>
          </a:prstGeom>
          <a:noFill/>
          <a:ln>
            <a:noFill/>
          </a:ln>
        </p:spPr>
      </p:pic>
      <p:pic>
        <p:nvPicPr>
          <p:cNvPr id="201" name="Google Shape;201;p31"/>
          <p:cNvPicPr preferRelativeResize="0"/>
          <p:nvPr/>
        </p:nvPicPr>
        <p:blipFill>
          <a:blip r:embed="rId32">
            <a:alphaModFix/>
          </a:blip>
          <a:stretch>
            <a:fillRect/>
          </a:stretch>
        </p:blipFill>
        <p:spPr>
          <a:xfrm>
            <a:off x="5714288" y="1656525"/>
            <a:ext cx="303000" cy="303000"/>
          </a:xfrm>
          <a:prstGeom prst="rect">
            <a:avLst/>
          </a:prstGeom>
          <a:noFill/>
          <a:ln>
            <a:noFill/>
          </a:ln>
        </p:spPr>
      </p:pic>
      <p:pic>
        <p:nvPicPr>
          <p:cNvPr id="202" name="Google Shape;202;p31"/>
          <p:cNvPicPr preferRelativeResize="0"/>
          <p:nvPr/>
        </p:nvPicPr>
        <p:blipFill>
          <a:blip r:embed="rId33">
            <a:alphaModFix/>
          </a:blip>
          <a:stretch>
            <a:fillRect/>
          </a:stretch>
        </p:blipFill>
        <p:spPr>
          <a:xfrm>
            <a:off x="4829138" y="2872425"/>
            <a:ext cx="303000" cy="303000"/>
          </a:xfrm>
          <a:prstGeom prst="rect">
            <a:avLst/>
          </a:prstGeom>
          <a:noFill/>
          <a:ln>
            <a:noFill/>
          </a:ln>
        </p:spPr>
      </p:pic>
      <p:pic>
        <p:nvPicPr>
          <p:cNvPr id="203" name="Google Shape;203;p31"/>
          <p:cNvPicPr preferRelativeResize="0"/>
          <p:nvPr/>
        </p:nvPicPr>
        <p:blipFill>
          <a:blip r:embed="rId34">
            <a:alphaModFix/>
          </a:blip>
          <a:stretch>
            <a:fillRect/>
          </a:stretch>
        </p:blipFill>
        <p:spPr>
          <a:xfrm>
            <a:off x="5132138" y="2888275"/>
            <a:ext cx="303000" cy="303000"/>
          </a:xfrm>
          <a:prstGeom prst="rect">
            <a:avLst/>
          </a:prstGeom>
          <a:noFill/>
          <a:ln>
            <a:noFill/>
          </a:ln>
        </p:spPr>
      </p:pic>
      <p:pic>
        <p:nvPicPr>
          <p:cNvPr id="204" name="Google Shape;204;p31"/>
          <p:cNvPicPr preferRelativeResize="0"/>
          <p:nvPr/>
        </p:nvPicPr>
        <p:blipFill>
          <a:blip r:embed="rId35">
            <a:alphaModFix/>
          </a:blip>
          <a:stretch>
            <a:fillRect/>
          </a:stretch>
        </p:blipFill>
        <p:spPr>
          <a:xfrm>
            <a:off x="5450988" y="2880350"/>
            <a:ext cx="303000" cy="303000"/>
          </a:xfrm>
          <a:prstGeom prst="rect">
            <a:avLst/>
          </a:prstGeom>
          <a:noFill/>
          <a:ln>
            <a:noFill/>
          </a:ln>
        </p:spPr>
      </p:pic>
      <p:pic>
        <p:nvPicPr>
          <p:cNvPr id="205" name="Google Shape;205;p31"/>
          <p:cNvPicPr preferRelativeResize="0"/>
          <p:nvPr/>
        </p:nvPicPr>
        <p:blipFill>
          <a:blip r:embed="rId36">
            <a:alphaModFix/>
          </a:blip>
          <a:stretch>
            <a:fillRect/>
          </a:stretch>
        </p:blipFill>
        <p:spPr>
          <a:xfrm>
            <a:off x="5753988" y="2888275"/>
            <a:ext cx="295075" cy="295075"/>
          </a:xfrm>
          <a:prstGeom prst="rect">
            <a:avLst/>
          </a:prstGeom>
          <a:noFill/>
          <a:ln>
            <a:noFill/>
          </a:ln>
        </p:spPr>
      </p:pic>
      <p:pic>
        <p:nvPicPr>
          <p:cNvPr id="206" name="Google Shape;206;p31"/>
          <p:cNvPicPr preferRelativeResize="0"/>
          <p:nvPr/>
        </p:nvPicPr>
        <p:blipFill>
          <a:blip r:embed="rId37">
            <a:alphaModFix/>
          </a:blip>
          <a:stretch>
            <a:fillRect/>
          </a:stretch>
        </p:blipFill>
        <p:spPr>
          <a:xfrm>
            <a:off x="2987288" y="2866850"/>
            <a:ext cx="318850" cy="318850"/>
          </a:xfrm>
          <a:prstGeom prst="rect">
            <a:avLst/>
          </a:prstGeom>
          <a:noFill/>
          <a:ln>
            <a:noFill/>
          </a:ln>
        </p:spPr>
      </p:pic>
      <p:pic>
        <p:nvPicPr>
          <p:cNvPr id="207" name="Google Shape;207;p31"/>
          <p:cNvPicPr preferRelativeResize="0"/>
          <p:nvPr/>
        </p:nvPicPr>
        <p:blipFill>
          <a:blip r:embed="rId38">
            <a:alphaModFix/>
          </a:blip>
          <a:stretch>
            <a:fillRect/>
          </a:stretch>
        </p:blipFill>
        <p:spPr>
          <a:xfrm>
            <a:off x="3314882" y="2866850"/>
            <a:ext cx="303000" cy="303000"/>
          </a:xfrm>
          <a:prstGeom prst="rect">
            <a:avLst/>
          </a:prstGeom>
          <a:noFill/>
          <a:ln>
            <a:noFill/>
          </a:ln>
        </p:spPr>
      </p:pic>
      <p:pic>
        <p:nvPicPr>
          <p:cNvPr id="208" name="Google Shape;208;p31"/>
          <p:cNvPicPr preferRelativeResize="0"/>
          <p:nvPr/>
        </p:nvPicPr>
        <p:blipFill>
          <a:blip r:embed="rId39">
            <a:alphaModFix/>
          </a:blip>
          <a:stretch>
            <a:fillRect/>
          </a:stretch>
        </p:blipFill>
        <p:spPr>
          <a:xfrm>
            <a:off x="3617069" y="2876563"/>
            <a:ext cx="295075" cy="295075"/>
          </a:xfrm>
          <a:prstGeom prst="rect">
            <a:avLst/>
          </a:prstGeom>
          <a:noFill/>
          <a:ln>
            <a:noFill/>
          </a:ln>
        </p:spPr>
      </p:pic>
      <p:pic>
        <p:nvPicPr>
          <p:cNvPr id="209" name="Google Shape;209;p31"/>
          <p:cNvPicPr preferRelativeResize="0"/>
          <p:nvPr/>
        </p:nvPicPr>
        <p:blipFill>
          <a:blip r:embed="rId40">
            <a:alphaModFix/>
          </a:blip>
          <a:stretch>
            <a:fillRect/>
          </a:stretch>
        </p:blipFill>
        <p:spPr>
          <a:xfrm>
            <a:off x="3929638" y="2880525"/>
            <a:ext cx="295075" cy="295075"/>
          </a:xfrm>
          <a:prstGeom prst="rect">
            <a:avLst/>
          </a:prstGeom>
          <a:noFill/>
          <a:ln>
            <a:noFill/>
          </a:ln>
        </p:spPr>
      </p:pic>
      <p:pic>
        <p:nvPicPr>
          <p:cNvPr id="210" name="Google Shape;210;p31"/>
          <p:cNvPicPr preferRelativeResize="0"/>
          <p:nvPr/>
        </p:nvPicPr>
        <p:blipFill>
          <a:blip r:embed="rId41">
            <a:alphaModFix/>
          </a:blip>
          <a:stretch>
            <a:fillRect/>
          </a:stretch>
        </p:blipFill>
        <p:spPr>
          <a:xfrm>
            <a:off x="4223063" y="2879525"/>
            <a:ext cx="288150" cy="288150"/>
          </a:xfrm>
          <a:prstGeom prst="rect">
            <a:avLst/>
          </a:prstGeom>
          <a:noFill/>
          <a:ln>
            <a:noFill/>
          </a:ln>
        </p:spPr>
      </p:pic>
      <p:pic>
        <p:nvPicPr>
          <p:cNvPr id="211" name="Google Shape;211;p31"/>
          <p:cNvPicPr preferRelativeResize="0"/>
          <p:nvPr/>
        </p:nvPicPr>
        <p:blipFill>
          <a:blip r:embed="rId42">
            <a:alphaModFix/>
          </a:blip>
          <a:stretch>
            <a:fillRect/>
          </a:stretch>
        </p:blipFill>
        <p:spPr>
          <a:xfrm>
            <a:off x="4526063" y="2881925"/>
            <a:ext cx="303000" cy="303000"/>
          </a:xfrm>
          <a:prstGeom prst="rect">
            <a:avLst/>
          </a:prstGeom>
          <a:noFill/>
          <a:ln>
            <a:noFill/>
          </a:ln>
        </p:spPr>
      </p:pic>
      <p:pic>
        <p:nvPicPr>
          <p:cNvPr id="212" name="Google Shape;212;p31"/>
          <p:cNvPicPr preferRelativeResize="0"/>
          <p:nvPr/>
        </p:nvPicPr>
        <p:blipFill>
          <a:blip r:embed="rId43">
            <a:alphaModFix/>
          </a:blip>
          <a:stretch>
            <a:fillRect/>
          </a:stretch>
        </p:blipFill>
        <p:spPr>
          <a:xfrm>
            <a:off x="2987288" y="1947650"/>
            <a:ext cx="303000" cy="303000"/>
          </a:xfrm>
          <a:prstGeom prst="rect">
            <a:avLst/>
          </a:prstGeom>
          <a:noFill/>
          <a:ln>
            <a:noFill/>
          </a:ln>
        </p:spPr>
      </p:pic>
      <p:pic>
        <p:nvPicPr>
          <p:cNvPr id="213" name="Google Shape;213;p31"/>
          <p:cNvPicPr preferRelativeResize="0"/>
          <p:nvPr/>
        </p:nvPicPr>
        <p:blipFill>
          <a:blip r:embed="rId44">
            <a:alphaModFix/>
          </a:blip>
          <a:stretch>
            <a:fillRect/>
          </a:stretch>
        </p:blipFill>
        <p:spPr>
          <a:xfrm>
            <a:off x="3290288" y="1951650"/>
            <a:ext cx="303000" cy="303000"/>
          </a:xfrm>
          <a:prstGeom prst="rect">
            <a:avLst/>
          </a:prstGeom>
          <a:noFill/>
          <a:ln>
            <a:noFill/>
          </a:ln>
        </p:spPr>
      </p:pic>
      <p:pic>
        <p:nvPicPr>
          <p:cNvPr id="214" name="Google Shape;214;p31"/>
          <p:cNvPicPr preferRelativeResize="0"/>
          <p:nvPr/>
        </p:nvPicPr>
        <p:blipFill>
          <a:blip r:embed="rId45">
            <a:alphaModFix/>
          </a:blip>
          <a:stretch>
            <a:fillRect/>
          </a:stretch>
        </p:blipFill>
        <p:spPr>
          <a:xfrm>
            <a:off x="3593288" y="1951650"/>
            <a:ext cx="303000" cy="303000"/>
          </a:xfrm>
          <a:prstGeom prst="rect">
            <a:avLst/>
          </a:prstGeom>
          <a:noFill/>
          <a:ln>
            <a:noFill/>
          </a:ln>
        </p:spPr>
      </p:pic>
      <p:pic>
        <p:nvPicPr>
          <p:cNvPr id="215" name="Google Shape;215;p31"/>
          <p:cNvPicPr preferRelativeResize="0"/>
          <p:nvPr/>
        </p:nvPicPr>
        <p:blipFill>
          <a:blip r:embed="rId46">
            <a:alphaModFix/>
          </a:blip>
          <a:stretch>
            <a:fillRect/>
          </a:stretch>
        </p:blipFill>
        <p:spPr>
          <a:xfrm>
            <a:off x="3896288" y="1951650"/>
            <a:ext cx="303000" cy="303000"/>
          </a:xfrm>
          <a:prstGeom prst="rect">
            <a:avLst/>
          </a:prstGeom>
          <a:noFill/>
          <a:ln>
            <a:noFill/>
          </a:ln>
        </p:spPr>
      </p:pic>
      <p:pic>
        <p:nvPicPr>
          <p:cNvPr id="216" name="Google Shape;216;p31"/>
          <p:cNvPicPr preferRelativeResize="0"/>
          <p:nvPr/>
        </p:nvPicPr>
        <p:blipFill>
          <a:blip r:embed="rId47">
            <a:alphaModFix/>
          </a:blip>
          <a:stretch>
            <a:fillRect/>
          </a:stretch>
        </p:blipFill>
        <p:spPr>
          <a:xfrm>
            <a:off x="4199288" y="1959525"/>
            <a:ext cx="295075" cy="295075"/>
          </a:xfrm>
          <a:prstGeom prst="rect">
            <a:avLst/>
          </a:prstGeom>
          <a:noFill/>
          <a:ln>
            <a:noFill/>
          </a:ln>
        </p:spPr>
      </p:pic>
      <p:pic>
        <p:nvPicPr>
          <p:cNvPr id="217" name="Google Shape;217;p31"/>
          <p:cNvPicPr preferRelativeResize="0"/>
          <p:nvPr/>
        </p:nvPicPr>
        <p:blipFill>
          <a:blip r:embed="rId48">
            <a:alphaModFix/>
          </a:blip>
          <a:stretch>
            <a:fillRect/>
          </a:stretch>
        </p:blipFill>
        <p:spPr>
          <a:xfrm>
            <a:off x="4502288" y="1951600"/>
            <a:ext cx="303000" cy="303000"/>
          </a:xfrm>
          <a:prstGeom prst="rect">
            <a:avLst/>
          </a:prstGeom>
          <a:noFill/>
          <a:ln>
            <a:noFill/>
          </a:ln>
        </p:spPr>
      </p:pic>
      <p:pic>
        <p:nvPicPr>
          <p:cNvPr id="218" name="Google Shape;218;p31"/>
          <p:cNvPicPr preferRelativeResize="0"/>
          <p:nvPr/>
        </p:nvPicPr>
        <p:blipFill>
          <a:blip r:embed="rId49">
            <a:alphaModFix/>
          </a:blip>
          <a:stretch>
            <a:fillRect/>
          </a:stretch>
        </p:blipFill>
        <p:spPr>
          <a:xfrm>
            <a:off x="4813213" y="1962988"/>
            <a:ext cx="288150" cy="288150"/>
          </a:xfrm>
          <a:prstGeom prst="rect">
            <a:avLst/>
          </a:prstGeom>
          <a:noFill/>
          <a:ln>
            <a:noFill/>
          </a:ln>
        </p:spPr>
      </p:pic>
      <p:pic>
        <p:nvPicPr>
          <p:cNvPr id="219" name="Google Shape;219;p31"/>
          <p:cNvPicPr preferRelativeResize="0"/>
          <p:nvPr/>
        </p:nvPicPr>
        <p:blipFill>
          <a:blip r:embed="rId50">
            <a:alphaModFix/>
          </a:blip>
          <a:stretch>
            <a:fillRect/>
          </a:stretch>
        </p:blipFill>
        <p:spPr>
          <a:xfrm>
            <a:off x="5109288" y="1947650"/>
            <a:ext cx="303000" cy="303000"/>
          </a:xfrm>
          <a:prstGeom prst="rect">
            <a:avLst/>
          </a:prstGeom>
          <a:noFill/>
          <a:ln>
            <a:noFill/>
          </a:ln>
        </p:spPr>
      </p:pic>
      <p:pic>
        <p:nvPicPr>
          <p:cNvPr id="220" name="Google Shape;220;p31"/>
          <p:cNvPicPr preferRelativeResize="0"/>
          <p:nvPr/>
        </p:nvPicPr>
        <p:blipFill>
          <a:blip r:embed="rId51">
            <a:alphaModFix/>
          </a:blip>
          <a:stretch>
            <a:fillRect/>
          </a:stretch>
        </p:blipFill>
        <p:spPr>
          <a:xfrm>
            <a:off x="5411288" y="1951650"/>
            <a:ext cx="303000" cy="303000"/>
          </a:xfrm>
          <a:prstGeom prst="rect">
            <a:avLst/>
          </a:prstGeom>
          <a:noFill/>
          <a:ln>
            <a:noFill/>
          </a:ln>
        </p:spPr>
      </p:pic>
      <p:pic>
        <p:nvPicPr>
          <p:cNvPr id="221" name="Google Shape;221;p31"/>
          <p:cNvPicPr preferRelativeResize="0"/>
          <p:nvPr/>
        </p:nvPicPr>
        <p:blipFill>
          <a:blip r:embed="rId52">
            <a:alphaModFix/>
          </a:blip>
          <a:stretch>
            <a:fillRect/>
          </a:stretch>
        </p:blipFill>
        <p:spPr>
          <a:xfrm>
            <a:off x="5716288" y="1959525"/>
            <a:ext cx="303000" cy="303000"/>
          </a:xfrm>
          <a:prstGeom prst="rect">
            <a:avLst/>
          </a:prstGeom>
          <a:noFill/>
          <a:ln>
            <a:noFill/>
          </a:ln>
        </p:spPr>
      </p:pic>
      <p:pic>
        <p:nvPicPr>
          <p:cNvPr id="222" name="Google Shape;222;p31"/>
          <p:cNvPicPr preferRelativeResize="0"/>
          <p:nvPr/>
        </p:nvPicPr>
        <p:blipFill>
          <a:blip r:embed="rId53">
            <a:alphaModFix/>
          </a:blip>
          <a:stretch>
            <a:fillRect/>
          </a:stretch>
        </p:blipFill>
        <p:spPr>
          <a:xfrm>
            <a:off x="4829132" y="3175425"/>
            <a:ext cx="318850" cy="318850"/>
          </a:xfrm>
          <a:prstGeom prst="rect">
            <a:avLst/>
          </a:prstGeom>
          <a:noFill/>
          <a:ln>
            <a:noFill/>
          </a:ln>
        </p:spPr>
      </p:pic>
      <p:pic>
        <p:nvPicPr>
          <p:cNvPr id="223" name="Google Shape;223;p31"/>
          <p:cNvPicPr preferRelativeResize="0"/>
          <p:nvPr/>
        </p:nvPicPr>
        <p:blipFill>
          <a:blip r:embed="rId54">
            <a:alphaModFix/>
          </a:blip>
          <a:stretch>
            <a:fillRect/>
          </a:stretch>
        </p:blipFill>
        <p:spPr>
          <a:xfrm>
            <a:off x="5145025" y="3183350"/>
            <a:ext cx="303000" cy="303000"/>
          </a:xfrm>
          <a:prstGeom prst="rect">
            <a:avLst/>
          </a:prstGeom>
          <a:noFill/>
          <a:ln>
            <a:noFill/>
          </a:ln>
        </p:spPr>
      </p:pic>
      <p:pic>
        <p:nvPicPr>
          <p:cNvPr id="224" name="Google Shape;224;p31"/>
          <p:cNvPicPr preferRelativeResize="0"/>
          <p:nvPr/>
        </p:nvPicPr>
        <p:blipFill>
          <a:blip r:embed="rId55">
            <a:alphaModFix/>
          </a:blip>
          <a:stretch>
            <a:fillRect/>
          </a:stretch>
        </p:blipFill>
        <p:spPr>
          <a:xfrm>
            <a:off x="5443063" y="3194750"/>
            <a:ext cx="318850" cy="318850"/>
          </a:xfrm>
          <a:prstGeom prst="rect">
            <a:avLst/>
          </a:prstGeom>
          <a:noFill/>
          <a:ln>
            <a:noFill/>
          </a:ln>
        </p:spPr>
      </p:pic>
      <p:pic>
        <p:nvPicPr>
          <p:cNvPr id="225" name="Google Shape;225;p31"/>
          <p:cNvPicPr preferRelativeResize="0"/>
          <p:nvPr/>
        </p:nvPicPr>
        <p:blipFill>
          <a:blip r:embed="rId56">
            <a:alphaModFix/>
          </a:blip>
          <a:stretch>
            <a:fillRect/>
          </a:stretch>
        </p:blipFill>
        <p:spPr>
          <a:xfrm>
            <a:off x="5745063" y="3194750"/>
            <a:ext cx="303000" cy="303000"/>
          </a:xfrm>
          <a:prstGeom prst="rect">
            <a:avLst/>
          </a:prstGeom>
          <a:noFill/>
          <a:ln>
            <a:noFill/>
          </a:ln>
        </p:spPr>
      </p:pic>
      <p:pic>
        <p:nvPicPr>
          <p:cNvPr id="226" name="Google Shape;226;p31"/>
          <p:cNvPicPr preferRelativeResize="0"/>
          <p:nvPr/>
        </p:nvPicPr>
        <p:blipFill>
          <a:blip r:embed="rId57">
            <a:alphaModFix/>
          </a:blip>
          <a:stretch>
            <a:fillRect/>
          </a:stretch>
        </p:blipFill>
        <p:spPr>
          <a:xfrm>
            <a:off x="3011063" y="3179575"/>
            <a:ext cx="303000" cy="303000"/>
          </a:xfrm>
          <a:prstGeom prst="rect">
            <a:avLst/>
          </a:prstGeom>
          <a:noFill/>
          <a:ln>
            <a:noFill/>
          </a:ln>
        </p:spPr>
      </p:pic>
      <p:pic>
        <p:nvPicPr>
          <p:cNvPr id="227" name="Google Shape;227;p31"/>
          <p:cNvPicPr preferRelativeResize="0"/>
          <p:nvPr/>
        </p:nvPicPr>
        <p:blipFill>
          <a:blip r:embed="rId58">
            <a:alphaModFix/>
          </a:blip>
          <a:stretch>
            <a:fillRect/>
          </a:stretch>
        </p:blipFill>
        <p:spPr>
          <a:xfrm>
            <a:off x="3299163" y="3167675"/>
            <a:ext cx="318850" cy="318850"/>
          </a:xfrm>
          <a:prstGeom prst="rect">
            <a:avLst/>
          </a:prstGeom>
          <a:noFill/>
          <a:ln>
            <a:noFill/>
          </a:ln>
        </p:spPr>
      </p:pic>
      <p:pic>
        <p:nvPicPr>
          <p:cNvPr id="228" name="Google Shape;228;p31"/>
          <p:cNvPicPr preferRelativeResize="0"/>
          <p:nvPr/>
        </p:nvPicPr>
        <p:blipFill>
          <a:blip r:embed="rId59">
            <a:alphaModFix/>
          </a:blip>
          <a:stretch>
            <a:fillRect/>
          </a:stretch>
        </p:blipFill>
        <p:spPr>
          <a:xfrm>
            <a:off x="3609138" y="3175600"/>
            <a:ext cx="295100" cy="295100"/>
          </a:xfrm>
          <a:prstGeom prst="rect">
            <a:avLst/>
          </a:prstGeom>
          <a:noFill/>
          <a:ln>
            <a:noFill/>
          </a:ln>
        </p:spPr>
      </p:pic>
      <p:pic>
        <p:nvPicPr>
          <p:cNvPr id="229" name="Google Shape;229;p31"/>
          <p:cNvPicPr preferRelativeResize="0"/>
          <p:nvPr/>
        </p:nvPicPr>
        <p:blipFill>
          <a:blip r:embed="rId60">
            <a:alphaModFix/>
          </a:blip>
          <a:stretch>
            <a:fillRect/>
          </a:stretch>
        </p:blipFill>
        <p:spPr>
          <a:xfrm>
            <a:off x="3914988" y="3179550"/>
            <a:ext cx="303000" cy="303000"/>
          </a:xfrm>
          <a:prstGeom prst="rect">
            <a:avLst/>
          </a:prstGeom>
          <a:noFill/>
          <a:ln>
            <a:noFill/>
          </a:ln>
        </p:spPr>
      </p:pic>
      <p:pic>
        <p:nvPicPr>
          <p:cNvPr id="230" name="Google Shape;230;p31"/>
          <p:cNvPicPr preferRelativeResize="0"/>
          <p:nvPr/>
        </p:nvPicPr>
        <p:blipFill>
          <a:blip r:embed="rId61">
            <a:alphaModFix/>
          </a:blip>
          <a:stretch>
            <a:fillRect/>
          </a:stretch>
        </p:blipFill>
        <p:spPr>
          <a:xfrm>
            <a:off x="4223063" y="3171650"/>
            <a:ext cx="303000" cy="303000"/>
          </a:xfrm>
          <a:prstGeom prst="rect">
            <a:avLst/>
          </a:prstGeom>
          <a:noFill/>
          <a:ln>
            <a:noFill/>
          </a:ln>
        </p:spPr>
      </p:pic>
      <p:pic>
        <p:nvPicPr>
          <p:cNvPr id="231" name="Google Shape;231;p31"/>
          <p:cNvPicPr preferRelativeResize="0"/>
          <p:nvPr/>
        </p:nvPicPr>
        <p:blipFill>
          <a:blip r:embed="rId62">
            <a:alphaModFix/>
          </a:blip>
          <a:stretch>
            <a:fillRect/>
          </a:stretch>
        </p:blipFill>
        <p:spPr>
          <a:xfrm>
            <a:off x="4531138" y="3179550"/>
            <a:ext cx="295100" cy="295100"/>
          </a:xfrm>
          <a:prstGeom prst="rect">
            <a:avLst/>
          </a:prstGeom>
          <a:noFill/>
          <a:ln>
            <a:noFill/>
          </a:ln>
        </p:spPr>
      </p:pic>
      <p:pic>
        <p:nvPicPr>
          <p:cNvPr id="232" name="Google Shape;232;p31"/>
          <p:cNvPicPr preferRelativeResize="0"/>
          <p:nvPr/>
        </p:nvPicPr>
        <p:blipFill>
          <a:blip r:embed="rId63">
            <a:alphaModFix/>
          </a:blip>
          <a:stretch>
            <a:fillRect/>
          </a:stretch>
        </p:blipFill>
        <p:spPr>
          <a:xfrm>
            <a:off x="2987288" y="2254675"/>
            <a:ext cx="303000" cy="303000"/>
          </a:xfrm>
          <a:prstGeom prst="rect">
            <a:avLst/>
          </a:prstGeom>
          <a:noFill/>
          <a:ln>
            <a:noFill/>
          </a:ln>
        </p:spPr>
      </p:pic>
      <p:pic>
        <p:nvPicPr>
          <p:cNvPr id="233" name="Google Shape;233;p31"/>
          <p:cNvPicPr preferRelativeResize="0"/>
          <p:nvPr/>
        </p:nvPicPr>
        <p:blipFill>
          <a:blip r:embed="rId64">
            <a:alphaModFix/>
          </a:blip>
          <a:stretch>
            <a:fillRect/>
          </a:stretch>
        </p:blipFill>
        <p:spPr>
          <a:xfrm>
            <a:off x="3290288" y="2254675"/>
            <a:ext cx="295100" cy="295100"/>
          </a:xfrm>
          <a:prstGeom prst="rect">
            <a:avLst/>
          </a:prstGeom>
          <a:noFill/>
          <a:ln>
            <a:noFill/>
          </a:ln>
        </p:spPr>
      </p:pic>
      <p:pic>
        <p:nvPicPr>
          <p:cNvPr id="234" name="Google Shape;234;p31"/>
          <p:cNvPicPr preferRelativeResize="0"/>
          <p:nvPr/>
        </p:nvPicPr>
        <p:blipFill>
          <a:blip r:embed="rId65">
            <a:alphaModFix/>
          </a:blip>
          <a:stretch>
            <a:fillRect/>
          </a:stretch>
        </p:blipFill>
        <p:spPr>
          <a:xfrm>
            <a:off x="3593288" y="2254675"/>
            <a:ext cx="303000" cy="303000"/>
          </a:xfrm>
          <a:prstGeom prst="rect">
            <a:avLst/>
          </a:prstGeom>
          <a:noFill/>
          <a:ln>
            <a:noFill/>
          </a:ln>
        </p:spPr>
      </p:pic>
      <p:pic>
        <p:nvPicPr>
          <p:cNvPr id="235" name="Google Shape;235;p31"/>
          <p:cNvPicPr preferRelativeResize="0"/>
          <p:nvPr/>
        </p:nvPicPr>
        <p:blipFill>
          <a:blip r:embed="rId66">
            <a:alphaModFix/>
          </a:blip>
          <a:stretch>
            <a:fillRect/>
          </a:stretch>
        </p:blipFill>
        <p:spPr>
          <a:xfrm>
            <a:off x="3904188" y="2262500"/>
            <a:ext cx="303000" cy="303000"/>
          </a:xfrm>
          <a:prstGeom prst="rect">
            <a:avLst/>
          </a:prstGeom>
          <a:noFill/>
          <a:ln>
            <a:noFill/>
          </a:ln>
        </p:spPr>
      </p:pic>
      <p:pic>
        <p:nvPicPr>
          <p:cNvPr id="236" name="Google Shape;236;p31"/>
          <p:cNvPicPr preferRelativeResize="0"/>
          <p:nvPr/>
        </p:nvPicPr>
        <p:blipFill>
          <a:blip r:embed="rId67">
            <a:alphaModFix/>
          </a:blip>
          <a:stretch>
            <a:fillRect/>
          </a:stretch>
        </p:blipFill>
        <p:spPr>
          <a:xfrm>
            <a:off x="4199288" y="2262500"/>
            <a:ext cx="303000" cy="303000"/>
          </a:xfrm>
          <a:prstGeom prst="rect">
            <a:avLst/>
          </a:prstGeom>
          <a:noFill/>
          <a:ln>
            <a:noFill/>
          </a:ln>
        </p:spPr>
      </p:pic>
      <p:pic>
        <p:nvPicPr>
          <p:cNvPr id="237" name="Google Shape;237;p31"/>
          <p:cNvPicPr preferRelativeResize="0"/>
          <p:nvPr/>
        </p:nvPicPr>
        <p:blipFill>
          <a:blip r:embed="rId68">
            <a:alphaModFix/>
          </a:blip>
          <a:stretch>
            <a:fillRect/>
          </a:stretch>
        </p:blipFill>
        <p:spPr>
          <a:xfrm>
            <a:off x="4502288" y="2260350"/>
            <a:ext cx="303000" cy="303000"/>
          </a:xfrm>
          <a:prstGeom prst="rect">
            <a:avLst/>
          </a:prstGeom>
          <a:noFill/>
          <a:ln>
            <a:noFill/>
          </a:ln>
        </p:spPr>
      </p:pic>
      <p:pic>
        <p:nvPicPr>
          <p:cNvPr id="238" name="Google Shape;238;p31"/>
          <p:cNvPicPr preferRelativeResize="0"/>
          <p:nvPr/>
        </p:nvPicPr>
        <p:blipFill>
          <a:blip r:embed="rId69">
            <a:alphaModFix/>
          </a:blip>
          <a:stretch>
            <a:fillRect/>
          </a:stretch>
        </p:blipFill>
        <p:spPr>
          <a:xfrm>
            <a:off x="4805288" y="2260350"/>
            <a:ext cx="303000" cy="303000"/>
          </a:xfrm>
          <a:prstGeom prst="rect">
            <a:avLst/>
          </a:prstGeom>
          <a:noFill/>
          <a:ln>
            <a:noFill/>
          </a:ln>
        </p:spPr>
      </p:pic>
      <p:pic>
        <p:nvPicPr>
          <p:cNvPr id="239" name="Google Shape;239;p31"/>
          <p:cNvPicPr preferRelativeResize="0"/>
          <p:nvPr/>
        </p:nvPicPr>
        <p:blipFill>
          <a:blip r:embed="rId70">
            <a:alphaModFix/>
          </a:blip>
          <a:stretch>
            <a:fillRect/>
          </a:stretch>
        </p:blipFill>
        <p:spPr>
          <a:xfrm>
            <a:off x="5116188" y="2266000"/>
            <a:ext cx="288150" cy="288150"/>
          </a:xfrm>
          <a:prstGeom prst="rect">
            <a:avLst/>
          </a:prstGeom>
          <a:noFill/>
          <a:ln>
            <a:noFill/>
          </a:ln>
        </p:spPr>
      </p:pic>
      <p:pic>
        <p:nvPicPr>
          <p:cNvPr id="240" name="Google Shape;240;p31"/>
          <p:cNvPicPr preferRelativeResize="0"/>
          <p:nvPr/>
        </p:nvPicPr>
        <p:blipFill>
          <a:blip r:embed="rId71">
            <a:alphaModFix/>
          </a:blip>
          <a:stretch>
            <a:fillRect/>
          </a:stretch>
        </p:blipFill>
        <p:spPr>
          <a:xfrm>
            <a:off x="5411288" y="2262500"/>
            <a:ext cx="303000" cy="303000"/>
          </a:xfrm>
          <a:prstGeom prst="rect">
            <a:avLst/>
          </a:prstGeom>
          <a:noFill/>
          <a:ln>
            <a:noFill/>
          </a:ln>
        </p:spPr>
      </p:pic>
      <p:pic>
        <p:nvPicPr>
          <p:cNvPr id="241" name="Google Shape;241;p31"/>
          <p:cNvPicPr preferRelativeResize="0"/>
          <p:nvPr/>
        </p:nvPicPr>
        <p:blipFill>
          <a:blip r:embed="rId72">
            <a:alphaModFix/>
          </a:blip>
          <a:stretch>
            <a:fillRect/>
          </a:stretch>
        </p:blipFill>
        <p:spPr>
          <a:xfrm>
            <a:off x="5721238" y="2260350"/>
            <a:ext cx="288150" cy="288150"/>
          </a:xfrm>
          <a:prstGeom prst="rect">
            <a:avLst/>
          </a:prstGeom>
          <a:noFill/>
          <a:ln>
            <a:noFill/>
          </a:ln>
        </p:spPr>
      </p:pic>
      <p:pic>
        <p:nvPicPr>
          <p:cNvPr id="242" name="Google Shape;242;p31"/>
          <p:cNvPicPr preferRelativeResize="0"/>
          <p:nvPr/>
        </p:nvPicPr>
        <p:blipFill>
          <a:blip r:embed="rId73">
            <a:alphaModFix/>
          </a:blip>
          <a:stretch>
            <a:fillRect/>
          </a:stretch>
        </p:blipFill>
        <p:spPr>
          <a:xfrm>
            <a:off x="2987288" y="3503125"/>
            <a:ext cx="286488" cy="286488"/>
          </a:xfrm>
          <a:prstGeom prst="rect">
            <a:avLst/>
          </a:prstGeom>
          <a:noFill/>
          <a:ln>
            <a:noFill/>
          </a:ln>
        </p:spPr>
      </p:pic>
      <p:pic>
        <p:nvPicPr>
          <p:cNvPr id="243" name="Google Shape;243;p31"/>
          <p:cNvPicPr preferRelativeResize="0"/>
          <p:nvPr/>
        </p:nvPicPr>
        <p:blipFill>
          <a:blip r:embed="rId74">
            <a:alphaModFix/>
          </a:blip>
          <a:stretch>
            <a:fillRect/>
          </a:stretch>
        </p:blipFill>
        <p:spPr>
          <a:xfrm>
            <a:off x="3282038" y="3494875"/>
            <a:ext cx="303000" cy="303000"/>
          </a:xfrm>
          <a:prstGeom prst="rect">
            <a:avLst/>
          </a:prstGeom>
          <a:noFill/>
          <a:ln>
            <a:noFill/>
          </a:ln>
        </p:spPr>
      </p:pic>
      <p:pic>
        <p:nvPicPr>
          <p:cNvPr id="244" name="Google Shape;244;p31"/>
          <p:cNvPicPr preferRelativeResize="0"/>
          <p:nvPr/>
        </p:nvPicPr>
        <p:blipFill>
          <a:blip r:embed="rId75">
            <a:alphaModFix/>
          </a:blip>
          <a:stretch>
            <a:fillRect/>
          </a:stretch>
        </p:blipFill>
        <p:spPr>
          <a:xfrm>
            <a:off x="3585038" y="3494900"/>
            <a:ext cx="303000" cy="303000"/>
          </a:xfrm>
          <a:prstGeom prst="rect">
            <a:avLst/>
          </a:prstGeom>
          <a:noFill/>
          <a:ln>
            <a:noFill/>
          </a:ln>
        </p:spPr>
      </p:pic>
      <p:pic>
        <p:nvPicPr>
          <p:cNvPr id="245" name="Google Shape;245;p31"/>
          <p:cNvPicPr preferRelativeResize="0"/>
          <p:nvPr/>
        </p:nvPicPr>
        <p:blipFill>
          <a:blip r:embed="rId76">
            <a:alphaModFix/>
          </a:blip>
          <a:stretch>
            <a:fillRect/>
          </a:stretch>
        </p:blipFill>
        <p:spPr>
          <a:xfrm>
            <a:off x="3886038" y="3494875"/>
            <a:ext cx="303000" cy="303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2"/>
          <p:cNvSpPr txBox="1"/>
          <p:nvPr>
            <p:ph type="title"/>
          </p:nvPr>
        </p:nvSpPr>
        <p:spPr>
          <a:xfrm>
            <a:off x="2235450" y="2359500"/>
            <a:ext cx="4673100" cy="4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“That’s why people listen to music or look at paintings. To get in touch with that wholeness.”</a:t>
            </a:r>
            <a:endParaRPr/>
          </a:p>
        </p:txBody>
      </p:sp>
      <p:sp>
        <p:nvSpPr>
          <p:cNvPr id="251" name="Google Shape;251;p32"/>
          <p:cNvSpPr txBox="1"/>
          <p:nvPr>
            <p:ph idx="1" type="body"/>
          </p:nvPr>
        </p:nvSpPr>
        <p:spPr>
          <a:xfrm>
            <a:off x="1929750" y="3027400"/>
            <a:ext cx="5284500" cy="556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Corita Kent</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3"/>
          <p:cNvSpPr txBox="1"/>
          <p:nvPr>
            <p:ph type="title"/>
          </p:nvPr>
        </p:nvSpPr>
        <p:spPr>
          <a:xfrm>
            <a:off x="113400" y="104050"/>
            <a:ext cx="2237400" cy="649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Design notes and credits</a:t>
            </a:r>
            <a:endParaRPr/>
          </a:p>
        </p:txBody>
      </p:sp>
      <p:sp>
        <p:nvSpPr>
          <p:cNvPr id="257" name="Google Shape;257;p33"/>
          <p:cNvSpPr txBox="1"/>
          <p:nvPr>
            <p:ph idx="1" type="body"/>
          </p:nvPr>
        </p:nvSpPr>
        <p:spPr>
          <a:xfrm>
            <a:off x="113400" y="842400"/>
            <a:ext cx="2237400" cy="37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0" lvl="0" marL="0" rtl="0" algn="l">
              <a:spcBef>
                <a:spcPts val="0"/>
              </a:spcBef>
              <a:spcAft>
                <a:spcPts val="0"/>
              </a:spcAft>
              <a:buNone/>
            </a:pPr>
            <a:r>
              <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58" name="Google Shape;258;p33"/>
          <p:cNvSpPr txBox="1"/>
          <p:nvPr>
            <p:ph idx="2" type="body"/>
          </p:nvPr>
        </p:nvSpPr>
        <p:spPr>
          <a:xfrm>
            <a:off x="3550200" y="170400"/>
            <a:ext cx="5719200" cy="480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Pacifico</a:t>
            </a:r>
            <a:endParaRPr/>
          </a:p>
          <a:p>
            <a:pPr indent="-304800" lvl="0" marL="457200" rtl="0" algn="l">
              <a:spcBef>
                <a:spcPts val="0"/>
              </a:spcBef>
              <a:spcAft>
                <a:spcPts val="0"/>
              </a:spcAft>
              <a:buSzPts val="1200"/>
              <a:buChar char="●"/>
            </a:pPr>
            <a:r>
              <a:rPr lang="en"/>
              <a:t>Body: Open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Clr>
                <a:srgbClr val="A54B3F"/>
              </a:buClr>
              <a:buSzPts val="1200"/>
              <a:buChar char="●"/>
            </a:pPr>
            <a:r>
              <a:rPr lang="en" u="sng">
                <a:solidFill>
                  <a:srgbClr val="A54B3F"/>
                </a:solidFill>
                <a:hlinkClick r:id="rId8">
                  <a:extLst>
                    <a:ext uri="{A12FA001-AC4F-418D-AE19-62706E023703}">
                      <ahyp:hlinkClr val="tx"/>
                    </a:ext>
                  </a:extLst>
                </a:hlinkClick>
              </a:rPr>
              <a:t>https://fonts.google.com/specimen/Pacifico</a:t>
            </a:r>
            <a:endParaRPr>
              <a:solidFill>
                <a:srgbClr val="A54B3F"/>
              </a:solidFill>
            </a:endParaRPr>
          </a:p>
          <a:p>
            <a:pPr indent="-304800" lvl="0" marL="457200" rtl="0" algn="l">
              <a:spcBef>
                <a:spcPts val="0"/>
              </a:spcBef>
              <a:spcAft>
                <a:spcPts val="0"/>
              </a:spcAft>
              <a:buClr>
                <a:srgbClr val="A54B3F"/>
              </a:buClr>
              <a:buSzPts val="1200"/>
              <a:buChar char="●"/>
            </a:pPr>
            <a:r>
              <a:rPr lang="en" u="sng">
                <a:solidFill>
                  <a:srgbClr val="A54B3F"/>
                </a:solidFill>
                <a:hlinkClick r:id="rId9">
                  <a:extLst>
                    <a:ext uri="{A12FA001-AC4F-418D-AE19-62706E023703}">
                      <ahyp:hlinkClr val="tx"/>
                    </a:ext>
                  </a:extLst>
                </a:hlinkClick>
              </a:rPr>
              <a:t>https://fonts.google.com/specimen/Open+Sans</a:t>
            </a:r>
            <a:endParaRPr>
              <a:solidFill>
                <a:srgbClr val="A54B3F"/>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9"/>
          <p:cNvSpPr txBox="1"/>
          <p:nvPr>
            <p:ph type="title"/>
          </p:nvPr>
        </p:nvSpPr>
        <p:spPr>
          <a:xfrm>
            <a:off x="4574500" y="3589575"/>
            <a:ext cx="4207500" cy="872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Title or headline slide</a:t>
            </a:r>
            <a:endParaRPr/>
          </a:p>
        </p:txBody>
      </p:sp>
      <p:sp>
        <p:nvSpPr>
          <p:cNvPr id="87" name="Google Shape;87;p19"/>
          <p:cNvSpPr txBox="1"/>
          <p:nvPr>
            <p:ph idx="1" type="subTitle"/>
          </p:nvPr>
        </p:nvSpPr>
        <p:spPr>
          <a:xfrm>
            <a:off x="4529500" y="4334924"/>
            <a:ext cx="4252500" cy="812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Subtitle of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0"/>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b="1"/>
          </a:p>
        </p:txBody>
      </p:sp>
      <p:sp>
        <p:nvSpPr>
          <p:cNvPr id="93" name="Google Shape;93;p20"/>
          <p:cNvSpPr txBox="1"/>
          <p:nvPr>
            <p:ph idx="1" type="body"/>
          </p:nvPr>
        </p:nvSpPr>
        <p:spPr>
          <a:xfrm>
            <a:off x="252225" y="875975"/>
            <a:ext cx="4172400" cy="3894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300">
                <a:latin typeface="Barlow"/>
                <a:ea typeface="Barlow"/>
                <a:cs typeface="Barlow"/>
                <a:sym typeface="Barlow"/>
              </a:rPr>
              <a:t>EDIT IN GOOGLE SLIDES</a:t>
            </a:r>
            <a:endParaRPr b="1" sz="1300">
              <a:latin typeface="Barlow"/>
              <a:ea typeface="Barlow"/>
              <a:cs typeface="Barlow"/>
              <a:sym typeface="Barlow"/>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94" name="Google Shape;94;p20"/>
          <p:cNvSpPr txBox="1"/>
          <p:nvPr/>
        </p:nvSpPr>
        <p:spPr>
          <a:xfrm>
            <a:off x="310200" y="4552325"/>
            <a:ext cx="85566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F7F5C5"/>
                </a:solidFill>
                <a:latin typeface="Lato"/>
                <a:ea typeface="Lato"/>
                <a:cs typeface="Lato"/>
                <a:sym typeface="Lato"/>
              </a:rPr>
              <a:t>More info about this templates and Creative Commons Attribution license in </a:t>
            </a:r>
            <a:r>
              <a:rPr lang="en" sz="700" u="sng">
                <a:solidFill>
                  <a:srgbClr val="F7F5C5"/>
                </a:solidFill>
                <a:latin typeface="Lato"/>
                <a:ea typeface="Lato"/>
                <a:cs typeface="Lato"/>
                <a:sym typeface="Lato"/>
                <a:hlinkClick r:id="rId3">
                  <a:extLst>
                    <a:ext uri="{A12FA001-AC4F-418D-AE19-62706E023703}">
                      <ahyp:hlinkClr val="tx"/>
                    </a:ext>
                  </a:extLst>
                </a:hlinkClick>
              </a:rPr>
              <a:t>https://slidesmedia.com</a:t>
            </a:r>
            <a:r>
              <a:rPr lang="en" sz="700">
                <a:solidFill>
                  <a:srgbClr val="F7F5C5"/>
                </a:solidFill>
                <a:latin typeface="Lato"/>
                <a:ea typeface="Lato"/>
                <a:cs typeface="Lato"/>
                <a:sym typeface="Lato"/>
              </a:rPr>
              <a:t>.</a:t>
            </a:r>
            <a:br>
              <a:rPr lang="en" sz="700">
                <a:solidFill>
                  <a:srgbClr val="F7F5C5"/>
                </a:solidFill>
                <a:latin typeface="Lato"/>
                <a:ea typeface="Lato"/>
                <a:cs typeface="Lato"/>
                <a:sym typeface="Lato"/>
              </a:rPr>
            </a:br>
            <a:r>
              <a:rPr lang="en" sz="700">
                <a:solidFill>
                  <a:srgbClr val="F7F5C5"/>
                </a:solidFill>
                <a:latin typeface="Lato"/>
                <a:ea typeface="Lato"/>
                <a:cs typeface="Lato"/>
                <a:sym typeface="Lato"/>
              </a:rPr>
              <a:t>You can remove our Credits slide or mention to SlidesMedia but I love is you credit our site.</a:t>
            </a:r>
            <a:endParaRPr sz="700">
              <a:solidFill>
                <a:srgbClr val="F7F5C5"/>
              </a:solidFill>
              <a:latin typeface="Lato"/>
              <a:ea typeface="Lato"/>
              <a:cs typeface="Lato"/>
              <a:sym typeface="Lato"/>
            </a:endParaRPr>
          </a:p>
        </p:txBody>
      </p:sp>
      <p:sp>
        <p:nvSpPr>
          <p:cNvPr id="95" name="Google Shape;95;p20"/>
          <p:cNvSpPr txBox="1"/>
          <p:nvPr>
            <p:ph idx="2" type="body"/>
          </p:nvPr>
        </p:nvSpPr>
        <p:spPr>
          <a:xfrm>
            <a:off x="4701225" y="875975"/>
            <a:ext cx="4172400" cy="389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300">
                <a:latin typeface="Barlow"/>
                <a:ea typeface="Barlow"/>
                <a:cs typeface="Barlow"/>
                <a:sym typeface="Barlow"/>
              </a:rPr>
              <a:t>EXPORT AND EDIT IN POWERPOINT</a:t>
            </a:r>
            <a:endParaRPr b="1" sz="1200">
              <a:latin typeface="Barlow"/>
              <a:ea typeface="Barlow"/>
              <a:cs typeface="Barlow"/>
              <a:sym typeface="Barlow"/>
            </a:endParaRPr>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1"/>
          <p:cNvSpPr txBox="1"/>
          <p:nvPr>
            <p:ph idx="1" type="body"/>
          </p:nvPr>
        </p:nvSpPr>
        <p:spPr>
          <a:xfrm>
            <a:off x="338600" y="3079650"/>
            <a:ext cx="8519700" cy="532200"/>
          </a:xfrm>
          <a:prstGeom prst="rect">
            <a:avLst/>
          </a:prstGeom>
        </p:spPr>
        <p:txBody>
          <a:bodyPr anchorCtr="0" anchor="b" bIns="91425" lIns="91425" spcFirstLastPara="1" rIns="91425" wrap="square" tIns="91425">
            <a:noAutofit/>
          </a:bodyPr>
          <a:lstStyle/>
          <a:p>
            <a:pPr indent="0" lvl="0" marL="0" rtl="0" algn="ctr">
              <a:lnSpc>
                <a:spcPct val="100000"/>
              </a:lnSpc>
              <a:spcBef>
                <a:spcPts val="0"/>
              </a:spcBef>
              <a:spcAft>
                <a:spcPts val="1600"/>
              </a:spcAft>
              <a:buNone/>
            </a:pPr>
            <a:r>
              <a:rPr lang="en"/>
              <a:t>My name is Alan</a:t>
            </a:r>
            <a:endParaRPr/>
          </a:p>
        </p:txBody>
      </p:sp>
      <p:sp>
        <p:nvSpPr>
          <p:cNvPr id="101" name="Google Shape;101;p21"/>
          <p:cNvSpPr txBox="1"/>
          <p:nvPr>
            <p:ph idx="2" type="subTitle"/>
          </p:nvPr>
        </p:nvSpPr>
        <p:spPr>
          <a:xfrm>
            <a:off x="3012000" y="3289250"/>
            <a:ext cx="3120000" cy="757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CEO of Company Example Inc.</a:t>
            </a:r>
            <a:endParaRPr/>
          </a:p>
        </p:txBody>
      </p:sp>
      <p:pic>
        <p:nvPicPr>
          <p:cNvPr id="102" name="Google Shape;102;p21"/>
          <p:cNvPicPr preferRelativeResize="0"/>
          <p:nvPr/>
        </p:nvPicPr>
        <p:blipFill>
          <a:blip r:embed="rId3">
            <a:alphaModFix/>
          </a:blip>
          <a:stretch>
            <a:fillRect/>
          </a:stretch>
        </p:blipFill>
        <p:spPr>
          <a:xfrm>
            <a:off x="3709050" y="1192875"/>
            <a:ext cx="1725900" cy="17259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2"/>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108" name="Google Shape;108;p22"/>
          <p:cNvSpPr txBox="1"/>
          <p:nvPr>
            <p:ph idx="1" type="body"/>
          </p:nvPr>
        </p:nvSpPr>
        <p:spPr>
          <a:xfrm>
            <a:off x="252225" y="875975"/>
            <a:ext cx="8552400" cy="38949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3"/>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114" name="Google Shape;114;p23"/>
          <p:cNvSpPr txBox="1"/>
          <p:nvPr>
            <p:ph idx="1" type="body"/>
          </p:nvPr>
        </p:nvSpPr>
        <p:spPr>
          <a:xfrm>
            <a:off x="252225" y="875975"/>
            <a:ext cx="4172400" cy="3894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115" name="Google Shape;115;p23"/>
          <p:cNvSpPr txBox="1"/>
          <p:nvPr>
            <p:ph idx="2" type="body"/>
          </p:nvPr>
        </p:nvSpPr>
        <p:spPr>
          <a:xfrm>
            <a:off x="4701225" y="875975"/>
            <a:ext cx="4172400" cy="389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252225" y="260075"/>
            <a:ext cx="8621400" cy="61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21" name="Google Shape;121;p24"/>
          <p:cNvSpPr txBox="1"/>
          <p:nvPr>
            <p:ph idx="1" type="body"/>
          </p:nvPr>
        </p:nvSpPr>
        <p:spPr>
          <a:xfrm>
            <a:off x="252225" y="875975"/>
            <a:ext cx="2532900" cy="389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22" name="Google Shape;122;p24"/>
          <p:cNvSpPr txBox="1"/>
          <p:nvPr>
            <p:ph idx="2" type="body"/>
          </p:nvPr>
        </p:nvSpPr>
        <p:spPr>
          <a:xfrm>
            <a:off x="3294575" y="875975"/>
            <a:ext cx="2532900" cy="389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23" name="Google Shape;123;p24"/>
          <p:cNvSpPr txBox="1"/>
          <p:nvPr>
            <p:ph idx="3" type="body"/>
          </p:nvPr>
        </p:nvSpPr>
        <p:spPr>
          <a:xfrm>
            <a:off x="6277025" y="916075"/>
            <a:ext cx="2532900" cy="389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idx="1" type="body"/>
          </p:nvPr>
        </p:nvSpPr>
        <p:spPr>
          <a:xfrm flipH="1">
            <a:off x="421575" y="1649950"/>
            <a:ext cx="4231500" cy="2172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34" name="Google Shape;134;p26"/>
          <p:cNvPicPr preferRelativeResize="0"/>
          <p:nvPr/>
        </p:nvPicPr>
        <p:blipFill>
          <a:blip r:embed="rId3">
            <a:alphaModFix/>
          </a:blip>
          <a:stretch>
            <a:fillRect/>
          </a:stretch>
        </p:blipFill>
        <p:spPr>
          <a:xfrm>
            <a:off x="5715925" y="-172312"/>
            <a:ext cx="3469450" cy="564662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moke">
  <a:themeElements>
    <a:clrScheme name="Simple Light">
      <a:dk1>
        <a:srgbClr val="000000"/>
      </a:dk1>
      <a:lt1>
        <a:srgbClr val="FFFFFF"/>
      </a:lt1>
      <a:dk2>
        <a:srgbClr val="595959"/>
      </a:dk2>
      <a:lt2>
        <a:srgbClr val="EEEEEE"/>
      </a:lt2>
      <a:accent1>
        <a:srgbClr val="A7B983"/>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