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</p:sldIdLst>
  <p:sldSz cy="5143500" cx="9144000"/>
  <p:notesSz cx="6858000" cy="9144000"/>
  <p:embeddedFontLst>
    <p:embeddedFont>
      <p:font typeface="Dancing Script"/>
      <p:regular r:id="rId34"/>
      <p:bold r:id="rId35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CEEFDF54-267D-4059-B80A-329E35DBF608}">
  <a:tblStyle styleId="{CEEFDF54-267D-4059-B80A-329E35DBF60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DancingScript-bold.fntdata"/><Relationship Id="rId12" Type="http://schemas.openxmlformats.org/officeDocument/2006/relationships/slide" Target="slides/slide7.xml"/><Relationship Id="rId34" Type="http://schemas.openxmlformats.org/officeDocument/2006/relationships/font" Target="fonts/DancingScript-regular.fntdata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0" name="Shape 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1" name="Google Shape;51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2" name="Google Shape;52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17cfe57c3d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17cfe57c3d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g17cfe57c3d_0_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2" name="Google Shape;82;g17cfe57c3d_0_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g17cfe57c3d_0_1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" name="Google Shape;100;g17cfe57c3d_0_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17cfe57c3d_0_5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" name="Google Shape;113;g17cfe57c3d_0_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g17cfe57c3d_0_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4" name="Google Shape;124;g17cfe57c3d_0_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g17cfe57c3d_0_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6" name="Google Shape;136;g17cfe57c3d_0_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17cfe57c3d_0_7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9" name="Google Shape;149;g17cfe57c3d_0_7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17cfe57c3d_0_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17cfe57c3d_0_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7" name="Shape 1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8" name="Google Shape;178;g17cfe57c3d_0_10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9" name="Google Shape;179;g17cfe57c3d_0_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6" name="Shape 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7" name="Google Shape;197;g17cfe57c3d_0_12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8" name="Google Shape;198;g17cfe57c3d_0_12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17cfe57c3d_0_13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17cfe57c3d_0_1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17cfe57c3d_0_1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17cfe57c3d_0_1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17cfe57c3d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17cfe57c3d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g18d0a283f7_2_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8" name="Google Shape;248;g18d0a283f7_2_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9" name="Shape 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0" name="Google Shape;260;g18d0a283f7_2_1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1" name="Google Shape;261;g18d0a283f7_2_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g18d0a283f7_2_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3" name="Google Shape;273;g18d0a283f7_2_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5" name="Shape 2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" name="Google Shape;286;g18d0a283f7_2_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7" name="Google Shape;287;g18d0a283f7_2_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2" name="Shape 2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3" name="Google Shape;293;g18d0a283f7_2_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4" name="Google Shape;294;g18d0a283f7_2_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4" name="Shape 3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5" name="Google Shape;305;g18d0a283f7_2_6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6" name="Google Shape;306;g18d0a283f7_2_6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g18d0a283f7_2_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0" name="Google Shape;320;g18d0a283f7_2_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2" name="Shape 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" name="Google Shape;333;g18d0a283f7_2_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" name="Google Shape;334;g18d0a283f7_2_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5" name="Shape 3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6" name="Google Shape;346;g18d0a283f7_2_10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7" name="Google Shape;347;g18d0a283f7_2_10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4" name="Shape 3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5" name="Google Shape;365;g18d0a283f7_2_12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6" name="Google Shape;366;g18d0a283f7_2_1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4" name="Shape 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5" name="Google Shape;375;g18d0a283f7_2_13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6" name="Google Shape;376;g18d0a283f7_2_1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5" name="Shape 3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6" name="Google Shape;386;g18d0a283f7_2_1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7" name="Google Shape;387;g18d0a283f7_2_1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96" name="Shape 3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7" name="Google Shape;397;g18ff1e33e5_0_14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98" name="Google Shape;398;g18ff1e33e5_0_1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13" name="Shape 4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4" name="Google Shape;414;g18d0a283f7_2_15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5" name="Google Shape;415;g18d0a283f7_2_15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311708" y="744575"/>
            <a:ext cx="85206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1" name="Google Shape;11;p2"/>
          <p:cNvSpPr txBox="1"/>
          <p:nvPr>
            <p:ph idx="1" type="subTitle"/>
          </p:nvPr>
        </p:nvSpPr>
        <p:spPr>
          <a:xfrm>
            <a:off x="311700" y="2834125"/>
            <a:ext cx="85206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800"/>
              <a:buNone/>
              <a:defRPr sz="2800"/>
            </a:lvl9pPr>
          </a:lstStyle>
          <a:p/>
        </p:txBody>
      </p:sp>
      <p:sp>
        <p:nvSpPr>
          <p:cNvPr id="12" name="Google Shape;12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header" type="secHead">
  <p:cSld name="SECTION_HEADER">
    <p:spTree>
      <p:nvGrpSpPr>
        <p:cNvPr id="13" name="Shape 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Google Shape;14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5" name="Google Shape;15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body" type="tx">
  <p:cSld name="TITLE_AND_BODY">
    <p:spTree>
      <p:nvGrpSpPr>
        <p:cNvPr id="16" name="Shape 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Google Shape;17;p4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18" name="Google Shape;18;p4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19" name="Google Shape;19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and two columns" type="twoColTx">
  <p:cSld name="TITLE_AND_TWO_COLUMNS">
    <p:spTree>
      <p:nvGrpSpPr>
        <p:cNvPr id="20" name="Shape 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" name="Google Shape;21;p5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2" name="Google Shape;22;p5"/>
          <p:cNvSpPr txBox="1"/>
          <p:nvPr>
            <p:ph idx="1" type="body"/>
          </p:nvPr>
        </p:nvSpPr>
        <p:spPr>
          <a:xfrm>
            <a:off x="3117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3" name="Google Shape;23;p5"/>
          <p:cNvSpPr txBox="1"/>
          <p:nvPr>
            <p:ph idx="2" type="body"/>
          </p:nvPr>
        </p:nvSpPr>
        <p:spPr>
          <a:xfrm>
            <a:off x="4832400" y="1152475"/>
            <a:ext cx="39999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24" name="Google Shape;24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25" name="Shape 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Google Shape;26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7" name="Google Shape;27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One column text">
  <p:cSld name="ONE_COLUMN_TEXT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7"/>
          <p:cNvSpPr txBox="1"/>
          <p:nvPr>
            <p:ph type="title"/>
          </p:nvPr>
        </p:nvSpPr>
        <p:spPr>
          <a:xfrm>
            <a:off x="311700" y="555600"/>
            <a:ext cx="28080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30" name="Google Shape;30;p7"/>
          <p:cNvSpPr txBox="1"/>
          <p:nvPr>
            <p:ph idx="1" type="body"/>
          </p:nvPr>
        </p:nvSpPr>
        <p:spPr>
          <a:xfrm>
            <a:off x="311700" y="1389600"/>
            <a:ext cx="28080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04800" lvl="0" marL="457200">
              <a:spcBef>
                <a:spcPts val="0"/>
              </a:spcBef>
              <a:spcAft>
                <a:spcPts val="0"/>
              </a:spcAft>
              <a:buSzPts val="1200"/>
              <a:buChar char="●"/>
              <a:defRPr sz="1200"/>
            </a:lvl1pPr>
            <a:lvl2pPr indent="-304800" lvl="1" marL="9144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2pPr>
            <a:lvl3pPr indent="-304800" lvl="2" marL="13716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3pPr>
            <a:lvl4pPr indent="-304800" lvl="3" marL="18288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4pPr>
            <a:lvl5pPr indent="-304800" lvl="4" marL="22860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5pPr>
            <a:lvl6pPr indent="-304800" lvl="5" marL="2743200">
              <a:spcBef>
                <a:spcPts val="1600"/>
              </a:spcBef>
              <a:spcAft>
                <a:spcPts val="0"/>
              </a:spcAft>
              <a:buSzPts val="1200"/>
              <a:buChar char="■"/>
              <a:defRPr sz="1200"/>
            </a:lvl6pPr>
            <a:lvl7pPr indent="-304800" lvl="6" marL="3200400">
              <a:spcBef>
                <a:spcPts val="1600"/>
              </a:spcBef>
              <a:spcAft>
                <a:spcPts val="0"/>
              </a:spcAft>
              <a:buSzPts val="1200"/>
              <a:buChar char="●"/>
              <a:defRPr sz="1200"/>
            </a:lvl7pPr>
            <a:lvl8pPr indent="-304800" lvl="7" marL="3657600">
              <a:spcBef>
                <a:spcPts val="1600"/>
              </a:spcBef>
              <a:spcAft>
                <a:spcPts val="0"/>
              </a:spcAft>
              <a:buSzPts val="1200"/>
              <a:buChar char="○"/>
              <a:defRPr sz="1200"/>
            </a:lvl8pPr>
            <a:lvl9pPr indent="-304800" lvl="8" marL="4114800">
              <a:spcBef>
                <a:spcPts val="1600"/>
              </a:spcBef>
              <a:spcAft>
                <a:spcPts val="1600"/>
              </a:spcAft>
              <a:buSzPts val="1200"/>
              <a:buChar char="■"/>
              <a:defRPr sz="1200"/>
            </a:lvl9pPr>
          </a:lstStyle>
          <a:p/>
        </p:txBody>
      </p:sp>
      <p:sp>
        <p:nvSpPr>
          <p:cNvPr id="31" name="Google Shape;31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Main point">
  <p:cSld name="MAIN_POINT">
    <p:spTree>
      <p:nvGrpSpPr>
        <p:cNvPr id="32" name="Shape 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" name="Google Shape;33;p8"/>
          <p:cNvSpPr txBox="1"/>
          <p:nvPr>
            <p:ph type="title"/>
          </p:nvPr>
        </p:nvSpPr>
        <p:spPr>
          <a:xfrm>
            <a:off x="490250" y="450150"/>
            <a:ext cx="63678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4" name="Google Shape;34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ection title and description">
  <p:cSld name="SECTION_TITLE_AND_DESCRIPTION">
    <p:spTree>
      <p:nvGrpSpPr>
        <p:cNvPr id="35" name="Shape 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" name="Google Shape;36;p9"/>
          <p:cNvSpPr/>
          <p:nvPr/>
        </p:nvSpPr>
        <p:spPr>
          <a:xfrm>
            <a:off x="4572000" y="25"/>
            <a:ext cx="4572000" cy="5143500"/>
          </a:xfrm>
          <a:prstGeom prst="rect">
            <a:avLst/>
          </a:prstGeom>
          <a:solidFill>
            <a:schemeClr val="dk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9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8" name="Google Shape;38;p9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  <p:sp>
        <p:nvSpPr>
          <p:cNvPr id="39" name="Google Shape;39;p9"/>
          <p:cNvSpPr txBox="1"/>
          <p:nvPr>
            <p:ph idx="2" type="body"/>
          </p:nvPr>
        </p:nvSpPr>
        <p:spPr>
          <a:xfrm>
            <a:off x="4939500" y="724200"/>
            <a:ext cx="3837000" cy="369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800"/>
              <a:buChar char="●"/>
              <a:defRPr>
                <a:solidFill>
                  <a:schemeClr val="dk1"/>
                </a:solidFill>
              </a:defRPr>
            </a:lvl1pPr>
            <a:lvl2pPr indent="-317500" lvl="1" marL="9144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Char char="○"/>
              <a:defRPr>
                <a:solidFill>
                  <a:schemeClr val="dk1"/>
                </a:solidFill>
              </a:defRPr>
            </a:lvl2pPr>
            <a:lvl3pPr indent="-317500" lvl="2" marL="13716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Char char="■"/>
              <a:defRPr>
                <a:solidFill>
                  <a:schemeClr val="dk1"/>
                </a:solidFill>
              </a:defRPr>
            </a:lvl3pPr>
            <a:lvl4pPr indent="-317500" lvl="3" marL="18288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Char char="●"/>
              <a:defRPr>
                <a:solidFill>
                  <a:schemeClr val="dk1"/>
                </a:solidFill>
              </a:defRPr>
            </a:lvl4pPr>
            <a:lvl5pPr indent="-317500" lvl="4" marL="22860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Char char="○"/>
              <a:defRPr>
                <a:solidFill>
                  <a:schemeClr val="dk1"/>
                </a:solidFill>
              </a:defRPr>
            </a:lvl5pPr>
            <a:lvl6pPr indent="-317500" lvl="5" marL="27432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Char char="■"/>
              <a:defRPr>
                <a:solidFill>
                  <a:schemeClr val="dk1"/>
                </a:solidFill>
              </a:defRPr>
            </a:lvl6pPr>
            <a:lvl7pPr indent="-317500" lvl="6" marL="32004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Char char="●"/>
              <a:defRPr>
                <a:solidFill>
                  <a:schemeClr val="dk1"/>
                </a:solidFill>
              </a:defRPr>
            </a:lvl7pPr>
            <a:lvl8pPr indent="-317500" lvl="7" marL="3657600">
              <a:spcBef>
                <a:spcPts val="1600"/>
              </a:spcBef>
              <a:spcAft>
                <a:spcPts val="0"/>
              </a:spcAft>
              <a:buClr>
                <a:schemeClr val="dk1"/>
              </a:buClr>
              <a:buSzPts val="1400"/>
              <a:buChar char="○"/>
              <a:defRPr>
                <a:solidFill>
                  <a:schemeClr val="dk1"/>
                </a:solidFill>
              </a:defRPr>
            </a:lvl8pPr>
            <a:lvl9pPr indent="-317500" lvl="8" marL="4114800">
              <a:spcBef>
                <a:spcPts val="1600"/>
              </a:spcBef>
              <a:spcAft>
                <a:spcPts val="1600"/>
              </a:spcAft>
              <a:buClr>
                <a:schemeClr val="dk1"/>
              </a:buClr>
              <a:buSzPts val="1400"/>
              <a:buChar char="■"/>
              <a:defRPr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40" name="Google Shape;40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10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43" name="Google Shape;43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ig number">
  <p:cSld name="BIG_NUMBER">
    <p:spTree>
      <p:nvGrpSpPr>
        <p:cNvPr id="44" name="Shape 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" name="Google Shape;45;p11"/>
          <p:cNvSpPr txBox="1"/>
          <p:nvPr>
            <p:ph hasCustomPrompt="1" type="title"/>
          </p:nvPr>
        </p:nvSpPr>
        <p:spPr>
          <a:xfrm>
            <a:off x="311700" y="1106125"/>
            <a:ext cx="8520600" cy="1963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1pPr>
            <a:lvl2pPr lvl="1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2pPr>
            <a:lvl3pPr lvl="2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3pPr>
            <a:lvl4pPr lvl="3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4pPr>
            <a:lvl5pPr lvl="4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5pPr>
            <a:lvl6pPr lvl="5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6pPr>
            <a:lvl7pPr lvl="6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7pPr>
            <a:lvl8pPr lvl="7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8pPr>
            <a:lvl9pPr lvl="8" algn="ctr">
              <a:spcBef>
                <a:spcPts val="0"/>
              </a:spcBef>
              <a:spcAft>
                <a:spcPts val="0"/>
              </a:spcAft>
              <a:buSzPts val="12000"/>
              <a:buNone/>
              <a:defRPr sz="12000"/>
            </a:lvl9pPr>
          </a:lstStyle>
          <a:p>
            <a:r>
              <a:t>xx%</a:t>
            </a:r>
          </a:p>
        </p:txBody>
      </p:sp>
      <p:sp>
        <p:nvSpPr>
          <p:cNvPr id="46" name="Google Shape;46;p1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17500" lvl="1" marL="9144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2pPr>
            <a:lvl3pPr indent="-317500" lvl="2" marL="13716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3pPr>
            <a:lvl4pPr indent="-317500" lvl="3" marL="18288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4pPr>
            <a:lvl5pPr indent="-317500" lvl="4" marL="22860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5pPr>
            <a:lvl6pPr indent="-317500" lvl="5" marL="2743200" algn="ctr">
              <a:spcBef>
                <a:spcPts val="1600"/>
              </a:spcBef>
              <a:spcAft>
                <a:spcPts val="0"/>
              </a:spcAft>
              <a:buSzPts val="1400"/>
              <a:buChar char="■"/>
              <a:defRPr/>
            </a:lvl6pPr>
            <a:lvl7pPr indent="-317500" lvl="6" marL="3200400" algn="ctr">
              <a:spcBef>
                <a:spcPts val="1600"/>
              </a:spcBef>
              <a:spcAft>
                <a:spcPts val="0"/>
              </a:spcAft>
              <a:buSzPts val="1400"/>
              <a:buChar char="●"/>
              <a:defRPr/>
            </a:lvl7pPr>
            <a:lvl8pPr indent="-317500" lvl="7" marL="3657600" algn="ctr">
              <a:spcBef>
                <a:spcPts val="1600"/>
              </a:spcBef>
              <a:spcAft>
                <a:spcPts val="0"/>
              </a:spcAft>
              <a:buSzPts val="1400"/>
              <a:buChar char="○"/>
              <a:defRPr/>
            </a:lvl8pPr>
            <a:lvl9pPr indent="-317500" lvl="8" marL="4114800" algn="ctr">
              <a:spcBef>
                <a:spcPts val="1600"/>
              </a:spcBef>
              <a:spcAft>
                <a:spcPts val="1600"/>
              </a:spcAft>
              <a:buSzPts val="1400"/>
              <a:buChar char="■"/>
              <a:defRPr/>
            </a:lvl9pPr>
          </a:lstStyle>
          <a:p/>
        </p:txBody>
      </p:sp>
      <p:sp>
        <p:nvSpPr>
          <p:cNvPr id="47" name="Google Shape;47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dark-2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None/>
              <a:defRPr sz="2800">
                <a:solidFill>
                  <a:schemeClr val="dk1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lt2"/>
              </a:buClr>
              <a:buSzPts val="1800"/>
              <a:buChar char="●"/>
              <a:defRPr sz="1800">
                <a:solidFill>
                  <a:schemeClr val="lt2"/>
                </a:solidFill>
              </a:defRPr>
            </a:lvl1pPr>
            <a:lvl2pPr indent="-3175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lt2"/>
              </a:buClr>
              <a:buSzPts val="1400"/>
              <a:buChar char="○"/>
              <a:defRPr>
                <a:solidFill>
                  <a:schemeClr val="lt2"/>
                </a:solidFill>
              </a:defRPr>
            </a:lvl2pPr>
            <a:lvl3pPr indent="-3175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lt2"/>
              </a:buClr>
              <a:buSzPts val="1400"/>
              <a:buChar char="■"/>
              <a:defRPr>
                <a:solidFill>
                  <a:schemeClr val="lt2"/>
                </a:solidFill>
              </a:defRPr>
            </a:lvl3pPr>
            <a:lvl4pPr indent="-3175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lt2"/>
              </a:buClr>
              <a:buSzPts val="1400"/>
              <a:buChar char="●"/>
              <a:defRPr>
                <a:solidFill>
                  <a:schemeClr val="lt2"/>
                </a:solidFill>
              </a:defRPr>
            </a:lvl4pPr>
            <a:lvl5pPr indent="-3175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lt2"/>
              </a:buClr>
              <a:buSzPts val="1400"/>
              <a:buChar char="○"/>
              <a:defRPr>
                <a:solidFill>
                  <a:schemeClr val="lt2"/>
                </a:solidFill>
              </a:defRPr>
            </a:lvl5pPr>
            <a:lvl6pPr indent="-3175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lt2"/>
              </a:buClr>
              <a:buSzPts val="1400"/>
              <a:buChar char="■"/>
              <a:defRPr>
                <a:solidFill>
                  <a:schemeClr val="lt2"/>
                </a:solidFill>
              </a:defRPr>
            </a:lvl6pPr>
            <a:lvl7pPr indent="-3175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lt2"/>
              </a:buClr>
              <a:buSzPts val="1400"/>
              <a:buChar char="●"/>
              <a:defRPr>
                <a:solidFill>
                  <a:schemeClr val="lt2"/>
                </a:solidFill>
              </a:defRPr>
            </a:lvl7pPr>
            <a:lvl8pPr indent="-3175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chemeClr val="lt2"/>
              </a:buClr>
              <a:buSzPts val="1400"/>
              <a:buChar char="○"/>
              <a:defRPr>
                <a:solidFill>
                  <a:schemeClr val="lt2"/>
                </a:solidFill>
              </a:defRPr>
            </a:lvl8pPr>
            <a:lvl9pPr indent="-3175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chemeClr val="lt2"/>
              </a:buClr>
              <a:buSzPts val="1400"/>
              <a:buChar char="■"/>
              <a:defRPr>
                <a:solidFill>
                  <a:schemeClr val="lt2"/>
                </a:solidFill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lt2"/>
                </a:solidFill>
              </a:defRPr>
            </a:lvl1pPr>
            <a:lvl2pPr lvl="1" algn="r">
              <a:buNone/>
              <a:defRPr sz="1000">
                <a:solidFill>
                  <a:schemeClr val="lt2"/>
                </a:solidFill>
              </a:defRPr>
            </a:lvl2pPr>
            <a:lvl3pPr lvl="2" algn="r">
              <a:buNone/>
              <a:defRPr sz="1000">
                <a:solidFill>
                  <a:schemeClr val="lt2"/>
                </a:solidFill>
              </a:defRPr>
            </a:lvl3pPr>
            <a:lvl4pPr lvl="3" algn="r">
              <a:buNone/>
              <a:defRPr sz="1000">
                <a:solidFill>
                  <a:schemeClr val="lt2"/>
                </a:solidFill>
              </a:defRPr>
            </a:lvl4pPr>
            <a:lvl5pPr lvl="4" algn="r">
              <a:buNone/>
              <a:defRPr sz="1000">
                <a:solidFill>
                  <a:schemeClr val="lt2"/>
                </a:solidFill>
              </a:defRPr>
            </a:lvl5pPr>
            <a:lvl6pPr lvl="5" algn="r">
              <a:buNone/>
              <a:defRPr sz="1000">
                <a:solidFill>
                  <a:schemeClr val="lt2"/>
                </a:solidFill>
              </a:defRPr>
            </a:lvl6pPr>
            <a:lvl7pPr lvl="6" algn="r">
              <a:buNone/>
              <a:defRPr sz="1000">
                <a:solidFill>
                  <a:schemeClr val="lt2"/>
                </a:solidFill>
              </a:defRPr>
            </a:lvl7pPr>
            <a:lvl8pPr lvl="7" algn="r">
              <a:buNone/>
              <a:defRPr sz="1000">
                <a:solidFill>
                  <a:schemeClr val="lt2"/>
                </a:solidFill>
              </a:defRPr>
            </a:lvl8pPr>
            <a:lvl9pPr lvl="8" algn="r">
              <a:buNone/>
              <a:defRPr sz="1000">
                <a:solidFill>
                  <a:schemeClr val="lt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1.jpg"/><Relationship Id="rId4" Type="http://schemas.openxmlformats.org/officeDocument/2006/relationships/image" Target="../media/image2.png"/><Relationship Id="rId5" Type="http://schemas.openxmlformats.org/officeDocument/2006/relationships/image" Target="../media/image11.png"/><Relationship Id="rId6" Type="http://schemas.openxmlformats.org/officeDocument/2006/relationships/image" Target="../media/image10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35.png"/><Relationship Id="rId4" Type="http://schemas.openxmlformats.org/officeDocument/2006/relationships/image" Target="../media/image14.png"/><Relationship Id="rId5" Type="http://schemas.openxmlformats.org/officeDocument/2006/relationships/image" Target="../media/image3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3.xml"/><Relationship Id="rId3" Type="http://schemas.openxmlformats.org/officeDocument/2006/relationships/hyperlink" Target="mailto:slidespower@gmail.com" TargetMode="External"/><Relationship Id="rId4" Type="http://schemas.openxmlformats.org/officeDocument/2006/relationships/image" Target="../media/image7.jpg"/><Relationship Id="rId11" Type="http://schemas.openxmlformats.org/officeDocument/2006/relationships/image" Target="../media/image14.png"/><Relationship Id="rId10" Type="http://schemas.openxmlformats.org/officeDocument/2006/relationships/image" Target="../media/image4.png"/><Relationship Id="rId12" Type="http://schemas.openxmlformats.org/officeDocument/2006/relationships/image" Target="../media/image3.png"/><Relationship Id="rId9" Type="http://schemas.openxmlformats.org/officeDocument/2006/relationships/image" Target="../media/image9.png"/><Relationship Id="rId5" Type="http://schemas.openxmlformats.org/officeDocument/2006/relationships/image" Target="../media/image59.png"/><Relationship Id="rId6" Type="http://schemas.openxmlformats.org/officeDocument/2006/relationships/image" Target="../media/image5.png"/><Relationship Id="rId7" Type="http://schemas.openxmlformats.org/officeDocument/2006/relationships/image" Target="../media/image6.png"/><Relationship Id="rId8" Type="http://schemas.openxmlformats.org/officeDocument/2006/relationships/image" Target="../media/image8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4.xml"/><Relationship Id="rId3" Type="http://schemas.openxmlformats.org/officeDocument/2006/relationships/image" Target="../media/image17.png"/><Relationship Id="rId4" Type="http://schemas.openxmlformats.org/officeDocument/2006/relationships/image" Target="../media/image14.png"/><Relationship Id="rId5" Type="http://schemas.openxmlformats.org/officeDocument/2006/relationships/image" Target="../media/image3.png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5.xml"/><Relationship Id="rId3" Type="http://schemas.openxmlformats.org/officeDocument/2006/relationships/image" Target="../media/image12.png"/><Relationship Id="rId4" Type="http://schemas.openxmlformats.org/officeDocument/2006/relationships/image" Target="../media/image14.png"/><Relationship Id="rId5" Type="http://schemas.openxmlformats.org/officeDocument/2006/relationships/image" Target="../media/image3.png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6.xml"/><Relationship Id="rId3" Type="http://schemas.openxmlformats.org/officeDocument/2006/relationships/image" Target="../media/image13.png"/><Relationship Id="rId4" Type="http://schemas.openxmlformats.org/officeDocument/2006/relationships/image" Target="../media/image14.png"/><Relationship Id="rId5" Type="http://schemas.openxmlformats.org/officeDocument/2006/relationships/image" Target="../media/image3.png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7.xml"/><Relationship Id="rId3" Type="http://schemas.openxmlformats.org/officeDocument/2006/relationships/image" Target="../media/image18.png"/><Relationship Id="rId4" Type="http://schemas.openxmlformats.org/officeDocument/2006/relationships/image" Target="../media/image14.png"/><Relationship Id="rId5" Type="http://schemas.openxmlformats.org/officeDocument/2006/relationships/image" Target="../media/image3.png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8.xml"/><Relationship Id="rId3" Type="http://schemas.openxmlformats.org/officeDocument/2006/relationships/image" Target="../media/image22.jpg"/><Relationship Id="rId4" Type="http://schemas.openxmlformats.org/officeDocument/2006/relationships/image" Target="../media/image14.png"/><Relationship Id="rId5" Type="http://schemas.openxmlformats.org/officeDocument/2006/relationships/image" Target="../media/image3.png"/><Relationship Id="rId6" Type="http://schemas.openxmlformats.org/officeDocument/2006/relationships/image" Target="../media/image23.jpg"/><Relationship Id="rId7" Type="http://schemas.openxmlformats.org/officeDocument/2006/relationships/image" Target="../media/image24.jpg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Relationship Id="rId3" Type="http://schemas.openxmlformats.org/officeDocument/2006/relationships/image" Target="../media/image16.png"/><Relationship Id="rId4" Type="http://schemas.openxmlformats.org/officeDocument/2006/relationships/image" Target="../media/image15.png"/><Relationship Id="rId5" Type="http://schemas.openxmlformats.org/officeDocument/2006/relationships/image" Target="../media/image14.png"/><Relationship Id="rId6" Type="http://schemas.openxmlformats.org/officeDocument/2006/relationships/image" Target="../media/image3.png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14.png"/><Relationship Id="rId4" Type="http://schemas.openxmlformats.org/officeDocument/2006/relationships/image" Target="../media/image3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14.png"/><Relationship Id="rId4" Type="http://schemas.openxmlformats.org/officeDocument/2006/relationships/image" Target="../media/image3.pn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2.xml"/><Relationship Id="rId3" Type="http://schemas.openxmlformats.org/officeDocument/2006/relationships/image" Target="../media/image19.jpg"/><Relationship Id="rId4" Type="http://schemas.openxmlformats.org/officeDocument/2006/relationships/image" Target="../media/image33.png"/><Relationship Id="rId5" Type="http://schemas.openxmlformats.org/officeDocument/2006/relationships/image" Target="../media/image14.png"/><Relationship Id="rId6" Type="http://schemas.openxmlformats.org/officeDocument/2006/relationships/image" Target="../media/image3.png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Relationship Id="rId3" Type="http://schemas.openxmlformats.org/officeDocument/2006/relationships/image" Target="../media/image58.png"/><Relationship Id="rId4" Type="http://schemas.openxmlformats.org/officeDocument/2006/relationships/image" Target="../media/image14.png"/><Relationship Id="rId5" Type="http://schemas.openxmlformats.org/officeDocument/2006/relationships/image" Target="../media/image3.png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Relationship Id="rId3" Type="http://schemas.openxmlformats.org/officeDocument/2006/relationships/image" Target="../media/image14.png"/><Relationship Id="rId4" Type="http://schemas.openxmlformats.org/officeDocument/2006/relationships/image" Target="../media/image3.png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Relationship Id="rId3" Type="http://schemas.openxmlformats.org/officeDocument/2006/relationships/image" Target="../media/image30.png"/><Relationship Id="rId4" Type="http://schemas.openxmlformats.org/officeDocument/2006/relationships/image" Target="../media/image29.png"/><Relationship Id="rId5" Type="http://schemas.openxmlformats.org/officeDocument/2006/relationships/image" Target="../media/image14.png"/><Relationship Id="rId6" Type="http://schemas.openxmlformats.org/officeDocument/2006/relationships/image" Target="../media/image3.png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Relationship Id="rId3" Type="http://schemas.openxmlformats.org/officeDocument/2006/relationships/image" Target="../media/image27.png"/><Relationship Id="rId4" Type="http://schemas.openxmlformats.org/officeDocument/2006/relationships/hyperlink" Target="http://www.google.com/sheets/about/" TargetMode="External"/><Relationship Id="rId5" Type="http://schemas.openxmlformats.org/officeDocument/2006/relationships/image" Target="../media/image37.png"/><Relationship Id="rId6" Type="http://schemas.openxmlformats.org/officeDocument/2006/relationships/image" Target="../media/image14.png"/><Relationship Id="rId7" Type="http://schemas.openxmlformats.org/officeDocument/2006/relationships/image" Target="../media/image3.png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7.xml"/><Relationship Id="rId3" Type="http://schemas.openxmlformats.org/officeDocument/2006/relationships/image" Target="../media/image28.png"/><Relationship Id="rId4" Type="http://schemas.openxmlformats.org/officeDocument/2006/relationships/image" Target="../media/image20.jpg"/><Relationship Id="rId5" Type="http://schemas.openxmlformats.org/officeDocument/2006/relationships/image" Target="../media/image14.png"/><Relationship Id="rId6" Type="http://schemas.openxmlformats.org/officeDocument/2006/relationships/image" Target="../media/image3.png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Relationship Id="rId3" Type="http://schemas.openxmlformats.org/officeDocument/2006/relationships/image" Target="../media/image26.jpg"/><Relationship Id="rId4" Type="http://schemas.openxmlformats.org/officeDocument/2006/relationships/image" Target="../media/image21.png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55.png"/><Relationship Id="rId4" Type="http://schemas.openxmlformats.org/officeDocument/2006/relationships/image" Target="../media/image14.png"/><Relationship Id="rId5" Type="http://schemas.openxmlformats.org/officeDocument/2006/relationships/image" Target="../media/image3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0.xml"/><Relationship Id="rId3" Type="http://schemas.openxmlformats.org/officeDocument/2006/relationships/image" Target="../media/image25.png"/><Relationship Id="rId4" Type="http://schemas.openxmlformats.org/officeDocument/2006/relationships/image" Target="../media/image32.jpg"/><Relationship Id="rId5" Type="http://schemas.openxmlformats.org/officeDocument/2006/relationships/image" Target="../media/image49.png"/><Relationship Id="rId6" Type="http://schemas.openxmlformats.org/officeDocument/2006/relationships/image" Target="../media/image14.png"/><Relationship Id="rId7" Type="http://schemas.openxmlformats.org/officeDocument/2006/relationships/image" Target="../media/image3.png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1.xml"/><Relationship Id="rId3" Type="http://schemas.openxmlformats.org/officeDocument/2006/relationships/image" Target="../media/image57.png"/><Relationship Id="rId4" Type="http://schemas.openxmlformats.org/officeDocument/2006/relationships/image" Target="../media/image40.png"/><Relationship Id="rId5" Type="http://schemas.openxmlformats.org/officeDocument/2006/relationships/image" Target="../media/image31.jpg"/><Relationship Id="rId6" Type="http://schemas.openxmlformats.org/officeDocument/2006/relationships/image" Target="../media/image14.png"/><Relationship Id="rId7" Type="http://schemas.openxmlformats.org/officeDocument/2006/relationships/image" Target="../media/image3.png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2.xml"/><Relationship Id="rId3" Type="http://schemas.openxmlformats.org/officeDocument/2006/relationships/image" Target="../media/image34.png"/><Relationship Id="rId4" Type="http://schemas.openxmlformats.org/officeDocument/2006/relationships/image" Target="../media/image47.png"/><Relationship Id="rId5" Type="http://schemas.openxmlformats.org/officeDocument/2006/relationships/image" Target="../media/image14.png"/><Relationship Id="rId6" Type="http://schemas.openxmlformats.org/officeDocument/2006/relationships/image" Target="../media/image3.png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14.png"/><Relationship Id="rId4" Type="http://schemas.openxmlformats.org/officeDocument/2006/relationships/image" Target="../media/image3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4.xml"/><Relationship Id="rId3" Type="http://schemas.openxmlformats.org/officeDocument/2006/relationships/image" Target="../media/image56.png"/><Relationship Id="rId4" Type="http://schemas.openxmlformats.org/officeDocument/2006/relationships/image" Target="../media/image14.png"/><Relationship Id="rId5" Type="http://schemas.openxmlformats.org/officeDocument/2006/relationships/image" Target="../media/image3.png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5.xml"/><Relationship Id="rId3" Type="http://schemas.openxmlformats.org/officeDocument/2006/relationships/image" Target="../media/image14.png"/><Relationship Id="rId4" Type="http://schemas.openxmlformats.org/officeDocument/2006/relationships/image" Target="../media/image3.png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://www.pixabay.com" TargetMode="External"/><Relationship Id="rId4" Type="http://schemas.openxmlformats.org/officeDocument/2006/relationships/hyperlink" Target="http://www.unsplash.com" TargetMode="External"/><Relationship Id="rId5" Type="http://schemas.openxmlformats.org/officeDocument/2006/relationships/hyperlink" Target="http://www.iconfinder.com" TargetMode="External"/><Relationship Id="rId6" Type="http://schemas.openxmlformats.org/officeDocument/2006/relationships/hyperlink" Target="http://www.slidespower.com" TargetMode="External"/><Relationship Id="rId7" Type="http://schemas.openxmlformats.org/officeDocument/2006/relationships/image" Target="../media/image14.png"/><Relationship Id="rId8" Type="http://schemas.openxmlformats.org/officeDocument/2006/relationships/image" Target="../media/image3.png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7.xml"/><Relationship Id="rId3" Type="http://schemas.openxmlformats.org/officeDocument/2006/relationships/image" Target="../media/image36.png"/><Relationship Id="rId4" Type="http://schemas.openxmlformats.org/officeDocument/2006/relationships/image" Target="../media/image41.png"/><Relationship Id="rId11" Type="http://schemas.openxmlformats.org/officeDocument/2006/relationships/image" Target="../media/image14.png"/><Relationship Id="rId10" Type="http://schemas.openxmlformats.org/officeDocument/2006/relationships/image" Target="../media/image51.png"/><Relationship Id="rId12" Type="http://schemas.openxmlformats.org/officeDocument/2006/relationships/image" Target="../media/image3.png"/><Relationship Id="rId9" Type="http://schemas.openxmlformats.org/officeDocument/2006/relationships/image" Target="../media/image53.png"/><Relationship Id="rId5" Type="http://schemas.openxmlformats.org/officeDocument/2006/relationships/image" Target="../media/image45.png"/><Relationship Id="rId6" Type="http://schemas.openxmlformats.org/officeDocument/2006/relationships/image" Target="../media/image48.png"/><Relationship Id="rId7" Type="http://schemas.openxmlformats.org/officeDocument/2006/relationships/image" Target="../media/image46.png"/><Relationship Id="rId8" Type="http://schemas.openxmlformats.org/officeDocument/2006/relationships/image" Target="../media/image52.png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8.xml"/><Relationship Id="rId3" Type="http://schemas.openxmlformats.org/officeDocument/2006/relationships/image" Target="../media/image50.jpg"/><Relationship Id="rId4" Type="http://schemas.openxmlformats.org/officeDocument/2006/relationships/image" Target="../media/image54.png"/><Relationship Id="rId9" Type="http://schemas.openxmlformats.org/officeDocument/2006/relationships/image" Target="../media/image42.png"/><Relationship Id="rId5" Type="http://schemas.openxmlformats.org/officeDocument/2006/relationships/image" Target="../media/image38.png"/><Relationship Id="rId6" Type="http://schemas.openxmlformats.org/officeDocument/2006/relationships/image" Target="../media/image39.png"/><Relationship Id="rId7" Type="http://schemas.openxmlformats.org/officeDocument/2006/relationships/image" Target="../media/image43.png"/><Relationship Id="rId8" Type="http://schemas.openxmlformats.org/officeDocument/2006/relationships/image" Target="../media/image4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53" name="Shape 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4" name="Google Shape;54;p13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578310" y="-53350"/>
            <a:ext cx="195453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55" name="Google Shape;55;p13"/>
          <p:cNvSpPr/>
          <p:nvPr/>
        </p:nvSpPr>
        <p:spPr>
          <a:xfrm>
            <a:off x="0" y="2546100"/>
            <a:ext cx="5190900" cy="1696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13"/>
          <p:cNvSpPr/>
          <p:nvPr/>
        </p:nvSpPr>
        <p:spPr>
          <a:xfrm>
            <a:off x="5191125" y="-5725"/>
            <a:ext cx="3952800" cy="5143500"/>
          </a:xfrm>
          <a:prstGeom prst="snip1Rect">
            <a:avLst>
              <a:gd fmla="val 16667" name="adj"/>
            </a:avLst>
          </a:prstGeom>
          <a:solidFill>
            <a:srgbClr val="741B47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57" name="Google Shape;57;p13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6306481" y="849693"/>
            <a:ext cx="1722075" cy="1696400"/>
          </a:xfrm>
          <a:prstGeom prst="rect">
            <a:avLst/>
          </a:prstGeom>
          <a:noFill/>
          <a:ln>
            <a:noFill/>
          </a:ln>
        </p:spPr>
      </p:pic>
      <p:sp>
        <p:nvSpPr>
          <p:cNvPr id="58" name="Google Shape;58;p13"/>
          <p:cNvSpPr txBox="1"/>
          <p:nvPr/>
        </p:nvSpPr>
        <p:spPr>
          <a:xfrm>
            <a:off x="5688375" y="3261350"/>
            <a:ext cx="2958300" cy="1200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3000">
                <a:solidFill>
                  <a:schemeClr val="dk1"/>
                </a:solidFill>
                <a:latin typeface="Dancing Script"/>
                <a:ea typeface="Dancing Script"/>
                <a:cs typeface="Dancing Script"/>
                <a:sym typeface="Dancing Script"/>
              </a:rPr>
              <a:t>Título de la Presentación</a:t>
            </a:r>
            <a:endParaRPr b="1" sz="3000">
              <a:solidFill>
                <a:schemeClr val="dk1"/>
              </a:solidFill>
              <a:latin typeface="Dancing Script"/>
              <a:ea typeface="Dancing Script"/>
              <a:cs typeface="Dancing Script"/>
              <a:sym typeface="Dancing Script"/>
            </a:endParaRPr>
          </a:p>
        </p:txBody>
      </p:sp>
      <p:grpSp>
        <p:nvGrpSpPr>
          <p:cNvPr id="59" name="Google Shape;59;p13"/>
          <p:cNvGrpSpPr/>
          <p:nvPr/>
        </p:nvGrpSpPr>
        <p:grpSpPr>
          <a:xfrm>
            <a:off x="6305538" y="2902200"/>
            <a:ext cx="1723950" cy="219000"/>
            <a:chOff x="6438900" y="2994650"/>
            <a:chExt cx="1723950" cy="219000"/>
          </a:xfrm>
        </p:grpSpPr>
        <p:sp>
          <p:nvSpPr>
            <p:cNvPr id="60" name="Google Shape;60;p13"/>
            <p:cNvSpPr/>
            <p:nvPr/>
          </p:nvSpPr>
          <p:spPr>
            <a:xfrm>
              <a:off x="6438900" y="2994650"/>
              <a:ext cx="257100" cy="2190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" name="Google Shape;61;p13"/>
            <p:cNvSpPr/>
            <p:nvPr/>
          </p:nvSpPr>
          <p:spPr>
            <a:xfrm>
              <a:off x="6805613" y="2994650"/>
              <a:ext cx="257100" cy="2190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" name="Google Shape;62;p13"/>
            <p:cNvSpPr/>
            <p:nvPr/>
          </p:nvSpPr>
          <p:spPr>
            <a:xfrm>
              <a:off x="7172325" y="2994650"/>
              <a:ext cx="257100" cy="2190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" name="Google Shape;63;p13"/>
            <p:cNvSpPr/>
            <p:nvPr/>
          </p:nvSpPr>
          <p:spPr>
            <a:xfrm>
              <a:off x="7539038" y="2994650"/>
              <a:ext cx="257100" cy="2190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13"/>
            <p:cNvSpPr/>
            <p:nvPr/>
          </p:nvSpPr>
          <p:spPr>
            <a:xfrm>
              <a:off x="7905750" y="2994650"/>
              <a:ext cx="257100" cy="219000"/>
            </a:xfrm>
            <a:prstGeom prst="star5">
              <a:avLst>
                <a:gd fmla="val 19098" name="adj"/>
                <a:gd fmla="val 105146" name="hf"/>
                <a:gd fmla="val 110557" name="vf"/>
              </a:avLst>
            </a:prstGeom>
            <a:solidFill>
              <a:srgbClr val="FFD966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pic>
        <p:nvPicPr>
          <p:cNvPr id="65" name="Google Shape;65;p13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1993052" y="2754001"/>
            <a:ext cx="1300050" cy="12806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4"/>
          <p:cNvSpPr/>
          <p:nvPr/>
        </p:nvSpPr>
        <p:spPr>
          <a:xfrm>
            <a:off x="1539650" y="4151075"/>
            <a:ext cx="5100000" cy="496200"/>
          </a:xfrm>
          <a:prstGeom prst="roundRect">
            <a:avLst>
              <a:gd fmla="val 16667" name="adj"/>
            </a:avLst>
          </a:prstGeom>
          <a:noFill/>
          <a:ln cap="flat" cmpd="sng" w="9525">
            <a:solidFill>
              <a:srgbClr val="666666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" name="Google Shape;71;p14"/>
          <p:cNvSpPr txBox="1"/>
          <p:nvPr>
            <p:ph type="title"/>
          </p:nvPr>
        </p:nvSpPr>
        <p:spPr>
          <a:xfrm>
            <a:off x="1449600" y="318475"/>
            <a:ext cx="7694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INSTRUCCIONES DE USO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073763"/>
              </a:solidFill>
            </a:endParaRPr>
          </a:p>
        </p:txBody>
      </p:sp>
      <p:sp>
        <p:nvSpPr>
          <p:cNvPr id="72" name="Google Shape;72;p14"/>
          <p:cNvSpPr txBox="1"/>
          <p:nvPr>
            <p:ph idx="1" type="body"/>
          </p:nvPr>
        </p:nvSpPr>
        <p:spPr>
          <a:xfrm>
            <a:off x="1449600" y="1025925"/>
            <a:ext cx="7284900" cy="2757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400">
                <a:solidFill>
                  <a:srgbClr val="073763"/>
                </a:solidFill>
              </a:rPr>
              <a:t>Abre este documento en Google Slides, o haz click en el botón de abajo “</a:t>
            </a:r>
            <a:r>
              <a:rPr b="1" lang="en-GB" sz="1400">
                <a:solidFill>
                  <a:srgbClr val="073763"/>
                </a:solidFill>
              </a:rPr>
              <a:t>usar esta plantilla</a:t>
            </a:r>
            <a:r>
              <a:rPr lang="en-GB" sz="1400">
                <a:solidFill>
                  <a:srgbClr val="073763"/>
                </a:solidFill>
              </a:rPr>
              <a:t>”. </a:t>
            </a:r>
            <a:endParaRPr sz="1400">
              <a:solidFill>
                <a:srgbClr val="073763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400">
                <a:solidFill>
                  <a:srgbClr val="073763"/>
                </a:solidFill>
              </a:rPr>
              <a:t>Para hacer esto debes estar logado con tu cuenta de google.</a:t>
            </a:r>
            <a:endParaRPr sz="1400">
              <a:solidFill>
                <a:srgbClr val="073763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t/>
            </a:r>
            <a:endParaRPr b="1" sz="1400"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-GB" sz="1400">
                <a:solidFill>
                  <a:srgbClr val="741B47"/>
                </a:solidFill>
              </a:rPr>
              <a:t>EDITAR EN GOOGLE SLIDES</a:t>
            </a:r>
            <a:endParaRPr b="1" sz="1400"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400">
                <a:solidFill>
                  <a:srgbClr val="073763"/>
                </a:solidFill>
              </a:rPr>
              <a:t>Vete al menú File y selecciona make a copy.</a:t>
            </a:r>
            <a:endParaRPr sz="1400">
              <a:solidFill>
                <a:srgbClr val="073763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400">
                <a:solidFill>
                  <a:srgbClr val="073763"/>
                </a:solidFill>
              </a:rPr>
              <a:t>Se te abrirá una copia de esta plantilla en tu google drive que podrás editar, añadir o borrar diapositivas.</a:t>
            </a:r>
            <a:endParaRPr sz="1400">
              <a:solidFill>
                <a:srgbClr val="073763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400">
              <a:solidFill>
                <a:srgbClr val="073763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b="1" lang="en-GB" sz="1400">
                <a:solidFill>
                  <a:srgbClr val="741B47"/>
                </a:solidFill>
              </a:rPr>
              <a:t>EDITAR EN POWERPOINT</a:t>
            </a:r>
            <a:endParaRPr sz="1400"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None/>
            </a:pPr>
            <a:r>
              <a:rPr lang="en-GB" sz="1400">
                <a:solidFill>
                  <a:srgbClr val="073763"/>
                </a:solidFill>
              </a:rPr>
              <a:t>Vete al menú file y selecciona Download as Microsoft Powerpoint. </a:t>
            </a:r>
            <a:endParaRPr sz="1400">
              <a:solidFill>
                <a:srgbClr val="073763"/>
              </a:solidFill>
            </a:endParaRPr>
          </a:p>
          <a:p>
            <a:pPr indent="0" lvl="0" marL="0" rtl="0" algn="l">
              <a:lnSpc>
                <a:spcPct val="90000"/>
              </a:lnSpc>
              <a:spcBef>
                <a:spcPts val="400"/>
              </a:spcBef>
              <a:spcAft>
                <a:spcPts val="0"/>
              </a:spcAft>
              <a:buNone/>
            </a:pPr>
            <a:r>
              <a:rPr lang="en-GB" sz="1400">
                <a:solidFill>
                  <a:srgbClr val="073763"/>
                </a:solidFill>
              </a:rPr>
              <a:t>Te descargarás un archivo pptx que podrás editar en powerpoint</a:t>
            </a:r>
            <a:r>
              <a:rPr b="1" lang="en-GB" sz="1400">
                <a:solidFill>
                  <a:srgbClr val="073763"/>
                </a:solidFill>
              </a:rPr>
              <a:t>.</a:t>
            </a:r>
            <a:endParaRPr sz="1400">
              <a:solidFill>
                <a:srgbClr val="073763"/>
              </a:solidFill>
            </a:endParaRPr>
          </a:p>
        </p:txBody>
      </p:sp>
      <p:sp>
        <p:nvSpPr>
          <p:cNvPr id="73" name="Google Shape;73;p14"/>
          <p:cNvSpPr/>
          <p:nvPr/>
        </p:nvSpPr>
        <p:spPr>
          <a:xfrm>
            <a:off x="8326350" y="4647283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sp>
        <p:nvSpPr>
          <p:cNvPr id="74" name="Google Shape;74;p14"/>
          <p:cNvSpPr txBox="1"/>
          <p:nvPr/>
        </p:nvSpPr>
        <p:spPr>
          <a:xfrm>
            <a:off x="2171450" y="4210925"/>
            <a:ext cx="4236300" cy="376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000">
                <a:solidFill>
                  <a:srgbClr val="1F497D"/>
                </a:solidFill>
              </a:rPr>
              <a:t>Para más información, dirígete a www.slidespower.com</a:t>
            </a:r>
            <a:endParaRPr>
              <a:solidFill>
                <a:srgbClr val="1F497D"/>
              </a:solidFill>
            </a:endParaRPr>
          </a:p>
        </p:txBody>
      </p:sp>
      <p:pic>
        <p:nvPicPr>
          <p:cNvPr id="75" name="Google Shape;75;p14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687525" y="4210930"/>
            <a:ext cx="376499" cy="376499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76" name="Google Shape;76;p14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77" name="Google Shape;77;p14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78" name="Google Shape;78;p14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79" name="Google Shape;79;p14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3" name="Shape 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4" name="Google Shape;84;p15"/>
          <p:cNvSpPr txBox="1"/>
          <p:nvPr>
            <p:ph idx="1" type="body"/>
          </p:nvPr>
        </p:nvSpPr>
        <p:spPr>
          <a:xfrm>
            <a:off x="3601500" y="2109575"/>
            <a:ext cx="4135500" cy="12855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400">
                <a:solidFill>
                  <a:srgbClr val="741B47"/>
                </a:solidFill>
              </a:rPr>
              <a:t>Mi nombre: </a:t>
            </a:r>
            <a:r>
              <a:rPr b="1" lang="en-GB" sz="1400">
                <a:solidFill>
                  <a:srgbClr val="741B47"/>
                </a:solidFill>
              </a:rPr>
              <a:t>NOMBRE Y APELLIDO</a:t>
            </a:r>
            <a:endParaRPr b="1" sz="1400"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400">
                <a:solidFill>
                  <a:srgbClr val="741B47"/>
                </a:solidFill>
              </a:rPr>
              <a:t>Mi email: </a:t>
            </a:r>
            <a:r>
              <a:rPr b="1" lang="en-GB" sz="1400">
                <a:solidFill>
                  <a:srgbClr val="741B47"/>
                </a:solidFill>
                <a:uFill>
                  <a:noFill/>
                </a:uFill>
                <a:hlinkClick r:id="rId3"/>
              </a:rPr>
              <a:t>slidespower@gmail.com</a:t>
            </a:r>
            <a:endParaRPr b="1" sz="1400"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400">
                <a:solidFill>
                  <a:srgbClr val="741B47"/>
                </a:solidFill>
              </a:rPr>
              <a:t>Mi teléfono: </a:t>
            </a:r>
            <a:r>
              <a:rPr b="1" lang="en-GB" sz="1400">
                <a:solidFill>
                  <a:srgbClr val="741B47"/>
                </a:solidFill>
              </a:rPr>
              <a:t>(+31) 123 45 67 89</a:t>
            </a:r>
            <a:endParaRPr sz="1400">
              <a:solidFill>
                <a:srgbClr val="741B47"/>
              </a:solidFill>
            </a:endParaRPr>
          </a:p>
        </p:txBody>
      </p:sp>
      <p:sp>
        <p:nvSpPr>
          <p:cNvPr id="85" name="Google Shape;85;p15"/>
          <p:cNvSpPr/>
          <p:nvPr/>
        </p:nvSpPr>
        <p:spPr>
          <a:xfrm>
            <a:off x="8326350" y="4647283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3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86" name="Google Shape;86;p15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3702125" y="823950"/>
            <a:ext cx="1189032" cy="128562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photo-1416339684178-3a239570f315.jpg" id="87" name="Google Shape;87;p15"/>
          <p:cNvPicPr preferRelativeResize="0"/>
          <p:nvPr/>
        </p:nvPicPr>
        <p:blipFill rotWithShape="1">
          <a:blip r:embed="rId5">
            <a:alphaModFix/>
          </a:blip>
          <a:srcRect b="0" l="49722" r="10352" t="0"/>
          <a:stretch/>
        </p:blipFill>
        <p:spPr>
          <a:xfrm>
            <a:off x="50" y="-25"/>
            <a:ext cx="2473380" cy="5143496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FB-2.png" id="88" name="Google Shape;88;p15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4343496" y="3618801"/>
            <a:ext cx="412712" cy="4127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LINK-2.png" id="89" name="Google Shape;89;p15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4984860" y="3618801"/>
            <a:ext cx="412712" cy="4127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PINT-2.png" id="90" name="Google Shape;90;p15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5626224" y="3618801"/>
            <a:ext cx="412712" cy="4127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TWEET-2.png" id="91" name="Google Shape;91;p15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6267588" y="3618801"/>
            <a:ext cx="412712" cy="4127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MAIL-2.png" id="92" name="Google Shape;92;p15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3702125" y="3618801"/>
            <a:ext cx="412711" cy="41269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93" name="Google Shape;93;p15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94" name="Google Shape;94;p15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95" name="Google Shape;95;p15"/>
            <p:cNvPicPr preferRelativeResize="0"/>
            <p:nvPr/>
          </p:nvPicPr>
          <p:blipFill>
            <a:blip r:embed="rId11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96" name="Google Shape;96;p15"/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97" name="Google Shape;97;p15"/>
          <p:cNvSpPr/>
          <p:nvPr/>
        </p:nvSpPr>
        <p:spPr>
          <a:xfrm>
            <a:off x="847800" y="3800"/>
            <a:ext cx="1625700" cy="5143500"/>
          </a:xfrm>
          <a:prstGeom prst="rect">
            <a:avLst/>
          </a:prstGeom>
          <a:solidFill>
            <a:srgbClr val="741B47">
              <a:alpha val="26769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16"/>
          <p:cNvSpPr/>
          <p:nvPr/>
        </p:nvSpPr>
        <p:spPr>
          <a:xfrm>
            <a:off x="4578596" y="1097475"/>
            <a:ext cx="873900" cy="964200"/>
          </a:xfrm>
          <a:prstGeom prst="ellipse">
            <a:avLst/>
          </a:prstGeom>
          <a:noFill/>
          <a:ln cap="flat" cmpd="sng" w="28575">
            <a:solidFill>
              <a:srgbClr val="741B4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434343"/>
              </a:solidFill>
            </a:endParaRPr>
          </a:p>
        </p:txBody>
      </p:sp>
      <p:sp>
        <p:nvSpPr>
          <p:cNvPr id="103" name="Google Shape;103;p16"/>
          <p:cNvSpPr txBox="1"/>
          <p:nvPr>
            <p:ph type="ctrTitle"/>
          </p:nvPr>
        </p:nvSpPr>
        <p:spPr>
          <a:xfrm>
            <a:off x="847800" y="2175451"/>
            <a:ext cx="8288100" cy="79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rgbClr val="741B47"/>
                </a:solidFill>
              </a:rPr>
              <a:t>TITULAR</a:t>
            </a:r>
            <a:endParaRPr sz="3600">
              <a:solidFill>
                <a:srgbClr val="741B47"/>
              </a:solidFill>
            </a:endParaRPr>
          </a:p>
        </p:txBody>
      </p:sp>
      <p:sp>
        <p:nvSpPr>
          <p:cNvPr id="104" name="Google Shape;104;p16"/>
          <p:cNvSpPr txBox="1"/>
          <p:nvPr>
            <p:ph idx="1" type="subTitle"/>
          </p:nvPr>
        </p:nvSpPr>
        <p:spPr>
          <a:xfrm>
            <a:off x="856037" y="2834125"/>
            <a:ext cx="82881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4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800">
                <a:solidFill>
                  <a:srgbClr val="741B47"/>
                </a:solidFill>
              </a:rPr>
              <a:t>“Como hacer una buena presentación”</a:t>
            </a:r>
            <a:endParaRPr sz="1800">
              <a:solidFill>
                <a:srgbClr val="741B47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41B47"/>
              </a:solidFill>
            </a:endParaRPr>
          </a:p>
        </p:txBody>
      </p:sp>
      <p:sp>
        <p:nvSpPr>
          <p:cNvPr id="105" name="Google Shape;105;p16"/>
          <p:cNvSpPr/>
          <p:nvPr/>
        </p:nvSpPr>
        <p:spPr>
          <a:xfrm>
            <a:off x="8326350" y="4647283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4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106" name="Google Shape;106;p1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756020" y="1293226"/>
            <a:ext cx="519086" cy="5727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07" name="Google Shape;107;p16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108" name="Google Shape;108;p16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09" name="Google Shape;109;p1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10" name="Google Shape;110;p16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17"/>
          <p:cNvSpPr txBox="1"/>
          <p:nvPr>
            <p:ph idx="1" type="subTitle"/>
          </p:nvPr>
        </p:nvSpPr>
        <p:spPr>
          <a:xfrm>
            <a:off x="1734450" y="2048675"/>
            <a:ext cx="6457200" cy="1834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741B47"/>
                </a:solidFill>
              </a:rPr>
              <a:t>Es imprescindible realizar un buen diseño de las diapositivas de una presentación para transmitir con sencillez y claridad nuestro mensaje, y así garantizarnos el éxito de nuestra exposición.</a:t>
            </a:r>
            <a:endParaRPr sz="1800">
              <a:solidFill>
                <a:srgbClr val="741B47"/>
              </a:solidFill>
            </a:endParaRPr>
          </a:p>
        </p:txBody>
      </p:sp>
      <p:sp>
        <p:nvSpPr>
          <p:cNvPr id="116" name="Google Shape;116;p17"/>
          <p:cNvSpPr/>
          <p:nvPr/>
        </p:nvSpPr>
        <p:spPr>
          <a:xfrm>
            <a:off x="8326350" y="4647283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5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descr="fondos-powerpoint-gratis.png" id="117" name="Google Shape;117;p17"/>
          <p:cNvPicPr preferRelativeResize="0"/>
          <p:nvPr/>
        </p:nvPicPr>
        <p:blipFill rotWithShape="1">
          <a:blip r:embed="rId3">
            <a:alphaModFix/>
          </a:blip>
          <a:srcRect b="278" l="0" r="0" t="278"/>
          <a:stretch/>
        </p:blipFill>
        <p:spPr>
          <a:xfrm>
            <a:off x="3851248" y="543725"/>
            <a:ext cx="1803448" cy="1649948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18" name="Google Shape;118;p17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119" name="Google Shape;119;p17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20" name="Google Shape;120;p17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21" name="Google Shape;121;p17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5" name="Shape 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6" name="Google Shape;126;p18"/>
          <p:cNvSpPr txBox="1"/>
          <p:nvPr>
            <p:ph type="ctrTitle"/>
          </p:nvPr>
        </p:nvSpPr>
        <p:spPr>
          <a:xfrm>
            <a:off x="2047650" y="1119750"/>
            <a:ext cx="6278700" cy="957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2400">
                <a:solidFill>
                  <a:srgbClr val="741B47"/>
                </a:solidFill>
              </a:rPr>
              <a:t>DIAPOSITIVA CON PUNTOS A TRATAR</a:t>
            </a:r>
            <a:endParaRPr sz="2400">
              <a:solidFill>
                <a:srgbClr val="741B47"/>
              </a:solidFill>
            </a:endParaRPr>
          </a:p>
        </p:txBody>
      </p:sp>
      <p:sp>
        <p:nvSpPr>
          <p:cNvPr id="127" name="Google Shape;127;p18"/>
          <p:cNvSpPr txBox="1"/>
          <p:nvPr>
            <p:ph idx="1" type="subTitle"/>
          </p:nvPr>
        </p:nvSpPr>
        <p:spPr>
          <a:xfrm>
            <a:off x="1877250" y="1825475"/>
            <a:ext cx="6029100" cy="282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228600" lvl="0" marL="3429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Clr>
                <a:srgbClr val="741B47"/>
              </a:buClr>
              <a:buSzPts val="1400"/>
              <a:buChar char="•"/>
            </a:pPr>
            <a:r>
              <a:rPr lang="en-GB" sz="1400">
                <a:solidFill>
                  <a:srgbClr val="741B47"/>
                </a:solidFill>
              </a:rPr>
              <a:t>Elige un fondo limpio para no distraer.</a:t>
            </a:r>
            <a:endParaRPr sz="1400">
              <a:solidFill>
                <a:srgbClr val="741B47"/>
              </a:solidFill>
            </a:endParaRPr>
          </a:p>
          <a:p>
            <a:pPr indent="-228600" lvl="0" marL="342900" rtl="0" algn="l">
              <a:lnSpc>
                <a:spcPct val="150000"/>
              </a:lnSpc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400"/>
              <a:buChar char="•"/>
            </a:pPr>
            <a:r>
              <a:rPr lang="en-GB" sz="1400">
                <a:solidFill>
                  <a:srgbClr val="741B47"/>
                </a:solidFill>
              </a:rPr>
              <a:t>Transmite solo una idea por diapositiva.</a:t>
            </a:r>
            <a:endParaRPr sz="1400">
              <a:solidFill>
                <a:srgbClr val="741B47"/>
              </a:solidFill>
            </a:endParaRPr>
          </a:p>
          <a:p>
            <a:pPr indent="-228600" lvl="0" marL="342900" rtl="0" algn="l">
              <a:lnSpc>
                <a:spcPct val="150000"/>
              </a:lnSpc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400"/>
              <a:buChar char="•"/>
            </a:pPr>
            <a:r>
              <a:rPr lang="en-GB" sz="1400">
                <a:solidFill>
                  <a:srgbClr val="741B47"/>
                </a:solidFill>
              </a:rPr>
              <a:t>No sobrecargar las diapositivas, no más de 6 o 7 líneas.</a:t>
            </a:r>
            <a:endParaRPr sz="1400">
              <a:solidFill>
                <a:srgbClr val="741B47"/>
              </a:solidFill>
            </a:endParaRPr>
          </a:p>
          <a:p>
            <a:pPr indent="-228600" lvl="0" marL="342900" rtl="0" algn="l">
              <a:lnSpc>
                <a:spcPct val="150000"/>
              </a:lnSpc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400"/>
              <a:buChar char="•"/>
            </a:pPr>
            <a:r>
              <a:rPr lang="en-GB" sz="1400">
                <a:solidFill>
                  <a:srgbClr val="741B47"/>
                </a:solidFill>
              </a:rPr>
              <a:t>Cada línea no más de 7 palabras.</a:t>
            </a:r>
            <a:endParaRPr sz="1400">
              <a:solidFill>
                <a:srgbClr val="741B47"/>
              </a:solidFill>
            </a:endParaRPr>
          </a:p>
          <a:p>
            <a:pPr indent="-228600" lvl="0" marL="342900" rtl="0" algn="l">
              <a:lnSpc>
                <a:spcPct val="150000"/>
              </a:lnSpc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400"/>
              <a:buChar char="•"/>
            </a:pPr>
            <a:r>
              <a:rPr lang="en-GB" sz="1400">
                <a:solidFill>
                  <a:srgbClr val="741B47"/>
                </a:solidFill>
              </a:rPr>
              <a:t>Es preferible que la audiencia te escuche a ti, a que se dedique a leer la presentación.</a:t>
            </a:r>
            <a:endParaRPr sz="1400">
              <a:solidFill>
                <a:srgbClr val="741B47"/>
              </a:solidFill>
            </a:endParaRPr>
          </a:p>
        </p:txBody>
      </p:sp>
      <p:sp>
        <p:nvSpPr>
          <p:cNvPr id="128" name="Google Shape;128;p18"/>
          <p:cNvSpPr/>
          <p:nvPr/>
        </p:nvSpPr>
        <p:spPr>
          <a:xfrm>
            <a:off x="8326350" y="4647283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6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129" name="Google Shape;129;p18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160613" y="344788"/>
            <a:ext cx="874513" cy="874513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30" name="Google Shape;130;p18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131" name="Google Shape;131;p18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32" name="Google Shape;132;p18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33" name="Google Shape;133;p18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p19"/>
          <p:cNvSpPr txBox="1"/>
          <p:nvPr>
            <p:ph type="ctrTitle"/>
          </p:nvPr>
        </p:nvSpPr>
        <p:spPr>
          <a:xfrm>
            <a:off x="888059" y="1860626"/>
            <a:ext cx="8256000" cy="887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rgbClr val="741B47"/>
                </a:solidFill>
              </a:rPr>
              <a:t>LA IDEA</a:t>
            </a:r>
            <a:endParaRPr sz="3600">
              <a:solidFill>
                <a:srgbClr val="741B47"/>
              </a:solidFill>
            </a:endParaRPr>
          </a:p>
        </p:txBody>
      </p:sp>
      <p:sp>
        <p:nvSpPr>
          <p:cNvPr id="139" name="Google Shape;139;p19"/>
          <p:cNvSpPr txBox="1"/>
          <p:nvPr>
            <p:ph idx="1" type="subTitle"/>
          </p:nvPr>
        </p:nvSpPr>
        <p:spPr>
          <a:xfrm>
            <a:off x="847800" y="2869701"/>
            <a:ext cx="8098500" cy="15684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700">
                <a:solidFill>
                  <a:srgbClr val="741B47"/>
                </a:solidFill>
              </a:rPr>
              <a:t>Define la idea principal que va a ser el eje de tu presentación. </a:t>
            </a:r>
            <a:endParaRPr sz="1700">
              <a:solidFill>
                <a:srgbClr val="741B47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700">
              <a:solidFill>
                <a:srgbClr val="741B47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700">
                <a:solidFill>
                  <a:srgbClr val="741B47"/>
                </a:solidFill>
              </a:rPr>
              <a:t>Utiliza iconos y/o, ilustraciones para atraer</a:t>
            </a:r>
            <a:endParaRPr sz="1700">
              <a:solidFill>
                <a:srgbClr val="741B47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Arial"/>
              <a:buNone/>
            </a:pPr>
            <a:r>
              <a:rPr lang="en-GB" sz="1700">
                <a:solidFill>
                  <a:srgbClr val="741B47"/>
                </a:solidFill>
              </a:rPr>
              <a:t> la atención de tu audiencia.</a:t>
            </a:r>
            <a:endParaRPr sz="1700">
              <a:solidFill>
                <a:srgbClr val="741B47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700">
              <a:solidFill>
                <a:srgbClr val="741B47"/>
              </a:solidFill>
            </a:endParaRPr>
          </a:p>
        </p:txBody>
      </p:sp>
      <p:sp>
        <p:nvSpPr>
          <p:cNvPr id="140" name="Google Shape;140;p19"/>
          <p:cNvSpPr/>
          <p:nvPr/>
        </p:nvSpPr>
        <p:spPr>
          <a:xfrm>
            <a:off x="8326350" y="4647283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7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sp>
        <p:nvSpPr>
          <p:cNvPr id="141" name="Google Shape;141;p19"/>
          <p:cNvSpPr/>
          <p:nvPr/>
        </p:nvSpPr>
        <p:spPr>
          <a:xfrm>
            <a:off x="4548904" y="860850"/>
            <a:ext cx="934200" cy="964200"/>
          </a:xfrm>
          <a:prstGeom prst="ellipse">
            <a:avLst/>
          </a:prstGeom>
          <a:noFill/>
          <a:ln cap="flat" cmpd="sng" w="28575">
            <a:solidFill>
              <a:srgbClr val="741B4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42" name="Google Shape;142;p1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4632039" y="946651"/>
            <a:ext cx="767981" cy="7926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43" name="Google Shape;143;p19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144" name="Google Shape;144;p19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45" name="Google Shape;145;p19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46" name="Google Shape;146;p19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20"/>
          <p:cNvSpPr txBox="1"/>
          <p:nvPr/>
        </p:nvSpPr>
        <p:spPr>
          <a:xfrm>
            <a:off x="4111934" y="931150"/>
            <a:ext cx="3971100" cy="854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600">
                <a:solidFill>
                  <a:srgbClr val="741B47"/>
                </a:solidFill>
              </a:rPr>
              <a:t>EL CONTEXTO</a:t>
            </a:r>
            <a:endParaRPr sz="3600">
              <a:solidFill>
                <a:srgbClr val="741B47"/>
              </a:solidFill>
            </a:endParaRPr>
          </a:p>
        </p:txBody>
      </p:sp>
      <p:sp>
        <p:nvSpPr>
          <p:cNvPr id="152" name="Google Shape;152;p20"/>
          <p:cNvSpPr txBox="1"/>
          <p:nvPr/>
        </p:nvSpPr>
        <p:spPr>
          <a:xfrm>
            <a:off x="3868650" y="1951050"/>
            <a:ext cx="4457700" cy="2101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139700" lvl="0" marL="34290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741B47"/>
                </a:solidFill>
              </a:rPr>
              <a:t>132.000.000 HABITANTES</a:t>
            </a:r>
            <a:endParaRPr sz="1800">
              <a:solidFill>
                <a:srgbClr val="741B47"/>
              </a:solidFill>
            </a:endParaRPr>
          </a:p>
          <a:p>
            <a:pPr indent="-139700" lvl="0" marL="342900" rtl="0" algn="l">
              <a:spcBef>
                <a:spcPts val="64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741B47"/>
              </a:solidFill>
            </a:endParaRPr>
          </a:p>
          <a:p>
            <a:pPr indent="-139700" lvl="0" marL="34290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741B47"/>
                </a:solidFill>
              </a:rPr>
              <a:t>80 % USUARIOS MÓVIL</a:t>
            </a:r>
            <a:endParaRPr sz="1800">
              <a:solidFill>
                <a:srgbClr val="741B47"/>
              </a:solidFill>
            </a:endParaRPr>
          </a:p>
          <a:p>
            <a:pPr indent="-139700" lvl="0" marL="342900" rtl="0" algn="l">
              <a:spcBef>
                <a:spcPts val="64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741B47"/>
              </a:solidFill>
            </a:endParaRPr>
          </a:p>
          <a:p>
            <a:pPr indent="-139700" lvl="0" marL="34290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741B47"/>
                </a:solidFill>
              </a:rPr>
              <a:t>PROFIT: 2.640 Millones $</a:t>
            </a:r>
            <a:endParaRPr b="1" sz="1800">
              <a:solidFill>
                <a:srgbClr val="741B47"/>
              </a:solidFill>
            </a:endParaRPr>
          </a:p>
          <a:p>
            <a:pPr indent="-139700" lvl="0" marL="342900" rtl="0" algn="l">
              <a:spcBef>
                <a:spcPts val="64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741B47"/>
              </a:solidFill>
            </a:endParaRPr>
          </a:p>
        </p:txBody>
      </p:sp>
      <p:sp>
        <p:nvSpPr>
          <p:cNvPr id="153" name="Google Shape;153;p20"/>
          <p:cNvSpPr/>
          <p:nvPr/>
        </p:nvSpPr>
        <p:spPr>
          <a:xfrm>
            <a:off x="8326350" y="4647283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8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descr="pexels-photo-52668-large.jpeg" id="154" name="Google Shape;154;p20"/>
          <p:cNvPicPr preferRelativeResize="0"/>
          <p:nvPr/>
        </p:nvPicPr>
        <p:blipFill rotWithShape="1">
          <a:blip r:embed="rId3">
            <a:alphaModFix/>
          </a:blip>
          <a:srcRect b="0" l="12309" r="12309" t="0"/>
          <a:stretch/>
        </p:blipFill>
        <p:spPr>
          <a:xfrm>
            <a:off x="847800" y="0"/>
            <a:ext cx="1943026" cy="1714505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155" name="Google Shape;155;p20"/>
          <p:cNvCxnSpPr/>
          <p:nvPr/>
        </p:nvCxnSpPr>
        <p:spPr>
          <a:xfrm>
            <a:off x="4027750" y="3244475"/>
            <a:ext cx="3090000" cy="0"/>
          </a:xfrm>
          <a:prstGeom prst="straightConnector1">
            <a:avLst/>
          </a:prstGeom>
          <a:noFill/>
          <a:ln cap="flat" cmpd="sng" w="9525">
            <a:solidFill>
              <a:srgbClr val="EFEFEF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156" name="Google Shape;156;p20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157" name="Google Shape;157;p20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58" name="Google Shape;158;p20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59" name="Google Shape;159;p20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  <p:pic>
        <p:nvPicPr>
          <p:cNvPr descr="pexels-photo-94442-large.jpeg" id="160" name="Google Shape;160;p20"/>
          <p:cNvPicPr preferRelativeResize="0"/>
          <p:nvPr/>
        </p:nvPicPr>
        <p:blipFill rotWithShape="1">
          <a:blip r:embed="rId6">
            <a:alphaModFix/>
          </a:blip>
          <a:srcRect b="0" l="12247" r="12240" t="0"/>
          <a:stretch/>
        </p:blipFill>
        <p:spPr>
          <a:xfrm>
            <a:off x="847800" y="1714503"/>
            <a:ext cx="1943026" cy="1714505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pexels-photo-110822-large.jpeg" id="161" name="Google Shape;161;p20"/>
          <p:cNvPicPr preferRelativeResize="0"/>
          <p:nvPr/>
        </p:nvPicPr>
        <p:blipFill rotWithShape="1">
          <a:blip r:embed="rId7">
            <a:alphaModFix/>
          </a:blip>
          <a:srcRect b="0" l="12309" r="12309" t="0"/>
          <a:stretch/>
        </p:blipFill>
        <p:spPr>
          <a:xfrm>
            <a:off x="847800" y="3428994"/>
            <a:ext cx="1943026" cy="171450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6" name="Google Shape;166;p21"/>
          <p:cNvSpPr txBox="1"/>
          <p:nvPr>
            <p:ph type="title"/>
          </p:nvPr>
        </p:nvSpPr>
        <p:spPr>
          <a:xfrm>
            <a:off x="847800" y="722050"/>
            <a:ext cx="8296200" cy="572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000">
                <a:solidFill>
                  <a:srgbClr val="741B47"/>
                </a:solidFill>
              </a:rPr>
              <a:t>Formas de distribuir el contenido</a:t>
            </a:r>
            <a:endParaRPr b="1" sz="3000">
              <a:solidFill>
                <a:srgbClr val="741B47"/>
              </a:solidFill>
            </a:endParaRPr>
          </a:p>
        </p:txBody>
      </p:sp>
      <p:sp>
        <p:nvSpPr>
          <p:cNvPr id="167" name="Google Shape;167;p21"/>
          <p:cNvSpPr txBox="1"/>
          <p:nvPr>
            <p:ph idx="1" type="body"/>
          </p:nvPr>
        </p:nvSpPr>
        <p:spPr>
          <a:xfrm>
            <a:off x="847800" y="2464875"/>
            <a:ext cx="3894600" cy="255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b="1" lang="en-GB" sz="1600">
                <a:solidFill>
                  <a:srgbClr val="741B47"/>
                </a:solidFill>
              </a:rPr>
              <a:t>Tamaño de Texto</a:t>
            </a:r>
            <a:endParaRPr b="1" sz="1600"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200">
              <a:solidFill>
                <a:srgbClr val="741B47"/>
              </a:solidFill>
            </a:endParaRPr>
          </a:p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741B47"/>
                </a:solidFill>
              </a:rPr>
              <a:t>El texto debe ser legible desde la parte final del auditorio, por lo que elegiremos una letra bien legible  </a:t>
            </a:r>
            <a:endParaRPr>
              <a:solidFill>
                <a:srgbClr val="741B47"/>
              </a:solidFill>
            </a:endParaRPr>
          </a:p>
          <a:p>
            <a:pPr indent="0" lvl="0" marL="0" rtl="0" algn="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741B47"/>
                </a:solidFill>
              </a:rPr>
              <a:t>( Arial, Helvética,etc. ) y con un tamaño mínimo de 24.</a:t>
            </a:r>
            <a:endParaRPr>
              <a:solidFill>
                <a:srgbClr val="741B47"/>
              </a:solidFill>
            </a:endParaRPr>
          </a:p>
        </p:txBody>
      </p:sp>
      <p:sp>
        <p:nvSpPr>
          <p:cNvPr id="168" name="Google Shape;168;p21"/>
          <p:cNvSpPr txBox="1"/>
          <p:nvPr>
            <p:ph idx="2" type="body"/>
          </p:nvPr>
        </p:nvSpPr>
        <p:spPr>
          <a:xfrm>
            <a:off x="4915159" y="2464875"/>
            <a:ext cx="3894600" cy="255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35560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600">
                <a:solidFill>
                  <a:srgbClr val="741B47"/>
                </a:solidFill>
              </a:rPr>
              <a:t>Márgenes alrededor del texto</a:t>
            </a:r>
            <a:endParaRPr b="1" sz="1600">
              <a:solidFill>
                <a:srgbClr val="741B47"/>
              </a:solidFill>
            </a:endParaRPr>
          </a:p>
          <a:p>
            <a:pPr indent="-4762" lvl="0" marL="36036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1" sz="1200">
              <a:solidFill>
                <a:srgbClr val="741B47"/>
              </a:solidFill>
            </a:endParaRPr>
          </a:p>
          <a:p>
            <a:pPr indent="-4762" lvl="0" marL="360362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741B47"/>
                </a:solidFill>
              </a:rPr>
              <a:t>Los textos, imágenes o gráficos no deben quedar pegados al borde de la diapositiva. Los bordes deben ser amplios alrededor de todo el texto. </a:t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 sz="1800">
              <a:solidFill>
                <a:srgbClr val="741B47"/>
              </a:solidFill>
            </a:endParaRPr>
          </a:p>
        </p:txBody>
      </p:sp>
      <p:pic>
        <p:nvPicPr>
          <p:cNvPr id="169" name="Google Shape;169;p21"/>
          <p:cNvPicPr preferRelativeResize="0"/>
          <p:nvPr/>
        </p:nvPicPr>
        <p:blipFill>
          <a:blip r:embed="rId3">
            <a:alphaModFix amt="60000"/>
          </a:blip>
          <a:stretch>
            <a:fillRect/>
          </a:stretch>
        </p:blipFill>
        <p:spPr>
          <a:xfrm>
            <a:off x="3895489" y="1745000"/>
            <a:ext cx="700892" cy="719875"/>
          </a:xfrm>
          <a:prstGeom prst="rect">
            <a:avLst/>
          </a:prstGeom>
          <a:noFill/>
          <a:ln>
            <a:noFill/>
          </a:ln>
        </p:spPr>
      </p:pic>
      <p:sp>
        <p:nvSpPr>
          <p:cNvPr id="170" name="Google Shape;170;p21"/>
          <p:cNvSpPr/>
          <p:nvPr/>
        </p:nvSpPr>
        <p:spPr>
          <a:xfrm>
            <a:off x="8137325" y="4647275"/>
            <a:ext cx="761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9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171" name="Google Shape;171;p2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5322270" y="1724070"/>
            <a:ext cx="741664" cy="761741"/>
          </a:xfrm>
          <a:prstGeom prst="rect">
            <a:avLst/>
          </a:prstGeom>
          <a:noFill/>
          <a:ln>
            <a:noFill/>
          </a:ln>
        </p:spPr>
      </p:pic>
      <p:cxnSp>
        <p:nvCxnSpPr>
          <p:cNvPr id="172" name="Google Shape;172;p21"/>
          <p:cNvCxnSpPr/>
          <p:nvPr/>
        </p:nvCxnSpPr>
        <p:spPr>
          <a:xfrm>
            <a:off x="5012550" y="2507625"/>
            <a:ext cx="0" cy="1733400"/>
          </a:xfrm>
          <a:prstGeom prst="straightConnector1">
            <a:avLst/>
          </a:prstGeom>
          <a:noFill/>
          <a:ln cap="flat" cmpd="sng" w="9525">
            <a:solidFill>
              <a:srgbClr val="1F497D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173" name="Google Shape;173;p21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174" name="Google Shape;174;p21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75" name="Google Shape;175;p21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76" name="Google Shape;176;p21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p22"/>
          <p:cNvSpPr/>
          <p:nvPr/>
        </p:nvSpPr>
        <p:spPr>
          <a:xfrm>
            <a:off x="1704975" y="1905350"/>
            <a:ext cx="2026200" cy="2026200"/>
          </a:xfrm>
          <a:prstGeom prst="cube">
            <a:avLst>
              <a:gd fmla="val 25000" name="adj"/>
            </a:avLst>
          </a:prstGeom>
          <a:solidFill>
            <a:srgbClr val="C27BA0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2" name="Google Shape;182;p22"/>
          <p:cNvSpPr txBox="1"/>
          <p:nvPr>
            <p:ph type="title"/>
          </p:nvPr>
        </p:nvSpPr>
        <p:spPr>
          <a:xfrm>
            <a:off x="847800" y="616925"/>
            <a:ext cx="8296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Formas de distribuir el contenido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41B47"/>
              </a:solidFill>
            </a:endParaRPr>
          </a:p>
        </p:txBody>
      </p:sp>
      <p:sp>
        <p:nvSpPr>
          <p:cNvPr id="183" name="Google Shape;183;p22"/>
          <p:cNvSpPr txBox="1"/>
          <p:nvPr/>
        </p:nvSpPr>
        <p:spPr>
          <a:xfrm>
            <a:off x="1704975" y="2400650"/>
            <a:ext cx="1530000" cy="153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FFFFFF"/>
                </a:solidFill>
              </a:rPr>
              <a:t>LOREM IPSUM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Eodem modo typi, qui nunc nobis videntur parum clari.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84" name="Google Shape;184;p22"/>
          <p:cNvSpPr/>
          <p:nvPr/>
        </p:nvSpPr>
        <p:spPr>
          <a:xfrm>
            <a:off x="8194800" y="4647275"/>
            <a:ext cx="7044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10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sp>
        <p:nvSpPr>
          <p:cNvPr id="185" name="Google Shape;185;p22"/>
          <p:cNvSpPr/>
          <p:nvPr/>
        </p:nvSpPr>
        <p:spPr>
          <a:xfrm>
            <a:off x="4057650" y="1905350"/>
            <a:ext cx="2026200" cy="2026200"/>
          </a:xfrm>
          <a:prstGeom prst="cube">
            <a:avLst>
              <a:gd fmla="val 25000" name="adj"/>
            </a:avLst>
          </a:prstGeom>
          <a:solidFill>
            <a:srgbClr val="741B47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6" name="Google Shape;186;p22"/>
          <p:cNvSpPr txBox="1"/>
          <p:nvPr/>
        </p:nvSpPr>
        <p:spPr>
          <a:xfrm>
            <a:off x="4057650" y="2400650"/>
            <a:ext cx="1530000" cy="153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FFFFFF"/>
                </a:solidFill>
              </a:rPr>
              <a:t>LOREM IPSUM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Eodem modo typi, qui nunc nobis videntur parum clari.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87" name="Google Shape;187;p22"/>
          <p:cNvSpPr/>
          <p:nvPr/>
        </p:nvSpPr>
        <p:spPr>
          <a:xfrm>
            <a:off x="6410325" y="1905350"/>
            <a:ext cx="2026200" cy="2026200"/>
          </a:xfrm>
          <a:prstGeom prst="cube">
            <a:avLst>
              <a:gd fmla="val 25000" name="adj"/>
            </a:avLst>
          </a:prstGeom>
          <a:solidFill>
            <a:srgbClr val="A64D79"/>
          </a:solidFill>
          <a:ln cap="flat" cmpd="sng" w="9525">
            <a:solidFill>
              <a:schemeClr val="dk2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8" name="Google Shape;188;p22"/>
          <p:cNvSpPr txBox="1"/>
          <p:nvPr/>
        </p:nvSpPr>
        <p:spPr>
          <a:xfrm>
            <a:off x="6410325" y="2400650"/>
            <a:ext cx="1530000" cy="1530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FFFFFF"/>
                </a:solidFill>
              </a:rPr>
              <a:t>LOREM IPSUM</a:t>
            </a:r>
            <a:endParaRPr b="1">
              <a:solidFill>
                <a:srgbClr val="FFFFFF"/>
              </a:solidFill>
            </a:endParaRPr>
          </a:p>
          <a:p>
            <a:pPr indent="0" lvl="0" marL="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Eodem modo typi, qui nunc nobis videntur parum clari.</a:t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189" name="Google Shape;189;p22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190" name="Google Shape;190;p22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191" name="Google Shape;191;p22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192" name="Google Shape;192;p22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193" name="Google Shape;193;p22"/>
          <p:cNvSpPr/>
          <p:nvPr/>
        </p:nvSpPr>
        <p:spPr>
          <a:xfrm>
            <a:off x="2219325" y="4223375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3876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1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94" name="Google Shape;194;p22"/>
          <p:cNvSpPr/>
          <p:nvPr/>
        </p:nvSpPr>
        <p:spPr>
          <a:xfrm>
            <a:off x="4536300" y="4223375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3876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2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195" name="Google Shape;195;p22"/>
          <p:cNvSpPr/>
          <p:nvPr/>
        </p:nvSpPr>
        <p:spPr>
          <a:xfrm>
            <a:off x="6888975" y="4223375"/>
            <a:ext cx="5727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38761D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3</a:t>
            </a:r>
            <a:endParaRPr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9" name="Shape 1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0" name="Google Shape;200;p23"/>
          <p:cNvSpPr txBox="1"/>
          <p:nvPr>
            <p:ph type="title"/>
          </p:nvPr>
        </p:nvSpPr>
        <p:spPr>
          <a:xfrm>
            <a:off x="847800" y="805100"/>
            <a:ext cx="8296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Opción de 3 Columnas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rgbClr val="1F497D"/>
              </a:solidFill>
              <a:latin typeface="Courier New"/>
              <a:ea typeface="Courier New"/>
              <a:cs typeface="Courier New"/>
              <a:sym typeface="Courier New"/>
            </a:endParaRPr>
          </a:p>
        </p:txBody>
      </p:sp>
      <p:sp>
        <p:nvSpPr>
          <p:cNvPr id="201" name="Google Shape;201;p23"/>
          <p:cNvSpPr txBox="1"/>
          <p:nvPr/>
        </p:nvSpPr>
        <p:spPr>
          <a:xfrm>
            <a:off x="1085850" y="1793650"/>
            <a:ext cx="2341500" cy="2512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741B47"/>
                </a:solidFill>
              </a:rPr>
              <a:t>Menos es más</a:t>
            </a:r>
            <a:endParaRPr b="1" sz="1800"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741B47"/>
                </a:solidFill>
              </a:rPr>
              <a:t>Cuanto menos información des, mejor la recordará tu audiencia. </a:t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741B47"/>
                </a:solidFill>
              </a:rPr>
              <a:t>Mensajes cortos y concisos.</a:t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41B47"/>
              </a:solidFill>
            </a:endParaRPr>
          </a:p>
        </p:txBody>
      </p:sp>
      <p:sp>
        <p:nvSpPr>
          <p:cNvPr id="202" name="Google Shape;202;p23"/>
          <p:cNvSpPr txBox="1"/>
          <p:nvPr/>
        </p:nvSpPr>
        <p:spPr>
          <a:xfrm>
            <a:off x="3668906" y="1793650"/>
            <a:ext cx="2490300" cy="2512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741B47"/>
                </a:solidFill>
              </a:rPr>
              <a:t>Usa el contraste</a:t>
            </a:r>
            <a:r>
              <a:rPr lang="en-GB" sz="1800">
                <a:solidFill>
                  <a:srgbClr val="741B47"/>
                </a:solidFill>
              </a:rPr>
              <a:t>. </a:t>
            </a:r>
            <a:endParaRPr sz="18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sz="18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741B47"/>
                </a:solidFill>
              </a:rPr>
              <a:t>El contraste te da la opción de llamar la atención sobre aquello que quieres resaltar. </a:t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741B47"/>
                </a:solidFill>
              </a:rPr>
              <a:t>Con el tamaño, el color, la composición.</a:t>
            </a:r>
            <a:endParaRPr b="1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741B47"/>
              </a:solidFill>
            </a:endParaRPr>
          </a:p>
        </p:txBody>
      </p:sp>
      <p:sp>
        <p:nvSpPr>
          <p:cNvPr id="203" name="Google Shape;203;p23"/>
          <p:cNvSpPr txBox="1"/>
          <p:nvPr/>
        </p:nvSpPr>
        <p:spPr>
          <a:xfrm>
            <a:off x="6400623" y="1793650"/>
            <a:ext cx="2601000" cy="2512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741B47"/>
                </a:solidFill>
              </a:rPr>
              <a:t>Usa una buena plantilla</a:t>
            </a:r>
            <a:r>
              <a:rPr lang="en-GB" sz="1800">
                <a:solidFill>
                  <a:srgbClr val="741B47"/>
                </a:solidFill>
              </a:rPr>
              <a:t>. </a:t>
            </a:r>
            <a:endParaRPr sz="18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741B47"/>
                </a:solidFill>
              </a:rPr>
              <a:t>Debes escoger una plantilla que se adapte al tipo de trabajo que vas a presentar.</a:t>
            </a:r>
            <a:endParaRPr b="1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741B47"/>
                </a:solidFill>
              </a:rPr>
              <a:t>Elige buenos fondos para presentaciones.</a:t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1800">
              <a:solidFill>
                <a:srgbClr val="741B47"/>
              </a:solidFill>
            </a:endParaRPr>
          </a:p>
        </p:txBody>
      </p:sp>
      <p:sp>
        <p:nvSpPr>
          <p:cNvPr id="204" name="Google Shape;204;p23"/>
          <p:cNvSpPr/>
          <p:nvPr/>
        </p:nvSpPr>
        <p:spPr>
          <a:xfrm>
            <a:off x="8194800" y="4647275"/>
            <a:ext cx="7044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11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grpSp>
        <p:nvGrpSpPr>
          <p:cNvPr id="205" name="Google Shape;205;p23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206" name="Google Shape;206;p23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07" name="Google Shape;207;p23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08" name="Google Shape;208;p23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24"/>
          <p:cNvSpPr txBox="1"/>
          <p:nvPr>
            <p:ph type="title"/>
          </p:nvPr>
        </p:nvSpPr>
        <p:spPr>
          <a:xfrm>
            <a:off x="1854625" y="3112138"/>
            <a:ext cx="4779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USO DE IMÁGENES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rgbClr val="741B47"/>
              </a:solidFill>
            </a:endParaRPr>
          </a:p>
        </p:txBody>
      </p:sp>
      <p:sp>
        <p:nvSpPr>
          <p:cNvPr id="214" name="Google Shape;214;p24"/>
          <p:cNvSpPr txBox="1"/>
          <p:nvPr/>
        </p:nvSpPr>
        <p:spPr>
          <a:xfrm>
            <a:off x="1894725" y="3684850"/>
            <a:ext cx="6906300" cy="891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Una buena imagen en tu presentación, vale más que mil palabras.</a:t>
            </a:r>
            <a:endParaRPr sz="18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Utiliza buenos temas para presentaciones.</a:t>
            </a:r>
            <a:endParaRPr sz="1800">
              <a:solidFill>
                <a:srgbClr val="741B47"/>
              </a:solidFill>
            </a:endParaRPr>
          </a:p>
        </p:txBody>
      </p:sp>
      <p:pic>
        <p:nvPicPr>
          <p:cNvPr descr="tuscany-grape-field-nature-51947-large.jpeg" id="215" name="Google Shape;215;p24"/>
          <p:cNvPicPr preferRelativeResize="0"/>
          <p:nvPr/>
        </p:nvPicPr>
        <p:blipFill rotWithShape="1">
          <a:blip r:embed="rId3">
            <a:alphaModFix/>
          </a:blip>
          <a:srcRect b="26842" l="0" r="0" t="26846"/>
          <a:stretch/>
        </p:blipFill>
        <p:spPr>
          <a:xfrm>
            <a:off x="581025" y="0"/>
            <a:ext cx="8562975" cy="2900150"/>
          </a:xfrm>
          <a:prstGeom prst="rect">
            <a:avLst/>
          </a:prstGeom>
          <a:noFill/>
          <a:ln>
            <a:noFill/>
          </a:ln>
        </p:spPr>
      </p:pic>
      <p:sp>
        <p:nvSpPr>
          <p:cNvPr id="216" name="Google Shape;216;p24"/>
          <p:cNvSpPr/>
          <p:nvPr/>
        </p:nvSpPr>
        <p:spPr>
          <a:xfrm>
            <a:off x="8142050" y="4647275"/>
            <a:ext cx="7569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12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217" name="Google Shape;217;p24"/>
          <p:cNvPicPr preferRelativeResize="0"/>
          <p:nvPr/>
        </p:nvPicPr>
        <p:blipFill>
          <a:blip r:embed="rId4">
            <a:alphaModFix amt="80000"/>
          </a:blip>
          <a:stretch>
            <a:fillRect/>
          </a:stretch>
        </p:blipFill>
        <p:spPr>
          <a:xfrm>
            <a:off x="1894721" y="2021400"/>
            <a:ext cx="856975" cy="67872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18" name="Google Shape;218;p24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219" name="Google Shape;219;p24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20" name="Google Shape;220;p24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21" name="Google Shape;221;p24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FOTO1.jpg" id="226" name="Google Shape;226;p2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0" y="-75"/>
            <a:ext cx="9143999" cy="5143503"/>
          </a:xfrm>
          <a:prstGeom prst="rect">
            <a:avLst/>
          </a:prstGeom>
          <a:noFill/>
          <a:ln>
            <a:noFill/>
          </a:ln>
        </p:spPr>
      </p:pic>
      <p:sp>
        <p:nvSpPr>
          <p:cNvPr id="227" name="Google Shape;227;p25"/>
          <p:cNvSpPr/>
          <p:nvPr/>
        </p:nvSpPr>
        <p:spPr>
          <a:xfrm>
            <a:off x="0" y="301375"/>
            <a:ext cx="9144000" cy="7452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8" name="Google Shape;228;p25"/>
          <p:cNvSpPr txBox="1"/>
          <p:nvPr/>
        </p:nvSpPr>
        <p:spPr>
          <a:xfrm>
            <a:off x="1423525" y="301375"/>
            <a:ext cx="5911800" cy="996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>
                <a:solidFill>
                  <a:srgbClr val="741B47"/>
                </a:solidFill>
              </a:rPr>
              <a:t>Con una buena imagen puedes explicar un concepto complejo de una forma sencilla.</a:t>
            </a:r>
            <a:endParaRPr sz="1800">
              <a:solidFill>
                <a:srgbClr val="741B47"/>
              </a:solidFill>
            </a:endParaRPr>
          </a:p>
        </p:txBody>
      </p:sp>
      <p:grpSp>
        <p:nvGrpSpPr>
          <p:cNvPr id="229" name="Google Shape;229;p25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230" name="Google Shape;230;p25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31" name="Google Shape;231;p25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32" name="Google Shape;232;p25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26"/>
          <p:cNvSpPr txBox="1"/>
          <p:nvPr>
            <p:ph type="title"/>
          </p:nvPr>
        </p:nvSpPr>
        <p:spPr>
          <a:xfrm>
            <a:off x="1368850" y="1548813"/>
            <a:ext cx="4779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USO DE TABLAS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rgbClr val="741B47"/>
              </a:solidFill>
            </a:endParaRPr>
          </a:p>
        </p:txBody>
      </p:sp>
      <p:sp>
        <p:nvSpPr>
          <p:cNvPr id="238" name="Google Shape;238;p26"/>
          <p:cNvSpPr txBox="1"/>
          <p:nvPr/>
        </p:nvSpPr>
        <p:spPr>
          <a:xfrm>
            <a:off x="1408950" y="2227525"/>
            <a:ext cx="7220700" cy="16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Las tablas son muy útiles a la hora de mostrar información ordenada.</a:t>
            </a:r>
            <a:endParaRPr sz="1800">
              <a:solidFill>
                <a:srgbClr val="741B47"/>
              </a:solidFill>
            </a:endParaRPr>
          </a:p>
        </p:txBody>
      </p:sp>
      <p:sp>
        <p:nvSpPr>
          <p:cNvPr id="239" name="Google Shape;239;p26"/>
          <p:cNvSpPr/>
          <p:nvPr/>
        </p:nvSpPr>
        <p:spPr>
          <a:xfrm>
            <a:off x="8133350" y="4647275"/>
            <a:ext cx="7656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14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graphicFrame>
        <p:nvGraphicFramePr>
          <p:cNvPr id="240" name="Google Shape;240;p26"/>
          <p:cNvGraphicFramePr/>
          <p:nvPr/>
        </p:nvGraphicFramePr>
        <p:xfrm>
          <a:off x="1472975" y="721525"/>
          <a:ext cx="3000000" cy="3000000"/>
        </p:xfrm>
        <a:graphic>
          <a:graphicData uri="http://schemas.openxmlformats.org/drawingml/2006/table">
            <a:tbl>
              <a:tblPr>
                <a:noFill/>
                <a:tableStyleId>{CEEFDF54-267D-4059-B80A-329E35DBF608}</a:tableStyleId>
              </a:tblPr>
              <a:tblGrid>
                <a:gridCol w="382850"/>
                <a:gridCol w="382850"/>
              </a:tblGrid>
              <a:tr h="31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31935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19050">
                      <a:solidFill>
                        <a:srgbClr val="741B47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aphicFrame>
        <p:nvGraphicFramePr>
          <p:cNvPr id="241" name="Google Shape;241;p26"/>
          <p:cNvGraphicFramePr/>
          <p:nvPr/>
        </p:nvGraphicFramePr>
        <p:xfrm>
          <a:off x="1539650" y="2844363"/>
          <a:ext cx="3000000" cy="3000000"/>
        </p:xfrm>
        <a:graphic>
          <a:graphicData uri="http://schemas.openxmlformats.org/drawingml/2006/table">
            <a:tbl>
              <a:tblPr>
                <a:noFill/>
                <a:tableStyleId>{CEEFDF54-267D-4059-B80A-329E35DBF608}</a:tableStyleId>
              </a:tblPr>
              <a:tblGrid>
                <a:gridCol w="1328175"/>
                <a:gridCol w="1913600"/>
                <a:gridCol w="1582250"/>
                <a:gridCol w="1328125"/>
              </a:tblGrid>
              <a:tr h="5445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solidFill>
                          <a:srgbClr val="1F497D"/>
                        </a:solidFill>
                        <a:latin typeface="Courier New"/>
                        <a:ea typeface="Courier New"/>
                        <a:cs typeface="Courier New"/>
                        <a:sym typeface="Courier New"/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900">
                          <a:solidFill>
                            <a:srgbClr val="1F497D"/>
                          </a:solidFill>
                        </a:rPr>
                        <a:t>CAPITAL</a:t>
                      </a:r>
                      <a:endParaRPr sz="9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5A6BD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900">
                          <a:solidFill>
                            <a:srgbClr val="1F497D"/>
                          </a:solidFill>
                        </a:rPr>
                        <a:t>HABITANTES</a:t>
                      </a:r>
                      <a:endParaRPr sz="900">
                        <a:solidFill>
                          <a:srgbClr val="1F497D"/>
                        </a:solidFill>
                      </a:endParaRPr>
                    </a:p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n-GB" sz="700">
                          <a:solidFill>
                            <a:srgbClr val="1F497D"/>
                          </a:solidFill>
                        </a:rPr>
                        <a:t>(MILLONES)</a:t>
                      </a:r>
                      <a:endParaRPr sz="7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5A6BD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Clr>
                          <a:schemeClr val="dk1"/>
                        </a:buClr>
                        <a:buSzPts val="1100"/>
                        <a:buFont typeface="Arial"/>
                        <a:buNone/>
                      </a:pPr>
                      <a:r>
                        <a:rPr lang="en-GB" sz="900">
                          <a:solidFill>
                            <a:srgbClr val="1F497D"/>
                          </a:solidFill>
                        </a:rPr>
                        <a:t>MONEDA</a:t>
                      </a:r>
                      <a:endParaRPr sz="9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5A6BD"/>
                    </a:solidFill>
                  </a:tcPr>
                </a:tc>
              </a:tr>
              <a:tr h="44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900">
                          <a:solidFill>
                            <a:srgbClr val="FFFFFF"/>
                          </a:solidFill>
                        </a:rPr>
                        <a:t>MEXICO</a:t>
                      </a:r>
                      <a:endParaRPr sz="900">
                        <a:solidFill>
                          <a:srgbClr val="FFFFFF"/>
                        </a:solidFill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4D7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CIUDAD DE MEJICO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122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PESO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900">
                          <a:solidFill>
                            <a:srgbClr val="FFFFFF"/>
                          </a:solidFill>
                        </a:rPr>
                        <a:t>U.S.A</a:t>
                      </a:r>
                      <a:endParaRPr sz="900">
                        <a:solidFill>
                          <a:srgbClr val="FFFFFF"/>
                        </a:solidFill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4D7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WASHINGTON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270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DOLAR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4677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900">
                          <a:solidFill>
                            <a:srgbClr val="FFFFFF"/>
                          </a:solidFill>
                        </a:rPr>
                        <a:t>ALEMANIA</a:t>
                      </a:r>
                      <a:endParaRPr sz="900">
                        <a:solidFill>
                          <a:srgbClr val="FFFFFF"/>
                        </a:solidFill>
                      </a:endParaRPr>
                    </a:p>
                  </a:txBody>
                  <a:tcPr marT="91425" marB="91425" marR="91425" marL="91425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A64D7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BERLIN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82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-GB" sz="800">
                          <a:solidFill>
                            <a:srgbClr val="1F497D"/>
                          </a:solidFill>
                        </a:rPr>
                        <a:t>EURO</a:t>
                      </a:r>
                      <a:endParaRPr sz="800">
                        <a:solidFill>
                          <a:srgbClr val="1F497D"/>
                        </a:solidFill>
                      </a:endParaRPr>
                    </a:p>
                  </a:txBody>
                  <a:tcPr marT="91425" marB="91425" marR="91425" marL="91425" anchor="ctr">
                    <a:lnL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D9D9D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pSp>
        <p:nvGrpSpPr>
          <p:cNvPr id="242" name="Google Shape;242;p26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243" name="Google Shape;243;p26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44" name="Google Shape;244;p26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45" name="Google Shape;245;p2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27"/>
          <p:cNvSpPr txBox="1"/>
          <p:nvPr>
            <p:ph type="title"/>
          </p:nvPr>
        </p:nvSpPr>
        <p:spPr>
          <a:xfrm>
            <a:off x="1285875" y="2100263"/>
            <a:ext cx="4779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USO DE GRÁFICOS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rgbClr val="741B47"/>
              </a:solidFill>
            </a:endParaRPr>
          </a:p>
        </p:txBody>
      </p:sp>
      <p:sp>
        <p:nvSpPr>
          <p:cNvPr id="251" name="Google Shape;251;p27"/>
          <p:cNvSpPr txBox="1"/>
          <p:nvPr/>
        </p:nvSpPr>
        <p:spPr>
          <a:xfrm>
            <a:off x="1285875" y="2778975"/>
            <a:ext cx="3667200" cy="1374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Los gráficos ayudan a entender las relaciones entre los valores numéricos.</a:t>
            </a:r>
            <a:endParaRPr sz="1800">
              <a:solidFill>
                <a:srgbClr val="741B47"/>
              </a:solidFill>
            </a:endParaRPr>
          </a:p>
        </p:txBody>
      </p:sp>
      <p:sp>
        <p:nvSpPr>
          <p:cNvPr id="252" name="Google Shape;252;p27"/>
          <p:cNvSpPr/>
          <p:nvPr/>
        </p:nvSpPr>
        <p:spPr>
          <a:xfrm>
            <a:off x="8163150" y="4647275"/>
            <a:ext cx="7359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15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253" name="Google Shape;253;p27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427800" y="990225"/>
            <a:ext cx="1004050" cy="1004050"/>
          </a:xfrm>
          <a:prstGeom prst="rect">
            <a:avLst/>
          </a:prstGeom>
          <a:noFill/>
          <a:ln>
            <a:noFill/>
          </a:ln>
        </p:spPr>
      </p:pic>
      <p:pic>
        <p:nvPicPr>
          <p:cNvPr id="254" name="Google Shape;254;p27" title="Points scored"/>
          <p:cNvPicPr preferRelativeResize="0"/>
          <p:nvPr/>
        </p:nvPicPr>
        <p:blipFill rotWithShape="1">
          <a:blip r:embed="rId4">
            <a:alphaModFix/>
          </a:blip>
          <a:srcRect b="0" l="0" r="3203" t="0"/>
          <a:stretch/>
        </p:blipFill>
        <p:spPr>
          <a:xfrm>
            <a:off x="5117525" y="1403500"/>
            <a:ext cx="4026476" cy="257222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55" name="Google Shape;255;p27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256" name="Google Shape;256;p27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57" name="Google Shape;257;p27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58" name="Google Shape;258;p27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p28"/>
          <p:cNvSpPr/>
          <p:nvPr/>
        </p:nvSpPr>
        <p:spPr>
          <a:xfrm>
            <a:off x="8184250" y="4647275"/>
            <a:ext cx="7149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16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264" name="Google Shape;264;p28" title="Points scored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821700" y="874953"/>
            <a:ext cx="5500575" cy="3401200"/>
          </a:xfrm>
          <a:prstGeom prst="rect">
            <a:avLst/>
          </a:prstGeom>
          <a:noFill/>
          <a:ln>
            <a:noFill/>
          </a:ln>
        </p:spPr>
      </p:pic>
      <p:sp>
        <p:nvSpPr>
          <p:cNvPr id="265" name="Google Shape;265;p28"/>
          <p:cNvSpPr txBox="1"/>
          <p:nvPr/>
        </p:nvSpPr>
        <p:spPr>
          <a:xfrm>
            <a:off x="2507725" y="4067675"/>
            <a:ext cx="5500500" cy="57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741B47"/>
                </a:solidFill>
              </a:rPr>
              <a:t>Puedes insertar gráficos desde </a:t>
            </a:r>
            <a:r>
              <a:rPr lang="en-GB" u="sng">
                <a:solidFill>
                  <a:srgbClr val="741B47"/>
                </a:solidFill>
                <a:hlinkClick r:id="rId4"/>
              </a:rPr>
              <a:t>Google Sheets </a:t>
            </a:r>
            <a:endParaRPr>
              <a:solidFill>
                <a:srgbClr val="741B47"/>
              </a:solidFill>
            </a:endParaRPr>
          </a:p>
        </p:txBody>
      </p:sp>
      <p:pic>
        <p:nvPicPr>
          <p:cNvPr id="266" name="Google Shape;266;p28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2187125" y="4220988"/>
            <a:ext cx="272975" cy="2729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267" name="Google Shape;267;p28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268" name="Google Shape;268;p28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69" name="Google Shape;269;p28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70" name="Google Shape;270;p28"/>
            <p:cNvPicPr preferRelativeResize="0"/>
            <p:nvPr/>
          </p:nvPicPr>
          <p:blipFill>
            <a:blip r:embed="rId7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29"/>
          <p:cNvSpPr txBox="1"/>
          <p:nvPr>
            <p:ph type="title"/>
          </p:nvPr>
        </p:nvSpPr>
        <p:spPr>
          <a:xfrm>
            <a:off x="1130725" y="1801763"/>
            <a:ext cx="4779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DIAGRAMAS DE FLUJO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rgbClr val="741B47"/>
              </a:solidFill>
            </a:endParaRPr>
          </a:p>
        </p:txBody>
      </p:sp>
      <p:sp>
        <p:nvSpPr>
          <p:cNvPr id="276" name="Google Shape;276;p29"/>
          <p:cNvSpPr txBox="1"/>
          <p:nvPr/>
        </p:nvSpPr>
        <p:spPr>
          <a:xfrm>
            <a:off x="1170825" y="2480475"/>
            <a:ext cx="4383900" cy="16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Los diagramas de flujo se utilizan para representar de forma gráfica, el flujo o secuencia de rutinas simples.</a:t>
            </a:r>
            <a:endParaRPr sz="1800">
              <a:solidFill>
                <a:srgbClr val="741B47"/>
              </a:solidFill>
            </a:endParaRPr>
          </a:p>
        </p:txBody>
      </p:sp>
      <p:pic>
        <p:nvPicPr>
          <p:cNvPr id="277" name="Google Shape;277;p29"/>
          <p:cNvPicPr preferRelativeResize="0"/>
          <p:nvPr/>
        </p:nvPicPr>
        <p:blipFill>
          <a:blip r:embed="rId3">
            <a:alphaModFix amt="60000"/>
          </a:blip>
          <a:stretch>
            <a:fillRect/>
          </a:stretch>
        </p:blipFill>
        <p:spPr>
          <a:xfrm>
            <a:off x="1275600" y="801400"/>
            <a:ext cx="847800" cy="847800"/>
          </a:xfrm>
          <a:prstGeom prst="rect">
            <a:avLst/>
          </a:prstGeom>
          <a:noFill/>
          <a:ln>
            <a:noFill/>
          </a:ln>
        </p:spPr>
      </p:pic>
      <p:sp>
        <p:nvSpPr>
          <p:cNvPr id="278" name="Google Shape;278;p29"/>
          <p:cNvSpPr/>
          <p:nvPr/>
        </p:nvSpPr>
        <p:spPr>
          <a:xfrm>
            <a:off x="8152600" y="4647275"/>
            <a:ext cx="7464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17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279" name="Google Shape;279;p2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6193250" y="1298900"/>
            <a:ext cx="2503000" cy="2127550"/>
          </a:xfrm>
          <a:prstGeom prst="rect">
            <a:avLst/>
          </a:prstGeom>
          <a:noFill/>
          <a:ln>
            <a:noFill/>
          </a:ln>
        </p:spPr>
      </p:pic>
      <p:sp>
        <p:nvSpPr>
          <p:cNvPr id="280" name="Google Shape;280;p29"/>
          <p:cNvSpPr/>
          <p:nvPr/>
        </p:nvSpPr>
        <p:spPr>
          <a:xfrm>
            <a:off x="5830900" y="868075"/>
            <a:ext cx="3068100" cy="2989200"/>
          </a:xfrm>
          <a:prstGeom prst="ellipse">
            <a:avLst/>
          </a:prstGeom>
          <a:noFill/>
          <a:ln cap="flat" cmpd="sng" w="38100">
            <a:solidFill>
              <a:srgbClr val="741B47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81" name="Google Shape;281;p29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282" name="Google Shape;282;p29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283" name="Google Shape;283;p29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284" name="Google Shape;284;p29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MAPA.jpg" id="289" name="Google Shape;289;p30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0" y="0"/>
            <a:ext cx="9144003" cy="5143501"/>
          </a:xfrm>
          <a:prstGeom prst="rect">
            <a:avLst/>
          </a:prstGeom>
          <a:noFill/>
          <a:ln>
            <a:noFill/>
          </a:ln>
        </p:spPr>
      </p:pic>
      <p:sp>
        <p:nvSpPr>
          <p:cNvPr id="290" name="Google Shape;290;p30"/>
          <p:cNvSpPr txBox="1"/>
          <p:nvPr>
            <p:ph type="title"/>
          </p:nvPr>
        </p:nvSpPr>
        <p:spPr>
          <a:xfrm>
            <a:off x="311575" y="3696213"/>
            <a:ext cx="4779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EFEFEF"/>
                </a:solidFill>
              </a:rPr>
              <a:t>MAPAS</a:t>
            </a:r>
            <a:endParaRPr sz="3000">
              <a:solidFill>
                <a:srgbClr val="EFEFEF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rgbClr val="434343"/>
              </a:solidFill>
            </a:endParaRPr>
          </a:p>
        </p:txBody>
      </p:sp>
      <p:pic>
        <p:nvPicPr>
          <p:cNvPr id="291" name="Google Shape;291;p30"/>
          <p:cNvPicPr preferRelativeResize="0"/>
          <p:nvPr/>
        </p:nvPicPr>
        <p:blipFill>
          <a:blip r:embed="rId4">
            <a:alphaModFix amt="80000"/>
          </a:blip>
          <a:stretch>
            <a:fillRect/>
          </a:stretch>
        </p:blipFill>
        <p:spPr>
          <a:xfrm>
            <a:off x="520775" y="2612250"/>
            <a:ext cx="1083975" cy="1083975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5" name="Shape 2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6" name="Google Shape;296;p31"/>
          <p:cNvSpPr txBox="1"/>
          <p:nvPr>
            <p:ph type="title"/>
          </p:nvPr>
        </p:nvSpPr>
        <p:spPr>
          <a:xfrm>
            <a:off x="1790700" y="2094275"/>
            <a:ext cx="7353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PRESENTACIONES DE TECNOLOGÍA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rgbClr val="741B47"/>
              </a:solidFill>
            </a:endParaRPr>
          </a:p>
        </p:txBody>
      </p:sp>
      <p:sp>
        <p:nvSpPr>
          <p:cNvPr id="297" name="Google Shape;297;p31"/>
          <p:cNvSpPr txBox="1"/>
          <p:nvPr/>
        </p:nvSpPr>
        <p:spPr>
          <a:xfrm>
            <a:off x="1828871" y="2772975"/>
            <a:ext cx="6791100" cy="16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A continuación te proporcionamos una serie de plantillas para tus presentaciones de Apps o webs.</a:t>
            </a:r>
            <a:endParaRPr sz="1800">
              <a:solidFill>
                <a:srgbClr val="741B47"/>
              </a:solidFill>
            </a:endParaRPr>
          </a:p>
        </p:txBody>
      </p:sp>
      <p:sp>
        <p:nvSpPr>
          <p:cNvPr id="298" name="Google Shape;298;p31"/>
          <p:cNvSpPr/>
          <p:nvPr/>
        </p:nvSpPr>
        <p:spPr>
          <a:xfrm>
            <a:off x="8142050" y="4647275"/>
            <a:ext cx="7569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19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299" name="Google Shape;299;p31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828880" y="946686"/>
            <a:ext cx="1147592" cy="1147592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00" name="Google Shape;300;p31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301" name="Google Shape;301;p31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02" name="Google Shape;302;p31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03" name="Google Shape;303;p31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7" name="Shape 3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8" name="Google Shape;308;p32"/>
          <p:cNvSpPr/>
          <p:nvPr/>
        </p:nvSpPr>
        <p:spPr>
          <a:xfrm>
            <a:off x="8152600" y="4647275"/>
            <a:ext cx="7464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20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grpSp>
        <p:nvGrpSpPr>
          <p:cNvPr id="309" name="Google Shape;309;p32"/>
          <p:cNvGrpSpPr/>
          <p:nvPr/>
        </p:nvGrpSpPr>
        <p:grpSpPr>
          <a:xfrm>
            <a:off x="1255207" y="1445361"/>
            <a:ext cx="1476835" cy="2846070"/>
            <a:chOff x="1255207" y="1445361"/>
            <a:chExt cx="1476835" cy="2846070"/>
          </a:xfrm>
        </p:grpSpPr>
        <p:pic>
          <p:nvPicPr>
            <p:cNvPr descr="iphone.png" id="310" name="Google Shape;310;p32"/>
            <p:cNvPicPr preferRelativeResize="0"/>
            <p:nvPr/>
          </p:nvPicPr>
          <p:blipFill rotWithShape="1">
            <a:blip r:embed="rId3">
              <a:alphaModFix/>
            </a:blip>
            <a:srcRect b="0" l="23820" r="52787" t="0"/>
            <a:stretch/>
          </p:blipFill>
          <p:spPr>
            <a:xfrm>
              <a:off x="1255207" y="1445361"/>
              <a:ext cx="1476835" cy="2846070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fondos-para-presentaciones-tecnológicas.jpg" id="311" name="Google Shape;311;p32"/>
            <p:cNvPicPr preferRelativeResize="0"/>
            <p:nvPr/>
          </p:nvPicPr>
          <p:blipFill rotWithShape="1">
            <a:blip r:embed="rId4">
              <a:alphaModFix/>
            </a:blip>
            <a:srcRect b="0" l="18346" r="18346" t="0"/>
            <a:stretch/>
          </p:blipFill>
          <p:spPr>
            <a:xfrm>
              <a:off x="1392842" y="1894370"/>
              <a:ext cx="1230435" cy="1943601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312" name="Google Shape;312;p32"/>
          <p:cNvSpPr txBox="1"/>
          <p:nvPr/>
        </p:nvSpPr>
        <p:spPr>
          <a:xfrm>
            <a:off x="3082300" y="2328688"/>
            <a:ext cx="5588100" cy="1079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Presenta tu App, utilizando esta plantilla.</a:t>
            </a:r>
            <a:endParaRPr sz="18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t/>
            </a:r>
            <a:endParaRPr sz="9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Puedes modificar la fotografía o introducir un texto.</a:t>
            </a:r>
            <a:endParaRPr sz="1800">
              <a:solidFill>
                <a:srgbClr val="741B47"/>
              </a:solidFill>
            </a:endParaRPr>
          </a:p>
        </p:txBody>
      </p:sp>
      <p:pic>
        <p:nvPicPr>
          <p:cNvPr id="313" name="Google Shape;313;p32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3451488" y="299375"/>
            <a:ext cx="2698225" cy="107930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14" name="Google Shape;314;p32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315" name="Google Shape;315;p32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16" name="Google Shape;316;p32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7" name="Google Shape;317;p32"/>
            <p:cNvPicPr preferRelativeResize="0"/>
            <p:nvPr/>
          </p:nvPicPr>
          <p:blipFill>
            <a:blip r:embed="rId7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p33"/>
          <p:cNvSpPr/>
          <p:nvPr/>
        </p:nvSpPr>
        <p:spPr>
          <a:xfrm>
            <a:off x="8152600" y="4647275"/>
            <a:ext cx="7464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21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sp>
        <p:nvSpPr>
          <p:cNvPr id="323" name="Google Shape;323;p33"/>
          <p:cNvSpPr txBox="1"/>
          <p:nvPr/>
        </p:nvSpPr>
        <p:spPr>
          <a:xfrm>
            <a:off x="3044200" y="2468925"/>
            <a:ext cx="5855100" cy="16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Presenta tu App, utilizando esta plantilla.</a:t>
            </a:r>
            <a:endParaRPr sz="18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t/>
            </a:r>
            <a:endParaRPr sz="9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Puedes modificar la fotografía o introducir un texto.</a:t>
            </a:r>
            <a:endParaRPr sz="1800">
              <a:solidFill>
                <a:srgbClr val="741B47"/>
              </a:solidFill>
            </a:endParaRPr>
          </a:p>
        </p:txBody>
      </p:sp>
      <p:pic>
        <p:nvPicPr>
          <p:cNvPr id="324" name="Google Shape;324;p33"/>
          <p:cNvPicPr preferRelativeResize="0"/>
          <p:nvPr/>
        </p:nvPicPr>
        <p:blipFill>
          <a:blip r:embed="rId3">
            <a:alphaModFix amt="80000"/>
          </a:blip>
          <a:stretch>
            <a:fillRect/>
          </a:stretch>
        </p:blipFill>
        <p:spPr>
          <a:xfrm>
            <a:off x="3881150" y="245850"/>
            <a:ext cx="1529635" cy="1424850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25" name="Google Shape;325;p33"/>
          <p:cNvGrpSpPr/>
          <p:nvPr/>
        </p:nvGrpSpPr>
        <p:grpSpPr>
          <a:xfrm>
            <a:off x="1333069" y="1670708"/>
            <a:ext cx="1346717" cy="2838298"/>
            <a:chOff x="1333069" y="1670708"/>
            <a:chExt cx="1346717" cy="2838298"/>
          </a:xfrm>
        </p:grpSpPr>
        <p:pic>
          <p:nvPicPr>
            <p:cNvPr descr="iphone.png" id="326" name="Google Shape;326;p33"/>
            <p:cNvPicPr preferRelativeResize="0"/>
            <p:nvPr/>
          </p:nvPicPr>
          <p:blipFill rotWithShape="1">
            <a:blip r:embed="rId4">
              <a:alphaModFix/>
            </a:blip>
            <a:srcRect b="0" l="76275" r="0" t="0"/>
            <a:stretch/>
          </p:blipFill>
          <p:spPr>
            <a:xfrm>
              <a:off x="1333069" y="1670708"/>
              <a:ext cx="1346717" cy="2838298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descr="fondos-para-presentaciones-tecnológicas.jpg" id="327" name="Google Shape;327;p33"/>
            <p:cNvPicPr preferRelativeResize="0"/>
            <p:nvPr/>
          </p:nvPicPr>
          <p:blipFill rotWithShape="1">
            <a:blip r:embed="rId5">
              <a:alphaModFix/>
            </a:blip>
            <a:srcRect b="0" l="18950" r="18956" t="0"/>
            <a:stretch/>
          </p:blipFill>
          <p:spPr>
            <a:xfrm>
              <a:off x="1385849" y="2023881"/>
              <a:ext cx="1258098" cy="2026122"/>
            </a:xfrm>
            <a:prstGeom prst="rect">
              <a:avLst/>
            </a:prstGeom>
            <a:noFill/>
            <a:ln>
              <a:noFill/>
            </a:ln>
          </p:spPr>
        </p:pic>
      </p:grpSp>
      <p:grpSp>
        <p:nvGrpSpPr>
          <p:cNvPr id="328" name="Google Shape;328;p33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329" name="Google Shape;329;p33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30" name="Google Shape;330;p33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31" name="Google Shape;331;p33"/>
            <p:cNvPicPr preferRelativeResize="0"/>
            <p:nvPr/>
          </p:nvPicPr>
          <p:blipFill>
            <a:blip r:embed="rId7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p34"/>
          <p:cNvSpPr/>
          <p:nvPr/>
        </p:nvSpPr>
        <p:spPr>
          <a:xfrm>
            <a:off x="8173700" y="4647275"/>
            <a:ext cx="7254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22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sp>
        <p:nvSpPr>
          <p:cNvPr id="337" name="Google Shape;337;p34"/>
          <p:cNvSpPr txBox="1"/>
          <p:nvPr/>
        </p:nvSpPr>
        <p:spPr>
          <a:xfrm>
            <a:off x="3625225" y="2765475"/>
            <a:ext cx="5410200" cy="1607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Presenta tu Web utilizando esta plantilla.</a:t>
            </a:r>
            <a:endParaRPr sz="18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t/>
            </a:r>
            <a:endParaRPr sz="9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Puedes modificar la fotografía o introducir un texto.</a:t>
            </a:r>
            <a:endParaRPr sz="1800">
              <a:solidFill>
                <a:srgbClr val="741B47"/>
              </a:solidFill>
            </a:endParaRPr>
          </a:p>
        </p:txBody>
      </p:sp>
      <p:pic>
        <p:nvPicPr>
          <p:cNvPr descr="Fondo-para-presentaciones-tecnológica.png" id="338" name="Google Shape;338;p34"/>
          <p:cNvPicPr preferRelativeResize="0"/>
          <p:nvPr/>
        </p:nvPicPr>
        <p:blipFill rotWithShape="1">
          <a:blip r:embed="rId3">
            <a:alphaModFix/>
          </a:blip>
          <a:srcRect b="89" l="0" r="0" t="89"/>
          <a:stretch/>
        </p:blipFill>
        <p:spPr>
          <a:xfrm>
            <a:off x="1161800" y="2565450"/>
            <a:ext cx="2272222" cy="1607100"/>
          </a:xfrm>
          <a:prstGeom prst="rect">
            <a:avLst/>
          </a:prstGeom>
          <a:noFill/>
          <a:ln>
            <a:noFill/>
          </a:ln>
        </p:spPr>
      </p:pic>
      <p:sp>
        <p:nvSpPr>
          <p:cNvPr id="339" name="Google Shape;339;p34"/>
          <p:cNvSpPr txBox="1"/>
          <p:nvPr/>
        </p:nvSpPr>
        <p:spPr>
          <a:xfrm>
            <a:off x="1366261" y="3125550"/>
            <a:ext cx="1863300" cy="48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FFFFFF"/>
                </a:solidFill>
                <a:latin typeface="Courier New"/>
                <a:ea typeface="Courier New"/>
                <a:cs typeface="Courier New"/>
                <a:sym typeface="Courier New"/>
              </a:rPr>
              <a:t>www.slidespower.com</a:t>
            </a:r>
            <a:endParaRPr sz="1100">
              <a:solidFill>
                <a:srgbClr val="FFFFFF"/>
              </a:solidFill>
              <a:latin typeface="Courier New"/>
              <a:ea typeface="Courier New"/>
              <a:cs typeface="Courier New"/>
              <a:sym typeface="Courier New"/>
            </a:endParaRPr>
          </a:p>
        </p:txBody>
      </p:sp>
      <p:pic>
        <p:nvPicPr>
          <p:cNvPr id="340" name="Google Shape;340;p34"/>
          <p:cNvPicPr preferRelativeResize="0"/>
          <p:nvPr/>
        </p:nvPicPr>
        <p:blipFill>
          <a:blip r:embed="rId4">
            <a:alphaModFix amt="90000"/>
          </a:blip>
          <a:stretch>
            <a:fillRect/>
          </a:stretch>
        </p:blipFill>
        <p:spPr>
          <a:xfrm>
            <a:off x="4089375" y="495225"/>
            <a:ext cx="1263675" cy="1263675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341" name="Google Shape;341;p34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342" name="Google Shape;342;p34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43" name="Google Shape;343;p34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44" name="Google Shape;344;p34"/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p35"/>
          <p:cNvSpPr txBox="1"/>
          <p:nvPr>
            <p:ph type="title"/>
          </p:nvPr>
        </p:nvSpPr>
        <p:spPr>
          <a:xfrm>
            <a:off x="1128475" y="418900"/>
            <a:ext cx="77223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3000">
                <a:solidFill>
                  <a:srgbClr val="741B47"/>
                </a:solidFill>
              </a:rPr>
              <a:t>CONCLUSIONES</a:t>
            </a:r>
            <a:endParaRPr sz="30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3000">
              <a:solidFill>
                <a:srgbClr val="741B47"/>
              </a:solidFill>
            </a:endParaRPr>
          </a:p>
        </p:txBody>
      </p:sp>
      <p:sp>
        <p:nvSpPr>
          <p:cNvPr id="350" name="Google Shape;350;p35"/>
          <p:cNvSpPr txBox="1"/>
          <p:nvPr/>
        </p:nvSpPr>
        <p:spPr>
          <a:xfrm>
            <a:off x="1168575" y="991600"/>
            <a:ext cx="7722300" cy="812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Font typeface="Calibri"/>
              <a:buNone/>
            </a:pPr>
            <a:r>
              <a:rPr lang="en-GB" sz="1800">
                <a:solidFill>
                  <a:srgbClr val="741B47"/>
                </a:solidFill>
              </a:rPr>
              <a:t>Procederemos a realizar un resumen de los puntos principales tratados en la presentación.</a:t>
            </a:r>
            <a:endParaRPr sz="1800">
              <a:solidFill>
                <a:srgbClr val="741B47"/>
              </a:solidFill>
            </a:endParaRPr>
          </a:p>
        </p:txBody>
      </p:sp>
      <p:sp>
        <p:nvSpPr>
          <p:cNvPr id="351" name="Google Shape;351;p35"/>
          <p:cNvSpPr/>
          <p:nvPr/>
        </p:nvSpPr>
        <p:spPr>
          <a:xfrm>
            <a:off x="8173700" y="4647275"/>
            <a:ext cx="7254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23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sp>
        <p:nvSpPr>
          <p:cNvPr id="352" name="Google Shape;352;p35"/>
          <p:cNvSpPr txBox="1"/>
          <p:nvPr/>
        </p:nvSpPr>
        <p:spPr>
          <a:xfrm>
            <a:off x="1128475" y="2303675"/>
            <a:ext cx="1687200" cy="22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741B47"/>
                </a:solidFill>
              </a:rPr>
              <a:t>TIPO DE LETRA</a:t>
            </a:r>
            <a:endParaRPr b="1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1" sz="9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741B47"/>
                </a:solidFill>
              </a:rPr>
              <a:t>Es importante usar tipos de letra que se lean bien, sin ser en negrita. </a:t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741B47"/>
                </a:solidFill>
              </a:rPr>
              <a:t>Ejemplo: “ Impact”</a:t>
            </a:r>
            <a:endParaRPr>
              <a:solidFill>
                <a:srgbClr val="741B47"/>
              </a:solidFill>
            </a:endParaRPr>
          </a:p>
        </p:txBody>
      </p:sp>
      <p:sp>
        <p:nvSpPr>
          <p:cNvPr id="353" name="Google Shape;353;p35"/>
          <p:cNvSpPr txBox="1"/>
          <p:nvPr/>
        </p:nvSpPr>
        <p:spPr>
          <a:xfrm>
            <a:off x="3063182" y="2303675"/>
            <a:ext cx="1641300" cy="22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741B47"/>
                </a:solidFill>
              </a:rPr>
              <a:t>DISEÑO</a:t>
            </a:r>
            <a:endParaRPr b="1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1" sz="9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741B47"/>
                </a:solidFill>
              </a:rPr>
              <a:t>Una diapositiva bien diseñada es un medio ideal para transmitir con sencillez y claridad.</a:t>
            </a:r>
            <a:endParaRPr>
              <a:solidFill>
                <a:srgbClr val="741B47"/>
              </a:solidFill>
            </a:endParaRPr>
          </a:p>
        </p:txBody>
      </p:sp>
      <p:sp>
        <p:nvSpPr>
          <p:cNvPr id="354" name="Google Shape;354;p35"/>
          <p:cNvSpPr txBox="1"/>
          <p:nvPr/>
        </p:nvSpPr>
        <p:spPr>
          <a:xfrm>
            <a:off x="4952099" y="2303675"/>
            <a:ext cx="1723800" cy="22002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741B47"/>
                </a:solidFill>
              </a:rPr>
              <a:t>TIEMPO POR DIAPOSITIVA</a:t>
            </a:r>
            <a:endParaRPr b="1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1" sz="9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741B47"/>
                </a:solidFill>
              </a:rPr>
              <a:t>En una diapositiva de calidad el tiempo no debe superar los 30 segundos de exposición.</a:t>
            </a:r>
            <a:endParaRPr>
              <a:solidFill>
                <a:srgbClr val="741B47"/>
              </a:solidFill>
            </a:endParaRPr>
          </a:p>
        </p:txBody>
      </p:sp>
      <p:sp>
        <p:nvSpPr>
          <p:cNvPr id="355" name="Google Shape;355;p35"/>
          <p:cNvSpPr txBox="1"/>
          <p:nvPr/>
        </p:nvSpPr>
        <p:spPr>
          <a:xfrm>
            <a:off x="6923601" y="2303675"/>
            <a:ext cx="1975500" cy="234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>
                <a:solidFill>
                  <a:srgbClr val="741B47"/>
                </a:solidFill>
              </a:rPr>
              <a:t>PREPARACIÓN</a:t>
            </a:r>
            <a:endParaRPr b="1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t/>
            </a:r>
            <a:endParaRPr b="1" sz="9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Font typeface="Arial"/>
              <a:buNone/>
            </a:pPr>
            <a:r>
              <a:rPr lang="en-GB">
                <a:solidFill>
                  <a:srgbClr val="741B47"/>
                </a:solidFill>
              </a:rPr>
              <a:t>Por respeto a la audiencia, es imprescindible prepararse muy bien la presentación y procurar no  dejar nada a la improvisación.</a:t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741B47"/>
              </a:solidFill>
            </a:endParaRPr>
          </a:p>
        </p:txBody>
      </p:sp>
      <p:sp>
        <p:nvSpPr>
          <p:cNvPr id="356" name="Google Shape;356;p35"/>
          <p:cNvSpPr/>
          <p:nvPr/>
        </p:nvSpPr>
        <p:spPr>
          <a:xfrm>
            <a:off x="1128475" y="2202725"/>
            <a:ext cx="1366200" cy="100800"/>
          </a:xfrm>
          <a:prstGeom prst="rect">
            <a:avLst/>
          </a:prstGeom>
          <a:solidFill>
            <a:srgbClr val="6AA84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7" name="Google Shape;357;p35"/>
          <p:cNvSpPr/>
          <p:nvPr/>
        </p:nvSpPr>
        <p:spPr>
          <a:xfrm>
            <a:off x="3063182" y="2202725"/>
            <a:ext cx="1366200" cy="100800"/>
          </a:xfrm>
          <a:prstGeom prst="rect">
            <a:avLst/>
          </a:prstGeom>
          <a:solidFill>
            <a:srgbClr val="FF99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8" name="Google Shape;358;p35"/>
          <p:cNvSpPr/>
          <p:nvPr/>
        </p:nvSpPr>
        <p:spPr>
          <a:xfrm>
            <a:off x="4952099" y="2202725"/>
            <a:ext cx="1366200" cy="100800"/>
          </a:xfrm>
          <a:prstGeom prst="rect">
            <a:avLst/>
          </a:pr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9" name="Google Shape;359;p35"/>
          <p:cNvSpPr/>
          <p:nvPr/>
        </p:nvSpPr>
        <p:spPr>
          <a:xfrm>
            <a:off x="6923601" y="2202725"/>
            <a:ext cx="1366200" cy="100800"/>
          </a:xfrm>
          <a:prstGeom prst="rect">
            <a:avLst/>
          </a:prstGeom>
          <a:solidFill>
            <a:srgbClr val="8E7CC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0" name="Google Shape;360;p35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361" name="Google Shape;361;p35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62" name="Google Shape;362;p35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63" name="Google Shape;363;p35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7" name="Shape 3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descr="thank-you.png" id="368" name="Google Shape;368;p36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 rot="1494993">
            <a:off x="3484387" y="847573"/>
            <a:ext cx="3328628" cy="3448350"/>
          </a:xfrm>
          <a:prstGeom prst="rect">
            <a:avLst/>
          </a:prstGeom>
          <a:noFill/>
          <a:ln>
            <a:noFill/>
          </a:ln>
        </p:spPr>
      </p:pic>
      <p:sp>
        <p:nvSpPr>
          <p:cNvPr id="369" name="Google Shape;369;p36"/>
          <p:cNvSpPr/>
          <p:nvPr/>
        </p:nvSpPr>
        <p:spPr>
          <a:xfrm>
            <a:off x="8184250" y="4647275"/>
            <a:ext cx="7149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24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grpSp>
        <p:nvGrpSpPr>
          <p:cNvPr id="370" name="Google Shape;370;p36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371" name="Google Shape;371;p36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72" name="Google Shape;372;p36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73" name="Google Shape;373;p36"/>
            <p:cNvPicPr preferRelativeResize="0"/>
            <p:nvPr/>
          </p:nvPicPr>
          <p:blipFill>
            <a:blip r:embed="rId5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37"/>
          <p:cNvSpPr txBox="1"/>
          <p:nvPr/>
        </p:nvSpPr>
        <p:spPr>
          <a:xfrm>
            <a:off x="4492375" y="989100"/>
            <a:ext cx="4568700" cy="300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241300" lvl="0" marL="342900" rtl="0" algn="l"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600"/>
              <a:buChar char="•"/>
            </a:pPr>
            <a:r>
              <a:rPr lang="en-GB" sz="1600">
                <a:solidFill>
                  <a:srgbClr val="741B47"/>
                </a:solidFill>
              </a:rPr>
              <a:t>Google Images.</a:t>
            </a:r>
            <a:endParaRPr sz="1600">
              <a:solidFill>
                <a:srgbClr val="741B47"/>
              </a:solidFill>
            </a:endParaRPr>
          </a:p>
          <a:p>
            <a:pPr indent="-241300" lvl="0" marL="342900" rtl="0" algn="l"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600"/>
              <a:buChar char="•"/>
            </a:pPr>
            <a:r>
              <a:rPr lang="en-GB" sz="1600">
                <a:solidFill>
                  <a:srgbClr val="741B47"/>
                </a:solidFill>
              </a:rPr>
              <a:t>Prof. Reynel A. Llanes Belett.</a:t>
            </a:r>
            <a:endParaRPr sz="1600">
              <a:solidFill>
                <a:srgbClr val="741B47"/>
              </a:solidFill>
            </a:endParaRPr>
          </a:p>
          <a:p>
            <a:pPr indent="-241300" lvl="0" marL="342900" rtl="0" algn="l"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600"/>
              <a:buChar char="•"/>
            </a:pPr>
            <a:r>
              <a:rPr lang="en-GB" sz="1600">
                <a:solidFill>
                  <a:srgbClr val="741B47"/>
                </a:solidFill>
              </a:rPr>
              <a:t>Google Images.</a:t>
            </a:r>
            <a:endParaRPr sz="1600">
              <a:solidFill>
                <a:srgbClr val="741B47"/>
              </a:solidFill>
            </a:endParaRPr>
          </a:p>
          <a:p>
            <a:pPr indent="-241300" lvl="0" marL="342900" rtl="0" algn="l"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600"/>
              <a:buChar char="•"/>
            </a:pPr>
            <a:r>
              <a:rPr lang="en-GB" sz="1600">
                <a:solidFill>
                  <a:srgbClr val="741B47"/>
                </a:solidFill>
              </a:rPr>
              <a:t>Prof. Reynel A. Llanes Belett.a</a:t>
            </a:r>
            <a:endParaRPr sz="1600">
              <a:solidFill>
                <a:srgbClr val="741B47"/>
              </a:solidFill>
            </a:endParaRPr>
          </a:p>
        </p:txBody>
      </p:sp>
      <p:sp>
        <p:nvSpPr>
          <p:cNvPr id="379" name="Google Shape;379;p37"/>
          <p:cNvSpPr txBox="1"/>
          <p:nvPr/>
        </p:nvSpPr>
        <p:spPr>
          <a:xfrm>
            <a:off x="1115300" y="989100"/>
            <a:ext cx="3000000" cy="300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000">
                <a:solidFill>
                  <a:srgbClr val="741B47"/>
                </a:solidFill>
              </a:rPr>
              <a:t>BIBLIOGRAFÍA</a:t>
            </a:r>
            <a:endParaRPr sz="3000">
              <a:solidFill>
                <a:srgbClr val="741B47"/>
              </a:solidFill>
            </a:endParaRPr>
          </a:p>
        </p:txBody>
      </p:sp>
      <p:sp>
        <p:nvSpPr>
          <p:cNvPr id="380" name="Google Shape;380;p37"/>
          <p:cNvSpPr/>
          <p:nvPr/>
        </p:nvSpPr>
        <p:spPr>
          <a:xfrm>
            <a:off x="8184250" y="4647275"/>
            <a:ext cx="7149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25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grpSp>
        <p:nvGrpSpPr>
          <p:cNvPr id="381" name="Google Shape;381;p37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382" name="Google Shape;382;p37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83" name="Google Shape;383;p37"/>
            <p:cNvPicPr preferRelativeResize="0"/>
            <p:nvPr/>
          </p:nvPicPr>
          <p:blipFill>
            <a:blip r:embed="rId3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84" name="Google Shape;384;p37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p38"/>
          <p:cNvSpPr txBox="1"/>
          <p:nvPr/>
        </p:nvSpPr>
        <p:spPr>
          <a:xfrm>
            <a:off x="4770950" y="541925"/>
            <a:ext cx="4128000" cy="3855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330200" lvl="0" marL="457200" rtl="0" algn="l">
              <a:spcBef>
                <a:spcPts val="0"/>
              </a:spcBef>
              <a:spcAft>
                <a:spcPts val="0"/>
              </a:spcAft>
              <a:buClr>
                <a:srgbClr val="741B47"/>
              </a:buClr>
              <a:buSzPts val="1600"/>
              <a:buChar char="●"/>
            </a:pPr>
            <a:r>
              <a:rPr lang="en-GB" sz="1600">
                <a:solidFill>
                  <a:srgbClr val="741B47"/>
                </a:solidFill>
              </a:rPr>
              <a:t>TIPOGRAFÍA</a:t>
            </a:r>
            <a:r>
              <a:rPr lang="en-GB" sz="1600">
                <a:solidFill>
                  <a:srgbClr val="741B47"/>
                </a:solidFill>
              </a:rPr>
              <a:t>:</a:t>
            </a:r>
            <a:endParaRPr sz="16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>
                <a:solidFill>
                  <a:srgbClr val="741B47"/>
                </a:solidFill>
              </a:rPr>
              <a:t> 	Raleway</a:t>
            </a:r>
            <a:endParaRPr sz="16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741B47"/>
              </a:solidFill>
            </a:endParaRPr>
          </a:p>
          <a:p>
            <a:pPr indent="-330200" lvl="0" marL="457200" rtl="0" algn="l"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600"/>
              <a:buChar char="●"/>
            </a:pPr>
            <a:r>
              <a:rPr lang="en-GB" sz="1600">
                <a:solidFill>
                  <a:srgbClr val="741B47"/>
                </a:solidFill>
              </a:rPr>
              <a:t>FOTOS:</a:t>
            </a:r>
            <a:endParaRPr sz="1600">
              <a:solidFill>
                <a:srgbClr val="741B47"/>
              </a:solidFill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600" u="sng">
                <a:solidFill>
                  <a:srgbClr val="741B47"/>
                </a:solidFill>
                <a:hlinkClick r:id="rId3"/>
              </a:rPr>
              <a:t>www.pixabay.com</a:t>
            </a:r>
            <a:endParaRPr sz="1600">
              <a:solidFill>
                <a:srgbClr val="741B47"/>
              </a:solidFill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600" u="sng">
                <a:solidFill>
                  <a:srgbClr val="741B47"/>
                </a:solidFill>
                <a:hlinkClick r:id="rId4"/>
              </a:rPr>
              <a:t>www.unsplash.com</a:t>
            </a:r>
            <a:endParaRPr sz="1600">
              <a:solidFill>
                <a:srgbClr val="741B47"/>
              </a:solidFill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741B47"/>
              </a:solidFill>
            </a:endParaRPr>
          </a:p>
          <a:p>
            <a:pPr indent="-330200" lvl="0" marL="457200" rtl="0" algn="l"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600"/>
              <a:buChar char="●"/>
            </a:pPr>
            <a:r>
              <a:rPr lang="en-GB" sz="1600">
                <a:solidFill>
                  <a:srgbClr val="741B47"/>
                </a:solidFill>
              </a:rPr>
              <a:t>ICONOS:</a:t>
            </a:r>
            <a:endParaRPr sz="1600">
              <a:solidFill>
                <a:srgbClr val="741B47"/>
              </a:solidFill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600" u="sng">
                <a:solidFill>
                  <a:srgbClr val="741B47"/>
                </a:solidFill>
                <a:hlinkClick r:id="rId5"/>
              </a:rPr>
              <a:t>www.iconfinder.com</a:t>
            </a:r>
            <a:endParaRPr sz="1600">
              <a:solidFill>
                <a:srgbClr val="741B47"/>
              </a:solidFill>
            </a:endParaRPr>
          </a:p>
          <a:p>
            <a:pPr indent="45720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741B47"/>
              </a:solidFill>
            </a:endParaRPr>
          </a:p>
          <a:p>
            <a:pPr indent="-330200" lvl="0" marL="457200" rtl="0" algn="l">
              <a:spcBef>
                <a:spcPts val="640"/>
              </a:spcBef>
              <a:spcAft>
                <a:spcPts val="0"/>
              </a:spcAft>
              <a:buClr>
                <a:srgbClr val="741B47"/>
              </a:buClr>
              <a:buSzPts val="1600"/>
              <a:buChar char="●"/>
            </a:pPr>
            <a:r>
              <a:rPr lang="en-GB" sz="1600">
                <a:solidFill>
                  <a:srgbClr val="741B47"/>
                </a:solidFill>
              </a:rPr>
              <a:t>DISEÑO PRESENTACIÓN</a:t>
            </a:r>
            <a:endParaRPr sz="1600">
              <a:solidFill>
                <a:srgbClr val="741B47"/>
              </a:solidFill>
            </a:endParaRPr>
          </a:p>
          <a:p>
            <a:pPr indent="0" lvl="0" marL="0" rtl="0" algn="l">
              <a:spcBef>
                <a:spcPts val="640"/>
              </a:spcBef>
              <a:spcAft>
                <a:spcPts val="0"/>
              </a:spcAft>
              <a:buNone/>
            </a:pPr>
            <a:r>
              <a:rPr lang="en-GB" sz="1600" u="sng">
                <a:solidFill>
                  <a:srgbClr val="741B47"/>
                </a:solidFill>
              </a:rPr>
              <a:t>	</a:t>
            </a:r>
            <a:r>
              <a:rPr lang="en-GB" sz="1600" u="sng">
                <a:solidFill>
                  <a:schemeClr val="hlink"/>
                </a:solidFill>
                <a:hlinkClick r:id="rId6"/>
              </a:rPr>
              <a:t>www.slidespower.com</a:t>
            </a:r>
            <a:endParaRPr sz="1600" u="sng">
              <a:solidFill>
                <a:srgbClr val="741B47"/>
              </a:solidFill>
            </a:endParaRPr>
          </a:p>
        </p:txBody>
      </p:sp>
      <p:sp>
        <p:nvSpPr>
          <p:cNvPr id="390" name="Google Shape;390;p38"/>
          <p:cNvSpPr txBox="1"/>
          <p:nvPr/>
        </p:nvSpPr>
        <p:spPr>
          <a:xfrm>
            <a:off x="1249675" y="969725"/>
            <a:ext cx="3201600" cy="300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3000">
                <a:solidFill>
                  <a:srgbClr val="741B47"/>
                </a:solidFill>
              </a:rPr>
              <a:t>DISEÑO DE LA PRESENTACIÓN</a:t>
            </a:r>
            <a:endParaRPr sz="3000">
              <a:solidFill>
                <a:srgbClr val="741B47"/>
              </a:solidFill>
            </a:endParaRPr>
          </a:p>
        </p:txBody>
      </p:sp>
      <p:sp>
        <p:nvSpPr>
          <p:cNvPr id="391" name="Google Shape;391;p38"/>
          <p:cNvSpPr/>
          <p:nvPr/>
        </p:nvSpPr>
        <p:spPr>
          <a:xfrm>
            <a:off x="8205350" y="4647275"/>
            <a:ext cx="6936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26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  <p:grpSp>
        <p:nvGrpSpPr>
          <p:cNvPr id="392" name="Google Shape;392;p38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393" name="Google Shape;393;p38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394" name="Google Shape;394;p38"/>
            <p:cNvPicPr preferRelativeResize="0"/>
            <p:nvPr/>
          </p:nvPicPr>
          <p:blipFill>
            <a:blip r:embed="rId7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95" name="Google Shape;395;p38"/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99" name="Shape 3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00" name="Google Shape;400;p3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1844216" y="2843602"/>
            <a:ext cx="1207104" cy="1173098"/>
          </a:xfrm>
          <a:prstGeom prst="rect">
            <a:avLst/>
          </a:prstGeom>
          <a:noFill/>
          <a:ln>
            <a:noFill/>
          </a:ln>
        </p:spPr>
      </p:pic>
      <p:pic>
        <p:nvPicPr>
          <p:cNvPr id="401" name="Google Shape;401;p39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7102320" y="2843591"/>
            <a:ext cx="1207104" cy="1173098"/>
          </a:xfrm>
          <a:prstGeom prst="rect">
            <a:avLst/>
          </a:prstGeom>
          <a:noFill/>
          <a:ln>
            <a:noFill/>
          </a:ln>
        </p:spPr>
      </p:pic>
      <p:pic>
        <p:nvPicPr>
          <p:cNvPr id="402" name="Google Shape;402;p39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7102327" y="1223347"/>
            <a:ext cx="1207104" cy="1173098"/>
          </a:xfrm>
          <a:prstGeom prst="rect">
            <a:avLst/>
          </a:prstGeom>
          <a:noFill/>
          <a:ln>
            <a:noFill/>
          </a:ln>
        </p:spPr>
      </p:pic>
      <p:pic>
        <p:nvPicPr>
          <p:cNvPr id="403" name="Google Shape;403;p39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5322827" y="2843597"/>
            <a:ext cx="1207104" cy="1173098"/>
          </a:xfrm>
          <a:prstGeom prst="rect">
            <a:avLst/>
          </a:prstGeom>
          <a:noFill/>
          <a:ln>
            <a:noFill/>
          </a:ln>
        </p:spPr>
      </p:pic>
      <p:pic>
        <p:nvPicPr>
          <p:cNvPr id="404" name="Google Shape;404;p39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5360240" y="1175722"/>
            <a:ext cx="1207104" cy="1173098"/>
          </a:xfrm>
          <a:prstGeom prst="rect">
            <a:avLst/>
          </a:prstGeom>
          <a:noFill/>
          <a:ln>
            <a:noFill/>
          </a:ln>
        </p:spPr>
      </p:pic>
      <p:pic>
        <p:nvPicPr>
          <p:cNvPr id="405" name="Google Shape;405;p39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3618173" y="2843602"/>
            <a:ext cx="1207104" cy="1173098"/>
          </a:xfrm>
          <a:prstGeom prst="rect">
            <a:avLst/>
          </a:prstGeom>
          <a:noFill/>
          <a:ln>
            <a:noFill/>
          </a:ln>
        </p:spPr>
      </p:pic>
      <p:pic>
        <p:nvPicPr>
          <p:cNvPr id="406" name="Google Shape;406;p39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3618171" y="1134405"/>
            <a:ext cx="1207104" cy="1173098"/>
          </a:xfrm>
          <a:prstGeom prst="rect">
            <a:avLst/>
          </a:prstGeom>
          <a:noFill/>
          <a:ln>
            <a:noFill/>
          </a:ln>
        </p:spPr>
      </p:pic>
      <p:pic>
        <p:nvPicPr>
          <p:cNvPr id="407" name="Google Shape;407;p39"/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1844233" y="1134395"/>
            <a:ext cx="1207104" cy="1173098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408" name="Google Shape;408;p39"/>
          <p:cNvGrpSpPr/>
          <p:nvPr/>
        </p:nvGrpSpPr>
        <p:grpSpPr>
          <a:xfrm>
            <a:off x="0" y="3800"/>
            <a:ext cx="847801" cy="5143501"/>
            <a:chOff x="0" y="3800"/>
            <a:chExt cx="847801" cy="5143501"/>
          </a:xfrm>
        </p:grpSpPr>
        <p:sp>
          <p:nvSpPr>
            <p:cNvPr id="409" name="Google Shape;409;p39"/>
            <p:cNvSpPr/>
            <p:nvPr/>
          </p:nvSpPr>
          <p:spPr>
            <a:xfrm>
              <a:off x="0" y="3800"/>
              <a:ext cx="847800" cy="5143500"/>
            </a:xfrm>
            <a:prstGeom prst="snip1Rect">
              <a:avLst>
                <a:gd fmla="val 16667" name="adj"/>
              </a:avLst>
            </a:prstGeom>
            <a:solidFill>
              <a:srgbClr val="741B47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10" name="Google Shape;410;p39"/>
            <p:cNvPicPr preferRelativeResize="0"/>
            <p:nvPr/>
          </p:nvPicPr>
          <p:blipFill>
            <a:blip r:embed="rId11">
              <a:alphaModFix/>
            </a:blip>
            <a:stretch>
              <a:fillRect/>
            </a:stretch>
          </p:blipFill>
          <p:spPr>
            <a:xfrm>
              <a:off x="0" y="3699425"/>
              <a:ext cx="847800" cy="1447876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411" name="Google Shape;411;p39"/>
            <p:cNvPicPr preferRelativeResize="0"/>
            <p:nvPr/>
          </p:nvPicPr>
          <p:blipFill>
            <a:blip r:embed="rId12">
              <a:alphaModFix/>
            </a:blip>
            <a:stretch>
              <a:fillRect/>
            </a:stretch>
          </p:blipFill>
          <p:spPr>
            <a:xfrm flipH="1">
              <a:off x="145185" y="1651335"/>
              <a:ext cx="572700" cy="1507090"/>
            </a:xfrm>
            <a:prstGeom prst="rect">
              <a:avLst/>
            </a:prstGeom>
            <a:noFill/>
            <a:ln>
              <a:noFill/>
            </a:ln>
          </p:spPr>
        </p:pic>
      </p:grpSp>
      <p:sp>
        <p:nvSpPr>
          <p:cNvPr id="412" name="Google Shape;412;p39"/>
          <p:cNvSpPr/>
          <p:nvPr/>
        </p:nvSpPr>
        <p:spPr>
          <a:xfrm>
            <a:off x="8205350" y="4647275"/>
            <a:ext cx="693600" cy="496200"/>
          </a:xfrm>
          <a:prstGeom prst="hexagon">
            <a:avLst>
              <a:gd fmla="val 25000" name="adj"/>
              <a:gd fmla="val 115470" name="vf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latin typeface="Courier New"/>
                <a:ea typeface="Courier New"/>
                <a:cs typeface="Courier New"/>
                <a:sym typeface="Courier New"/>
              </a:rPr>
              <a:t>27</a:t>
            </a:r>
            <a:endParaRPr>
              <a:latin typeface="Courier New"/>
              <a:ea typeface="Courier New"/>
              <a:cs typeface="Courier New"/>
              <a:sym typeface="Courier New"/>
            </a:endParaRPr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16" name="Shape 4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17" name="Google Shape;417;p40"/>
          <p:cNvGrpSpPr/>
          <p:nvPr/>
        </p:nvGrpSpPr>
        <p:grpSpPr>
          <a:xfrm>
            <a:off x="6360751" y="2357136"/>
            <a:ext cx="1809102" cy="1809102"/>
            <a:chOff x="2128425" y="772775"/>
            <a:chExt cx="2799600" cy="2799600"/>
          </a:xfrm>
        </p:grpSpPr>
        <p:sp>
          <p:nvSpPr>
            <p:cNvPr id="418" name="Google Shape;418;p40"/>
            <p:cNvSpPr/>
            <p:nvPr/>
          </p:nvSpPr>
          <p:spPr>
            <a:xfrm>
              <a:off x="2128425" y="772775"/>
              <a:ext cx="2799600" cy="2799600"/>
            </a:xfrm>
            <a:prstGeom prst="ellipse">
              <a:avLst/>
            </a:prstGeom>
            <a:solidFill>
              <a:srgbClr val="FFFFFF"/>
            </a:solidFill>
            <a:ln cap="flat" cmpd="sng" w="9525">
              <a:solidFill>
                <a:srgbClr val="F3F3F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pic>
          <p:nvPicPr>
            <p:cNvPr id="419" name="Google Shape;419;p40"/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2474450" y="1134475"/>
              <a:ext cx="2107550" cy="2076200"/>
            </a:xfrm>
            <a:prstGeom prst="rect">
              <a:avLst/>
            </a:prstGeom>
            <a:noFill/>
            <a:ln>
              <a:noFill/>
            </a:ln>
          </p:spPr>
        </p:pic>
      </p:grpSp>
      <p:pic>
        <p:nvPicPr>
          <p:cNvPr descr="FB-2.png" id="420" name="Google Shape;420;p40"/>
          <p:cNvPicPr preferRelativeResize="0"/>
          <p:nvPr/>
        </p:nvPicPr>
        <p:blipFill>
          <a:blip r:embed="rId5">
            <a:alphaModFix/>
          </a:blip>
          <a:stretch>
            <a:fillRect/>
          </a:stretch>
        </p:blipFill>
        <p:spPr>
          <a:xfrm>
            <a:off x="6512846" y="4479951"/>
            <a:ext cx="412712" cy="4127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LINK-2.png" id="421" name="Google Shape;421;p40"/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7154210" y="4479951"/>
            <a:ext cx="412712" cy="4127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PINT-2.png" id="422" name="Google Shape;422;p40"/>
          <p:cNvPicPr preferRelativeResize="0"/>
          <p:nvPr/>
        </p:nvPicPr>
        <p:blipFill>
          <a:blip r:embed="rId7">
            <a:alphaModFix/>
          </a:blip>
          <a:stretch>
            <a:fillRect/>
          </a:stretch>
        </p:blipFill>
        <p:spPr>
          <a:xfrm>
            <a:off x="7795574" y="4479951"/>
            <a:ext cx="412712" cy="4127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TWEET-2.png" id="423" name="Google Shape;423;p40"/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8436938" y="4479951"/>
            <a:ext cx="412712" cy="412700"/>
          </a:xfrm>
          <a:prstGeom prst="rect">
            <a:avLst/>
          </a:prstGeom>
          <a:noFill/>
          <a:ln>
            <a:noFill/>
          </a:ln>
        </p:spPr>
      </p:pic>
      <p:pic>
        <p:nvPicPr>
          <p:cNvPr descr="MAIL-2.png" id="424" name="Google Shape;424;p40"/>
          <p:cNvPicPr preferRelativeResize="0"/>
          <p:nvPr/>
        </p:nvPicPr>
        <p:blipFill>
          <a:blip r:embed="rId9">
            <a:alphaModFix/>
          </a:blip>
          <a:stretch>
            <a:fillRect/>
          </a:stretch>
        </p:blipFill>
        <p:spPr>
          <a:xfrm>
            <a:off x="5871475" y="4479951"/>
            <a:ext cx="412711" cy="412695"/>
          </a:xfrm>
          <a:prstGeom prst="rect">
            <a:avLst/>
          </a:prstGeom>
          <a:noFill/>
          <a:ln>
            <a:noFill/>
          </a:ln>
        </p:spPr>
      </p:pic>
      <p:sp>
        <p:nvSpPr>
          <p:cNvPr id="425" name="Google Shape;425;p40"/>
          <p:cNvSpPr txBox="1"/>
          <p:nvPr/>
        </p:nvSpPr>
        <p:spPr>
          <a:xfrm>
            <a:off x="476250" y="4423050"/>
            <a:ext cx="4953000" cy="526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400">
                <a:solidFill>
                  <a:srgbClr val="FFFFFF"/>
                </a:solidFill>
              </a:rPr>
              <a:t>www.tupaginaweb.com</a:t>
            </a:r>
            <a:endParaRPr b="1" sz="2400">
              <a:solidFill>
                <a:srgbClr val="FFFFFF"/>
              </a:solidFill>
            </a:endParaRPr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imple Dark">
  <a:themeElements>
    <a:clrScheme name="Simple Dark">
      <a:dk1>
        <a:srgbClr val="FFFFFF"/>
      </a:dk1>
      <a:lt1>
        <a:srgbClr val="212121"/>
      </a:lt1>
      <a:dk2>
        <a:srgbClr val="303030"/>
      </a:dk2>
      <a:lt2>
        <a:srgbClr val="ADADAD"/>
      </a:lt2>
      <a:accent1>
        <a:srgbClr val="009688"/>
      </a:accent1>
      <a:accent2>
        <a:srgbClr val="EEEEEE"/>
      </a:accent2>
      <a:accent3>
        <a:srgbClr val="78909C"/>
      </a:accent3>
      <a:accent4>
        <a:srgbClr val="FFAB40"/>
      </a:accent4>
      <a:accent5>
        <a:srgbClr val="4DD0E1"/>
      </a:accent5>
      <a:accent6>
        <a:srgbClr val="EEFF41"/>
      </a:accent6>
      <a:hlink>
        <a:srgbClr val="4DD0E1"/>
      </a:hlink>
      <a:folHlink>
        <a:srgbClr val="4DD0E1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