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4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6858000" cx="12192125"/>
  <p:notesSz cx="6858000" cy="9144000"/>
  <p:embeddedFontLst>
    <p:embeddedFont>
      <p:font typeface="Poppins"/>
      <p:regular r:id="rId27"/>
      <p:bold r:id="rId28"/>
      <p:italic r:id="rId29"/>
      <p:boldItalic r:id="rId30"/>
    </p:embeddedFont>
    <p:embeddedFont>
      <p:font typeface="Barlow Condensed"/>
      <p:regular r:id="rId31"/>
      <p:bold r:id="rId32"/>
      <p:italic r:id="rId33"/>
      <p:boldItalic r:id="rId34"/>
    </p:embeddedFont>
    <p:embeddedFont>
      <p:font typeface="Homemade Apple"/>
      <p:regular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2160">
          <p15:clr>
            <a:srgbClr val="A4A3A4"/>
          </p15:clr>
        </p15:guide>
        <p15:guide id="2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2160" orient="horz"/>
        <p:guide pos="384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BarlowCondensed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italic.fntdata"/><Relationship Id="rId10" Type="http://schemas.openxmlformats.org/officeDocument/2006/relationships/slide" Target="slides/slide5.xml"/><Relationship Id="rId32" Type="http://schemas.openxmlformats.org/officeDocument/2006/relationships/font" Target="fonts/BarlowCondensed-bold.fntdata"/><Relationship Id="rId13" Type="http://schemas.openxmlformats.org/officeDocument/2006/relationships/slide" Target="slides/slide8.xml"/><Relationship Id="rId35" Type="http://schemas.openxmlformats.org/officeDocument/2006/relationships/font" Target="fonts/HomemadeApple-regular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Italic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69" name="Shape 1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0" name="Google Shape;170;p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1" name="Google Shape;171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g65a5c374d8_0_14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6" name="Google Shape;176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g65a5c374d8_0_16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3" name="Google Shape;183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g65a5c374d8_0_166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" name="Google Shape;189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65a5c374d8_0_17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8" name="Shape 1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9" name="Google Shape;199;g65a5c374d8_0_175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0" name="Google Shape;200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g65a5c374d8_0_17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5" name="Google Shape;205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08" name="Shape 2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9" name="Google Shape;209;g65a5c374d8_0_18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0" name="Google Shape;210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" name="Shape 2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" name="Google Shape;216;g65a5c374d8_0_189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" name="Google Shape;217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3" name="Shape 2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" name="Google Shape;224;g65a5c374d8_0_20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5" name="Google Shape;225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0" name="Shape 2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1" name="Google Shape;231;g65a5c374d8_0_20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2" name="Google Shape;232;g65a5c374d8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g65a5c374d8_0_21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7" name="Google Shape;237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5" name="Shape 4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6" name="Google Shape;456;g65a5c374d8_0_428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7" name="Google Shape;457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g65a5c374d8_0_44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2" name="Google Shape;472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86" name="Shape 4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87" name="Google Shape;487;g65a5c374d8_0_45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88" name="Google Shape;488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99" name="Shape 4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0" name="Google Shape;500;g65a5c374d8_0_472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01" name="Google Shape;501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09" name="Shape 5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0" name="Google Shape;510;g65a5c374d8_0_48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11" name="Google Shape;511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19" name="Shape 5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0" name="Google Shape;520;g65a5c374d8_0_517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1" name="Google Shape;521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524" name="Shape 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5" name="Google Shape;525;g65a5c374d8_0_521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6" name="Google Shape;526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25" name="Shape 8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6" name="Google Shape;826;g7d9aea4d44_0_0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7" name="Google Shape;827;g7d9aea4d44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831" name="Shape 8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2" name="Google Shape;832;g65a5c374d8_0_823:notes"/>
          <p:cNvSpPr/>
          <p:nvPr>
            <p:ph idx="2" type="sldImg"/>
          </p:nvPr>
        </p:nvSpPr>
        <p:spPr>
          <a:xfrm>
            <a:off x="381269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33" name="Google Shape;833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9.jp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5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7.png"/><Relationship Id="rId12" Type="http://schemas.openxmlformats.org/officeDocument/2006/relationships/image" Target="../media/image3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4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pic>
        <p:nvPicPr>
          <p:cNvPr id="12" name="Google Shape;12;p2"/>
          <p:cNvPicPr preferRelativeResize="0"/>
          <p:nvPr/>
        </p:nvPicPr>
        <p:blipFill rotWithShape="1">
          <a:blip r:embed="rId2">
            <a:alphaModFix/>
          </a:blip>
          <a:srcRect b="19289" l="56678" r="0" t="19842"/>
          <a:stretch/>
        </p:blipFill>
        <p:spPr>
          <a:xfrm>
            <a:off x="6879175" y="953575"/>
            <a:ext cx="5312947" cy="4977723"/>
          </a:xfrm>
          <a:prstGeom prst="rect">
            <a:avLst/>
          </a:prstGeom>
          <a:noFill/>
          <a:ln>
            <a:noFill/>
          </a:ln>
        </p:spPr>
      </p:pic>
      <p:sp>
        <p:nvSpPr>
          <p:cNvPr id="13" name="Google Shape;13;p2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" name="Google Shape;15;p2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" name="Google Shape;16;p2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" name="Google Shape;17;p2"/>
          <p:cNvSpPr/>
          <p:nvPr/>
        </p:nvSpPr>
        <p:spPr>
          <a:xfrm>
            <a:off x="1272073" y="772886"/>
            <a:ext cx="10919926" cy="5301343"/>
          </a:xfrm>
          <a:custGeom>
            <a:rect b="b" l="l" r="r" t="t"/>
            <a:pathLst>
              <a:path extrusionOk="0" h="5301343" w="10919926">
                <a:moveTo>
                  <a:pt x="5693257" y="239515"/>
                </a:moveTo>
                <a:lnTo>
                  <a:pt x="5693257" y="5063383"/>
                </a:lnTo>
                <a:lnTo>
                  <a:pt x="10681966" y="5063383"/>
                </a:lnTo>
                <a:lnTo>
                  <a:pt x="10681966" y="239515"/>
                </a:lnTo>
                <a:close/>
                <a:moveTo>
                  <a:pt x="0" y="0"/>
                </a:moveTo>
                <a:lnTo>
                  <a:pt x="5464629" y="0"/>
                </a:lnTo>
                <a:lnTo>
                  <a:pt x="5464629" y="1555"/>
                </a:lnTo>
                <a:lnTo>
                  <a:pt x="10919926" y="1555"/>
                </a:lnTo>
                <a:lnTo>
                  <a:pt x="10919926" y="5301343"/>
                </a:lnTo>
                <a:lnTo>
                  <a:pt x="5455297" y="5301343"/>
                </a:lnTo>
                <a:lnTo>
                  <a:pt x="5455297" y="5299788"/>
                </a:lnTo>
                <a:lnTo>
                  <a:pt x="0" y="529978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  <a:effectLst>
            <a:outerShdw blurRad="357188" rotWithShape="0" algn="bl" dir="5400000" dist="180975">
              <a:srgbClr val="000000">
                <a:alpha val="5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4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18" name="Google Shape;18;p2"/>
          <p:cNvSpPr txBox="1"/>
          <p:nvPr>
            <p:ph type="ctrTitle"/>
          </p:nvPr>
        </p:nvSpPr>
        <p:spPr>
          <a:xfrm>
            <a:off x="1435350" y="1098400"/>
            <a:ext cx="5378100" cy="44670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1pPr>
            <a:lvl2pPr lvl="1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2pPr>
            <a:lvl3pPr lvl="2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3pPr>
            <a:lvl4pPr lvl="3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4pPr>
            <a:lvl5pPr lvl="4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5pPr>
            <a:lvl6pPr lvl="5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6pPr>
            <a:lvl7pPr lvl="6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7pPr>
            <a:lvl8pPr lvl="7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8pPr>
            <a:lvl9pPr lvl="8">
              <a:spcBef>
                <a:spcPts val="0"/>
              </a:spcBef>
              <a:spcAft>
                <a:spcPts val="0"/>
              </a:spcAft>
              <a:buSzPts val="6900"/>
              <a:buNone/>
              <a:defRPr sz="6900"/>
            </a:lvl9pPr>
          </a:lstStyle>
          <a:p/>
        </p:txBody>
      </p:sp>
      <p:sp>
        <p:nvSpPr>
          <p:cNvPr id="19" name="Google Shape;19;p2"/>
          <p:cNvSpPr/>
          <p:nvPr/>
        </p:nvSpPr>
        <p:spPr>
          <a:xfrm>
            <a:off x="3107675" y="573700"/>
            <a:ext cx="1800000" cy="524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2"/>
          <p:cNvSpPr/>
          <p:nvPr/>
        </p:nvSpPr>
        <p:spPr>
          <a:xfrm>
            <a:off x="8733875" y="5931300"/>
            <a:ext cx="1800000" cy="2862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21" name="Shape 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" name="Google Shape;22;p3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" name="Google Shape;23;p3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" name="Google Shape;24;p3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3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" name="Google Shape;26;p3"/>
          <p:cNvSpPr/>
          <p:nvPr/>
        </p:nvSpPr>
        <p:spPr>
          <a:xfrm>
            <a:off x="1082625" y="1556700"/>
            <a:ext cx="10576800" cy="39138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3"/>
          <p:cNvSpPr/>
          <p:nvPr/>
        </p:nvSpPr>
        <p:spPr>
          <a:xfrm>
            <a:off x="3170775" y="1224275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" name="Google Shape;28;p3"/>
          <p:cNvSpPr txBox="1"/>
          <p:nvPr>
            <p:ph type="title"/>
          </p:nvPr>
        </p:nvSpPr>
        <p:spPr>
          <a:xfrm>
            <a:off x="1297175" y="2867800"/>
            <a:ext cx="9933000" cy="1122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2pPr>
            <a:lvl3pPr lvl="2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3pPr>
            <a:lvl4pPr lvl="3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4pPr>
            <a:lvl5pPr lvl="4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5pPr>
            <a:lvl6pPr lvl="5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6pPr>
            <a:lvl7pPr lvl="6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7pPr>
            <a:lvl8pPr lvl="7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8pPr>
            <a:lvl9pPr lvl="8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9pPr>
          </a:lstStyle>
          <a:p/>
        </p:txBody>
      </p:sp>
      <p:sp>
        <p:nvSpPr>
          <p:cNvPr id="29" name="Google Shape;29;p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30" name="Shape 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" name="Google Shape;31;p4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" name="Google Shape;32;p4"/>
          <p:cNvSpPr/>
          <p:nvPr/>
        </p:nvSpPr>
        <p:spPr>
          <a:xfrm>
            <a:off x="398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4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" name="Google Shape;34;p4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4"/>
          <p:cNvSpPr/>
          <p:nvPr/>
        </p:nvSpPr>
        <p:spPr>
          <a:xfrm>
            <a:off x="1185850" y="925625"/>
            <a:ext cx="84942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4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4"/>
          <p:cNvSpPr txBox="1"/>
          <p:nvPr>
            <p:ph type="title"/>
          </p:nvPr>
        </p:nvSpPr>
        <p:spPr>
          <a:xfrm>
            <a:off x="1570900" y="1359525"/>
            <a:ext cx="7724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38" name="Google Shape;38;p4"/>
          <p:cNvSpPr txBox="1"/>
          <p:nvPr>
            <p:ph idx="1" type="body"/>
          </p:nvPr>
        </p:nvSpPr>
        <p:spPr>
          <a:xfrm>
            <a:off x="1570900" y="2302798"/>
            <a:ext cx="7724100" cy="344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39" name="Google Shape;39;p4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40" name="Shape 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Google Shape;41;p5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5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5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5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" name="Google Shape;45;p5"/>
          <p:cNvSpPr/>
          <p:nvPr/>
        </p:nvSpPr>
        <p:spPr>
          <a:xfrm>
            <a:off x="1019525" y="925623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" name="Google Shape;46;p5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5"/>
          <p:cNvSpPr txBox="1"/>
          <p:nvPr>
            <p:ph type="title"/>
          </p:nvPr>
        </p:nvSpPr>
        <p:spPr>
          <a:xfrm>
            <a:off x="1511751" y="1250250"/>
            <a:ext cx="94677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48" name="Google Shape;48;p5"/>
          <p:cNvSpPr txBox="1"/>
          <p:nvPr>
            <p:ph idx="1" type="body"/>
          </p:nvPr>
        </p:nvSpPr>
        <p:spPr>
          <a:xfrm>
            <a:off x="1511750" y="2479275"/>
            <a:ext cx="4515000" cy="300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49" name="Google Shape;49;p5"/>
          <p:cNvSpPr txBox="1"/>
          <p:nvPr>
            <p:ph idx="2" type="body"/>
          </p:nvPr>
        </p:nvSpPr>
        <p:spPr>
          <a:xfrm>
            <a:off x="6614251" y="2479275"/>
            <a:ext cx="4515000" cy="3003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61950" lvl="0" marL="457200">
              <a:spcBef>
                <a:spcPts val="0"/>
              </a:spcBef>
              <a:spcAft>
                <a:spcPts val="0"/>
              </a:spcAft>
              <a:buSzPts val="2100"/>
              <a:buChar char="●"/>
              <a:defRPr sz="2100"/>
            </a:lvl1pPr>
            <a:lvl2pPr indent="-361950" lvl="1" marL="9144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2pPr>
            <a:lvl3pPr indent="-361950" lvl="2" marL="13716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3pPr>
            <a:lvl4pPr indent="-361950" lvl="3" marL="18288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4pPr>
            <a:lvl5pPr indent="-361950" lvl="4" marL="22860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5pPr>
            <a:lvl6pPr indent="-361950" lvl="5" marL="2743200">
              <a:spcBef>
                <a:spcPts val="2100"/>
              </a:spcBef>
              <a:spcAft>
                <a:spcPts val="0"/>
              </a:spcAft>
              <a:buSzPts val="2100"/>
              <a:buChar char="■"/>
              <a:defRPr sz="2100"/>
            </a:lvl6pPr>
            <a:lvl7pPr indent="-361950" lvl="6" marL="3200400">
              <a:spcBef>
                <a:spcPts val="2100"/>
              </a:spcBef>
              <a:spcAft>
                <a:spcPts val="0"/>
              </a:spcAft>
              <a:buSzPts val="2100"/>
              <a:buChar char="●"/>
              <a:defRPr sz="2100"/>
            </a:lvl7pPr>
            <a:lvl8pPr indent="-361950" lvl="7" marL="3657600">
              <a:spcBef>
                <a:spcPts val="2100"/>
              </a:spcBef>
              <a:spcAft>
                <a:spcPts val="0"/>
              </a:spcAft>
              <a:buSzPts val="2100"/>
              <a:buChar char="○"/>
              <a:defRPr sz="2100"/>
            </a:lvl8pPr>
            <a:lvl9pPr indent="-361950" lvl="8" marL="4114800">
              <a:spcBef>
                <a:spcPts val="2100"/>
              </a:spcBef>
              <a:spcAft>
                <a:spcPts val="2100"/>
              </a:spcAft>
              <a:buSzPts val="2100"/>
              <a:buChar char="■"/>
              <a:defRPr sz="2100"/>
            </a:lvl9pPr>
          </a:lstStyle>
          <a:p/>
        </p:txBody>
      </p:sp>
      <p:sp>
        <p:nvSpPr>
          <p:cNvPr id="50" name="Google Shape;50;p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51" name="Shape 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" name="Google Shape;52;p6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" name="Google Shape;53;p6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6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" name="Google Shape;55;p6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6"/>
          <p:cNvSpPr/>
          <p:nvPr/>
        </p:nvSpPr>
        <p:spPr>
          <a:xfrm>
            <a:off x="1019525" y="925623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7" name="Google Shape;57;p6"/>
          <p:cNvSpPr/>
          <p:nvPr/>
        </p:nvSpPr>
        <p:spPr>
          <a:xfrm>
            <a:off x="9632850" y="643675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" name="Google Shape;58;p6"/>
          <p:cNvSpPr txBox="1"/>
          <p:nvPr>
            <p:ph type="title"/>
          </p:nvPr>
        </p:nvSpPr>
        <p:spPr>
          <a:xfrm>
            <a:off x="1372901" y="1457550"/>
            <a:ext cx="9718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59" name="Google Shape;59;p6"/>
          <p:cNvSpPr txBox="1"/>
          <p:nvPr>
            <p:ph idx="1" type="body"/>
          </p:nvPr>
        </p:nvSpPr>
        <p:spPr>
          <a:xfrm>
            <a:off x="1372900" y="2855125"/>
            <a:ext cx="2980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60" name="Google Shape;60;p6"/>
          <p:cNvSpPr txBox="1"/>
          <p:nvPr>
            <p:ph idx="2" type="body"/>
          </p:nvPr>
        </p:nvSpPr>
        <p:spPr>
          <a:xfrm>
            <a:off x="4741706" y="2855125"/>
            <a:ext cx="2980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  <p:sp>
        <p:nvSpPr>
          <p:cNvPr id="61" name="Google Shape;61;p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62" name="Google Shape;62;p6"/>
          <p:cNvSpPr txBox="1"/>
          <p:nvPr>
            <p:ph idx="3" type="body"/>
          </p:nvPr>
        </p:nvSpPr>
        <p:spPr>
          <a:xfrm>
            <a:off x="8110526" y="2855125"/>
            <a:ext cx="2980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49250" lvl="1" marL="9144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2pPr>
            <a:lvl3pPr indent="-349250" lvl="2" marL="13716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3pPr>
            <a:lvl4pPr indent="-349250" lvl="3" marL="18288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4pPr>
            <a:lvl5pPr indent="-349250" lvl="4" marL="22860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5pPr>
            <a:lvl6pPr indent="-349250" lvl="5" marL="2743200" rtl="0">
              <a:spcBef>
                <a:spcPts val="2100"/>
              </a:spcBef>
              <a:spcAft>
                <a:spcPts val="0"/>
              </a:spcAft>
              <a:buSzPts val="1900"/>
              <a:buChar char="■"/>
              <a:defRPr sz="1900"/>
            </a:lvl6pPr>
            <a:lvl7pPr indent="-349250" lvl="6" marL="3200400" rtl="0">
              <a:spcBef>
                <a:spcPts val="2100"/>
              </a:spcBef>
              <a:spcAft>
                <a:spcPts val="0"/>
              </a:spcAft>
              <a:buSzPts val="1900"/>
              <a:buChar char="●"/>
              <a:defRPr sz="1900"/>
            </a:lvl7pPr>
            <a:lvl8pPr indent="-349250" lvl="7" marL="3657600" rtl="0">
              <a:spcBef>
                <a:spcPts val="2100"/>
              </a:spcBef>
              <a:spcAft>
                <a:spcPts val="0"/>
              </a:spcAft>
              <a:buSzPts val="1900"/>
              <a:buChar char="○"/>
              <a:defRPr sz="1900"/>
            </a:lvl8pPr>
            <a:lvl9pPr indent="-349250" lvl="8" marL="4114800" rtl="0">
              <a:spcBef>
                <a:spcPts val="2100"/>
              </a:spcBef>
              <a:spcAft>
                <a:spcPts val="2100"/>
              </a:spcAft>
              <a:buSzPts val="1900"/>
              <a:buChar char="■"/>
              <a:defRPr sz="1900"/>
            </a:lvl9pPr>
          </a:lstStyle>
          <a:p/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7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5" name="Google Shape;65;p7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6" name="Google Shape;66;p7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" name="Google Shape;67;p7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7"/>
          <p:cNvSpPr/>
          <p:nvPr/>
        </p:nvSpPr>
        <p:spPr>
          <a:xfrm>
            <a:off x="1019525" y="925623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" name="Google Shape;69;p7"/>
          <p:cNvSpPr/>
          <p:nvPr/>
        </p:nvSpPr>
        <p:spPr>
          <a:xfrm>
            <a:off x="9632850" y="643675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" name="Google Shape;70;p7"/>
          <p:cNvSpPr txBox="1"/>
          <p:nvPr>
            <p:ph type="title"/>
          </p:nvPr>
        </p:nvSpPr>
        <p:spPr>
          <a:xfrm>
            <a:off x="1425301" y="1250250"/>
            <a:ext cx="98715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9pPr>
          </a:lstStyle>
          <a:p/>
        </p:txBody>
      </p:sp>
      <p:sp>
        <p:nvSpPr>
          <p:cNvPr id="71" name="Google Shape;71;p7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72" name="Shape 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" name="Google Shape;73;p8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74" name="Google Shape;74;p8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8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6" name="Google Shape;76;p8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" name="Google Shape;77;p8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" name="Google Shape;78;p8"/>
          <p:cNvSpPr/>
          <p:nvPr/>
        </p:nvSpPr>
        <p:spPr>
          <a:xfrm>
            <a:off x="1019525" y="925623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9" name="Google Shape;79;p8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" name="Google Shape;80;p8"/>
          <p:cNvSpPr txBox="1"/>
          <p:nvPr>
            <p:ph type="title"/>
          </p:nvPr>
        </p:nvSpPr>
        <p:spPr>
          <a:xfrm>
            <a:off x="1650575" y="1506700"/>
            <a:ext cx="37485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1pPr>
            <a:lvl2pPr lvl="1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81" name="Google Shape;81;p8"/>
          <p:cNvSpPr txBox="1"/>
          <p:nvPr>
            <p:ph idx="1" type="body"/>
          </p:nvPr>
        </p:nvSpPr>
        <p:spPr>
          <a:xfrm>
            <a:off x="1650576" y="2618700"/>
            <a:ext cx="3748500" cy="3052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p9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4" name="Google Shape;84;p9"/>
          <p:cNvSpPr/>
          <p:nvPr/>
        </p:nvSpPr>
        <p:spPr>
          <a:xfrm>
            <a:off x="398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" name="Google Shape;85;p9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6" name="Google Shape;86;p9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" name="Google Shape;87;p9"/>
          <p:cNvSpPr/>
          <p:nvPr/>
        </p:nvSpPr>
        <p:spPr>
          <a:xfrm>
            <a:off x="1185850" y="925625"/>
            <a:ext cx="84942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8" name="Google Shape;88;p9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9"/>
          <p:cNvSpPr txBox="1"/>
          <p:nvPr>
            <p:ph type="title"/>
          </p:nvPr>
        </p:nvSpPr>
        <p:spPr>
          <a:xfrm>
            <a:off x="1789975" y="1506700"/>
            <a:ext cx="8585700" cy="10077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/>
            </a:lvl1pPr>
            <a:lvl2pPr lvl="1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2pPr>
            <a:lvl3pPr lvl="2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3pPr>
            <a:lvl4pPr lvl="3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4pPr>
            <a:lvl5pPr lvl="4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5pPr>
            <a:lvl6pPr lvl="5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6pPr>
            <a:lvl7pPr lvl="6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7pPr>
            <a:lvl8pPr lvl="7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8pPr>
            <a:lvl9pPr lvl="8" rtl="0" algn="r">
              <a:spcBef>
                <a:spcPts val="0"/>
              </a:spcBef>
              <a:spcAft>
                <a:spcPts val="0"/>
              </a:spcAft>
              <a:buSzPts val="3200"/>
              <a:buNone/>
              <a:defRPr sz="3200"/>
            </a:lvl9pPr>
          </a:lstStyle>
          <a:p/>
        </p:txBody>
      </p:sp>
      <p:sp>
        <p:nvSpPr>
          <p:cNvPr id="90" name="Google Shape;90;p9"/>
          <p:cNvSpPr txBox="1"/>
          <p:nvPr>
            <p:ph idx="1" type="body"/>
          </p:nvPr>
        </p:nvSpPr>
        <p:spPr>
          <a:xfrm>
            <a:off x="1789976" y="2618700"/>
            <a:ext cx="8585700" cy="30276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91" name="Google Shape;91;p9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92" name="Shape 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" name="Google Shape;93;p10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4" name="Google Shape;94;p10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5" name="Google Shape;95;p10"/>
          <p:cNvSpPr/>
          <p:nvPr/>
        </p:nvSpPr>
        <p:spPr>
          <a:xfrm>
            <a:off x="716625" y="916110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6" name="Google Shape;96;p10"/>
          <p:cNvSpPr txBox="1"/>
          <p:nvPr>
            <p:ph type="title"/>
          </p:nvPr>
        </p:nvSpPr>
        <p:spPr>
          <a:xfrm>
            <a:off x="1486675" y="1278513"/>
            <a:ext cx="8490600" cy="4119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1pPr>
            <a:lvl2pPr lvl="1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2pPr>
            <a:lvl3pPr lvl="2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3pPr>
            <a:lvl4pPr lvl="3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4pPr>
            <a:lvl5pPr lvl="4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5pPr>
            <a:lvl6pPr lvl="5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6pPr>
            <a:lvl7pPr lvl="6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7pPr>
            <a:lvl8pPr lvl="7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8pPr>
            <a:lvl9pPr lvl="8">
              <a:spcBef>
                <a:spcPts val="0"/>
              </a:spcBef>
              <a:spcAft>
                <a:spcPts val="0"/>
              </a:spcAft>
              <a:buSzPts val="6400"/>
              <a:buNone/>
              <a:defRPr sz="6400"/>
            </a:lvl9pPr>
          </a:lstStyle>
          <a:p/>
        </p:txBody>
      </p:sp>
      <p:sp>
        <p:nvSpPr>
          <p:cNvPr id="97" name="Google Shape;97;p10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8" name="Google Shape;98;p10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9" name="Google Shape;99;p10"/>
          <p:cNvSpPr/>
          <p:nvPr/>
        </p:nvSpPr>
        <p:spPr>
          <a:xfrm>
            <a:off x="9860975" y="5678525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title and description">
  <p:cSld name="SECTION_TITLE_AND_DESCRIPTION">
    <p:spTree>
      <p:nvGrpSpPr>
        <p:cNvPr id="100" name="Shape 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1" name="Google Shape;101;p11"/>
          <p:cNvSpPr/>
          <p:nvPr/>
        </p:nvSpPr>
        <p:spPr>
          <a:xfrm>
            <a:off x="6096063" y="-167"/>
            <a:ext cx="6096000" cy="68580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2" name="Google Shape;102;p11"/>
          <p:cNvSpPr txBox="1"/>
          <p:nvPr>
            <p:ph type="title"/>
          </p:nvPr>
        </p:nvSpPr>
        <p:spPr>
          <a:xfrm>
            <a:off x="354004" y="1644233"/>
            <a:ext cx="5393700" cy="19764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1pPr>
            <a:lvl2pPr lvl="1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103" name="Google Shape;103;p11"/>
          <p:cNvSpPr txBox="1"/>
          <p:nvPr>
            <p:ph idx="1" type="subTitle"/>
          </p:nvPr>
        </p:nvSpPr>
        <p:spPr>
          <a:xfrm>
            <a:off x="354004" y="3737433"/>
            <a:ext cx="5393700" cy="1646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04" name="Google Shape;104;p11"/>
          <p:cNvSpPr txBox="1"/>
          <p:nvPr>
            <p:ph idx="2" type="body"/>
          </p:nvPr>
        </p:nvSpPr>
        <p:spPr>
          <a:xfrm>
            <a:off x="6586068" y="965433"/>
            <a:ext cx="5116200" cy="49269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1pPr>
            <a:lvl2pPr indent="-381000" lvl="1" marL="9144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05" name="Google Shape;105;p1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106" name="Shape 1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" name="Google Shape;107;p12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08" name="Google Shape;108;p12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9" name="Google Shape;109;p12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0" name="Google Shape;110;p12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1" name="Google Shape;111;p12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2" name="Google Shape;112;p12"/>
          <p:cNvSpPr/>
          <p:nvPr/>
        </p:nvSpPr>
        <p:spPr>
          <a:xfrm>
            <a:off x="3107675" y="573700"/>
            <a:ext cx="1800000" cy="5247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12"/>
          <p:cNvSpPr/>
          <p:nvPr/>
        </p:nvSpPr>
        <p:spPr>
          <a:xfrm>
            <a:off x="8733875" y="5931300"/>
            <a:ext cx="1800000" cy="2862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4" name="Google Shape;114;p12"/>
          <p:cNvSpPr txBox="1"/>
          <p:nvPr>
            <p:ph type="title"/>
          </p:nvPr>
        </p:nvSpPr>
        <p:spPr>
          <a:xfrm>
            <a:off x="1297175" y="4965675"/>
            <a:ext cx="6550500" cy="8961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None/>
              <a:defRPr/>
            </a:lvl9pPr>
          </a:lstStyle>
          <a:p/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lank" type="blank">
  <p:cSld name="BLANK">
    <p:spTree>
      <p:nvGrpSpPr>
        <p:cNvPr id="115" name="Shape 1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6" name="Google Shape;116;p13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117" name="Shape 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" name="Google Shape;118;p14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" name="Google Shape;119;p14"/>
          <p:cNvSpPr/>
          <p:nvPr/>
        </p:nvSpPr>
        <p:spPr>
          <a:xfrm>
            <a:off x="587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0" name="Google Shape;120;p14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1" name="Google Shape;121;p14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2" name="Google Shape;122;p14"/>
          <p:cNvSpPr/>
          <p:nvPr/>
        </p:nvSpPr>
        <p:spPr>
          <a:xfrm>
            <a:off x="1019525" y="925623"/>
            <a:ext cx="105768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14"/>
          <p:cNvSpPr/>
          <p:nvPr/>
        </p:nvSpPr>
        <p:spPr>
          <a:xfrm>
            <a:off x="9632850" y="643675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4" name="Google Shape;124;p14"/>
          <p:cNvSpPr txBox="1"/>
          <p:nvPr>
            <p:ph idx="12" type="sldNum"/>
          </p:nvPr>
        </p:nvSpPr>
        <p:spPr>
          <a:xfrm>
            <a:off x="10813718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5" name="Google Shape;125;p14"/>
          <p:cNvSpPr txBox="1"/>
          <p:nvPr>
            <p:ph type="title"/>
          </p:nvPr>
        </p:nvSpPr>
        <p:spPr>
          <a:xfrm>
            <a:off x="1286475" y="1009875"/>
            <a:ext cx="1005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1pPr>
            <a:lvl2pPr lvl="1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2pPr>
            <a:lvl3pPr lvl="2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3pPr>
            <a:lvl4pPr lvl="3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4pPr>
            <a:lvl5pPr lvl="4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5pPr>
            <a:lvl6pPr lvl="5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6pPr>
            <a:lvl7pPr lvl="6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7pPr>
            <a:lvl8pPr lvl="7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8pPr>
            <a:lvl9pPr lvl="8" rtl="0">
              <a:spcBef>
                <a:spcPts val="0"/>
              </a:spcBef>
              <a:spcAft>
                <a:spcPts val="0"/>
              </a:spcAft>
              <a:buSzPts val="4000"/>
              <a:buNone/>
              <a:defRPr sz="4000"/>
            </a:lvl9pPr>
          </a:lstStyle>
          <a:p/>
        </p:txBody>
      </p:sp>
      <p:sp>
        <p:nvSpPr>
          <p:cNvPr id="126" name="Google Shape;126;p14"/>
          <p:cNvSpPr txBox="1"/>
          <p:nvPr>
            <p:ph idx="1" type="body"/>
          </p:nvPr>
        </p:nvSpPr>
        <p:spPr>
          <a:xfrm>
            <a:off x="1285700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27" name="Google Shape;127;p14"/>
          <p:cNvSpPr txBox="1"/>
          <p:nvPr>
            <p:ph idx="2" type="subTitle"/>
          </p:nvPr>
        </p:nvSpPr>
        <p:spPr>
          <a:xfrm>
            <a:off x="1285700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28" name="Google Shape;128;p14"/>
          <p:cNvSpPr txBox="1"/>
          <p:nvPr>
            <p:ph idx="3" type="body"/>
          </p:nvPr>
        </p:nvSpPr>
        <p:spPr>
          <a:xfrm>
            <a:off x="3321550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29" name="Google Shape;129;p14"/>
          <p:cNvSpPr txBox="1"/>
          <p:nvPr>
            <p:ph idx="4" type="subTitle"/>
          </p:nvPr>
        </p:nvSpPr>
        <p:spPr>
          <a:xfrm>
            <a:off x="3321550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30" name="Google Shape;130;p14"/>
          <p:cNvSpPr txBox="1"/>
          <p:nvPr>
            <p:ph idx="5" type="body"/>
          </p:nvPr>
        </p:nvSpPr>
        <p:spPr>
          <a:xfrm>
            <a:off x="5357399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1" name="Google Shape;131;p14"/>
          <p:cNvSpPr txBox="1"/>
          <p:nvPr>
            <p:ph idx="6" type="subTitle"/>
          </p:nvPr>
        </p:nvSpPr>
        <p:spPr>
          <a:xfrm>
            <a:off x="5357399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32" name="Google Shape;132;p14"/>
          <p:cNvSpPr txBox="1"/>
          <p:nvPr>
            <p:ph idx="7" type="body"/>
          </p:nvPr>
        </p:nvSpPr>
        <p:spPr>
          <a:xfrm>
            <a:off x="7393249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3" name="Google Shape;133;p14"/>
          <p:cNvSpPr txBox="1"/>
          <p:nvPr>
            <p:ph idx="8" type="subTitle"/>
          </p:nvPr>
        </p:nvSpPr>
        <p:spPr>
          <a:xfrm>
            <a:off x="7393249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34" name="Google Shape;134;p14"/>
          <p:cNvSpPr txBox="1"/>
          <p:nvPr>
            <p:ph idx="9" type="body"/>
          </p:nvPr>
        </p:nvSpPr>
        <p:spPr>
          <a:xfrm>
            <a:off x="9429098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49250" lvl="0" marL="457200" rtl="0">
              <a:spcBef>
                <a:spcPts val="0"/>
              </a:spcBef>
              <a:spcAft>
                <a:spcPts val="0"/>
              </a:spcAft>
              <a:buSzPts val="1900"/>
              <a:buChar char="●"/>
              <a:defRPr sz="1900"/>
            </a:lvl1pPr>
            <a:lvl2pPr indent="-381000" lvl="1" marL="9144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2pPr>
            <a:lvl3pPr indent="-381000" lvl="2" marL="13716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210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210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210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2100"/>
              </a:spcBef>
              <a:spcAft>
                <a:spcPts val="210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135" name="Google Shape;135;p14"/>
          <p:cNvSpPr txBox="1"/>
          <p:nvPr>
            <p:ph idx="13" type="subTitle"/>
          </p:nvPr>
        </p:nvSpPr>
        <p:spPr>
          <a:xfrm>
            <a:off x="9429098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3200"/>
            </a:lvl1pPr>
            <a:lvl2pPr lvl="1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2pPr>
            <a:lvl3pPr lvl="2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3pPr>
            <a:lvl4pPr lvl="3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4pPr>
            <a:lvl5pPr lvl="4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5pPr>
            <a:lvl6pPr lvl="5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6pPr>
            <a:lvl7pPr lvl="6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7pPr>
            <a:lvl8pPr lvl="7" rtl="0" algn="ctr">
              <a:spcBef>
                <a:spcPts val="2100"/>
              </a:spcBef>
              <a:spcAft>
                <a:spcPts val="0"/>
              </a:spcAft>
              <a:buNone/>
              <a:defRPr b="1" sz="3200"/>
            </a:lvl8pPr>
            <a:lvl9pPr lvl="8" rtl="0" algn="ctr">
              <a:spcBef>
                <a:spcPts val="2100"/>
              </a:spcBef>
              <a:spcAft>
                <a:spcPts val="2100"/>
              </a:spcAft>
              <a:buNone/>
              <a:defRPr b="1" sz="3200"/>
            </a:lvl9pPr>
          </a:lstStyle>
          <a:p/>
        </p:txBody>
      </p:sp>
      <p:sp>
        <p:nvSpPr>
          <p:cNvPr id="136" name="Google Shape;136;p14"/>
          <p:cNvSpPr/>
          <p:nvPr/>
        </p:nvSpPr>
        <p:spPr>
          <a:xfrm>
            <a:off x="1418750" y="23698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7" name="Google Shape;137;p14"/>
          <p:cNvSpPr/>
          <p:nvPr/>
        </p:nvSpPr>
        <p:spPr>
          <a:xfrm>
            <a:off x="3454600" y="23698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8" name="Google Shape;138;p14"/>
          <p:cNvSpPr/>
          <p:nvPr/>
        </p:nvSpPr>
        <p:spPr>
          <a:xfrm>
            <a:off x="5490450" y="23698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9" name="Google Shape;139;p14"/>
          <p:cNvSpPr/>
          <p:nvPr/>
        </p:nvSpPr>
        <p:spPr>
          <a:xfrm>
            <a:off x="7526300" y="23698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0" name="Google Shape;140;p14"/>
          <p:cNvSpPr/>
          <p:nvPr/>
        </p:nvSpPr>
        <p:spPr>
          <a:xfrm>
            <a:off x="9505300" y="23698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141" name="Shape 1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2" name="Google Shape;142;p15"/>
          <p:cNvSpPr/>
          <p:nvPr/>
        </p:nvSpPr>
        <p:spPr>
          <a:xfrm>
            <a:off x="0" y="5447700"/>
            <a:ext cx="1413600" cy="14103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3" name="Google Shape;143;p15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4" name="Google Shape;144;p15"/>
          <p:cNvSpPr/>
          <p:nvPr/>
        </p:nvSpPr>
        <p:spPr>
          <a:xfrm>
            <a:off x="9922025" y="-21725"/>
            <a:ext cx="2270100" cy="787200"/>
          </a:xfrm>
          <a:prstGeom prst="rect">
            <a:avLst/>
          </a:prstGeom>
          <a:solidFill>
            <a:schemeClr val="accent1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5" name="Google Shape;145;p15"/>
          <p:cNvSpPr/>
          <p:nvPr/>
        </p:nvSpPr>
        <p:spPr>
          <a:xfrm>
            <a:off x="415600" y="4417625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6" name="Google Shape;146;p15"/>
          <p:cNvSpPr txBox="1"/>
          <p:nvPr>
            <p:ph type="title"/>
          </p:nvPr>
        </p:nvSpPr>
        <p:spPr>
          <a:xfrm>
            <a:off x="415604" y="1123500"/>
            <a:ext cx="11361000" cy="47361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12800"/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128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128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128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128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128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128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128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12800"/>
            </a:lvl9pPr>
          </a:lstStyle>
          <a:p/>
        </p:txBody>
      </p:sp>
      <p:sp>
        <p:nvSpPr>
          <p:cNvPr id="147" name="Google Shape;147;p15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48" name="Shape 1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9" name="Google Shape;149;p16"/>
          <p:cNvSpPr/>
          <p:nvPr/>
        </p:nvSpPr>
        <p:spPr>
          <a:xfrm>
            <a:off x="398675" y="213750"/>
            <a:ext cx="1800000" cy="180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0" name="Google Shape;150;p16"/>
          <p:cNvSpPr/>
          <p:nvPr/>
        </p:nvSpPr>
        <p:spPr>
          <a:xfrm>
            <a:off x="398675" y="4222325"/>
            <a:ext cx="2520000" cy="25200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1" name="Google Shape;151;p16"/>
          <p:cNvSpPr/>
          <p:nvPr/>
        </p:nvSpPr>
        <p:spPr>
          <a:xfrm>
            <a:off x="8447150" y="2137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16"/>
          <p:cNvSpPr/>
          <p:nvPr/>
        </p:nvSpPr>
        <p:spPr>
          <a:xfrm>
            <a:off x="10979400" y="5144150"/>
            <a:ext cx="2007300" cy="2007300"/>
          </a:xfrm>
          <a:prstGeom prst="frame">
            <a:avLst>
              <a:gd fmla="val 6475" name="adj1"/>
            </a:avLst>
          </a:prstGeom>
          <a:solidFill>
            <a:srgbClr val="FFFFFF"/>
          </a:solidFill>
          <a:ln>
            <a:noFill/>
          </a:ln>
          <a:effectLst>
            <a:outerShdw blurRad="485775" rotWithShape="0" algn="bl" dist="9525">
              <a:srgbClr val="FFFFFF"/>
            </a:outerShdw>
          </a:effectLst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3" name="Google Shape;153;p16"/>
          <p:cNvSpPr/>
          <p:nvPr/>
        </p:nvSpPr>
        <p:spPr>
          <a:xfrm>
            <a:off x="1185850" y="925625"/>
            <a:ext cx="5210400" cy="5166300"/>
          </a:xfrm>
          <a:prstGeom prst="rect">
            <a:avLst/>
          </a:prstGeom>
          <a:solidFill>
            <a:srgbClr val="FFFFFF"/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4" name="Google Shape;154;p16"/>
          <p:cNvSpPr/>
          <p:nvPr/>
        </p:nvSpPr>
        <p:spPr>
          <a:xfrm>
            <a:off x="3107675" y="593200"/>
            <a:ext cx="1800000" cy="539100"/>
          </a:xfrm>
          <a:prstGeom prst="rect">
            <a:avLst/>
          </a:prstGeom>
          <a:solidFill>
            <a:schemeClr val="accent1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5" name="Google Shape;155;p16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56" name="Google Shape;156;p16"/>
          <p:cNvSpPr txBox="1"/>
          <p:nvPr>
            <p:ph type="title"/>
          </p:nvPr>
        </p:nvSpPr>
        <p:spPr>
          <a:xfrm>
            <a:off x="1625326" y="1644225"/>
            <a:ext cx="4122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5600"/>
              <a:buNone/>
              <a:defRPr sz="5600"/>
            </a:lvl9pPr>
          </a:lstStyle>
          <a:p/>
        </p:txBody>
      </p:sp>
      <p:sp>
        <p:nvSpPr>
          <p:cNvPr id="157" name="Google Shape;157;p16"/>
          <p:cNvSpPr txBox="1"/>
          <p:nvPr>
            <p:ph idx="1" type="subTitle"/>
          </p:nvPr>
        </p:nvSpPr>
        <p:spPr>
          <a:xfrm>
            <a:off x="1625326" y="3737425"/>
            <a:ext cx="4122300" cy="164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158" name="Shape 1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59" name="Google Shape;159;p17"/>
          <p:cNvGrpSpPr/>
          <p:nvPr/>
        </p:nvGrpSpPr>
        <p:grpSpPr>
          <a:xfrm>
            <a:off x="0" y="0"/>
            <a:ext cx="12192000" cy="6858000"/>
            <a:chOff x="0" y="0"/>
            <a:chExt cx="12192000" cy="6858000"/>
          </a:xfrm>
        </p:grpSpPr>
        <p:sp>
          <p:nvSpPr>
            <p:cNvPr id="160" name="Google Shape;160;p17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61" name="Google Shape;161;p17">
              <a:hlinkClick r:id="rId2"/>
            </p:cNvPr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465600" y="331100"/>
              <a:ext cx="5101466" cy="2201299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2" name="Google Shape;162;p17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-GB" sz="36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3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30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30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-GB" sz="27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4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-GB" sz="44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-GB" sz="27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27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163" name="Google Shape;163;p17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164" name="Google Shape;164;p17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5" name="Google Shape;165;p17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6" name="Google Shape;166;p17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67" name="Google Shape;167;p17">
              <a:hlinkClick r:id="rId11"/>
            </p:cNvPr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168" name="Google Shape;168;p17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91425" lIns="91425" spcFirstLastPara="1" rIns="91425" wrap="square" tIns="91425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-GB" sz="24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24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0.xml"/><Relationship Id="rId10" Type="http://schemas.openxmlformats.org/officeDocument/2006/relationships/slideLayout" Target="../slideLayouts/slideLayout9.xml"/><Relationship Id="rId13" Type="http://schemas.openxmlformats.org/officeDocument/2006/relationships/slideLayout" Target="../slideLayouts/slideLayout12.xml"/><Relationship Id="rId12" Type="http://schemas.openxmlformats.org/officeDocument/2006/relationships/slideLayout" Target="../slideLayouts/slideLayout11.xml"/><Relationship Id="rId1" Type="http://schemas.openxmlformats.org/officeDocument/2006/relationships/image" Target="../media/image2.pn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9" Type="http://schemas.openxmlformats.org/officeDocument/2006/relationships/slideLayout" Target="../slideLayouts/slideLayout8.xml"/><Relationship Id="rId15" Type="http://schemas.openxmlformats.org/officeDocument/2006/relationships/slideLayout" Target="../slideLayouts/slideLayout14.xml"/><Relationship Id="rId14" Type="http://schemas.openxmlformats.org/officeDocument/2006/relationships/slideLayout" Target="../slideLayouts/slideLayout13.xml"/><Relationship Id="rId17" Type="http://schemas.openxmlformats.org/officeDocument/2006/relationships/slideLayout" Target="../slideLayouts/slideLayout16.xml"/><Relationship Id="rId16" Type="http://schemas.openxmlformats.org/officeDocument/2006/relationships/slideLayout" Target="../slideLayouts/slideLayout15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18" Type="http://schemas.openxmlformats.org/officeDocument/2006/relationships/theme" Target="../theme/theme2.xml"/><Relationship Id="rId7" Type="http://schemas.openxmlformats.org/officeDocument/2006/relationships/slideLayout" Target="../slideLayouts/slideLayout6.xml"/><Relationship Id="rId8" Type="http://schemas.openxmlformats.org/officeDocument/2006/relationships/slideLayout" Target="../slideLayouts/slideLayout7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415604" y="593367"/>
            <a:ext cx="11361000" cy="7635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800"/>
              <a:buFont typeface="Barlow Condensed"/>
              <a:buNone/>
              <a:defRPr b="1" sz="4800">
                <a:solidFill>
                  <a:schemeClr val="dk1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415604" y="1536633"/>
            <a:ext cx="11361000" cy="45552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●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1pPr>
            <a:lvl2pPr indent="-381000" lvl="1" marL="914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○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2pPr>
            <a:lvl3pPr indent="-381000" lvl="2" marL="1371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■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3pPr>
            <a:lvl4pPr indent="-381000" lvl="3" marL="18288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●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4pPr>
            <a:lvl5pPr indent="-381000" lvl="4" marL="22860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○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5pPr>
            <a:lvl6pPr indent="-381000" lvl="5" marL="27432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■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6pPr>
            <a:lvl7pPr indent="-381000" lvl="6" marL="32004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●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7pPr>
            <a:lvl8pPr indent="-381000" lvl="7" marL="3657600">
              <a:lnSpc>
                <a:spcPct val="115000"/>
              </a:lnSpc>
              <a:spcBef>
                <a:spcPts val="210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Barlow Condensed"/>
              <a:buChar char="○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8pPr>
            <a:lvl9pPr indent="-381000" lvl="8" marL="4114800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Clr>
                <a:schemeClr val="dk2"/>
              </a:buClr>
              <a:buSzPts val="2400"/>
              <a:buFont typeface="Barlow Condensed"/>
              <a:buChar char="■"/>
              <a:defRPr sz="2400">
                <a:solidFill>
                  <a:schemeClr val="dk2"/>
                </a:solidFill>
                <a:latin typeface="Barlow Condensed"/>
                <a:ea typeface="Barlow Condensed"/>
                <a:cs typeface="Barlow Condensed"/>
                <a:sym typeface="Barlow Condensed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11296726" y="6217622"/>
            <a:ext cx="731700" cy="524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>
            <a:lvl1pPr lvl="0" algn="r">
              <a:buNone/>
              <a:defRPr sz="1300">
                <a:solidFill>
                  <a:schemeClr val="dk2"/>
                </a:solidFill>
              </a:defRPr>
            </a:lvl1pPr>
            <a:lvl2pPr lvl="1" algn="r">
              <a:buNone/>
              <a:defRPr sz="1300">
                <a:solidFill>
                  <a:schemeClr val="dk2"/>
                </a:solidFill>
              </a:defRPr>
            </a:lvl2pPr>
            <a:lvl3pPr lvl="2" algn="r">
              <a:buNone/>
              <a:defRPr sz="1300">
                <a:solidFill>
                  <a:schemeClr val="dk2"/>
                </a:solidFill>
              </a:defRPr>
            </a:lvl3pPr>
            <a:lvl4pPr lvl="3" algn="r">
              <a:buNone/>
              <a:defRPr sz="1300">
                <a:solidFill>
                  <a:schemeClr val="dk2"/>
                </a:solidFill>
              </a:defRPr>
            </a:lvl4pPr>
            <a:lvl5pPr lvl="4" algn="r">
              <a:buNone/>
              <a:defRPr sz="1300">
                <a:solidFill>
                  <a:schemeClr val="dk2"/>
                </a:solidFill>
              </a:defRPr>
            </a:lvl5pPr>
            <a:lvl6pPr lvl="5" algn="r">
              <a:buNone/>
              <a:defRPr sz="1300">
                <a:solidFill>
                  <a:schemeClr val="dk2"/>
                </a:solidFill>
              </a:defRPr>
            </a:lvl6pPr>
            <a:lvl7pPr lvl="6" algn="r">
              <a:buNone/>
              <a:defRPr sz="1300">
                <a:solidFill>
                  <a:schemeClr val="dk2"/>
                </a:solidFill>
              </a:defRPr>
            </a:lvl7pPr>
            <a:lvl8pPr lvl="7" algn="r">
              <a:buNone/>
              <a:defRPr sz="1300">
                <a:solidFill>
                  <a:schemeClr val="dk2"/>
                </a:solidFill>
              </a:defRPr>
            </a:lvl8pPr>
            <a:lvl9pPr lvl="8" algn="r">
              <a:buNone/>
              <a:defRPr sz="13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630575" y="62068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l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>
              <a:solidFill>
                <a:schemeClr val="l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  <p:sldLayoutId id="2147483653" r:id="rId7"/>
    <p:sldLayoutId id="2147483654" r:id="rId8"/>
    <p:sldLayoutId id="2147483655" r:id="rId9"/>
    <p:sldLayoutId id="2147483656" r:id="rId10"/>
    <p:sldLayoutId id="2147483657" r:id="rId11"/>
    <p:sldLayoutId id="2147483658" r:id="rId12"/>
    <p:sldLayoutId id="2147483659" r:id="rId13"/>
    <p:sldLayoutId id="2147483660" r:id="rId14"/>
    <p:sldLayoutId id="2147483661" r:id="rId15"/>
    <p:sldLayoutId id="2147483662" r:id="rId16"/>
    <p:sldLayoutId id="2147483663" r:id="rId17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10.jp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2" name="Shape 1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3" name="Google Shape;173;p18"/>
          <p:cNvSpPr txBox="1"/>
          <p:nvPr>
            <p:ph type="ctrTitle"/>
          </p:nvPr>
        </p:nvSpPr>
        <p:spPr>
          <a:xfrm>
            <a:off x="1435350" y="1098400"/>
            <a:ext cx="5378100" cy="47502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</a:t>
            </a:r>
            <a:r>
              <a:rPr lang="en-GB" sz="9600">
                <a:solidFill>
                  <a:schemeClr val="accent1"/>
                </a:solidFill>
              </a:rPr>
              <a:t>TITLE</a:t>
            </a:r>
            <a:endParaRPr sz="9600"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p19"/>
          <p:cNvSpPr txBox="1"/>
          <p:nvPr>
            <p:ph type="title"/>
          </p:nvPr>
        </p:nvSpPr>
        <p:spPr>
          <a:xfrm>
            <a:off x="1704275" y="1659100"/>
            <a:ext cx="3562500" cy="15960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>
                <a:solidFill>
                  <a:schemeClr val="accent1"/>
                </a:solidFill>
              </a:rPr>
              <a:t>HELLO!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79" name="Google Shape;179;p19"/>
          <p:cNvSpPr txBox="1"/>
          <p:nvPr>
            <p:ph idx="1" type="body"/>
          </p:nvPr>
        </p:nvSpPr>
        <p:spPr>
          <a:xfrm>
            <a:off x="1704275" y="3331525"/>
            <a:ext cx="3562500" cy="2302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pic>
        <p:nvPicPr>
          <p:cNvPr id="180" name="Google Shape;180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266849" y="1506701"/>
            <a:ext cx="5954953" cy="397524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p20"/>
          <p:cNvSpPr txBox="1"/>
          <p:nvPr>
            <p:ph type="title"/>
          </p:nvPr>
        </p:nvSpPr>
        <p:spPr>
          <a:xfrm>
            <a:off x="1789975" y="1506700"/>
            <a:ext cx="9958500" cy="1592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TALKING POINTS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>
                <a:solidFill>
                  <a:schemeClr val="accent1"/>
                </a:solidFill>
              </a:rPr>
              <a:t>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186" name="Google Shape;186;p20"/>
          <p:cNvSpPr txBox="1"/>
          <p:nvPr>
            <p:ph idx="1" type="body"/>
          </p:nvPr>
        </p:nvSpPr>
        <p:spPr>
          <a:xfrm>
            <a:off x="1789975" y="3533100"/>
            <a:ext cx="9958500" cy="21393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Char char="▮"/>
            </a:pPr>
            <a:r>
              <a:rPr lang="en-GB"/>
              <a:t>We will talk about this first.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Char char="▮"/>
            </a:pPr>
            <a:r>
              <a:rPr lang="en-GB"/>
              <a:t>We will talk about this second.</a:t>
            </a:r>
            <a:endParaRPr/>
          </a:p>
          <a:p>
            <a:pPr indent="-3810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400"/>
              <a:buChar char="▮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" name="Shape 1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1" name="Google Shape;191;p21"/>
          <p:cNvSpPr txBox="1"/>
          <p:nvPr>
            <p:ph type="title"/>
          </p:nvPr>
        </p:nvSpPr>
        <p:spPr>
          <a:xfrm>
            <a:off x="2804800" y="2492225"/>
            <a:ext cx="7530000" cy="21576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6000"/>
              <a:t>WE WILL TALK ABOUT THIS </a:t>
            </a:r>
            <a:endParaRPr sz="6000"/>
          </a:p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600">
                <a:solidFill>
                  <a:schemeClr val="accent1"/>
                </a:solidFill>
              </a:rPr>
              <a:t>FIRST</a:t>
            </a:r>
            <a:endParaRPr sz="9600"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22"/>
          <p:cNvSpPr txBox="1"/>
          <p:nvPr>
            <p:ph type="title"/>
          </p:nvPr>
        </p:nvSpPr>
        <p:spPr>
          <a:xfrm>
            <a:off x="1570900" y="1969125"/>
            <a:ext cx="7724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>
                <a:solidFill>
                  <a:schemeClr val="accent1"/>
                </a:solidFill>
              </a:rPr>
              <a:t>HERE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197" name="Google Shape;197;p22"/>
          <p:cNvSpPr txBox="1"/>
          <p:nvPr>
            <p:ph idx="1" type="body"/>
          </p:nvPr>
        </p:nvSpPr>
        <p:spPr>
          <a:xfrm>
            <a:off x="1570900" y="2912399"/>
            <a:ext cx="7724100" cy="214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23"/>
          <p:cNvSpPr txBox="1"/>
          <p:nvPr>
            <p:ph type="title"/>
          </p:nvPr>
        </p:nvSpPr>
        <p:spPr>
          <a:xfrm>
            <a:off x="1486675" y="1278513"/>
            <a:ext cx="8490600" cy="41193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</a:t>
            </a:r>
            <a:r>
              <a:rPr lang="en-GB">
                <a:solidFill>
                  <a:schemeClr val="accent1"/>
                </a:solidFill>
              </a:rPr>
              <a:t>HERE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06" name="Shape 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7" name="Google Shape;207;p24"/>
          <p:cNvSpPr txBox="1"/>
          <p:nvPr>
            <p:ph type="title"/>
          </p:nvPr>
        </p:nvSpPr>
        <p:spPr>
          <a:xfrm>
            <a:off x="415575" y="1255075"/>
            <a:ext cx="11361000" cy="1764300"/>
          </a:xfrm>
          <a:prstGeom prst="rect">
            <a:avLst/>
          </a:prstGeom>
          <a:effectLst>
            <a:outerShdw rotWithShape="0" algn="bl" dir="5400000" dist="9525">
              <a:srgbClr val="000000"/>
            </a:outerShdw>
            <a:reflection blurRad="0" dir="0" dist="0" endA="0" endPos="62000" fadeDir="5400012" kx="0" rotWithShape="0" algn="bl" stA="78000" stPos="0" sy="-100000" ky="0"/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solidFill>
                  <a:srgbClr val="FFFFFF"/>
                </a:solidFill>
              </a:rPr>
              <a:t>GREAT</a:t>
            </a:r>
            <a:r>
              <a:rPr lang="en-GB">
                <a:solidFill>
                  <a:srgbClr val="FFFFFF"/>
                </a:solidFill>
              </a:rPr>
              <a:t> </a:t>
            </a:r>
            <a:r>
              <a:rPr lang="en-GB">
                <a:solidFill>
                  <a:schemeClr val="accent1"/>
                </a:solidFill>
              </a:rPr>
              <a:t>IDEA!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1" name="Shape 2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2" name="Google Shape;212;p25"/>
          <p:cNvSpPr txBox="1"/>
          <p:nvPr>
            <p:ph type="title"/>
          </p:nvPr>
        </p:nvSpPr>
        <p:spPr>
          <a:xfrm>
            <a:off x="1511750" y="1250250"/>
            <a:ext cx="5294400" cy="1502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>
                <a:solidFill>
                  <a:schemeClr val="accent1"/>
                </a:solidFill>
              </a:rPr>
              <a:t>CONTENT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213" name="Google Shape;213;p25"/>
          <p:cNvSpPr txBox="1"/>
          <p:nvPr>
            <p:ph idx="1" type="body"/>
          </p:nvPr>
        </p:nvSpPr>
        <p:spPr>
          <a:xfrm>
            <a:off x="1511750" y="3299300"/>
            <a:ext cx="4515000" cy="218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214" name="Google Shape;214;p25"/>
          <p:cNvSpPr txBox="1"/>
          <p:nvPr>
            <p:ph idx="2" type="body"/>
          </p:nvPr>
        </p:nvSpPr>
        <p:spPr>
          <a:xfrm>
            <a:off x="6614250" y="3299300"/>
            <a:ext cx="4515000" cy="21840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p26"/>
          <p:cNvSpPr txBox="1"/>
          <p:nvPr>
            <p:ph type="title"/>
          </p:nvPr>
        </p:nvSpPr>
        <p:spPr>
          <a:xfrm>
            <a:off x="1278200" y="1174600"/>
            <a:ext cx="6984600" cy="15249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</a:t>
            </a:r>
            <a:r>
              <a:rPr lang="en-GB" sz="7200">
                <a:solidFill>
                  <a:schemeClr val="accent1"/>
                </a:solidFill>
              </a:rPr>
              <a:t>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220" name="Google Shape;220;p26"/>
          <p:cNvSpPr txBox="1"/>
          <p:nvPr>
            <p:ph idx="1" type="body"/>
          </p:nvPr>
        </p:nvSpPr>
        <p:spPr>
          <a:xfrm>
            <a:off x="1278200" y="2855125"/>
            <a:ext cx="3082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26"/>
          <p:cNvSpPr txBox="1"/>
          <p:nvPr>
            <p:ph idx="2" type="body"/>
          </p:nvPr>
        </p:nvSpPr>
        <p:spPr>
          <a:xfrm>
            <a:off x="4762234" y="2855125"/>
            <a:ext cx="3082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Also, cats love to sleep. A fifteen-year-old cat has probably spent ten years of its life sleeping.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  <p:sp>
        <p:nvSpPr>
          <p:cNvPr id="222" name="Google Shape;222;p26"/>
          <p:cNvSpPr txBox="1"/>
          <p:nvPr>
            <p:ph idx="3" type="body"/>
          </p:nvPr>
        </p:nvSpPr>
        <p:spPr>
          <a:xfrm>
            <a:off x="8246282" y="2855125"/>
            <a:ext cx="3082800" cy="28272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p27"/>
          <p:cNvSpPr txBox="1"/>
          <p:nvPr>
            <p:ph type="title"/>
          </p:nvPr>
        </p:nvSpPr>
        <p:spPr>
          <a:xfrm>
            <a:off x="1650575" y="1398375"/>
            <a:ext cx="3748500" cy="2182800"/>
          </a:xfrm>
          <a:prstGeom prst="rect">
            <a:avLst/>
          </a:prstGeom>
        </p:spPr>
        <p:txBody>
          <a:bodyPr anchorCtr="0" anchor="b" bIns="121900" lIns="121900" spcFirstLastPara="1" rIns="121900" wrap="square" tIns="121900">
            <a:noAutofit/>
          </a:bodyPr>
          <a:lstStyle/>
          <a:p>
            <a:pPr indent="0" lvl="0" marL="0" rtl="0" algn="l">
              <a:lnSpc>
                <a:spcPct val="7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ADD </a:t>
            </a:r>
            <a:r>
              <a:rPr lang="en-GB" sz="7200">
                <a:solidFill>
                  <a:schemeClr val="accent1"/>
                </a:solidFill>
              </a:rPr>
              <a:t>IMAGES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228" name="Google Shape;228;p27"/>
          <p:cNvSpPr txBox="1"/>
          <p:nvPr>
            <p:ph idx="1" type="body"/>
          </p:nvPr>
        </p:nvSpPr>
        <p:spPr>
          <a:xfrm>
            <a:off x="1650575" y="3685500"/>
            <a:ext cx="3748500" cy="19854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229" name="Google Shape;229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5540550" y="1346450"/>
            <a:ext cx="6488248" cy="4324443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p28"/>
          <p:cNvSpPr txBox="1"/>
          <p:nvPr>
            <p:ph type="title"/>
          </p:nvPr>
        </p:nvSpPr>
        <p:spPr>
          <a:xfrm>
            <a:off x="6096075" y="945350"/>
            <a:ext cx="5596500" cy="2194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>
                <a:solidFill>
                  <a:srgbClr val="FFFFFF"/>
                </a:solidFill>
                <a:highlight>
                  <a:schemeClr val="accent1"/>
                </a:highlight>
              </a:rPr>
              <a:t>USE IMAGES AS</a:t>
            </a:r>
            <a:r>
              <a:rPr lang="en-GB" sz="7200">
                <a:solidFill>
                  <a:srgbClr val="FFFFFF"/>
                </a:solidFill>
              </a:rPr>
              <a:t> </a:t>
            </a:r>
            <a:r>
              <a:rPr lang="en-GB" sz="7200">
                <a:solidFill>
                  <a:schemeClr val="accent1"/>
                </a:solidFill>
              </a:rPr>
              <a:t>BACKGROUNDS</a:t>
            </a:r>
            <a:endParaRPr sz="7200"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38" name="Shape 2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9" name="Google Shape;239;p29"/>
          <p:cNvSpPr txBox="1"/>
          <p:nvPr>
            <p:ph type="title"/>
          </p:nvPr>
        </p:nvSpPr>
        <p:spPr>
          <a:xfrm>
            <a:off x="1370675" y="2524650"/>
            <a:ext cx="4037100" cy="1808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</a:t>
            </a:r>
            <a:endParaRPr/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7200"/>
              <a:t>MAP </a:t>
            </a:r>
            <a:r>
              <a:rPr lang="en-GB" sz="7200">
                <a:solidFill>
                  <a:schemeClr val="accent1"/>
                </a:solidFill>
              </a:rPr>
              <a:t>TITLE</a:t>
            </a:r>
            <a:endParaRPr sz="7200">
              <a:solidFill>
                <a:schemeClr val="accent1"/>
              </a:solidFill>
            </a:endParaRPr>
          </a:p>
        </p:txBody>
      </p:sp>
      <p:grpSp>
        <p:nvGrpSpPr>
          <p:cNvPr id="240" name="Google Shape;240;p29"/>
          <p:cNvGrpSpPr/>
          <p:nvPr/>
        </p:nvGrpSpPr>
        <p:grpSpPr>
          <a:xfrm>
            <a:off x="4698226" y="1923354"/>
            <a:ext cx="6575387" cy="3441677"/>
            <a:chOff x="275475" y="1342375"/>
            <a:chExt cx="7012250" cy="3021400"/>
          </a:xfrm>
        </p:grpSpPr>
        <p:sp>
          <p:nvSpPr>
            <p:cNvPr id="241" name="Google Shape;241;p29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29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29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29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29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29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29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29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29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29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29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29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29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29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29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29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29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9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29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29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29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29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29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29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29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29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7" name="Google Shape;267;p29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" name="Google Shape;268;p29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9" name="Google Shape;269;p29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" name="Google Shape;270;p29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1" name="Google Shape;271;p29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2" name="Google Shape;272;p29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3" name="Google Shape;273;p29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4" name="Google Shape;274;p29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29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29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29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29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29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29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29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29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29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29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29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29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9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29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29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29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29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29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29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29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29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29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29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29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29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29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9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9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29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29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29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29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29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29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29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29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9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29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29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29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29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29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29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29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29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29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29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29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29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29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9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9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29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29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29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29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29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29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29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29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29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29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29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29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29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29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29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29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29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29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29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29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29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29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29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29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1" name="Google Shape;351;p29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2" name="Google Shape;352;p29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3" name="Google Shape;353;p29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4" name="Google Shape;354;p29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5" name="Google Shape;355;p29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6" name="Google Shape;356;p29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7" name="Google Shape;357;p29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8" name="Google Shape;358;p29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9" name="Google Shape;359;p29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0" name="Google Shape;360;p29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1" name="Google Shape;361;p29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2" name="Google Shape;362;p29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3" name="Google Shape;363;p29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4" name="Google Shape;364;p29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5" name="Google Shape;365;p29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6" name="Google Shape;366;p29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7" name="Google Shape;367;p29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8" name="Google Shape;368;p29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9" name="Google Shape;369;p29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0" name="Google Shape;370;p29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1" name="Google Shape;371;p29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2" name="Google Shape;372;p29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3" name="Google Shape;373;p29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4" name="Google Shape;374;p29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5" name="Google Shape;375;p29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6" name="Google Shape;376;p29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7" name="Google Shape;377;p29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29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29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29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29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29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29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29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29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6" name="Google Shape;386;p29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7" name="Google Shape;387;p29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8" name="Google Shape;388;p29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9" name="Google Shape;389;p29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0" name="Google Shape;390;p29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9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2" name="Google Shape;392;p29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3" name="Google Shape;393;p29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4" name="Google Shape;394;p29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5" name="Google Shape;395;p29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6" name="Google Shape;396;p29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7" name="Google Shape;397;p29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8" name="Google Shape;398;p29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9" name="Google Shape;399;p29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0" name="Google Shape;400;p29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1" name="Google Shape;401;p29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2" name="Google Shape;402;p29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3" name="Google Shape;403;p29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4" name="Google Shape;404;p29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5" name="Google Shape;405;p29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6" name="Google Shape;406;p29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7" name="Google Shape;407;p29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8" name="Google Shape;408;p29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9" name="Google Shape;409;p29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0" name="Google Shape;410;p29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1" name="Google Shape;411;p29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2" name="Google Shape;412;p29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3" name="Google Shape;413;p29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4" name="Google Shape;414;p29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5" name="Google Shape;415;p29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6" name="Google Shape;416;p29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7" name="Google Shape;417;p29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8" name="Google Shape;418;p29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9" name="Google Shape;419;p29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0" name="Google Shape;420;p29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1" name="Google Shape;421;p29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2" name="Google Shape;422;p29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3" name="Google Shape;423;p29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4" name="Google Shape;424;p29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5" name="Google Shape;425;p29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6" name="Google Shape;426;p29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7" name="Google Shape;427;p29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8" name="Google Shape;428;p29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9" name="Google Shape;429;p29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0" name="Google Shape;430;p29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1" name="Google Shape;431;p29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2" name="Google Shape;432;p29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3" name="Google Shape;433;p29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4" name="Google Shape;434;p29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5" name="Google Shape;435;p29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6" name="Google Shape;436;p29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7" name="Google Shape;437;p29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8" name="Google Shape;438;p29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9" name="Google Shape;439;p29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0" name="Google Shape;440;p29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1" name="Google Shape;441;p29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2" name="Google Shape;442;p29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3" name="Google Shape;443;p29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4" name="Google Shape;444;p29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5" name="Google Shape;445;p29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6" name="Google Shape;446;p29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7" name="Google Shape;447;p29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8" name="Google Shape;448;p29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9" name="Google Shape;449;p29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0" name="Google Shape;450;p29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1" name="Google Shape;451;p29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1"/>
            </a:solidFill>
            <a:ln cap="flat" cmpd="sng" w="9525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400"/>
                <a:buFont typeface="Calibri"/>
                <a:buNone/>
              </a:pPr>
              <a:r>
                <a:t/>
              </a:r>
              <a:endParaRPr b="0" i="0" sz="24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52" name="Google Shape;452;p29"/>
          <p:cNvSpPr/>
          <p:nvPr/>
        </p:nvSpPr>
        <p:spPr>
          <a:xfrm>
            <a:off x="7895300" y="2314673"/>
            <a:ext cx="352951" cy="434279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29"/>
          <p:cNvSpPr/>
          <p:nvPr/>
        </p:nvSpPr>
        <p:spPr>
          <a:xfrm>
            <a:off x="10167125" y="4333348"/>
            <a:ext cx="352951" cy="434279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29"/>
          <p:cNvSpPr/>
          <p:nvPr/>
        </p:nvSpPr>
        <p:spPr>
          <a:xfrm>
            <a:off x="6495825" y="4212623"/>
            <a:ext cx="352951" cy="434279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8" name="Shape 4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9" name="Google Shape;459;p30"/>
          <p:cNvSpPr txBox="1"/>
          <p:nvPr>
            <p:ph type="title"/>
          </p:nvPr>
        </p:nvSpPr>
        <p:spPr>
          <a:xfrm>
            <a:off x="1286475" y="1009875"/>
            <a:ext cx="100572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TIMELINE </a:t>
            </a:r>
            <a:r>
              <a:rPr lang="en-GB">
                <a:solidFill>
                  <a:schemeClr val="accent1"/>
                </a:solidFill>
              </a:rPr>
              <a:t>OR PROCESS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460" name="Google Shape;460;p30"/>
          <p:cNvSpPr txBox="1"/>
          <p:nvPr>
            <p:ph idx="1" type="body"/>
          </p:nvPr>
        </p:nvSpPr>
        <p:spPr>
          <a:xfrm>
            <a:off x="1285700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61" name="Google Shape;461;p30"/>
          <p:cNvSpPr txBox="1"/>
          <p:nvPr>
            <p:ph idx="2" type="subTitle"/>
          </p:nvPr>
        </p:nvSpPr>
        <p:spPr>
          <a:xfrm>
            <a:off x="1361900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62" name="Google Shape;462;p30"/>
          <p:cNvSpPr txBox="1"/>
          <p:nvPr>
            <p:ph idx="3" type="body"/>
          </p:nvPr>
        </p:nvSpPr>
        <p:spPr>
          <a:xfrm>
            <a:off x="3321550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63" name="Google Shape;463;p30"/>
          <p:cNvSpPr txBox="1"/>
          <p:nvPr>
            <p:ph idx="4" type="subTitle"/>
          </p:nvPr>
        </p:nvSpPr>
        <p:spPr>
          <a:xfrm>
            <a:off x="3397750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2005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64" name="Google Shape;464;p30"/>
          <p:cNvSpPr txBox="1"/>
          <p:nvPr>
            <p:ph idx="5" type="body"/>
          </p:nvPr>
        </p:nvSpPr>
        <p:spPr>
          <a:xfrm>
            <a:off x="5357399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65" name="Google Shape;465;p30"/>
          <p:cNvSpPr txBox="1"/>
          <p:nvPr>
            <p:ph idx="6" type="subTitle"/>
          </p:nvPr>
        </p:nvSpPr>
        <p:spPr>
          <a:xfrm>
            <a:off x="5433599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2010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66" name="Google Shape;466;p30"/>
          <p:cNvSpPr txBox="1"/>
          <p:nvPr>
            <p:ph idx="7" type="body"/>
          </p:nvPr>
        </p:nvSpPr>
        <p:spPr>
          <a:xfrm>
            <a:off x="7393249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67" name="Google Shape;467;p30"/>
          <p:cNvSpPr txBox="1"/>
          <p:nvPr>
            <p:ph idx="8" type="subTitle"/>
          </p:nvPr>
        </p:nvSpPr>
        <p:spPr>
          <a:xfrm>
            <a:off x="7469449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2015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68" name="Google Shape;468;p30"/>
          <p:cNvSpPr txBox="1"/>
          <p:nvPr>
            <p:ph idx="9" type="body"/>
          </p:nvPr>
        </p:nvSpPr>
        <p:spPr>
          <a:xfrm>
            <a:off x="9429098" y="3152296"/>
            <a:ext cx="1913700" cy="27357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2100"/>
              </a:spcAft>
              <a:buNone/>
            </a:pPr>
            <a:r>
              <a:rPr lang="en-GB"/>
              <a:t>Lorem ipsum dolor sit amet, consectetuer adipiscing elit. Aenean commodo ligula eget dolor.</a:t>
            </a:r>
            <a:endParaRPr/>
          </a:p>
        </p:txBody>
      </p:sp>
      <p:sp>
        <p:nvSpPr>
          <p:cNvPr id="469" name="Google Shape;469;p30"/>
          <p:cNvSpPr txBox="1"/>
          <p:nvPr>
            <p:ph idx="13" type="subTitle"/>
          </p:nvPr>
        </p:nvSpPr>
        <p:spPr>
          <a:xfrm>
            <a:off x="9505298" y="2537725"/>
            <a:ext cx="1913700" cy="5295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2100"/>
              </a:spcAft>
              <a:buNone/>
            </a:pPr>
            <a:r>
              <a:rPr lang="en-GB">
                <a:solidFill>
                  <a:srgbClr val="FFFFFF"/>
                </a:solidFill>
              </a:rPr>
              <a:t>2020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3" name="Shape 4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4" name="Google Shape;474;p31"/>
          <p:cNvGrpSpPr/>
          <p:nvPr/>
        </p:nvGrpSpPr>
        <p:grpSpPr>
          <a:xfrm>
            <a:off x="6822781" y="1476421"/>
            <a:ext cx="4670652" cy="3905411"/>
            <a:chOff x="1295330" y="1868507"/>
            <a:chExt cx="4365503" cy="3647530"/>
          </a:xfrm>
        </p:grpSpPr>
        <p:grpSp>
          <p:nvGrpSpPr>
            <p:cNvPr id="475" name="Google Shape;475;p31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476" name="Google Shape;476;p31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477" name="Google Shape;477;p31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707887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8" name="Google Shape;478;p31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solidFill>
                  <a:srgbClr val="D8D8D8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9" name="Google Shape;479;p31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solidFill>
                  <a:srgbClr val="FFFFFF"/>
                </a:solidFill>
                <a:ln>
                  <a:noFill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80" name="Google Shape;480;p31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481" name="Google Shape;481;p31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solidFill>
                  <a:srgbClr val="262626"/>
                </a:solidFill>
                <a:ln cap="flat" cmpd="sng" w="12700">
                  <a:solidFill>
                    <a:srgbClr val="39353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82" name="Google Shape;482;p31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solidFill>
                  <a:srgbClr val="FFFFFF"/>
                </a:solidFill>
                <a:ln cap="flat" cmpd="sng" w="12700">
                  <a:solidFill>
                    <a:srgbClr val="C6CFD6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83" name="Google Shape;483;p31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solidFill>
              <a:srgbClr val="000000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484" name="Google Shape;484;p31"/>
          <p:cNvSpPr txBox="1"/>
          <p:nvPr>
            <p:ph type="title"/>
          </p:nvPr>
        </p:nvSpPr>
        <p:spPr>
          <a:xfrm>
            <a:off x="1625326" y="1644225"/>
            <a:ext cx="4122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</a:t>
            </a:r>
            <a:r>
              <a:rPr lang="en-GB" sz="7200">
                <a:solidFill>
                  <a:schemeClr val="accent1"/>
                </a:solidFill>
              </a:rPr>
              <a:t>TITLE 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485" name="Google Shape;485;p31"/>
          <p:cNvSpPr txBox="1"/>
          <p:nvPr>
            <p:ph idx="1" type="subTitle"/>
          </p:nvPr>
        </p:nvSpPr>
        <p:spPr>
          <a:xfrm>
            <a:off x="1625326" y="3737425"/>
            <a:ext cx="4122300" cy="164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89" name="Shape 48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0" name="Google Shape;490;p32"/>
          <p:cNvSpPr txBox="1"/>
          <p:nvPr>
            <p:ph type="title"/>
          </p:nvPr>
        </p:nvSpPr>
        <p:spPr>
          <a:xfrm>
            <a:off x="1625326" y="1644225"/>
            <a:ext cx="4122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</a:t>
            </a:r>
            <a:r>
              <a:rPr lang="en-GB" sz="7200">
                <a:solidFill>
                  <a:schemeClr val="accent1"/>
                </a:solidFill>
              </a:rPr>
              <a:t>TITLE 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491" name="Google Shape;491;p32"/>
          <p:cNvSpPr txBox="1"/>
          <p:nvPr>
            <p:ph idx="1" type="subTitle"/>
          </p:nvPr>
        </p:nvSpPr>
        <p:spPr>
          <a:xfrm>
            <a:off x="1625326" y="3737425"/>
            <a:ext cx="4122300" cy="164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492" name="Google Shape;492;p32"/>
          <p:cNvGrpSpPr/>
          <p:nvPr/>
        </p:nvGrpSpPr>
        <p:grpSpPr>
          <a:xfrm>
            <a:off x="6097878" y="1817481"/>
            <a:ext cx="5721558" cy="2934812"/>
            <a:chOff x="3289100" y="2648488"/>
            <a:chExt cx="5622600" cy="2876421"/>
          </a:xfrm>
        </p:grpSpPr>
        <p:grpSp>
          <p:nvGrpSpPr>
            <p:cNvPr id="493" name="Google Shape;493;p32"/>
            <p:cNvGrpSpPr/>
            <p:nvPr/>
          </p:nvGrpSpPr>
          <p:grpSpPr>
            <a:xfrm>
              <a:off x="3289100" y="2648488"/>
              <a:ext cx="5622600" cy="2876421"/>
              <a:chOff x="1059475" y="2296088"/>
              <a:chExt cx="5622600" cy="2876421"/>
            </a:xfrm>
          </p:grpSpPr>
          <p:sp>
            <p:nvSpPr>
              <p:cNvPr id="494" name="Google Shape;494;p32"/>
              <p:cNvSpPr/>
              <p:nvPr/>
            </p:nvSpPr>
            <p:spPr>
              <a:xfrm>
                <a:off x="1709623" y="2296088"/>
                <a:ext cx="4319700" cy="2813400"/>
              </a:xfrm>
              <a:prstGeom prst="roundRect">
                <a:avLst>
                  <a:gd fmla="val 4487" name="adj"/>
                </a:avLst>
              </a:prstGeom>
              <a:solidFill>
                <a:srgbClr val="262626"/>
              </a:solidFill>
              <a:ln cap="flat" cmpd="sng" w="38100">
                <a:solidFill>
                  <a:srgbClr val="BFBFBF"/>
                </a:solidFill>
                <a:prstDash val="solid"/>
                <a:miter lim="800000"/>
                <a:headEnd len="sm" w="sm" type="none"/>
                <a:tailEnd len="sm" w="sm" type="none"/>
              </a:ln>
              <a:effectLst>
                <a:outerShdw blurRad="57150" rotWithShape="0" algn="bl" dir="5400000" dist="19050">
                  <a:srgbClr val="000000">
                    <a:alpha val="50000"/>
                  </a:srgbClr>
                </a:outerShdw>
              </a:effectLst>
            </p:spPr>
            <p:txBody>
              <a:bodyPr anchorCtr="0" anchor="ctr" bIns="60925" lIns="121900" spcFirstLastPara="1" rIns="121900" wrap="square" tIns="60925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24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495" name="Google Shape;495;p32"/>
              <p:cNvGrpSpPr/>
              <p:nvPr/>
            </p:nvGrpSpPr>
            <p:grpSpPr>
              <a:xfrm>
                <a:off x="1059475" y="5078309"/>
                <a:ext cx="5622600" cy="94200"/>
                <a:chOff x="1059475" y="5076025"/>
                <a:chExt cx="5622600" cy="188400"/>
              </a:xfrm>
            </p:grpSpPr>
            <p:sp>
              <p:nvSpPr>
                <p:cNvPr id="496" name="Google Shape;496;p32"/>
                <p:cNvSpPr/>
                <p:nvPr/>
              </p:nvSpPr>
              <p:spPr>
                <a:xfrm>
                  <a:off x="1059475" y="5076025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solidFill>
                  <a:srgbClr val="BFBFBF"/>
                </a:solidFill>
                <a:ln>
                  <a:noFill/>
                </a:ln>
                <a:effectLst>
                  <a:outerShdw blurRad="57150" rotWithShape="0" algn="bl" dir="5400000" dist="19050">
                    <a:srgbClr val="000000">
                      <a:alpha val="50000"/>
                    </a:srgbClr>
                  </a:outerShdw>
                </a:effectLst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97" name="Google Shape;497;p32"/>
                <p:cNvSpPr/>
                <p:nvPr/>
              </p:nvSpPr>
              <p:spPr>
                <a:xfrm>
                  <a:off x="3354359" y="5081221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solidFill>
                  <a:srgbClr val="A5A5A5"/>
                </a:solidFill>
                <a:ln>
                  <a:noFill/>
                </a:ln>
              </p:spPr>
              <p:txBody>
                <a:bodyPr anchorCtr="0" anchor="ctr" bIns="60925" lIns="121900" spcFirstLastPara="1" rIns="121900" wrap="square" tIns="60925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24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98" name="Google Shape;498;p32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02" name="Shape 5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03" name="Google Shape;503;p33"/>
          <p:cNvGrpSpPr/>
          <p:nvPr/>
        </p:nvGrpSpPr>
        <p:grpSpPr>
          <a:xfrm>
            <a:off x="7816248" y="850021"/>
            <a:ext cx="2798497" cy="5157974"/>
            <a:chOff x="8625436" y="1258061"/>
            <a:chExt cx="2388000" cy="4396500"/>
          </a:xfrm>
        </p:grpSpPr>
        <p:sp>
          <p:nvSpPr>
            <p:cNvPr id="504" name="Google Shape;504;p33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33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33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07" name="Google Shape;507;p33"/>
          <p:cNvSpPr txBox="1"/>
          <p:nvPr>
            <p:ph type="title"/>
          </p:nvPr>
        </p:nvSpPr>
        <p:spPr>
          <a:xfrm>
            <a:off x="1625326" y="1644225"/>
            <a:ext cx="4122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</a:t>
            </a:r>
            <a:r>
              <a:rPr lang="en-GB" sz="7200">
                <a:solidFill>
                  <a:schemeClr val="accent1"/>
                </a:solidFill>
              </a:rPr>
              <a:t>TITLE 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508" name="Google Shape;508;p33"/>
          <p:cNvSpPr txBox="1"/>
          <p:nvPr>
            <p:ph idx="1" type="subTitle"/>
          </p:nvPr>
        </p:nvSpPr>
        <p:spPr>
          <a:xfrm>
            <a:off x="1625326" y="3737425"/>
            <a:ext cx="4122300" cy="164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12" name="Shape 5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513" name="Google Shape;513;p34"/>
          <p:cNvGrpSpPr/>
          <p:nvPr/>
        </p:nvGrpSpPr>
        <p:grpSpPr>
          <a:xfrm>
            <a:off x="7464947" y="987203"/>
            <a:ext cx="3357720" cy="4918548"/>
            <a:chOff x="6953045" y="1252870"/>
            <a:chExt cx="3186600" cy="4559700"/>
          </a:xfrm>
        </p:grpSpPr>
        <p:sp>
          <p:nvSpPr>
            <p:cNvPr id="514" name="Google Shape;514;p34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solidFill>
              <a:srgbClr val="262626"/>
            </a:solidFill>
            <a:ln>
              <a:noFill/>
            </a:ln>
            <a:effectLst>
              <a:outerShdw blurRad="57150" rotWithShape="0" algn="bl" dir="5400000" dist="19050">
                <a:srgbClr val="000000">
                  <a:alpha val="50000"/>
                </a:srgbClr>
              </a:outerShdw>
            </a:effectLst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34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00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34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solidFill>
              <a:srgbClr val="171717"/>
            </a:solidFill>
            <a:ln>
              <a:noFill/>
            </a:ln>
          </p:spPr>
          <p:txBody>
            <a:bodyPr anchorCtr="0" anchor="ctr" bIns="60925" lIns="121900" spcFirstLastPara="1" rIns="121900" wrap="square" tIns="60925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24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517" name="Google Shape;517;p34"/>
          <p:cNvSpPr txBox="1"/>
          <p:nvPr>
            <p:ph type="title"/>
          </p:nvPr>
        </p:nvSpPr>
        <p:spPr>
          <a:xfrm>
            <a:off x="1625326" y="1644225"/>
            <a:ext cx="4122300" cy="19764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</a:t>
            </a:r>
            <a:r>
              <a:rPr lang="en-GB" sz="7200">
                <a:solidFill>
                  <a:schemeClr val="accent1"/>
                </a:solidFill>
              </a:rPr>
              <a:t>TITLE HERE</a:t>
            </a:r>
            <a:endParaRPr sz="7200">
              <a:solidFill>
                <a:schemeClr val="accent1"/>
              </a:solidFill>
            </a:endParaRPr>
          </a:p>
        </p:txBody>
      </p:sp>
      <p:sp>
        <p:nvSpPr>
          <p:cNvPr id="518" name="Google Shape;518;p34"/>
          <p:cNvSpPr txBox="1"/>
          <p:nvPr>
            <p:ph idx="1" type="subTitle"/>
          </p:nvPr>
        </p:nvSpPr>
        <p:spPr>
          <a:xfrm>
            <a:off x="1625326" y="3737425"/>
            <a:ext cx="4122300" cy="1646700"/>
          </a:xfrm>
          <a:prstGeom prst="rect">
            <a:avLst/>
          </a:prstGeom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2" name="Shape 5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3" name="Google Shape;523;p35"/>
          <p:cNvSpPr txBox="1"/>
          <p:nvPr>
            <p:ph type="title"/>
          </p:nvPr>
        </p:nvSpPr>
        <p:spPr>
          <a:xfrm>
            <a:off x="415600" y="1214725"/>
            <a:ext cx="11361000" cy="1680900"/>
          </a:xfrm>
          <a:prstGeom prst="rect">
            <a:avLst/>
          </a:prstGeom>
          <a:effectLst>
            <a:outerShdw rotWithShape="0" algn="bl" dir="5400000" dist="9525">
              <a:srgbClr val="000000"/>
            </a:outerShdw>
            <a:reflection blurRad="0" dir="5400000" dist="85725" endA="0" endPos="66000" fadeDir="5400012" kx="0" rotWithShape="0" algn="bl" stA="69000" stPos="0" sy="-100000" ky="0"/>
          </a:effectLst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0" lang="en-GB">
                <a:solidFill>
                  <a:srgbClr val="FFFFFF"/>
                </a:solidFill>
              </a:rPr>
              <a:t>THANK </a:t>
            </a:r>
            <a:r>
              <a:rPr lang="en-GB">
                <a:solidFill>
                  <a:schemeClr val="accent1"/>
                </a:solidFill>
              </a:rPr>
              <a:t>YOU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527" name="Shape 5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28" name="Google Shape;528;p36"/>
          <p:cNvSpPr txBox="1"/>
          <p:nvPr>
            <p:ph type="title"/>
          </p:nvPr>
        </p:nvSpPr>
        <p:spPr>
          <a:xfrm>
            <a:off x="1158925" y="1097425"/>
            <a:ext cx="2405400" cy="23958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</a:t>
            </a:r>
            <a:r>
              <a:rPr lang="en-GB" sz="7200">
                <a:solidFill>
                  <a:schemeClr val="accent1"/>
                </a:solidFill>
              </a:rPr>
              <a:t>ICONS</a:t>
            </a:r>
            <a:endParaRPr sz="7200">
              <a:solidFill>
                <a:schemeClr val="accent1"/>
              </a:solidFill>
            </a:endParaRPr>
          </a:p>
        </p:txBody>
      </p:sp>
      <p:grpSp>
        <p:nvGrpSpPr>
          <p:cNvPr id="529" name="Google Shape;529;p36"/>
          <p:cNvGrpSpPr/>
          <p:nvPr/>
        </p:nvGrpSpPr>
        <p:grpSpPr>
          <a:xfrm>
            <a:off x="4881987" y="1321922"/>
            <a:ext cx="405160" cy="265644"/>
            <a:chOff x="4797800" y="1994125"/>
            <a:chExt cx="306475" cy="186025"/>
          </a:xfrm>
        </p:grpSpPr>
        <p:sp>
          <p:nvSpPr>
            <p:cNvPr id="530" name="Google Shape;530;p36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6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32" name="Google Shape;532;p36"/>
          <p:cNvSpPr/>
          <p:nvPr/>
        </p:nvSpPr>
        <p:spPr>
          <a:xfrm>
            <a:off x="4324781" y="1338733"/>
            <a:ext cx="351487" cy="322978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3" name="Google Shape;533;p36"/>
          <p:cNvSpPr/>
          <p:nvPr/>
        </p:nvSpPr>
        <p:spPr>
          <a:xfrm>
            <a:off x="3909693" y="1251358"/>
            <a:ext cx="211156" cy="417262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4" name="Google Shape;534;p36"/>
          <p:cNvSpPr/>
          <p:nvPr/>
        </p:nvSpPr>
        <p:spPr>
          <a:xfrm>
            <a:off x="5436725" y="1322469"/>
            <a:ext cx="352082" cy="265644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5" name="Google Shape;535;p36"/>
          <p:cNvSpPr/>
          <p:nvPr/>
        </p:nvSpPr>
        <p:spPr>
          <a:xfrm>
            <a:off x="5940228" y="1277567"/>
            <a:ext cx="333805" cy="355465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36" name="Google Shape;536;p36"/>
          <p:cNvSpPr/>
          <p:nvPr/>
        </p:nvSpPr>
        <p:spPr>
          <a:xfrm>
            <a:off x="6929542" y="1312846"/>
            <a:ext cx="299003" cy="294311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37" name="Google Shape;537;p36"/>
          <p:cNvGrpSpPr/>
          <p:nvPr/>
        </p:nvGrpSpPr>
        <p:grpSpPr>
          <a:xfrm>
            <a:off x="7475273" y="1326072"/>
            <a:ext cx="352082" cy="266286"/>
            <a:chOff x="4250025" y="2848800"/>
            <a:chExt cx="266325" cy="186475"/>
          </a:xfrm>
        </p:grpSpPr>
        <p:sp>
          <p:nvSpPr>
            <p:cNvPr id="538" name="Google Shape;538;p36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6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0" name="Google Shape;540;p36"/>
          <p:cNvGrpSpPr/>
          <p:nvPr/>
        </p:nvGrpSpPr>
        <p:grpSpPr>
          <a:xfrm>
            <a:off x="8072621" y="1288480"/>
            <a:ext cx="343224" cy="342077"/>
            <a:chOff x="4707700" y="2822475"/>
            <a:chExt cx="259625" cy="239550"/>
          </a:xfrm>
        </p:grpSpPr>
        <p:sp>
          <p:nvSpPr>
            <p:cNvPr id="541" name="Google Shape;541;p36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6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3" name="Google Shape;543;p36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4" name="Google Shape;544;p36"/>
          <p:cNvSpPr/>
          <p:nvPr/>
        </p:nvSpPr>
        <p:spPr>
          <a:xfrm>
            <a:off x="8546576" y="1292457"/>
            <a:ext cx="340878" cy="335259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5" name="Google Shape;545;p36"/>
          <p:cNvSpPr/>
          <p:nvPr/>
        </p:nvSpPr>
        <p:spPr>
          <a:xfrm>
            <a:off x="9070069" y="1326879"/>
            <a:ext cx="352082" cy="266286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46" name="Google Shape;546;p36"/>
          <p:cNvGrpSpPr/>
          <p:nvPr/>
        </p:nvGrpSpPr>
        <p:grpSpPr>
          <a:xfrm>
            <a:off x="9707788" y="1250245"/>
            <a:ext cx="351487" cy="417904"/>
            <a:chOff x="6425500" y="2795700"/>
            <a:chExt cx="265875" cy="292650"/>
          </a:xfrm>
        </p:grpSpPr>
        <p:sp>
          <p:nvSpPr>
            <p:cNvPr id="547" name="Google Shape;547;p36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6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49" name="Google Shape;549;p36"/>
          <p:cNvSpPr/>
          <p:nvPr/>
        </p:nvSpPr>
        <p:spPr>
          <a:xfrm>
            <a:off x="10205472" y="1284512"/>
            <a:ext cx="352677" cy="351609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0" name="Google Shape;550;p36"/>
          <p:cNvGrpSpPr/>
          <p:nvPr/>
        </p:nvGrpSpPr>
        <p:grpSpPr>
          <a:xfrm>
            <a:off x="10785829" y="1307519"/>
            <a:ext cx="350297" cy="304271"/>
            <a:chOff x="5549875" y="2418425"/>
            <a:chExt cx="264975" cy="213075"/>
          </a:xfrm>
        </p:grpSpPr>
        <p:sp>
          <p:nvSpPr>
            <p:cNvPr id="551" name="Google Shape;551;p36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6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3" name="Google Shape;553;p36"/>
          <p:cNvSpPr/>
          <p:nvPr/>
        </p:nvSpPr>
        <p:spPr>
          <a:xfrm>
            <a:off x="3931797" y="1945522"/>
            <a:ext cx="166936" cy="398769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54" name="Google Shape;554;p36"/>
          <p:cNvGrpSpPr/>
          <p:nvPr/>
        </p:nvGrpSpPr>
        <p:grpSpPr>
          <a:xfrm>
            <a:off x="4881914" y="1982691"/>
            <a:ext cx="299598" cy="322978"/>
            <a:chOff x="3739275" y="2525850"/>
            <a:chExt cx="226625" cy="226175"/>
          </a:xfrm>
        </p:grpSpPr>
        <p:sp>
          <p:nvSpPr>
            <p:cNvPr id="555" name="Google Shape;555;p36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6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6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6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9" name="Google Shape;559;p36"/>
          <p:cNvGrpSpPr/>
          <p:nvPr/>
        </p:nvGrpSpPr>
        <p:grpSpPr>
          <a:xfrm>
            <a:off x="4355100" y="1954649"/>
            <a:ext cx="272464" cy="379063"/>
            <a:chOff x="4518575" y="2506200"/>
            <a:chExt cx="206100" cy="265450"/>
          </a:xfrm>
        </p:grpSpPr>
        <p:sp>
          <p:nvSpPr>
            <p:cNvPr id="560" name="Google Shape;560;p36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1" name="Google Shape;561;p36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2" name="Google Shape;562;p36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3" name="Google Shape;563;p36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6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6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6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6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6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9" name="Google Shape;569;p36"/>
          <p:cNvGrpSpPr/>
          <p:nvPr/>
        </p:nvGrpSpPr>
        <p:grpSpPr>
          <a:xfrm>
            <a:off x="5436297" y="1982968"/>
            <a:ext cx="299631" cy="322978"/>
            <a:chOff x="4164375" y="1677425"/>
            <a:chExt cx="226650" cy="226175"/>
          </a:xfrm>
        </p:grpSpPr>
        <p:sp>
          <p:nvSpPr>
            <p:cNvPr id="570" name="Google Shape;570;p36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1" name="Google Shape;571;p36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2" name="Google Shape;572;p36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6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6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6"/>
          <p:cNvGrpSpPr/>
          <p:nvPr/>
        </p:nvGrpSpPr>
        <p:grpSpPr>
          <a:xfrm>
            <a:off x="6490263" y="1973737"/>
            <a:ext cx="299003" cy="322978"/>
            <a:chOff x="5226025" y="1677425"/>
            <a:chExt cx="226175" cy="226175"/>
          </a:xfrm>
        </p:grpSpPr>
        <p:sp>
          <p:nvSpPr>
            <p:cNvPr id="576" name="Google Shape;576;p36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6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8" name="Google Shape;578;p36"/>
          <p:cNvGrpSpPr/>
          <p:nvPr/>
        </p:nvGrpSpPr>
        <p:grpSpPr>
          <a:xfrm>
            <a:off x="5963647" y="1973873"/>
            <a:ext cx="299003" cy="322978"/>
            <a:chOff x="4835275" y="1198350"/>
            <a:chExt cx="226175" cy="226175"/>
          </a:xfrm>
        </p:grpSpPr>
        <p:sp>
          <p:nvSpPr>
            <p:cNvPr id="579" name="Google Shape;579;p36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6"/>
          <p:cNvGrpSpPr/>
          <p:nvPr/>
        </p:nvGrpSpPr>
        <p:grpSpPr>
          <a:xfrm>
            <a:off x="7650475" y="1957007"/>
            <a:ext cx="347356" cy="375243"/>
            <a:chOff x="968775" y="1180050"/>
            <a:chExt cx="262750" cy="262775"/>
          </a:xfrm>
        </p:grpSpPr>
        <p:sp>
          <p:nvSpPr>
            <p:cNvPr id="582" name="Google Shape;582;p36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6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6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5" name="Google Shape;585;p36"/>
          <p:cNvGrpSpPr/>
          <p:nvPr/>
        </p:nvGrpSpPr>
        <p:grpSpPr>
          <a:xfrm>
            <a:off x="7015377" y="2027264"/>
            <a:ext cx="386288" cy="234692"/>
            <a:chOff x="1678900" y="1231350"/>
            <a:chExt cx="292200" cy="164350"/>
          </a:xfrm>
        </p:grpSpPr>
        <p:sp>
          <p:nvSpPr>
            <p:cNvPr id="586" name="Google Shape;586;p36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6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6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9" name="Google Shape;589;p36"/>
          <p:cNvSpPr/>
          <p:nvPr/>
        </p:nvSpPr>
        <p:spPr>
          <a:xfrm>
            <a:off x="8334357" y="1945540"/>
            <a:ext cx="245958" cy="380312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0" name="Google Shape;590;p36"/>
          <p:cNvGrpSpPr/>
          <p:nvPr/>
        </p:nvGrpSpPr>
        <p:grpSpPr>
          <a:xfrm>
            <a:off x="8778611" y="1950311"/>
            <a:ext cx="322006" cy="369995"/>
            <a:chOff x="2405550" y="1181850"/>
            <a:chExt cx="243575" cy="259100"/>
          </a:xfrm>
        </p:grpSpPr>
        <p:sp>
          <p:nvSpPr>
            <p:cNvPr id="591" name="Google Shape;591;p36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6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3" name="Google Shape;593;p36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6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6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6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7" name="Google Shape;597;p36"/>
          <p:cNvSpPr/>
          <p:nvPr/>
        </p:nvSpPr>
        <p:spPr>
          <a:xfrm>
            <a:off x="9386746" y="1974480"/>
            <a:ext cx="299003" cy="322978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8" name="Google Shape;598;p36"/>
          <p:cNvGrpSpPr/>
          <p:nvPr/>
        </p:nvGrpSpPr>
        <p:grpSpPr>
          <a:xfrm>
            <a:off x="9811799" y="1948008"/>
            <a:ext cx="286610" cy="374600"/>
            <a:chOff x="3086700" y="1180050"/>
            <a:chExt cx="216800" cy="262325"/>
          </a:xfrm>
        </p:grpSpPr>
        <p:sp>
          <p:nvSpPr>
            <p:cNvPr id="599" name="Google Shape;599;p36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6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1" name="Google Shape;601;p36"/>
          <p:cNvGrpSpPr/>
          <p:nvPr/>
        </p:nvGrpSpPr>
        <p:grpSpPr>
          <a:xfrm>
            <a:off x="10318393" y="1935585"/>
            <a:ext cx="228243" cy="399447"/>
            <a:chOff x="3741075" y="1171575"/>
            <a:chExt cx="172650" cy="279725"/>
          </a:xfrm>
        </p:grpSpPr>
        <p:sp>
          <p:nvSpPr>
            <p:cNvPr id="602" name="Google Shape;602;p36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6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6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6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06" name="Google Shape;606;p36"/>
          <p:cNvSpPr/>
          <p:nvPr/>
        </p:nvSpPr>
        <p:spPr>
          <a:xfrm>
            <a:off x="10776791" y="1948664"/>
            <a:ext cx="350330" cy="375207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07" name="Google Shape;607;p36"/>
          <p:cNvGrpSpPr/>
          <p:nvPr/>
        </p:nvGrpSpPr>
        <p:grpSpPr>
          <a:xfrm>
            <a:off x="3839895" y="2715108"/>
            <a:ext cx="351520" cy="265679"/>
            <a:chOff x="952700" y="1101100"/>
            <a:chExt cx="265900" cy="186050"/>
          </a:xfrm>
        </p:grpSpPr>
        <p:sp>
          <p:nvSpPr>
            <p:cNvPr id="608" name="Google Shape;608;p36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6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6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11" name="Google Shape;611;p36"/>
          <p:cNvSpPr/>
          <p:nvPr/>
        </p:nvSpPr>
        <p:spPr>
          <a:xfrm>
            <a:off x="4366362" y="2628080"/>
            <a:ext cx="246520" cy="379705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2" name="Google Shape;612;p36"/>
          <p:cNvSpPr/>
          <p:nvPr/>
        </p:nvSpPr>
        <p:spPr>
          <a:xfrm>
            <a:off x="4788223" y="2656789"/>
            <a:ext cx="396303" cy="418261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3" name="Google Shape;613;p36"/>
          <p:cNvSpPr/>
          <p:nvPr/>
        </p:nvSpPr>
        <p:spPr>
          <a:xfrm>
            <a:off x="5359839" y="2656860"/>
            <a:ext cx="360939" cy="315374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14" name="Google Shape;614;p36"/>
          <p:cNvSpPr/>
          <p:nvPr/>
        </p:nvSpPr>
        <p:spPr>
          <a:xfrm>
            <a:off x="5969205" y="2696817"/>
            <a:ext cx="311397" cy="352930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15" name="Google Shape;615;p36"/>
          <p:cNvGrpSpPr/>
          <p:nvPr/>
        </p:nvGrpSpPr>
        <p:grpSpPr>
          <a:xfrm>
            <a:off x="6531171" y="2692692"/>
            <a:ext cx="317875" cy="360570"/>
            <a:chOff x="5583325" y="1073450"/>
            <a:chExt cx="240450" cy="252500"/>
          </a:xfrm>
        </p:grpSpPr>
        <p:sp>
          <p:nvSpPr>
            <p:cNvPr id="616" name="Google Shape;616;p36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6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6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6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0" name="Google Shape;620;p36"/>
          <p:cNvGrpSpPr/>
          <p:nvPr/>
        </p:nvGrpSpPr>
        <p:grpSpPr>
          <a:xfrm>
            <a:off x="7015029" y="2681753"/>
            <a:ext cx="386850" cy="308983"/>
            <a:chOff x="1502275" y="3638775"/>
            <a:chExt cx="292625" cy="216375"/>
          </a:xfrm>
        </p:grpSpPr>
        <p:sp>
          <p:nvSpPr>
            <p:cNvPr id="621" name="Google Shape;621;p36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6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6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6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6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6" name="Google Shape;626;p36"/>
          <p:cNvGrpSpPr/>
          <p:nvPr/>
        </p:nvGrpSpPr>
        <p:grpSpPr>
          <a:xfrm>
            <a:off x="7570068" y="2623567"/>
            <a:ext cx="354428" cy="379669"/>
            <a:chOff x="3171000" y="4021950"/>
            <a:chExt cx="268100" cy="265875"/>
          </a:xfrm>
        </p:grpSpPr>
        <p:sp>
          <p:nvSpPr>
            <p:cNvPr id="627" name="Google Shape;627;p36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6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9" name="Google Shape;629;p36"/>
          <p:cNvSpPr/>
          <p:nvPr/>
        </p:nvSpPr>
        <p:spPr>
          <a:xfrm>
            <a:off x="8090832" y="2659860"/>
            <a:ext cx="394518" cy="426829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30" name="Google Shape;630;p36"/>
          <p:cNvSpPr/>
          <p:nvPr/>
        </p:nvSpPr>
        <p:spPr>
          <a:xfrm>
            <a:off x="8645218" y="2643577"/>
            <a:ext cx="352082" cy="380455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1" name="Google Shape;631;p36"/>
          <p:cNvGrpSpPr/>
          <p:nvPr/>
        </p:nvGrpSpPr>
        <p:grpSpPr>
          <a:xfrm>
            <a:off x="9159348" y="2677676"/>
            <a:ext cx="334400" cy="361213"/>
            <a:chOff x="5684575" y="4038000"/>
            <a:chExt cx="252950" cy="252950"/>
          </a:xfrm>
        </p:grpSpPr>
        <p:sp>
          <p:nvSpPr>
            <p:cNvPr id="632" name="Google Shape;632;p36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6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6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6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6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6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8" name="Google Shape;638;p36"/>
          <p:cNvGrpSpPr/>
          <p:nvPr/>
        </p:nvGrpSpPr>
        <p:grpSpPr>
          <a:xfrm>
            <a:off x="9752929" y="2634167"/>
            <a:ext cx="247115" cy="418511"/>
            <a:chOff x="1982675" y="3599525"/>
            <a:chExt cx="186925" cy="293075"/>
          </a:xfrm>
        </p:grpSpPr>
        <p:sp>
          <p:nvSpPr>
            <p:cNvPr id="639" name="Google Shape;639;p36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6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6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2" name="Google Shape;642;p36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3" name="Google Shape;643;p36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4" name="Google Shape;644;p36"/>
          <p:cNvGrpSpPr/>
          <p:nvPr/>
        </p:nvGrpSpPr>
        <p:grpSpPr>
          <a:xfrm>
            <a:off x="10258937" y="2634166"/>
            <a:ext cx="178106" cy="417904"/>
            <a:chOff x="2397075" y="3602200"/>
            <a:chExt cx="134725" cy="292650"/>
          </a:xfrm>
        </p:grpSpPr>
        <p:sp>
          <p:nvSpPr>
            <p:cNvPr id="645" name="Google Shape;645;p36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6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6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6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6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0" name="Google Shape;650;p36"/>
          <p:cNvGrpSpPr/>
          <p:nvPr/>
        </p:nvGrpSpPr>
        <p:grpSpPr>
          <a:xfrm>
            <a:off x="3893069" y="3351164"/>
            <a:ext cx="246520" cy="401982"/>
            <a:chOff x="2717350" y="3603525"/>
            <a:chExt cx="186475" cy="281500"/>
          </a:xfrm>
        </p:grpSpPr>
        <p:sp>
          <p:nvSpPr>
            <p:cNvPr id="651" name="Google Shape;651;p36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6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6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55" name="Google Shape;655;p36"/>
          <p:cNvSpPr/>
          <p:nvPr/>
        </p:nvSpPr>
        <p:spPr>
          <a:xfrm>
            <a:off x="10694884" y="2660110"/>
            <a:ext cx="387478" cy="351074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56" name="Google Shape;656;p36"/>
          <p:cNvGrpSpPr/>
          <p:nvPr/>
        </p:nvGrpSpPr>
        <p:grpSpPr>
          <a:xfrm>
            <a:off x="4335992" y="3361998"/>
            <a:ext cx="332053" cy="380312"/>
            <a:chOff x="3927075" y="3612900"/>
            <a:chExt cx="251175" cy="266325"/>
          </a:xfrm>
        </p:grpSpPr>
        <p:sp>
          <p:nvSpPr>
            <p:cNvPr id="657" name="Google Shape;657;p36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6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59" name="Google Shape;659;p36"/>
          <p:cNvGrpSpPr/>
          <p:nvPr/>
        </p:nvGrpSpPr>
        <p:grpSpPr>
          <a:xfrm>
            <a:off x="4864097" y="3424430"/>
            <a:ext cx="336152" cy="363747"/>
            <a:chOff x="4324975" y="3617800"/>
            <a:chExt cx="254275" cy="254725"/>
          </a:xfrm>
        </p:grpSpPr>
        <p:sp>
          <p:nvSpPr>
            <p:cNvPr id="660" name="Google Shape;660;p36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6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6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3" name="Google Shape;663;p36"/>
          <p:cNvGrpSpPr/>
          <p:nvPr/>
        </p:nvGrpSpPr>
        <p:grpSpPr>
          <a:xfrm>
            <a:off x="5397755" y="3493224"/>
            <a:ext cx="399872" cy="228087"/>
            <a:chOff x="4728650" y="3665975"/>
            <a:chExt cx="302475" cy="159725"/>
          </a:xfrm>
        </p:grpSpPr>
        <p:sp>
          <p:nvSpPr>
            <p:cNvPr id="664" name="Google Shape;664;p36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6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36"/>
          <p:cNvGrpSpPr/>
          <p:nvPr/>
        </p:nvGrpSpPr>
        <p:grpSpPr>
          <a:xfrm>
            <a:off x="5924422" y="3448347"/>
            <a:ext cx="382719" cy="296239"/>
            <a:chOff x="5164925" y="3642775"/>
            <a:chExt cx="289500" cy="207450"/>
          </a:xfrm>
        </p:grpSpPr>
        <p:sp>
          <p:nvSpPr>
            <p:cNvPr id="667" name="Google Shape;667;p36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6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6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6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6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72" name="Google Shape;672;p36"/>
          <p:cNvSpPr/>
          <p:nvPr/>
        </p:nvSpPr>
        <p:spPr>
          <a:xfrm>
            <a:off x="6525193" y="3358255"/>
            <a:ext cx="360939" cy="389844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3" name="Google Shape;673;p36"/>
          <p:cNvSpPr/>
          <p:nvPr/>
        </p:nvSpPr>
        <p:spPr>
          <a:xfrm>
            <a:off x="7029011" y="3391694"/>
            <a:ext cx="334367" cy="322978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4" name="Google Shape;674;p36"/>
          <p:cNvSpPr/>
          <p:nvPr/>
        </p:nvSpPr>
        <p:spPr>
          <a:xfrm>
            <a:off x="7506231" y="3380429"/>
            <a:ext cx="318470" cy="345505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5" name="Google Shape;675;p36"/>
          <p:cNvSpPr/>
          <p:nvPr/>
        </p:nvSpPr>
        <p:spPr>
          <a:xfrm>
            <a:off x="8087231" y="3303194"/>
            <a:ext cx="351487" cy="379705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6" name="Google Shape;676;p36"/>
          <p:cNvSpPr/>
          <p:nvPr/>
        </p:nvSpPr>
        <p:spPr>
          <a:xfrm>
            <a:off x="8596583" y="3302891"/>
            <a:ext cx="351487" cy="380312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7" name="Google Shape;677;p36"/>
          <p:cNvSpPr/>
          <p:nvPr/>
        </p:nvSpPr>
        <p:spPr>
          <a:xfrm>
            <a:off x="9105935" y="3294982"/>
            <a:ext cx="340283" cy="440181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78" name="Google Shape;678;p36"/>
          <p:cNvSpPr/>
          <p:nvPr/>
        </p:nvSpPr>
        <p:spPr>
          <a:xfrm>
            <a:off x="9719926" y="3354130"/>
            <a:ext cx="298441" cy="360713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79" name="Google Shape;679;p36"/>
          <p:cNvGrpSpPr/>
          <p:nvPr/>
        </p:nvGrpSpPr>
        <p:grpSpPr>
          <a:xfrm>
            <a:off x="10245037" y="3358606"/>
            <a:ext cx="327294" cy="350538"/>
            <a:chOff x="5717150" y="2098500"/>
            <a:chExt cx="247575" cy="245475"/>
          </a:xfrm>
        </p:grpSpPr>
        <p:sp>
          <p:nvSpPr>
            <p:cNvPr id="680" name="Google Shape;680;p36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1" name="Google Shape;681;p36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2" name="Google Shape;682;p36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83" name="Google Shape;683;p36"/>
          <p:cNvSpPr/>
          <p:nvPr/>
        </p:nvSpPr>
        <p:spPr>
          <a:xfrm>
            <a:off x="10794633" y="3288554"/>
            <a:ext cx="283106" cy="408979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4" name="Google Shape;684;p36"/>
          <p:cNvSpPr/>
          <p:nvPr/>
        </p:nvSpPr>
        <p:spPr>
          <a:xfrm>
            <a:off x="3830710" y="4125278"/>
            <a:ext cx="369168" cy="265679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5" name="Google Shape;685;p36"/>
          <p:cNvSpPr/>
          <p:nvPr/>
        </p:nvSpPr>
        <p:spPr>
          <a:xfrm>
            <a:off x="4350998" y="4105211"/>
            <a:ext cx="299036" cy="305806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86" name="Google Shape;686;p36"/>
          <p:cNvGrpSpPr/>
          <p:nvPr/>
        </p:nvGrpSpPr>
        <p:grpSpPr>
          <a:xfrm>
            <a:off x="4822527" y="4029985"/>
            <a:ext cx="352082" cy="332546"/>
            <a:chOff x="6435300" y="2742175"/>
            <a:chExt cx="266325" cy="232875"/>
          </a:xfrm>
        </p:grpSpPr>
        <p:sp>
          <p:nvSpPr>
            <p:cNvPr id="687" name="Google Shape;687;p36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6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9" name="Google Shape;689;p36"/>
          <p:cNvGrpSpPr/>
          <p:nvPr/>
        </p:nvGrpSpPr>
        <p:grpSpPr>
          <a:xfrm>
            <a:off x="5869465" y="4112923"/>
            <a:ext cx="333805" cy="360570"/>
            <a:chOff x="674800" y="2146225"/>
            <a:chExt cx="252500" cy="252500"/>
          </a:xfrm>
        </p:grpSpPr>
        <p:sp>
          <p:nvSpPr>
            <p:cNvPr id="690" name="Google Shape;690;p36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6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2" name="Google Shape;692;p36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3" name="Google Shape;693;p36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4" name="Google Shape;694;p36"/>
          <p:cNvGrpSpPr/>
          <p:nvPr/>
        </p:nvGrpSpPr>
        <p:grpSpPr>
          <a:xfrm>
            <a:off x="6396516" y="4124956"/>
            <a:ext cx="333805" cy="360570"/>
            <a:chOff x="2164225" y="2146225"/>
            <a:chExt cx="252500" cy="252500"/>
          </a:xfrm>
        </p:grpSpPr>
        <p:sp>
          <p:nvSpPr>
            <p:cNvPr id="695" name="Google Shape;695;p36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6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6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6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9" name="Google Shape;699;p36"/>
          <p:cNvGrpSpPr/>
          <p:nvPr/>
        </p:nvGrpSpPr>
        <p:grpSpPr>
          <a:xfrm>
            <a:off x="5342426" y="4124751"/>
            <a:ext cx="334400" cy="361213"/>
            <a:chOff x="689975" y="1737200"/>
            <a:chExt cx="252950" cy="252950"/>
          </a:xfrm>
        </p:grpSpPr>
        <p:sp>
          <p:nvSpPr>
            <p:cNvPr id="700" name="Google Shape;700;p36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1" name="Google Shape;701;p36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2" name="Google Shape;702;p36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6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6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5" name="Google Shape;705;p36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6" name="Google Shape;706;p36"/>
          <p:cNvGrpSpPr/>
          <p:nvPr/>
        </p:nvGrpSpPr>
        <p:grpSpPr>
          <a:xfrm>
            <a:off x="6923287" y="4114145"/>
            <a:ext cx="334400" cy="360570"/>
            <a:chOff x="2961350" y="1740750"/>
            <a:chExt cx="252950" cy="252500"/>
          </a:xfrm>
        </p:grpSpPr>
        <p:sp>
          <p:nvSpPr>
            <p:cNvPr id="707" name="Google Shape;707;p36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6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6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6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1" name="Google Shape;711;p36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2" name="Google Shape;712;p36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13" name="Google Shape;713;p36"/>
          <p:cNvSpPr/>
          <p:nvPr/>
        </p:nvSpPr>
        <p:spPr>
          <a:xfrm>
            <a:off x="7480955" y="4144792"/>
            <a:ext cx="333026" cy="359933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900"/>
          </a:p>
        </p:txBody>
      </p:sp>
      <p:grpSp>
        <p:nvGrpSpPr>
          <p:cNvPr id="714" name="Google Shape;714;p36"/>
          <p:cNvGrpSpPr/>
          <p:nvPr/>
        </p:nvGrpSpPr>
        <p:grpSpPr>
          <a:xfrm>
            <a:off x="8007321" y="4059903"/>
            <a:ext cx="271902" cy="394342"/>
            <a:chOff x="4026550" y="3640100"/>
            <a:chExt cx="205675" cy="276150"/>
          </a:xfrm>
        </p:grpSpPr>
        <p:sp>
          <p:nvSpPr>
            <p:cNvPr id="715" name="Google Shape;715;p36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6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6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6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9" name="Google Shape;719;p36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0" name="Google Shape;720;p36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1" name="Google Shape;721;p36"/>
          <p:cNvSpPr/>
          <p:nvPr/>
        </p:nvSpPr>
        <p:spPr>
          <a:xfrm>
            <a:off x="8501129" y="4129242"/>
            <a:ext cx="319032" cy="380312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2" name="Google Shape;722;p36"/>
          <p:cNvGrpSpPr/>
          <p:nvPr/>
        </p:nvGrpSpPr>
        <p:grpSpPr>
          <a:xfrm>
            <a:off x="9043913" y="4163832"/>
            <a:ext cx="351487" cy="308841"/>
            <a:chOff x="853250" y="4006875"/>
            <a:chExt cx="265875" cy="216275"/>
          </a:xfrm>
        </p:grpSpPr>
        <p:sp>
          <p:nvSpPr>
            <p:cNvPr id="723" name="Google Shape;723;p36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6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5" name="Google Shape;725;p36"/>
          <p:cNvGrpSpPr/>
          <p:nvPr/>
        </p:nvGrpSpPr>
        <p:grpSpPr>
          <a:xfrm>
            <a:off x="10221480" y="4127775"/>
            <a:ext cx="245925" cy="380955"/>
            <a:chOff x="1978675" y="3981800"/>
            <a:chExt cx="186025" cy="266775"/>
          </a:xfrm>
        </p:grpSpPr>
        <p:sp>
          <p:nvSpPr>
            <p:cNvPr id="726" name="Google Shape;726;p36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7" name="Google Shape;727;p36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28" name="Google Shape;728;p36"/>
          <p:cNvSpPr/>
          <p:nvPr/>
        </p:nvSpPr>
        <p:spPr>
          <a:xfrm>
            <a:off x="9618492" y="4150541"/>
            <a:ext cx="317875" cy="337686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29" name="Google Shape;729;p36"/>
          <p:cNvGrpSpPr/>
          <p:nvPr/>
        </p:nvGrpSpPr>
        <p:grpSpPr>
          <a:xfrm>
            <a:off x="10751214" y="4137669"/>
            <a:ext cx="333805" cy="361213"/>
            <a:chOff x="480325" y="3970200"/>
            <a:chExt cx="252500" cy="252950"/>
          </a:xfrm>
        </p:grpSpPr>
        <p:sp>
          <p:nvSpPr>
            <p:cNvPr id="730" name="Google Shape;730;p36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6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6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6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6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35" name="Google Shape;735;p36"/>
          <p:cNvSpPr/>
          <p:nvPr/>
        </p:nvSpPr>
        <p:spPr>
          <a:xfrm>
            <a:off x="3918581" y="4777897"/>
            <a:ext cx="193442" cy="322978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36" name="Google Shape;736;p36"/>
          <p:cNvGrpSpPr/>
          <p:nvPr/>
        </p:nvGrpSpPr>
        <p:grpSpPr>
          <a:xfrm>
            <a:off x="4326971" y="4755304"/>
            <a:ext cx="334400" cy="360570"/>
            <a:chOff x="5745250" y="4378350"/>
            <a:chExt cx="252950" cy="252500"/>
          </a:xfrm>
        </p:grpSpPr>
        <p:sp>
          <p:nvSpPr>
            <p:cNvPr id="737" name="Google Shape;737;p36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6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9" name="Google Shape;739;p36"/>
          <p:cNvGrpSpPr/>
          <p:nvPr/>
        </p:nvGrpSpPr>
        <p:grpSpPr>
          <a:xfrm>
            <a:off x="4836470" y="4759766"/>
            <a:ext cx="334400" cy="361213"/>
            <a:chOff x="6130650" y="4381475"/>
            <a:chExt cx="252950" cy="252950"/>
          </a:xfrm>
        </p:grpSpPr>
        <p:sp>
          <p:nvSpPr>
            <p:cNvPr id="740" name="Google Shape;740;p36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6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42" name="Google Shape;742;p36"/>
          <p:cNvSpPr/>
          <p:nvPr/>
        </p:nvSpPr>
        <p:spPr>
          <a:xfrm>
            <a:off x="5343484" y="4775719"/>
            <a:ext cx="323196" cy="331796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43" name="Google Shape;743;p36"/>
          <p:cNvGrpSpPr/>
          <p:nvPr/>
        </p:nvGrpSpPr>
        <p:grpSpPr>
          <a:xfrm>
            <a:off x="5844274" y="4784177"/>
            <a:ext cx="352082" cy="314053"/>
            <a:chOff x="6919750" y="1464650"/>
            <a:chExt cx="266325" cy="219925"/>
          </a:xfrm>
        </p:grpSpPr>
        <p:sp>
          <p:nvSpPr>
            <p:cNvPr id="744" name="Google Shape;744;p36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6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6" name="Google Shape;746;p36"/>
          <p:cNvGrpSpPr/>
          <p:nvPr/>
        </p:nvGrpSpPr>
        <p:grpSpPr>
          <a:xfrm>
            <a:off x="6370462" y="4758485"/>
            <a:ext cx="366855" cy="356108"/>
            <a:chOff x="4759875" y="1027050"/>
            <a:chExt cx="277500" cy="249375"/>
          </a:xfrm>
        </p:grpSpPr>
        <p:sp>
          <p:nvSpPr>
            <p:cNvPr id="747" name="Google Shape;747;p36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8" name="Google Shape;748;p36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9" name="Google Shape;749;p36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6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6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2" name="Google Shape;752;p36"/>
          <p:cNvGrpSpPr/>
          <p:nvPr/>
        </p:nvGrpSpPr>
        <p:grpSpPr>
          <a:xfrm>
            <a:off x="6911742" y="4741694"/>
            <a:ext cx="372738" cy="359499"/>
            <a:chOff x="3357900" y="1057675"/>
            <a:chExt cx="281950" cy="251750"/>
          </a:xfrm>
        </p:grpSpPr>
        <p:sp>
          <p:nvSpPr>
            <p:cNvPr id="753" name="Google Shape;753;p36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4" name="Google Shape;754;p36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5" name="Google Shape;755;p36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6" name="Google Shape;756;p36"/>
          <p:cNvGrpSpPr/>
          <p:nvPr/>
        </p:nvGrpSpPr>
        <p:grpSpPr>
          <a:xfrm>
            <a:off x="7474914" y="4725986"/>
            <a:ext cx="191095" cy="421082"/>
            <a:chOff x="3783900" y="1046675"/>
            <a:chExt cx="144550" cy="294875"/>
          </a:xfrm>
        </p:grpSpPr>
        <p:sp>
          <p:nvSpPr>
            <p:cNvPr id="757" name="Google Shape;757;p36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6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59" name="Google Shape;759;p36"/>
          <p:cNvSpPr/>
          <p:nvPr/>
        </p:nvSpPr>
        <p:spPr>
          <a:xfrm>
            <a:off x="7999938" y="4751456"/>
            <a:ext cx="257162" cy="380312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60" name="Google Shape;760;p36"/>
          <p:cNvGrpSpPr/>
          <p:nvPr/>
        </p:nvGrpSpPr>
        <p:grpSpPr>
          <a:xfrm>
            <a:off x="8374179" y="4471787"/>
            <a:ext cx="552596" cy="706467"/>
            <a:chOff x="238550" y="1487175"/>
            <a:chExt cx="418000" cy="494725"/>
          </a:xfrm>
        </p:grpSpPr>
        <p:sp>
          <p:nvSpPr>
            <p:cNvPr id="761" name="Google Shape;761;p36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2" name="Google Shape;762;p36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3" name="Google Shape;763;p36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6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5" name="Google Shape;765;p36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6" name="Google Shape;766;p36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6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8" name="Google Shape;768;p36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9" name="Google Shape;769;p36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0" name="Google Shape;770;p36"/>
          <p:cNvSpPr/>
          <p:nvPr/>
        </p:nvSpPr>
        <p:spPr>
          <a:xfrm>
            <a:off x="9043571" y="4891713"/>
            <a:ext cx="374490" cy="227730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1" name="Google Shape;771;p36"/>
          <p:cNvSpPr/>
          <p:nvPr/>
        </p:nvSpPr>
        <p:spPr>
          <a:xfrm>
            <a:off x="9535031" y="4798232"/>
            <a:ext cx="352082" cy="394342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2" name="Google Shape;772;p36"/>
          <p:cNvGrpSpPr/>
          <p:nvPr/>
        </p:nvGrpSpPr>
        <p:grpSpPr>
          <a:xfrm>
            <a:off x="10126572" y="4813900"/>
            <a:ext cx="364707" cy="381097"/>
            <a:chOff x="6010925" y="3998175"/>
            <a:chExt cx="275875" cy="266875"/>
          </a:xfrm>
        </p:grpSpPr>
        <p:sp>
          <p:nvSpPr>
            <p:cNvPr id="773" name="Google Shape;773;p36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4" name="Google Shape;774;p36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5" name="Google Shape;775;p36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6" name="Google Shape;776;p36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7" name="Google Shape;777;p36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78" name="Google Shape;778;p36"/>
          <p:cNvGrpSpPr/>
          <p:nvPr/>
        </p:nvGrpSpPr>
        <p:grpSpPr>
          <a:xfrm>
            <a:off x="10728769" y="4833645"/>
            <a:ext cx="352082" cy="322978"/>
            <a:chOff x="6866650" y="1038650"/>
            <a:chExt cx="266325" cy="226175"/>
          </a:xfrm>
        </p:grpSpPr>
        <p:sp>
          <p:nvSpPr>
            <p:cNvPr id="779" name="Google Shape;779;p36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0" name="Google Shape;780;p36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1" name="Google Shape;781;p36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2" name="Google Shape;782;p36"/>
          <p:cNvGrpSpPr/>
          <p:nvPr/>
        </p:nvGrpSpPr>
        <p:grpSpPr>
          <a:xfrm>
            <a:off x="6466297" y="1309548"/>
            <a:ext cx="272497" cy="379669"/>
            <a:chOff x="2033075" y="2942475"/>
            <a:chExt cx="206125" cy="265875"/>
          </a:xfrm>
        </p:grpSpPr>
        <p:sp>
          <p:nvSpPr>
            <p:cNvPr id="783" name="Google Shape;783;p36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4" name="Google Shape;784;p36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5" name="Google Shape;785;p36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6" name="Google Shape;786;p36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7" name="Google Shape;787;p36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6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9" name="Google Shape;789;p36"/>
          <p:cNvSpPr/>
          <p:nvPr/>
        </p:nvSpPr>
        <p:spPr>
          <a:xfrm>
            <a:off x="3830726" y="5437728"/>
            <a:ext cx="281917" cy="417262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0" name="Google Shape;790;p36"/>
          <p:cNvGrpSpPr/>
          <p:nvPr/>
        </p:nvGrpSpPr>
        <p:grpSpPr>
          <a:xfrm>
            <a:off x="4328021" y="5475348"/>
            <a:ext cx="325576" cy="379669"/>
            <a:chOff x="3081775" y="1061400"/>
            <a:chExt cx="246275" cy="265875"/>
          </a:xfrm>
        </p:grpSpPr>
        <p:sp>
          <p:nvSpPr>
            <p:cNvPr id="791" name="Google Shape;791;p36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6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3" name="Google Shape;793;p36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4" name="Google Shape;794;p36"/>
          <p:cNvGrpSpPr/>
          <p:nvPr/>
        </p:nvGrpSpPr>
        <p:grpSpPr>
          <a:xfrm>
            <a:off x="4867730" y="5519414"/>
            <a:ext cx="369202" cy="341435"/>
            <a:chOff x="2847150" y="1805000"/>
            <a:chExt cx="279275" cy="239100"/>
          </a:xfrm>
        </p:grpSpPr>
        <p:sp>
          <p:nvSpPr>
            <p:cNvPr id="795" name="Google Shape;795;p36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6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7" name="Google Shape;797;p36"/>
          <p:cNvSpPr/>
          <p:nvPr/>
        </p:nvSpPr>
        <p:spPr>
          <a:xfrm>
            <a:off x="5450040" y="5571701"/>
            <a:ext cx="386850" cy="199420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8" name="Google Shape;798;p36"/>
          <p:cNvGrpSpPr/>
          <p:nvPr/>
        </p:nvGrpSpPr>
        <p:grpSpPr>
          <a:xfrm>
            <a:off x="6053532" y="5461074"/>
            <a:ext cx="352082" cy="380312"/>
            <a:chOff x="6435300" y="1095300"/>
            <a:chExt cx="266325" cy="266325"/>
          </a:xfrm>
        </p:grpSpPr>
        <p:sp>
          <p:nvSpPr>
            <p:cNvPr id="799" name="Google Shape;799;p36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0" name="Google Shape;800;p36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6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02" name="Google Shape;802;p36"/>
          <p:cNvSpPr/>
          <p:nvPr/>
        </p:nvSpPr>
        <p:spPr>
          <a:xfrm>
            <a:off x="6617360" y="5476024"/>
            <a:ext cx="246520" cy="347182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03" name="Google Shape;803;p36"/>
          <p:cNvSpPr/>
          <p:nvPr/>
        </p:nvSpPr>
        <p:spPr>
          <a:xfrm>
            <a:off x="7078109" y="5446369"/>
            <a:ext cx="312554" cy="323621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04" name="Google Shape;804;p36"/>
          <p:cNvGrpSpPr/>
          <p:nvPr/>
        </p:nvGrpSpPr>
        <p:grpSpPr>
          <a:xfrm>
            <a:off x="7606591" y="5455906"/>
            <a:ext cx="301350" cy="380312"/>
            <a:chOff x="4506525" y="1060950"/>
            <a:chExt cx="227950" cy="266325"/>
          </a:xfrm>
        </p:grpSpPr>
        <p:sp>
          <p:nvSpPr>
            <p:cNvPr id="805" name="Google Shape;805;p36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6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6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6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9" name="Google Shape;809;p36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0" name="Google Shape;810;p36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6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2" name="Google Shape;812;p36"/>
          <p:cNvSpPr/>
          <p:nvPr/>
        </p:nvSpPr>
        <p:spPr>
          <a:xfrm>
            <a:off x="8065623" y="5585145"/>
            <a:ext cx="386883" cy="132875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3" name="Google Shape;813;p36"/>
          <p:cNvSpPr/>
          <p:nvPr/>
        </p:nvSpPr>
        <p:spPr>
          <a:xfrm>
            <a:off x="9062338" y="5537333"/>
            <a:ext cx="307266" cy="375207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14" name="Google Shape;814;p36"/>
          <p:cNvGrpSpPr/>
          <p:nvPr/>
        </p:nvGrpSpPr>
        <p:grpSpPr>
          <a:xfrm>
            <a:off x="8612211" y="5537264"/>
            <a:ext cx="251246" cy="373279"/>
            <a:chOff x="867500" y="3647700"/>
            <a:chExt cx="190050" cy="261400"/>
          </a:xfrm>
        </p:grpSpPr>
        <p:sp>
          <p:nvSpPr>
            <p:cNvPr id="815" name="Google Shape;815;p36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6" name="Google Shape;816;p36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6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8" name="Google Shape;818;p36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9" name="Google Shape;819;p36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0" name="Google Shape;820;p36"/>
          <p:cNvSpPr/>
          <p:nvPr/>
        </p:nvSpPr>
        <p:spPr>
          <a:xfrm>
            <a:off x="9568782" y="5502608"/>
            <a:ext cx="356775" cy="323014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1" name="Google Shape;821;p36"/>
          <p:cNvSpPr/>
          <p:nvPr/>
        </p:nvSpPr>
        <p:spPr>
          <a:xfrm>
            <a:off x="10170587" y="5501287"/>
            <a:ext cx="306671" cy="379348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252525"/>
          </a:solidFill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2" name="Google Shape;822;p36"/>
          <p:cNvGrpSpPr/>
          <p:nvPr/>
        </p:nvGrpSpPr>
        <p:grpSpPr>
          <a:xfrm>
            <a:off x="10754493" y="5490485"/>
            <a:ext cx="299598" cy="417262"/>
            <a:chOff x="3707175" y="1322350"/>
            <a:chExt cx="226625" cy="292200"/>
          </a:xfrm>
        </p:grpSpPr>
        <p:sp>
          <p:nvSpPr>
            <p:cNvPr id="823" name="Google Shape;823;p36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6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252525"/>
            </a:solidFill>
            <a:ln>
              <a:noFill/>
            </a:ln>
          </p:spPr>
          <p:txBody>
            <a:bodyPr anchorCtr="0" anchor="ctr" bIns="121900" lIns="121900" spcFirstLastPara="1" rIns="121900" wrap="square" tIns="12190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28" name="Shape 8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29" name="Google Shape;829;p37"/>
          <p:cNvSpPr txBox="1"/>
          <p:nvPr>
            <p:ph type="title"/>
          </p:nvPr>
        </p:nvSpPr>
        <p:spPr>
          <a:xfrm>
            <a:off x="1570900" y="1359525"/>
            <a:ext cx="7724100" cy="763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830" name="Google Shape;830;p37"/>
          <p:cNvSpPr txBox="1"/>
          <p:nvPr>
            <p:ph idx="1" type="body"/>
          </p:nvPr>
        </p:nvSpPr>
        <p:spPr>
          <a:xfrm>
            <a:off x="1570900" y="2302798"/>
            <a:ext cx="7724100" cy="3442500"/>
          </a:xfrm>
          <a:prstGeom prst="rect">
            <a:avLst/>
          </a:prstGeom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Images: Unsplash. 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l">
              <a:spcBef>
                <a:spcPts val="2100"/>
              </a:spcBef>
              <a:spcAft>
                <a:spcPts val="21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834" name="Shape 83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0170_Dunham_Template_SlidesMania">
  <a:themeElements>
    <a:clrScheme name="Simple Light">
      <a:dk1>
        <a:srgbClr val="000000"/>
      </a:dk1>
      <a:lt1>
        <a:srgbClr val="FFFFFF"/>
      </a:lt1>
      <a:dk2>
        <a:srgbClr val="000000"/>
      </a:dk2>
      <a:lt2>
        <a:srgbClr val="EEEEEE"/>
      </a:lt2>
      <a:accent1>
        <a:srgbClr val="FFCB25"/>
      </a:accent1>
      <a:accent2>
        <a:srgbClr val="3F3F3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1C232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