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ppt/revisionInfo.xml" ContentType="application/vnd.ms-powerpoint.revisioninfo+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75" r:id="rId3"/>
    <p:sldId id="257" r:id="rId4"/>
    <p:sldId id="265" r:id="rId5"/>
    <p:sldId id="276" r:id="rId6"/>
    <p:sldId id="277" r:id="rId7"/>
    <p:sldId id="260" r:id="rId8"/>
    <p:sldId id="261" r:id="rId9"/>
    <p:sldId id="278" r:id="rId10"/>
    <p:sldId id="279" r:id="rId11"/>
    <p:sldId id="268" r:id="rId12"/>
    <p:sldId id="280" r:id="rId13"/>
    <p:sldId id="281" r:id="rId14"/>
    <p:sldId id="282" r:id="rId15"/>
    <p:sldId id="283" r:id="rId16"/>
    <p:sldId id="284" r:id="rId17"/>
    <p:sldId id="274" r:id="rId18"/>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clrMru>
    <a:srgbClr val="2D8E82"/>
    <a:srgbClr val="53AA9E"/>
    <a:srgbClr val="228599"/>
    <a:srgbClr val="66C289"/>
    <a:srgbClr val="77EF63"/>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theme" Target="theme/theme1.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viewProps" Target="viewProps.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5" Type="http://schemas.openxmlformats.org/officeDocument/2006/relationships/slide" Target="slides/slide4.xml"/><Relationship Id="rId15" Type="http://schemas.openxmlformats.org/officeDocument/2006/relationships/slide" Target="slides/slide14.xml"/><Relationship Id="rId23" Type="http://schemas.microsoft.com/office/2015/10/relationships/revisionInfo" Target="revisionInfo.xml"/><Relationship Id="rId10" Type="http://schemas.openxmlformats.org/officeDocument/2006/relationships/slide" Target="slides/slide9.xml"/><Relationship Id="rId19" Type="http://schemas.openxmlformats.org/officeDocument/2006/relationships/presProps" Target="presProps.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tableStyles" Target="tableStyle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6.213339008299637E-2"/>
          <c:y val="1.840744625076126E-2"/>
          <c:w val="0.90543417748457122"/>
          <c:h val="0.895887887456571"/>
        </c:manualLayout>
      </c:layout>
      <c:barChart>
        <c:barDir val="col"/>
        <c:grouping val="clustered"/>
        <c:varyColors val="0"/>
        <c:ser>
          <c:idx val="0"/>
          <c:order val="0"/>
          <c:tx>
            <c:strRef>
              <c:f>Sheet1!$B$1</c:f>
              <c:strCache>
                <c:ptCount val="1"/>
                <c:pt idx="0">
                  <c:v>Series 1</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Sheet1!$B$2:$B$3</c:f>
              <c:numCache>
                <c:formatCode>General</c:formatCode>
                <c:ptCount val="2"/>
                <c:pt idx="0">
                  <c:v>4.3</c:v>
                </c:pt>
                <c:pt idx="1">
                  <c:v>2.5</c:v>
                </c:pt>
              </c:numCache>
            </c:numRef>
          </c:val>
          <c:extLst>
            <c:ext xmlns:c16="http://schemas.microsoft.com/office/drawing/2014/chart" uri="{C3380CC4-5D6E-409C-BE32-E72D297353CC}">
              <c16:uniqueId val="{00000000-C0D6-4287-A7EB-C1ABA9059210}"/>
            </c:ext>
          </c:extLst>
        </c:ser>
        <c:ser>
          <c:idx val="1"/>
          <c:order val="1"/>
          <c:tx>
            <c:strRef>
              <c:f>Sheet1!$C$1</c:f>
              <c:strCache>
                <c:ptCount val="1"/>
                <c:pt idx="0">
                  <c:v>Series 2</c:v>
                </c:pt>
              </c:strCache>
            </c:strRef>
          </c:tx>
          <c:spPr>
            <a:gradFill rotWithShape="1">
              <a:gsLst>
                <a:gs pos="0">
                  <a:schemeClr val="accent2">
                    <a:satMod val="103000"/>
                    <a:lumMod val="102000"/>
                    <a:tint val="94000"/>
                  </a:schemeClr>
                </a:gs>
                <a:gs pos="50000">
                  <a:schemeClr val="accent2">
                    <a:satMod val="110000"/>
                    <a:lumMod val="100000"/>
                    <a:shade val="100000"/>
                  </a:schemeClr>
                </a:gs>
                <a:gs pos="100000">
                  <a:schemeClr val="accent2">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Sheet1!$C$2:$C$3</c:f>
              <c:numCache>
                <c:formatCode>General</c:formatCode>
                <c:ptCount val="2"/>
                <c:pt idx="0">
                  <c:v>2.4</c:v>
                </c:pt>
                <c:pt idx="1">
                  <c:v>4.4000000000000004</c:v>
                </c:pt>
              </c:numCache>
            </c:numRef>
          </c:val>
          <c:extLst>
            <c:ext xmlns:c16="http://schemas.microsoft.com/office/drawing/2014/chart" uri="{C3380CC4-5D6E-409C-BE32-E72D297353CC}">
              <c16:uniqueId val="{00000001-C0D6-4287-A7EB-C1ABA9059210}"/>
            </c:ext>
          </c:extLst>
        </c:ser>
        <c:ser>
          <c:idx val="2"/>
          <c:order val="2"/>
          <c:tx>
            <c:strRef>
              <c:f>Sheet1!$D$1</c:f>
              <c:strCache>
                <c:ptCount val="1"/>
                <c:pt idx="0">
                  <c:v>Series 3</c:v>
                </c:pt>
              </c:strCache>
            </c:strRef>
          </c:tx>
          <c:spPr>
            <a:gradFill rotWithShape="1">
              <a:gsLst>
                <a:gs pos="0">
                  <a:schemeClr val="accent3">
                    <a:satMod val="103000"/>
                    <a:lumMod val="102000"/>
                    <a:tint val="94000"/>
                  </a:schemeClr>
                </a:gs>
                <a:gs pos="50000">
                  <a:schemeClr val="accent3">
                    <a:satMod val="110000"/>
                    <a:lumMod val="100000"/>
                    <a:shade val="100000"/>
                  </a:schemeClr>
                </a:gs>
                <a:gs pos="100000">
                  <a:schemeClr val="accent3">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cat>
            <c:strRef>
              <c:f>Sheet1!$A$2:$A$3</c:f>
              <c:strCache>
                <c:ptCount val="2"/>
                <c:pt idx="0">
                  <c:v>Category 1</c:v>
                </c:pt>
                <c:pt idx="1">
                  <c:v>Category 2</c:v>
                </c:pt>
              </c:strCache>
            </c:strRef>
          </c:cat>
          <c:val>
            <c:numRef>
              <c:f>Sheet1!$D$2:$D$3</c:f>
              <c:numCache>
                <c:formatCode>General</c:formatCode>
                <c:ptCount val="2"/>
                <c:pt idx="0">
                  <c:v>2</c:v>
                </c:pt>
                <c:pt idx="1">
                  <c:v>2</c:v>
                </c:pt>
              </c:numCache>
            </c:numRef>
          </c:val>
          <c:extLst>
            <c:ext xmlns:c16="http://schemas.microsoft.com/office/drawing/2014/chart" uri="{C3380CC4-5D6E-409C-BE32-E72D297353CC}">
              <c16:uniqueId val="{00000002-C0D6-4287-A7EB-C1ABA9059210}"/>
            </c:ext>
          </c:extLst>
        </c:ser>
        <c:dLbls>
          <c:showLegendKey val="0"/>
          <c:showVal val="0"/>
          <c:showCatName val="0"/>
          <c:showSerName val="0"/>
          <c:showPercent val="0"/>
          <c:showBubbleSize val="0"/>
        </c:dLbls>
        <c:gapWidth val="100"/>
        <c:overlap val="-24"/>
        <c:axId val="452349536"/>
        <c:axId val="462138096"/>
      </c:barChart>
      <c:catAx>
        <c:axId val="452349536"/>
        <c:scaling>
          <c:orientation val="minMax"/>
        </c:scaling>
        <c:delete val="0"/>
        <c:axPos val="b"/>
        <c:numFmt formatCode="General" sourceLinked="1"/>
        <c:majorTickMark val="none"/>
        <c:minorTickMark val="none"/>
        <c:tickLblPos val="nextTo"/>
        <c:spPr>
          <a:noFill/>
          <a:ln w="12700" cap="flat" cmpd="sng" algn="ctr">
            <a:solidFill>
              <a:schemeClr val="tx1">
                <a:lumMod val="15000"/>
                <a:lumOff val="85000"/>
              </a:schemeClr>
            </a:solidFill>
            <a:round/>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62138096"/>
        <c:crosses val="autoZero"/>
        <c:auto val="1"/>
        <c:lblAlgn val="ctr"/>
        <c:lblOffset val="100"/>
        <c:noMultiLvlLbl val="0"/>
      </c:catAx>
      <c:valAx>
        <c:axId val="462138096"/>
        <c:scaling>
          <c:orientation val="minMax"/>
        </c:scaling>
        <c:delete val="0"/>
        <c:axPos val="l"/>
        <c:numFmt formatCode="General" sourceLinked="1"/>
        <c:majorTickMark val="none"/>
        <c:minorTickMark val="none"/>
        <c:tickLblPos val="nextTo"/>
        <c:spPr>
          <a:noFill/>
          <a:ln>
            <a:noFill/>
          </a:ln>
          <a:effectLst/>
        </c:spPr>
        <c:txPr>
          <a:bodyPr rot="-60000000" spcFirstLastPara="1" vertOverflow="ellipsis" vert="horz" wrap="square" anchor="ctr" anchorCtr="1"/>
          <a:lstStyle/>
          <a:p>
            <a:pPr>
              <a:defRPr sz="1197" b="0" i="0" u="none" strike="noStrike" kern="1200" baseline="0">
                <a:solidFill>
                  <a:schemeClr val="tx1">
                    <a:lumMod val="65000"/>
                    <a:lumOff val="35000"/>
                  </a:schemeClr>
                </a:solidFill>
                <a:latin typeface="+mn-lt"/>
                <a:ea typeface="+mn-ea"/>
                <a:cs typeface="+mn-cs"/>
              </a:defRPr>
            </a:pPr>
            <a:endParaRPr lang="en-US"/>
          </a:p>
        </c:txPr>
        <c:crossAx val="45234953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3">
  <dgm:title val=""/>
  <dgm:desc val=""/>
  <dgm:catLst>
    <dgm:cat type="colorful" pri="10300"/>
  </dgm:catLst>
  <dgm:styleLbl name="node0">
    <dgm:fillClrLst meth="repeat">
      <a:schemeClr val="accent2"/>
    </dgm:fillClrLst>
    <dgm:linClrLst meth="repeat">
      <a:schemeClr val="lt1"/>
    </dgm:linClrLst>
    <dgm:effectClrLst/>
    <dgm:txLinClrLst/>
    <dgm:txFillClrLst/>
    <dgm:txEffectClrLst/>
  </dgm:styleLbl>
  <dgm:styleLbl name="node1">
    <dgm:fillClrLst>
      <a:schemeClr val="accent3"/>
      <a:schemeClr val="accent4"/>
    </dgm:fillClrLst>
    <dgm:linClrLst meth="repeat">
      <a:schemeClr val="lt1"/>
    </dgm:linClrLst>
    <dgm:effectClrLst/>
    <dgm:txLinClrLst/>
    <dgm:txFillClrLst/>
    <dgm:txEffectClrLst/>
  </dgm:styleLbl>
  <dgm:styleLbl name="alignNode1">
    <dgm:fillClrLst>
      <a:schemeClr val="accent3"/>
      <a:schemeClr val="accent4"/>
    </dgm:fillClrLst>
    <dgm:linClrLst>
      <a:schemeClr val="accent3"/>
      <a:schemeClr val="accent4"/>
    </dgm:linClrLst>
    <dgm:effectClrLst/>
    <dgm:txLinClrLst/>
    <dgm:txFillClrLst/>
    <dgm:txEffectClrLst/>
  </dgm:styleLbl>
  <dgm:styleLbl name="lnNode1">
    <dgm:fillClrLst>
      <a:schemeClr val="accent3"/>
      <a:schemeClr val="accent4"/>
    </dgm:fillClrLst>
    <dgm:linClrLst meth="repeat">
      <a:schemeClr val="lt1"/>
    </dgm:linClrLst>
    <dgm:effectClrLst/>
    <dgm:txLinClrLst/>
    <dgm:txFillClrLst/>
    <dgm:txEffectClrLst/>
  </dgm:styleLbl>
  <dgm:styleLbl name="vennNode1">
    <dgm:fillClrLst>
      <a:schemeClr val="accent3">
        <a:alpha val="50000"/>
      </a:schemeClr>
      <a:schemeClr val="accent4">
        <a:alpha val="50000"/>
      </a:schemeClr>
    </dgm:fillClrLst>
    <dgm:linClrLst meth="repeat">
      <a:schemeClr val="lt1"/>
    </dgm:linClrLst>
    <dgm:effectClrLst/>
    <dgm:txLinClrLst/>
    <dgm:txFillClrLst/>
    <dgm:txEffectClrLst/>
  </dgm:styleLbl>
  <dgm:styleLbl name="node2">
    <dgm:fillClrLst>
      <a:schemeClr val="accent4"/>
    </dgm:fillClrLst>
    <dgm:linClrLst meth="repeat">
      <a:schemeClr val="lt1"/>
    </dgm:linClrLst>
    <dgm:effectClrLst/>
    <dgm:txLinClrLst/>
    <dgm:txFillClrLst/>
    <dgm:txEffectClrLst/>
  </dgm:styleLbl>
  <dgm:styleLbl name="node3">
    <dgm:fillClrLst>
      <a:schemeClr val="accent5"/>
    </dgm:fillClrLst>
    <dgm:linClrLst meth="repeat">
      <a:schemeClr val="lt1"/>
    </dgm:linClrLst>
    <dgm:effectClrLst/>
    <dgm:txLinClrLst/>
    <dgm:txFillClrLst/>
    <dgm:txEffectClrLst/>
  </dgm:styleLbl>
  <dgm:styleLbl name="node4">
    <dgm:fillClrLst>
      <a:schemeClr val="accent6"/>
    </dgm:fillClrLst>
    <dgm:linClrLst meth="repeat">
      <a:schemeClr val="lt1"/>
    </dgm:linClrLst>
    <dgm:effectClrLst/>
    <dgm:txLinClrLst/>
    <dgm:txFillClrLst/>
    <dgm:txEffectClrLst/>
  </dgm:styleLbl>
  <dgm:styleLbl name="fgImgPlace1">
    <dgm:fillClrLst>
      <a:schemeClr val="accent3">
        <a:tint val="50000"/>
      </a:schemeClr>
      <a:schemeClr val="accent4">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3"/>
      <a:schemeClr val="accent4"/>
    </dgm:fillClrLst>
    <dgm:linClrLst meth="repeat">
      <a:schemeClr val="lt1"/>
    </dgm:linClrLst>
    <dgm:effectClrLst/>
    <dgm:txLinClrLst/>
    <dgm:txFillClrLst/>
    <dgm:txEffectClrLst/>
  </dgm:styleLbl>
  <dgm:styleLbl name="fgSibTrans2D1">
    <dgm:fillClrLst>
      <a:schemeClr val="accent3"/>
      <a:schemeClr val="accent4"/>
    </dgm:fillClrLst>
    <dgm:linClrLst meth="repeat">
      <a:schemeClr val="lt1"/>
    </dgm:linClrLst>
    <dgm:effectClrLst/>
    <dgm:txLinClrLst/>
    <dgm:txFillClrLst meth="repeat">
      <a:schemeClr val="lt1"/>
    </dgm:txFillClrLst>
    <dgm:txEffectClrLst/>
  </dgm:styleLbl>
  <dgm:styleLbl name="bgSibTrans2D1">
    <dgm:fillClrLst>
      <a:schemeClr val="accent3"/>
      <a:schemeClr val="accent4"/>
    </dgm:fillClrLst>
    <dgm:linClrLst meth="repeat">
      <a:schemeClr val="lt1"/>
    </dgm:linClrLst>
    <dgm:effectClrLst/>
    <dgm:txLinClrLst/>
    <dgm:txFillClrLst meth="repeat">
      <a:schemeClr val="lt1"/>
    </dgm:txFillClrLst>
    <dgm:txEffectClrLst/>
  </dgm:styleLbl>
  <dgm:styleLbl name="sibTrans1D1">
    <dgm:fillClrLst/>
    <dgm:linClrLst>
      <a:schemeClr val="accent3"/>
      <a:schemeClr val="accent4"/>
    </dgm:linClrLst>
    <dgm:effectClrLst/>
    <dgm:txLinClrLst/>
    <dgm:txFillClrLst meth="repeat">
      <a:schemeClr val="tx1"/>
    </dgm:txFillClrLst>
    <dgm:txEffectClrLst/>
  </dgm:styleLbl>
  <dgm:styleLbl name="callout">
    <dgm:fillClrLst meth="repeat">
      <a:schemeClr val="accent3"/>
    </dgm:fillClrLst>
    <dgm:linClrLst meth="repeat">
      <a:schemeClr val="accent3">
        <a:tint val="50000"/>
      </a:schemeClr>
    </dgm:linClrLst>
    <dgm:effectClrLst/>
    <dgm:txLinClrLst/>
    <dgm:txFillClrLst meth="repeat">
      <a:schemeClr val="tx1"/>
    </dgm:txFillClrLst>
    <dgm:txEffectClrLst/>
  </dgm:styleLbl>
  <dgm:styleLbl name="asst0">
    <dgm:fillClrLst meth="repeat">
      <a:schemeClr val="accent3"/>
    </dgm:fillClrLst>
    <dgm:linClrLst meth="repeat">
      <a:schemeClr val="lt1">
        <a:shade val="80000"/>
      </a:schemeClr>
    </dgm:linClrLst>
    <dgm:effectClrLst/>
    <dgm:txLinClrLst/>
    <dgm:txFillClrLst/>
    <dgm:txEffectClrLst/>
  </dgm:styleLbl>
  <dgm:styleLbl name="asst1">
    <dgm:fillClrLst meth="repeat">
      <a:schemeClr val="accent4"/>
    </dgm:fillClrLst>
    <dgm:linClrLst meth="repeat">
      <a:schemeClr val="lt1">
        <a:shade val="80000"/>
      </a:schemeClr>
    </dgm:linClrLst>
    <dgm:effectClrLst/>
    <dgm:txLinClrLst/>
    <dgm:txFillClrLst/>
    <dgm:txEffectClrLst/>
  </dgm:styleLbl>
  <dgm:styleLbl name="asst2">
    <dgm:fillClrLst>
      <a:schemeClr val="accent5"/>
    </dgm:fillClrLst>
    <dgm:linClrLst meth="repeat">
      <a:schemeClr val="lt1"/>
    </dgm:linClrLst>
    <dgm:effectClrLst/>
    <dgm:txLinClrLst/>
    <dgm:txFillClrLst/>
    <dgm:txEffectClrLst/>
  </dgm:styleLbl>
  <dgm:styleLbl name="asst3">
    <dgm:fillClrLst>
      <a:schemeClr val="accent6"/>
    </dgm:fillClrLst>
    <dgm:linClrLst meth="repeat">
      <a:schemeClr val="lt1"/>
    </dgm:linClrLst>
    <dgm:effectClrLst/>
    <dgm:txLinClrLst/>
    <dgm:txFillClrLst/>
    <dgm:txEffectClrLst/>
  </dgm:styleLbl>
  <dgm:styleLbl name="asst4">
    <dgm:fillClrLst>
      <a:schemeClr val="accent1"/>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3"/>
    </dgm:fillClrLst>
    <dgm:linClrLst meth="repeat">
      <a:schemeClr val="accent3"/>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4"/>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5"/>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6"/>
    </dgm:linClrLst>
    <dgm:effectClrLst/>
    <dgm:txLinClrLst/>
    <dgm:txFillClrLst meth="repeat">
      <a:schemeClr val="tx1"/>
    </dgm:txFillClrLst>
    <dgm:txEffectClrLst/>
  </dgm:styleLbl>
  <dgm:styleLbl name="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con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align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solidFgAcc1">
    <dgm:fillClrLst meth="repeat">
      <a:schemeClr val="lt1"/>
    </dgm:fillClrLst>
    <dgm:linClrLst>
      <a:schemeClr val="accent3"/>
      <a:schemeClr val="accent4"/>
    </dgm:linClrLst>
    <dgm:effectClrLst/>
    <dgm:txLinClrLst/>
    <dgm:txFillClrLst meth="repeat">
      <a:schemeClr val="dk1"/>
    </dgm:txFillClrLst>
    <dgm:txEffectClrLst/>
  </dgm:styleLbl>
  <dgm:styleLbl name="solidAlignAcc1">
    <dgm:fillClrLst meth="repeat">
      <a:schemeClr val="lt1"/>
    </dgm:fillClrLst>
    <dgm:linClrLst>
      <a:schemeClr val="accent3"/>
      <a:schemeClr val="accent4"/>
    </dgm:linClrLst>
    <dgm:effectClrLst/>
    <dgm:txLinClrLst/>
    <dgm:txFillClrLst meth="repeat">
      <a:schemeClr val="dk1"/>
    </dgm:txFillClrLst>
    <dgm:txEffectClrLst/>
  </dgm:styleLbl>
  <dgm:styleLbl name="solidBgAcc1">
    <dgm:fillClrLst meth="repeat">
      <a:schemeClr val="lt1"/>
    </dgm:fillClrLst>
    <dgm:linClrLst>
      <a:schemeClr val="accent3"/>
      <a:schemeClr val="accent4"/>
    </dgm:linClrLst>
    <dgm:effectClrLst/>
    <dgm:txLinClrLst/>
    <dgm:txFillClrLst meth="repeat">
      <a:schemeClr val="dk1"/>
    </dgm:txFillClrLst>
    <dgm:txEffectClrLst/>
  </dgm:styleLbl>
  <dgm:styleLbl name="f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align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b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2"/>
    </dgm:linClrLst>
    <dgm:effectClrLst/>
    <dgm:txLinClrLst/>
    <dgm:txFillClrLst meth="repeat">
      <a:schemeClr val="dk1"/>
    </dgm:txFillClrLst>
    <dgm:txEffectClrLst/>
  </dgm:styleLbl>
  <dgm:styleLbl name="fgAcc2">
    <dgm:fillClrLst meth="repeat">
      <a:schemeClr val="lt1">
        <a:alpha val="90000"/>
      </a:schemeClr>
    </dgm:fillClrLst>
    <dgm:linClrLst>
      <a:schemeClr val="accent4"/>
    </dgm:linClrLst>
    <dgm:effectClrLst/>
    <dgm:txLinClrLst/>
    <dgm:txFillClrLst meth="repeat">
      <a:schemeClr val="dk1"/>
    </dgm:txFillClrLst>
    <dgm:txEffectClrLst/>
  </dgm:styleLbl>
  <dgm:styleLbl name="fgAcc3">
    <dgm:fillClrLst meth="repeat">
      <a:schemeClr val="lt1">
        <a:alpha val="90000"/>
      </a:schemeClr>
    </dgm:fillClrLst>
    <dgm:linClrLst>
      <a:schemeClr val="accent5"/>
    </dgm:linClrLst>
    <dgm:effectClrLst/>
    <dgm:txLinClrLst/>
    <dgm:txFillClrLst meth="repeat">
      <a:schemeClr val="dk1"/>
    </dgm:txFillClrLst>
    <dgm:txEffectClrLst/>
  </dgm:styleLbl>
  <dgm:styleLbl name="fgAcc4">
    <dgm:fillClrLst meth="repeat">
      <a:schemeClr val="lt1">
        <a:alpha val="90000"/>
      </a:schemeClr>
    </dgm:fillClrLst>
    <dgm:linClrLst>
      <a:schemeClr val="accent6"/>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3">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9D0FA46F-22CE-41FC-AF21-3C73D5CB429C}" type="doc">
      <dgm:prSet loTypeId="urn:microsoft.com/office/officeart/2009/3/layout/IncreasingArrowsProcess" loCatId="process" qsTypeId="urn:microsoft.com/office/officeart/2005/8/quickstyle/simple2" qsCatId="simple" csTypeId="urn:microsoft.com/office/officeart/2005/8/colors/colorful3" csCatId="colorful" phldr="1"/>
      <dgm:spPr/>
      <dgm:t>
        <a:bodyPr/>
        <a:lstStyle/>
        <a:p>
          <a:endParaRPr lang="en-US"/>
        </a:p>
      </dgm:t>
    </dgm:pt>
    <dgm:pt modelId="{D6143A2D-F8C6-4E52-AD3B-43D00427CEBB}">
      <dgm:prSet phldrT="[Text]"/>
      <dgm:spPr/>
      <dgm:t>
        <a:bodyPr/>
        <a:lstStyle/>
        <a:p>
          <a:r>
            <a:rPr lang="en-US" dirty="0"/>
            <a:t>STEP 1</a:t>
          </a:r>
        </a:p>
      </dgm:t>
    </dgm:pt>
    <dgm:pt modelId="{A93FB823-87ED-4BBF-842E-AB74AF9C3A75}" type="parTrans" cxnId="{9DA37D1F-6923-4ABA-B31F-878C1B0CAEC3}">
      <dgm:prSet/>
      <dgm:spPr/>
      <dgm:t>
        <a:bodyPr/>
        <a:lstStyle/>
        <a:p>
          <a:endParaRPr lang="en-US"/>
        </a:p>
      </dgm:t>
    </dgm:pt>
    <dgm:pt modelId="{1A37EDA8-D037-49DD-AD50-2F4BE0703DF1}" type="sibTrans" cxnId="{9DA37D1F-6923-4ABA-B31F-878C1B0CAEC3}">
      <dgm:prSet/>
      <dgm:spPr/>
      <dgm:t>
        <a:bodyPr/>
        <a:lstStyle/>
        <a:p>
          <a:endParaRPr lang="en-US"/>
        </a:p>
      </dgm:t>
    </dgm:pt>
    <dgm:pt modelId="{A4CF81B2-51A1-4528-8EA7-2BE81101AEBE}">
      <dgm:prSet phldrT="[Text]"/>
      <dgm:spPr/>
      <dgm:t>
        <a:bodyPr/>
        <a:lstStyle/>
        <a:p>
          <a:pPr algn="ctr"/>
          <a:r>
            <a:rPr lang="en-US" dirty="0"/>
            <a:t>DETAILS</a:t>
          </a:r>
        </a:p>
      </dgm:t>
    </dgm:pt>
    <dgm:pt modelId="{EFFBB3A1-9981-45D5-89DA-9D2C87091506}" type="parTrans" cxnId="{FC43D26E-206D-4E7D-8E4F-77BEC1104AF2}">
      <dgm:prSet/>
      <dgm:spPr/>
      <dgm:t>
        <a:bodyPr/>
        <a:lstStyle/>
        <a:p>
          <a:endParaRPr lang="en-US"/>
        </a:p>
      </dgm:t>
    </dgm:pt>
    <dgm:pt modelId="{AA30DBE0-999C-4403-84FD-7B10EE122EE1}" type="sibTrans" cxnId="{FC43D26E-206D-4E7D-8E4F-77BEC1104AF2}">
      <dgm:prSet/>
      <dgm:spPr/>
      <dgm:t>
        <a:bodyPr/>
        <a:lstStyle/>
        <a:p>
          <a:endParaRPr lang="en-US"/>
        </a:p>
      </dgm:t>
    </dgm:pt>
    <dgm:pt modelId="{205C7CB8-32D6-4F9A-8601-0F4A24AF92F9}">
      <dgm:prSet phldrT="[Text]"/>
      <dgm:spPr/>
      <dgm:t>
        <a:bodyPr/>
        <a:lstStyle/>
        <a:p>
          <a:r>
            <a:rPr lang="en-US" dirty="0"/>
            <a:t>STEP2</a:t>
          </a:r>
        </a:p>
      </dgm:t>
    </dgm:pt>
    <dgm:pt modelId="{A30E3470-8637-4624-B85F-C845862AAE0B}" type="parTrans" cxnId="{06E7FEE6-5F3F-49A5-9D52-6D3311A53CA0}">
      <dgm:prSet/>
      <dgm:spPr/>
      <dgm:t>
        <a:bodyPr/>
        <a:lstStyle/>
        <a:p>
          <a:endParaRPr lang="en-US"/>
        </a:p>
      </dgm:t>
    </dgm:pt>
    <dgm:pt modelId="{43DF88B4-0D7D-41A8-8DFE-5FD611D3E266}" type="sibTrans" cxnId="{06E7FEE6-5F3F-49A5-9D52-6D3311A53CA0}">
      <dgm:prSet/>
      <dgm:spPr/>
      <dgm:t>
        <a:bodyPr/>
        <a:lstStyle/>
        <a:p>
          <a:endParaRPr lang="en-US"/>
        </a:p>
      </dgm:t>
    </dgm:pt>
    <dgm:pt modelId="{1DA49538-E08E-4878-B405-0EECAEDCF572}">
      <dgm:prSet phldrT="[Text]"/>
      <dgm:spPr/>
      <dgm:t>
        <a:bodyPr/>
        <a:lstStyle/>
        <a:p>
          <a:pPr algn="ctr"/>
          <a:r>
            <a:rPr lang="en-US" dirty="0"/>
            <a:t>DETAILS</a:t>
          </a:r>
        </a:p>
      </dgm:t>
    </dgm:pt>
    <dgm:pt modelId="{10FB4A8B-1113-4F6C-9452-FFCE92EAA455}" type="parTrans" cxnId="{97166FBF-B03B-452B-9D8D-4C9B40507CA4}">
      <dgm:prSet/>
      <dgm:spPr/>
      <dgm:t>
        <a:bodyPr/>
        <a:lstStyle/>
        <a:p>
          <a:endParaRPr lang="en-US"/>
        </a:p>
      </dgm:t>
    </dgm:pt>
    <dgm:pt modelId="{BDA1D12F-2087-4B4C-881B-BC0898D82BF2}" type="sibTrans" cxnId="{97166FBF-B03B-452B-9D8D-4C9B40507CA4}">
      <dgm:prSet/>
      <dgm:spPr/>
      <dgm:t>
        <a:bodyPr/>
        <a:lstStyle/>
        <a:p>
          <a:endParaRPr lang="en-US"/>
        </a:p>
      </dgm:t>
    </dgm:pt>
    <dgm:pt modelId="{3CC11D4A-18CC-4901-AF8D-3F674FF026A9}">
      <dgm:prSet phldrT="[Text]"/>
      <dgm:spPr/>
      <dgm:t>
        <a:bodyPr/>
        <a:lstStyle/>
        <a:p>
          <a:r>
            <a:rPr lang="en-US" dirty="0"/>
            <a:t>STEP3</a:t>
          </a:r>
        </a:p>
      </dgm:t>
    </dgm:pt>
    <dgm:pt modelId="{CA093BFA-8A9F-4118-BF42-8CAB5B225466}" type="parTrans" cxnId="{0BE90EE6-E0B7-49FC-9A82-323C0DF9E9D6}">
      <dgm:prSet/>
      <dgm:spPr/>
      <dgm:t>
        <a:bodyPr/>
        <a:lstStyle/>
        <a:p>
          <a:endParaRPr lang="en-US"/>
        </a:p>
      </dgm:t>
    </dgm:pt>
    <dgm:pt modelId="{E902B5A8-C8BD-44A8-B812-3C73E3828DC8}" type="sibTrans" cxnId="{0BE90EE6-E0B7-49FC-9A82-323C0DF9E9D6}">
      <dgm:prSet/>
      <dgm:spPr/>
      <dgm:t>
        <a:bodyPr/>
        <a:lstStyle/>
        <a:p>
          <a:endParaRPr lang="en-US"/>
        </a:p>
      </dgm:t>
    </dgm:pt>
    <dgm:pt modelId="{DFA611FC-B25A-4D88-ABE1-20ED830AACFC}">
      <dgm:prSet phldrT="[Text]"/>
      <dgm:spPr/>
      <dgm:t>
        <a:bodyPr/>
        <a:lstStyle/>
        <a:p>
          <a:pPr algn="ctr"/>
          <a:r>
            <a:rPr lang="en-US" dirty="0"/>
            <a:t>DETAILS</a:t>
          </a:r>
        </a:p>
      </dgm:t>
    </dgm:pt>
    <dgm:pt modelId="{DF18BED5-3794-4E6B-BF5C-A06D32D3B915}" type="parTrans" cxnId="{1682930C-FE6A-41F0-84C8-ACE19F2DED47}">
      <dgm:prSet/>
      <dgm:spPr/>
      <dgm:t>
        <a:bodyPr/>
        <a:lstStyle/>
        <a:p>
          <a:endParaRPr lang="en-US"/>
        </a:p>
      </dgm:t>
    </dgm:pt>
    <dgm:pt modelId="{627BDF5A-EA3D-4B38-8EA3-C4389A3BD120}" type="sibTrans" cxnId="{1682930C-FE6A-41F0-84C8-ACE19F2DED47}">
      <dgm:prSet/>
      <dgm:spPr/>
      <dgm:t>
        <a:bodyPr/>
        <a:lstStyle/>
        <a:p>
          <a:endParaRPr lang="en-US"/>
        </a:p>
      </dgm:t>
    </dgm:pt>
    <dgm:pt modelId="{114270FE-1896-45AB-B417-76658091163A}" type="pres">
      <dgm:prSet presAssocID="{9D0FA46F-22CE-41FC-AF21-3C73D5CB429C}" presName="Name0" presStyleCnt="0">
        <dgm:presLayoutVars>
          <dgm:chMax val="5"/>
          <dgm:chPref val="5"/>
          <dgm:dir/>
          <dgm:animLvl val="lvl"/>
        </dgm:presLayoutVars>
      </dgm:prSet>
      <dgm:spPr/>
    </dgm:pt>
    <dgm:pt modelId="{7332EE27-E98B-4901-87E2-614D2B0D4EB3}" type="pres">
      <dgm:prSet presAssocID="{D6143A2D-F8C6-4E52-AD3B-43D00427CEBB}" presName="parentText1" presStyleLbl="node1" presStyleIdx="0" presStyleCnt="3" custLinFactNeighborX="1464" custLinFactNeighborY="-22620">
        <dgm:presLayoutVars>
          <dgm:chMax/>
          <dgm:chPref val="3"/>
          <dgm:bulletEnabled val="1"/>
        </dgm:presLayoutVars>
      </dgm:prSet>
      <dgm:spPr/>
    </dgm:pt>
    <dgm:pt modelId="{ABA4FA56-FD20-4AF5-BF88-ABCF99DAF302}" type="pres">
      <dgm:prSet presAssocID="{D6143A2D-F8C6-4E52-AD3B-43D00427CEBB}" presName="childText1" presStyleLbl="solidAlignAcc1" presStyleIdx="0" presStyleCnt="3" custLinFactNeighborX="4754" custLinFactNeighborY="-9393">
        <dgm:presLayoutVars>
          <dgm:chMax val="0"/>
          <dgm:chPref val="0"/>
          <dgm:bulletEnabled val="1"/>
        </dgm:presLayoutVars>
      </dgm:prSet>
      <dgm:spPr/>
    </dgm:pt>
    <dgm:pt modelId="{B63696E4-1150-402D-AC39-1E1CA1C9686D}" type="pres">
      <dgm:prSet presAssocID="{205C7CB8-32D6-4F9A-8601-0F4A24AF92F9}" presName="parentText2" presStyleLbl="node1" presStyleIdx="1" presStyleCnt="3">
        <dgm:presLayoutVars>
          <dgm:chMax/>
          <dgm:chPref val="3"/>
          <dgm:bulletEnabled val="1"/>
        </dgm:presLayoutVars>
      </dgm:prSet>
      <dgm:spPr/>
    </dgm:pt>
    <dgm:pt modelId="{DD2A1352-9B0D-48C3-92D3-12360604DF61}" type="pres">
      <dgm:prSet presAssocID="{205C7CB8-32D6-4F9A-8601-0F4A24AF92F9}" presName="childText2" presStyleLbl="solidAlignAcc1" presStyleIdx="1" presStyleCnt="3" custLinFactNeighborY="3132">
        <dgm:presLayoutVars>
          <dgm:chMax val="0"/>
          <dgm:chPref val="0"/>
          <dgm:bulletEnabled val="1"/>
        </dgm:presLayoutVars>
      </dgm:prSet>
      <dgm:spPr/>
    </dgm:pt>
    <dgm:pt modelId="{6D2E290F-706F-47CF-B3BB-B36A1255A000}" type="pres">
      <dgm:prSet presAssocID="{3CC11D4A-18CC-4901-AF8D-3F674FF026A9}" presName="parentText3" presStyleLbl="node1" presStyleIdx="2" presStyleCnt="3" custLinFactNeighborY="22620">
        <dgm:presLayoutVars>
          <dgm:chMax/>
          <dgm:chPref val="3"/>
          <dgm:bulletEnabled val="1"/>
        </dgm:presLayoutVars>
      </dgm:prSet>
      <dgm:spPr/>
    </dgm:pt>
    <dgm:pt modelId="{BB549AFE-0512-4247-9E50-4BE8684E30CA}" type="pres">
      <dgm:prSet presAssocID="{3CC11D4A-18CC-4901-AF8D-3F674FF026A9}" presName="childText3" presStyleLbl="solidAlignAcc1" presStyleIdx="2" presStyleCnt="3" custLinFactNeighborY="11917">
        <dgm:presLayoutVars>
          <dgm:chMax val="0"/>
          <dgm:chPref val="0"/>
          <dgm:bulletEnabled val="1"/>
        </dgm:presLayoutVars>
      </dgm:prSet>
      <dgm:spPr/>
    </dgm:pt>
  </dgm:ptLst>
  <dgm:cxnLst>
    <dgm:cxn modelId="{1682930C-FE6A-41F0-84C8-ACE19F2DED47}" srcId="{3CC11D4A-18CC-4901-AF8D-3F674FF026A9}" destId="{DFA611FC-B25A-4D88-ABE1-20ED830AACFC}" srcOrd="0" destOrd="0" parTransId="{DF18BED5-3794-4E6B-BF5C-A06D32D3B915}" sibTransId="{627BDF5A-EA3D-4B38-8EA3-C4389A3BD120}"/>
    <dgm:cxn modelId="{9DA37D1F-6923-4ABA-B31F-878C1B0CAEC3}" srcId="{9D0FA46F-22CE-41FC-AF21-3C73D5CB429C}" destId="{D6143A2D-F8C6-4E52-AD3B-43D00427CEBB}" srcOrd="0" destOrd="0" parTransId="{A93FB823-87ED-4BBF-842E-AB74AF9C3A75}" sibTransId="{1A37EDA8-D037-49DD-AD50-2F4BE0703DF1}"/>
    <dgm:cxn modelId="{D5EAA934-929F-4D38-97B3-952C6F0727AB}" type="presOf" srcId="{A4CF81B2-51A1-4528-8EA7-2BE81101AEBE}" destId="{ABA4FA56-FD20-4AF5-BF88-ABCF99DAF302}" srcOrd="0" destOrd="0" presId="urn:microsoft.com/office/officeart/2009/3/layout/IncreasingArrowsProcess"/>
    <dgm:cxn modelId="{FC43D26E-206D-4E7D-8E4F-77BEC1104AF2}" srcId="{D6143A2D-F8C6-4E52-AD3B-43D00427CEBB}" destId="{A4CF81B2-51A1-4528-8EA7-2BE81101AEBE}" srcOrd="0" destOrd="0" parTransId="{EFFBB3A1-9981-45D5-89DA-9D2C87091506}" sibTransId="{AA30DBE0-999C-4403-84FD-7B10EE122EE1}"/>
    <dgm:cxn modelId="{8D3B7D83-EA02-42E3-A78F-BBA7B3F2C9EB}" type="presOf" srcId="{D6143A2D-F8C6-4E52-AD3B-43D00427CEBB}" destId="{7332EE27-E98B-4901-87E2-614D2B0D4EB3}" srcOrd="0" destOrd="0" presId="urn:microsoft.com/office/officeart/2009/3/layout/IncreasingArrowsProcess"/>
    <dgm:cxn modelId="{8A7D0087-5294-46BB-8C5D-0CA705692EBC}" type="presOf" srcId="{9D0FA46F-22CE-41FC-AF21-3C73D5CB429C}" destId="{114270FE-1896-45AB-B417-76658091163A}" srcOrd="0" destOrd="0" presId="urn:microsoft.com/office/officeart/2009/3/layout/IncreasingArrowsProcess"/>
    <dgm:cxn modelId="{0FCC4D94-F914-43CC-8A16-FD42952E2A5B}" type="presOf" srcId="{DFA611FC-B25A-4D88-ABE1-20ED830AACFC}" destId="{BB549AFE-0512-4247-9E50-4BE8684E30CA}" srcOrd="0" destOrd="0" presId="urn:microsoft.com/office/officeart/2009/3/layout/IncreasingArrowsProcess"/>
    <dgm:cxn modelId="{4F3BBA9E-457B-4CEC-9AF1-2CFDFA40E9B5}" type="presOf" srcId="{1DA49538-E08E-4878-B405-0EECAEDCF572}" destId="{DD2A1352-9B0D-48C3-92D3-12360604DF61}" srcOrd="0" destOrd="0" presId="urn:microsoft.com/office/officeart/2009/3/layout/IncreasingArrowsProcess"/>
    <dgm:cxn modelId="{B6A15DAB-B4B0-44D9-9EBA-6D1A55B3C847}" type="presOf" srcId="{205C7CB8-32D6-4F9A-8601-0F4A24AF92F9}" destId="{B63696E4-1150-402D-AC39-1E1CA1C9686D}" srcOrd="0" destOrd="0" presId="urn:microsoft.com/office/officeart/2009/3/layout/IncreasingArrowsProcess"/>
    <dgm:cxn modelId="{97166FBF-B03B-452B-9D8D-4C9B40507CA4}" srcId="{205C7CB8-32D6-4F9A-8601-0F4A24AF92F9}" destId="{1DA49538-E08E-4878-B405-0EECAEDCF572}" srcOrd="0" destOrd="0" parTransId="{10FB4A8B-1113-4F6C-9452-FFCE92EAA455}" sibTransId="{BDA1D12F-2087-4B4C-881B-BC0898D82BF2}"/>
    <dgm:cxn modelId="{0BE90EE6-E0B7-49FC-9A82-323C0DF9E9D6}" srcId="{9D0FA46F-22CE-41FC-AF21-3C73D5CB429C}" destId="{3CC11D4A-18CC-4901-AF8D-3F674FF026A9}" srcOrd="2" destOrd="0" parTransId="{CA093BFA-8A9F-4118-BF42-8CAB5B225466}" sibTransId="{E902B5A8-C8BD-44A8-B812-3C73E3828DC8}"/>
    <dgm:cxn modelId="{06E7FEE6-5F3F-49A5-9D52-6D3311A53CA0}" srcId="{9D0FA46F-22CE-41FC-AF21-3C73D5CB429C}" destId="{205C7CB8-32D6-4F9A-8601-0F4A24AF92F9}" srcOrd="1" destOrd="0" parTransId="{A30E3470-8637-4624-B85F-C845862AAE0B}" sibTransId="{43DF88B4-0D7D-41A8-8DFE-5FD611D3E266}"/>
    <dgm:cxn modelId="{4E9490F1-B9BE-428F-BFC6-A02BA5406C93}" type="presOf" srcId="{3CC11D4A-18CC-4901-AF8D-3F674FF026A9}" destId="{6D2E290F-706F-47CF-B3BB-B36A1255A000}" srcOrd="0" destOrd="0" presId="urn:microsoft.com/office/officeart/2009/3/layout/IncreasingArrowsProcess"/>
    <dgm:cxn modelId="{BF0813F8-010C-4509-AC9F-3D701B53F1BC}" type="presParOf" srcId="{114270FE-1896-45AB-B417-76658091163A}" destId="{7332EE27-E98B-4901-87E2-614D2B0D4EB3}" srcOrd="0" destOrd="0" presId="urn:microsoft.com/office/officeart/2009/3/layout/IncreasingArrowsProcess"/>
    <dgm:cxn modelId="{16930799-2840-45B9-93C2-4310ECC56E34}" type="presParOf" srcId="{114270FE-1896-45AB-B417-76658091163A}" destId="{ABA4FA56-FD20-4AF5-BF88-ABCF99DAF302}" srcOrd="1" destOrd="0" presId="urn:microsoft.com/office/officeart/2009/3/layout/IncreasingArrowsProcess"/>
    <dgm:cxn modelId="{E8283DEA-0338-4C2D-9928-47044BD8E753}" type="presParOf" srcId="{114270FE-1896-45AB-B417-76658091163A}" destId="{B63696E4-1150-402D-AC39-1E1CA1C9686D}" srcOrd="2" destOrd="0" presId="urn:microsoft.com/office/officeart/2009/3/layout/IncreasingArrowsProcess"/>
    <dgm:cxn modelId="{B4C86F39-63B9-4CA9-BBF1-522259C3AA5E}" type="presParOf" srcId="{114270FE-1896-45AB-B417-76658091163A}" destId="{DD2A1352-9B0D-48C3-92D3-12360604DF61}" srcOrd="3" destOrd="0" presId="urn:microsoft.com/office/officeart/2009/3/layout/IncreasingArrowsProcess"/>
    <dgm:cxn modelId="{8DC7FCFD-8DC8-4048-9AAE-138AB2188E26}" type="presParOf" srcId="{114270FE-1896-45AB-B417-76658091163A}" destId="{6D2E290F-706F-47CF-B3BB-B36A1255A000}" srcOrd="4" destOrd="0" presId="urn:microsoft.com/office/officeart/2009/3/layout/IncreasingArrowsProcess"/>
    <dgm:cxn modelId="{CA05D809-15E9-4A28-A5E6-A3DA21BEED96}" type="presParOf" srcId="{114270FE-1896-45AB-B417-76658091163A}" destId="{BB549AFE-0512-4247-9E50-4BE8684E30CA}" srcOrd="5" destOrd="0" presId="urn:microsoft.com/office/officeart/2009/3/layout/IncreasingArrows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7332EE27-E98B-4901-87E2-614D2B0D4EB3}">
      <dsp:nvSpPr>
        <dsp:cNvPr id="0" name=""/>
        <dsp:cNvSpPr/>
      </dsp:nvSpPr>
      <dsp:spPr>
        <a:xfrm>
          <a:off x="0" y="514346"/>
          <a:ext cx="8674100" cy="1263279"/>
        </a:xfrm>
        <a:prstGeom prst="rightArrow">
          <a:avLst>
            <a:gd name="adj1" fmla="val 50000"/>
            <a:gd name="adj2" fmla="val 50000"/>
          </a:avLst>
        </a:prstGeom>
        <a:solidFill>
          <a:schemeClr val="accent3">
            <a:hueOff val="0"/>
            <a:satOff val="0"/>
            <a:lumOff val="0"/>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txBody>
        <a:bodyPr spcFirstLastPara="0" vert="horz" wrap="square" lIns="91440" tIns="91440" rIns="254000" bIns="200546" numCol="1" spcCol="1270" anchor="ctr" anchorCtr="0">
          <a:noAutofit/>
        </a:bodyPr>
        <a:lstStyle/>
        <a:p>
          <a:pPr marL="0" lvl="0" indent="0" algn="l" defTabSz="1066800">
            <a:lnSpc>
              <a:spcPct val="90000"/>
            </a:lnSpc>
            <a:spcBef>
              <a:spcPct val="0"/>
            </a:spcBef>
            <a:spcAft>
              <a:spcPct val="35000"/>
            </a:spcAft>
            <a:buNone/>
          </a:pPr>
          <a:r>
            <a:rPr lang="en-US" sz="2400" kern="1200" dirty="0"/>
            <a:t>STEP 1</a:t>
          </a:r>
        </a:p>
      </dsp:txBody>
      <dsp:txXfrm>
        <a:off x="0" y="830166"/>
        <a:ext cx="8358280" cy="631639"/>
      </dsp:txXfrm>
    </dsp:sp>
    <dsp:sp modelId="{ABA4FA56-FD20-4AF5-BF88-ABCF99DAF302}">
      <dsp:nvSpPr>
        <dsp:cNvPr id="0" name=""/>
        <dsp:cNvSpPr/>
      </dsp:nvSpPr>
      <dsp:spPr>
        <a:xfrm>
          <a:off x="127008" y="1545688"/>
          <a:ext cx="2671622" cy="2433541"/>
        </a:xfrm>
        <a:prstGeom prst="rect">
          <a:avLst/>
        </a:prstGeom>
        <a:solidFill>
          <a:schemeClr val="lt1">
            <a:hueOff val="0"/>
            <a:satOff val="0"/>
            <a:lumOff val="0"/>
            <a:alphaOff val="0"/>
          </a:schemeClr>
        </a:solidFill>
        <a:ln w="12700" cap="flat" cmpd="sng" algn="ctr">
          <a:solidFill>
            <a:schemeClr val="accent3">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91440" tIns="91440" rIns="91440" bIns="91440" numCol="1" spcCol="1270" anchor="t" anchorCtr="0">
          <a:noAutofit/>
        </a:bodyPr>
        <a:lstStyle/>
        <a:p>
          <a:pPr marL="0" lvl="0" indent="0" algn="ctr" defTabSz="1066800">
            <a:lnSpc>
              <a:spcPct val="90000"/>
            </a:lnSpc>
            <a:spcBef>
              <a:spcPct val="0"/>
            </a:spcBef>
            <a:spcAft>
              <a:spcPct val="35000"/>
            </a:spcAft>
            <a:buNone/>
          </a:pPr>
          <a:r>
            <a:rPr lang="en-US" sz="2400" kern="1200" dirty="0"/>
            <a:t>DETAILS</a:t>
          </a:r>
        </a:p>
      </dsp:txBody>
      <dsp:txXfrm>
        <a:off x="127008" y="1545688"/>
        <a:ext cx="2671622" cy="2433541"/>
      </dsp:txXfrm>
    </dsp:sp>
    <dsp:sp modelId="{B63696E4-1150-402D-AC39-1E1CA1C9686D}">
      <dsp:nvSpPr>
        <dsp:cNvPr id="0" name=""/>
        <dsp:cNvSpPr/>
      </dsp:nvSpPr>
      <dsp:spPr>
        <a:xfrm>
          <a:off x="2671622" y="1221193"/>
          <a:ext cx="6002477" cy="1263279"/>
        </a:xfrm>
        <a:prstGeom prst="rightArrow">
          <a:avLst>
            <a:gd name="adj1" fmla="val 50000"/>
            <a:gd name="adj2" fmla="val 50000"/>
          </a:avLst>
        </a:prstGeom>
        <a:solidFill>
          <a:schemeClr val="accent3">
            <a:hueOff val="3029567"/>
            <a:satOff val="18270"/>
            <a:lumOff val="-11077"/>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txBody>
        <a:bodyPr spcFirstLastPara="0" vert="horz" wrap="square" lIns="91440" tIns="91440" rIns="254000" bIns="200546" numCol="1" spcCol="1270" anchor="ctr" anchorCtr="0">
          <a:noAutofit/>
        </a:bodyPr>
        <a:lstStyle/>
        <a:p>
          <a:pPr marL="0" lvl="0" indent="0" algn="l" defTabSz="1066800">
            <a:lnSpc>
              <a:spcPct val="90000"/>
            </a:lnSpc>
            <a:spcBef>
              <a:spcPct val="0"/>
            </a:spcBef>
            <a:spcAft>
              <a:spcPct val="35000"/>
            </a:spcAft>
            <a:buNone/>
          </a:pPr>
          <a:r>
            <a:rPr lang="en-US" sz="2400" kern="1200" dirty="0"/>
            <a:t>STEP2</a:t>
          </a:r>
        </a:p>
      </dsp:txBody>
      <dsp:txXfrm>
        <a:off x="2671622" y="1537013"/>
        <a:ext cx="5686657" cy="631639"/>
      </dsp:txXfrm>
    </dsp:sp>
    <dsp:sp modelId="{DD2A1352-9B0D-48C3-92D3-12360604DF61}">
      <dsp:nvSpPr>
        <dsp:cNvPr id="0" name=""/>
        <dsp:cNvSpPr/>
      </dsp:nvSpPr>
      <dsp:spPr>
        <a:xfrm>
          <a:off x="2671622" y="2271582"/>
          <a:ext cx="2671622" cy="2433541"/>
        </a:xfrm>
        <a:prstGeom prst="rect">
          <a:avLst/>
        </a:prstGeom>
        <a:solidFill>
          <a:schemeClr val="lt1">
            <a:hueOff val="0"/>
            <a:satOff val="0"/>
            <a:lumOff val="0"/>
            <a:alphaOff val="0"/>
          </a:schemeClr>
        </a:solidFill>
        <a:ln w="12700" cap="flat" cmpd="sng" algn="ctr">
          <a:solidFill>
            <a:schemeClr val="accent3">
              <a:hueOff val="3029567"/>
              <a:satOff val="18270"/>
              <a:lumOff val="-11077"/>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91440" tIns="91440" rIns="91440" bIns="91440" numCol="1" spcCol="1270" anchor="t" anchorCtr="0">
          <a:noAutofit/>
        </a:bodyPr>
        <a:lstStyle/>
        <a:p>
          <a:pPr marL="0" lvl="0" indent="0" algn="ctr" defTabSz="1066800">
            <a:lnSpc>
              <a:spcPct val="90000"/>
            </a:lnSpc>
            <a:spcBef>
              <a:spcPct val="0"/>
            </a:spcBef>
            <a:spcAft>
              <a:spcPct val="35000"/>
            </a:spcAft>
            <a:buNone/>
          </a:pPr>
          <a:r>
            <a:rPr lang="en-US" sz="2400" kern="1200" dirty="0"/>
            <a:t>DETAILS</a:t>
          </a:r>
        </a:p>
      </dsp:txBody>
      <dsp:txXfrm>
        <a:off x="2671622" y="2271582"/>
        <a:ext cx="2671622" cy="2433541"/>
      </dsp:txXfrm>
    </dsp:sp>
    <dsp:sp modelId="{6D2E290F-706F-47CF-B3BB-B36A1255A000}">
      <dsp:nvSpPr>
        <dsp:cNvPr id="0" name=""/>
        <dsp:cNvSpPr/>
      </dsp:nvSpPr>
      <dsp:spPr>
        <a:xfrm>
          <a:off x="5343245" y="1928040"/>
          <a:ext cx="3330854" cy="1263279"/>
        </a:xfrm>
        <a:prstGeom prst="rightArrow">
          <a:avLst>
            <a:gd name="adj1" fmla="val 50000"/>
            <a:gd name="adj2" fmla="val 50000"/>
          </a:avLst>
        </a:prstGeom>
        <a:solidFill>
          <a:schemeClr val="accent3">
            <a:hueOff val="6059134"/>
            <a:satOff val="36540"/>
            <a:lumOff val="-22155"/>
            <a:alphaOff val="0"/>
          </a:schemeClr>
        </a:solidFill>
        <a:ln w="19050" cap="flat" cmpd="sng" algn="ctr">
          <a:solidFill>
            <a:schemeClr val="lt1">
              <a:hueOff val="0"/>
              <a:satOff val="0"/>
              <a:lumOff val="0"/>
              <a:alphaOff val="0"/>
            </a:schemeClr>
          </a:solidFill>
          <a:prstDash val="solid"/>
          <a:miter lim="800000"/>
        </a:ln>
        <a:effectLst/>
      </dsp:spPr>
      <dsp:style>
        <a:lnRef idx="3">
          <a:scrgbClr r="0" g="0" b="0"/>
        </a:lnRef>
        <a:fillRef idx="1">
          <a:scrgbClr r="0" g="0" b="0"/>
        </a:fillRef>
        <a:effectRef idx="1">
          <a:scrgbClr r="0" g="0" b="0"/>
        </a:effectRef>
        <a:fontRef idx="minor">
          <a:schemeClr val="lt1"/>
        </a:fontRef>
      </dsp:style>
      <dsp:txBody>
        <a:bodyPr spcFirstLastPara="0" vert="horz" wrap="square" lIns="91440" tIns="91440" rIns="254000" bIns="200546" numCol="1" spcCol="1270" anchor="ctr" anchorCtr="0">
          <a:noAutofit/>
        </a:bodyPr>
        <a:lstStyle/>
        <a:p>
          <a:pPr marL="0" lvl="0" indent="0" algn="l" defTabSz="1066800">
            <a:lnSpc>
              <a:spcPct val="90000"/>
            </a:lnSpc>
            <a:spcBef>
              <a:spcPct val="0"/>
            </a:spcBef>
            <a:spcAft>
              <a:spcPct val="35000"/>
            </a:spcAft>
            <a:buNone/>
          </a:pPr>
          <a:r>
            <a:rPr lang="en-US" sz="2400" kern="1200" dirty="0"/>
            <a:t>STEP3</a:t>
          </a:r>
        </a:p>
      </dsp:txBody>
      <dsp:txXfrm>
        <a:off x="5343245" y="2243860"/>
        <a:ext cx="3015034" cy="631639"/>
      </dsp:txXfrm>
    </dsp:sp>
    <dsp:sp modelId="{BB549AFE-0512-4247-9E50-4BE8684E30CA}">
      <dsp:nvSpPr>
        <dsp:cNvPr id="0" name=""/>
        <dsp:cNvSpPr/>
      </dsp:nvSpPr>
      <dsp:spPr>
        <a:xfrm>
          <a:off x="5343245" y="2902218"/>
          <a:ext cx="2671622" cy="2397926"/>
        </a:xfrm>
        <a:prstGeom prst="rect">
          <a:avLst/>
        </a:prstGeom>
        <a:solidFill>
          <a:schemeClr val="lt1">
            <a:hueOff val="0"/>
            <a:satOff val="0"/>
            <a:lumOff val="0"/>
            <a:alphaOff val="0"/>
          </a:schemeClr>
        </a:solidFill>
        <a:ln w="12700" cap="flat" cmpd="sng" algn="ctr">
          <a:solidFill>
            <a:schemeClr val="accent3">
              <a:hueOff val="6059134"/>
              <a:satOff val="36540"/>
              <a:lumOff val="-22155"/>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91440" tIns="91440" rIns="91440" bIns="91440" numCol="1" spcCol="1270" anchor="t" anchorCtr="0">
          <a:noAutofit/>
        </a:bodyPr>
        <a:lstStyle/>
        <a:p>
          <a:pPr marL="0" lvl="0" indent="0" algn="ctr" defTabSz="1066800">
            <a:lnSpc>
              <a:spcPct val="90000"/>
            </a:lnSpc>
            <a:spcBef>
              <a:spcPct val="0"/>
            </a:spcBef>
            <a:spcAft>
              <a:spcPct val="35000"/>
            </a:spcAft>
            <a:buNone/>
          </a:pPr>
          <a:r>
            <a:rPr lang="en-US" sz="2400" kern="1200" dirty="0"/>
            <a:t>DETAILS</a:t>
          </a:r>
        </a:p>
      </dsp:txBody>
      <dsp:txXfrm>
        <a:off x="5343245" y="2902218"/>
        <a:ext cx="2671622" cy="2397926"/>
      </dsp:txXfrm>
    </dsp:sp>
  </dsp:spTree>
</dsp:drawing>
</file>

<file path=ppt/diagrams/layout1.xml><?xml version="1.0" encoding="utf-8"?>
<dgm:layoutDef xmlns:dgm="http://schemas.openxmlformats.org/drawingml/2006/diagram" xmlns:a="http://schemas.openxmlformats.org/drawingml/2006/main" uniqueId="urn:microsoft.com/office/officeart/2009/3/layout/IncreasingArrowsProcess">
  <dgm:title val=""/>
  <dgm:desc val=""/>
  <dgm:catLst>
    <dgm:cat type="process" pri="5500"/>
  </dgm:catLst>
  <dgm:sampData>
    <dgm:dataModel>
      <dgm:ptLst>
        <dgm:pt modelId="0" type="doc"/>
        <dgm:pt modelId="10">
          <dgm:prSet phldr="1"/>
        </dgm:pt>
        <dgm:pt modelId="11">
          <dgm:prSet phldr="1"/>
        </dgm:pt>
        <dgm:pt modelId="20">
          <dgm:prSet phldr="1"/>
        </dgm:pt>
        <dgm:pt modelId="21">
          <dgm:prSet phldr="1"/>
        </dgm:pt>
        <dgm:pt modelId="30">
          <dgm:prSet phldr="1"/>
        </dgm:pt>
        <dgm:pt modelId="31">
          <dgm:prSet phldr="1"/>
        </dgm:pt>
      </dgm:ptLst>
      <dgm:cxnLst>
        <dgm:cxn modelId="40" srcId="0" destId="10" srcOrd="0" destOrd="0"/>
        <dgm:cxn modelId="12" srcId="10" destId="11" srcOrd="0" destOrd="0"/>
        <dgm:cxn modelId="50" srcId="0" destId="20" srcOrd="1" destOrd="0"/>
        <dgm:cxn modelId="22" srcId="20" destId="21" srcOrd="0" destOrd="0"/>
        <dgm:cxn modelId="60" srcId="0" destId="30" srcOrd="2" destOrd="0"/>
        <dgm:cxn modelId="32" srcId="30" destId="31" srcOrd="0" destOrd="0"/>
      </dgm:cxnLst>
      <dgm:bg/>
      <dgm:whole/>
    </dgm:dataModel>
  </dgm:sampData>
  <dgm:styleData>
    <dgm:dataModel>
      <dgm:ptLst>
        <dgm:pt modelId="0" type="doc"/>
        <dgm:pt modelId="10">
          <dgm:prSet phldr="1"/>
        </dgm:pt>
        <dgm:pt modelId="11">
          <dgm:prSet phldr="1"/>
        </dgm:pt>
        <dgm:pt modelId="20">
          <dgm:prSet phldr="1"/>
        </dgm:pt>
        <dgm:pt modelId="21">
          <dgm:prSet phldr="1"/>
        </dgm:pt>
      </dgm:ptLst>
      <dgm:cxnLst>
        <dgm:cxn modelId="40" srcId="0" destId="10" srcOrd="0" destOrd="0"/>
        <dgm:cxn modelId="12" srcId="10" destId="11" srcOrd="0" destOrd="0"/>
        <dgm:cxn modelId="50" srcId="0" destId="20" srcOrd="1" destOrd="0"/>
        <dgm:cxn modelId="22" srcId="20" destId="21" srcOrd="0" destOrd="0"/>
      </dgm:cxnLst>
      <dgm:bg/>
      <dgm:whole/>
    </dgm:dataModel>
  </dgm:styleData>
  <dgm:clrData>
    <dgm:dataModel>
      <dgm:ptLst>
        <dgm:pt modelId="0" type="doc"/>
        <dgm:pt modelId="10">
          <dgm:prSet phldr="1"/>
        </dgm:pt>
        <dgm:pt modelId="11">
          <dgm:prSet phldr="1"/>
        </dgm:pt>
        <dgm:pt modelId="20">
          <dgm:prSet phldr="1"/>
        </dgm:pt>
        <dgm:pt modelId="21">
          <dgm:prSet phldr="1"/>
        </dgm:pt>
        <dgm:pt modelId="30">
          <dgm:prSet phldr="1"/>
        </dgm:pt>
        <dgm:pt modelId="31">
          <dgm:prSet phldr="1"/>
        </dgm:pt>
      </dgm:ptLst>
      <dgm:cxnLst>
        <dgm:cxn modelId="40" srcId="0" destId="10" srcOrd="0" destOrd="0"/>
        <dgm:cxn modelId="12" srcId="10" destId="11" srcOrd="0" destOrd="0"/>
        <dgm:cxn modelId="50" srcId="0" destId="20" srcOrd="1" destOrd="0"/>
        <dgm:cxn modelId="22" srcId="20" destId="21" srcOrd="0" destOrd="0"/>
        <dgm:cxn modelId="60" srcId="0" destId="30" srcOrd="2" destOrd="0"/>
        <dgm:cxn modelId="32" srcId="30" destId="31" srcOrd="0" destOrd="0"/>
      </dgm:cxnLst>
      <dgm:bg/>
      <dgm:whole/>
    </dgm:dataModel>
  </dgm:clrData>
  <dgm:layoutNode name="Name0">
    <dgm:varLst>
      <dgm:chMax val="5"/>
      <dgm:chPref val="5"/>
      <dgm:dir/>
      <dgm:animLvl val="lvl"/>
    </dgm:varLst>
    <dgm:shape xmlns:r="http://schemas.openxmlformats.org/officeDocument/2006/relationships" r:blip="">
      <dgm:adjLst/>
    </dgm:shape>
    <dgm:choose name="Name1">
      <dgm:if name="Name2" axis="ch" ptType="node" func="cnt" op="equ" val="1">
        <dgm:choose name="Name3">
          <dgm:if name="Name4" axis="ch ch" ptType="node node" func="cnt" op="equ" val="0">
            <dgm:alg type="composite">
              <dgm:param type="ar" val="6.8662"/>
            </dgm:alg>
            <dgm:choose name="Name5">
              <dgm:if name="Name6" func="var" arg="dir" op="equ" val="norm">
                <dgm:constrLst>
                  <dgm:constr type="primFontSz" for="des" forName="parentText1" val="65"/>
                  <dgm:constr type="l" for="ch" forName="parentText1" refType="w" fact="0"/>
                  <dgm:constr type="t" for="ch" forName="parentText1" refType="h" fact="0"/>
                  <dgm:constr type="w" for="ch" forName="parentText1" refType="w"/>
                  <dgm:constr type="h" for="ch" forName="parentText1" refType="h"/>
                </dgm:constrLst>
              </dgm:if>
              <dgm:else name="Name7">
                <dgm:constrLst>
                  <dgm:constr type="primFontSz" for="des" forName="parentText1" val="65"/>
                  <dgm:constr type="l" for="ch" forName="parentText1" refType="w" fact="0"/>
                  <dgm:constr type="t" for="ch" forName="parentText1" refType="h" fact="0"/>
                  <dgm:constr type="w" for="ch" forName="parentText1" refType="w"/>
                  <dgm:constr type="h" for="ch" forName="parentText1" refType="h"/>
                </dgm:constrLst>
              </dgm:else>
            </dgm:choose>
          </dgm:if>
          <dgm:else name="Name8">
            <dgm:alg type="composite">
              <dgm:param type="ar" val="1.9864"/>
            </dgm:alg>
            <dgm:choose name="Name9">
              <dgm:if name="Name10" func="var" arg="dir" op="equ" val="norm">
                <dgm:constrLst>
                  <dgm:constr type="primFontSz" for="des" forName="childText1" val="65"/>
                  <dgm:constr type="primFontSz" for="des" forName="parentText1" val="65"/>
                  <dgm:constr type="primFontSz" for="des" forName="childText1" refType="primFontSz" refFor="des" refForName="parentText1" op="lte"/>
                  <dgm:constr type="l" for="ch" forName="parentText1" refType="w" fact="0"/>
                  <dgm:constr type="t" for="ch" forName="parentText1" refType="h" fact="0"/>
                  <dgm:constr type="w" for="ch" forName="parentText1" refType="w"/>
                  <dgm:constr type="h" for="ch" forName="parentText1" refType="h" fact="0.2893"/>
                  <dgm:constr type="l" for="ch" forName="childText1" refType="w" fact="0"/>
                  <dgm:constr type="t" for="ch" forName="childText1" refType="h" fact="0.224"/>
                  <dgm:constr type="w" for="ch" forName="childText1" refType="w" fact="0.9241"/>
                  <dgm:constr type="h" for="ch" forName="childText1" refType="h" fact="0.776"/>
                </dgm:constrLst>
              </dgm:if>
              <dgm:else name="Name11">
                <dgm:constrLst>
                  <dgm:constr type="primFontSz" for="des" forName="childText1" val="65"/>
                  <dgm:constr type="primFontSz" for="des" forName="parentText1" val="65"/>
                  <dgm:constr type="primFontSz" for="des" forName="childText1" refType="primFontSz" refFor="des" refForName="parentText1" op="lte"/>
                  <dgm:constr type="l" for="ch" forName="parentText1" refType="w" fact="0"/>
                  <dgm:constr type="t" for="ch" forName="parentText1" refType="h" fact="0"/>
                  <dgm:constr type="w" for="ch" forName="parentText1" refType="w"/>
                  <dgm:constr type="h" for="ch" forName="parentText1" refType="h" fact="0.2893"/>
                  <dgm:constr type="l" for="ch" forName="childText1" refType="w" fact="0.076"/>
                  <dgm:constr type="t" for="ch" forName="childText1" refType="h" fact="0.224"/>
                  <dgm:constr type="w" for="ch" forName="childText1" refType="w" fact="0.9241"/>
                  <dgm:constr type="h" for="ch" forName="childText1" refType="h" fact="0.776"/>
                </dgm:constrLst>
              </dgm:else>
            </dgm:choose>
          </dgm:else>
        </dgm:choose>
      </dgm:if>
      <dgm:if name="Name12" axis="ch" ptType="node" func="cnt" op="equ" val="2">
        <dgm:choose name="Name13">
          <dgm:if name="Name14" axis="ch ch" ptType="node node" func="cnt" op="equ" val="0">
            <dgm:alg type="composite">
              <dgm:param type="ar" val="5.1498"/>
            </dgm:alg>
            <dgm:choose name="Name15">
              <dgm:if name="Name16" func="var" arg="dir" op="equ" val="norm">
                <dgm:constrLst>
                  <dgm:constr type="primFontSz" for="des" forName="parentText1" val="65"/>
                  <dgm:constr type="primFontSz" for="des" forName="parentText2" refType="primFontSz" refFor="des" refForName="parentText1" op="equ"/>
                  <dgm:constr type="l" for="ch" forName="parentText1" refType="w" fact="0"/>
                  <dgm:constr type="t" for="ch" forName="parentText1" refType="h" fact="0"/>
                  <dgm:constr type="w" for="ch" forName="parentText1" refType="w"/>
                  <dgm:constr type="h" for="ch" forName="parentText1" refType="h" fact="0.7501"/>
                  <dgm:constr type="l" for="ch" forName="parentText2" refType="w" fact="0.462"/>
                  <dgm:constr type="t" for="ch" forName="parentText2" refType="h" fact="0.2499"/>
                  <dgm:constr type="w" for="ch" forName="parentText2" refType="w" fact="0.538"/>
                  <dgm:constr type="h" for="ch" forName="parentText2" refType="h" fact="0.7501"/>
                </dgm:constrLst>
              </dgm:if>
              <dgm:else name="Name17">
                <dgm:constrLst>
                  <dgm:constr type="primFontSz" for="des" forName="parentText1" val="65"/>
                  <dgm:constr type="primFontSz" for="des" forName="parentText2" refType="primFontSz" refFor="des" refForName="parentText1" op="equ"/>
                  <dgm:constr type="l" for="ch" forName="parentText1" refType="w" fact="0"/>
                  <dgm:constr type="t" for="ch" forName="parentText1" refType="h" fact="0"/>
                  <dgm:constr type="w" for="ch" forName="parentText1" refType="w"/>
                  <dgm:constr type="h" for="ch" forName="parentText1" refType="h" fact="0.7501"/>
                  <dgm:constr type="l" for="ch" forName="parentText2" refType="w" fact="0"/>
                  <dgm:constr type="t" for="ch" forName="parentText2" refType="h" fact="0.2499"/>
                  <dgm:constr type="w" for="ch" forName="parentText2" refType="w" fact="0.538"/>
                  <dgm:constr type="h" for="ch" forName="parentText2" refType="h" fact="0.7501"/>
                </dgm:constrLst>
              </dgm:else>
            </dgm:choose>
          </dgm:if>
          <dgm:else name="Name18">
            <dgm:alg type="composite">
              <dgm:param type="ar" val="2.0563"/>
            </dgm:alg>
            <dgm:choose name="Name19">
              <dgm:if name="Name20" func="var" arg="dir" op="equ" val="norm">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parentText2" refType="primFontSz" refFor="des" refForName="parentText1" op="equ"/>
                  <dgm:constr type="primFontSz" for="des" forName="childText2" refType="primFontSz" refFor="des" refForName="childText1" op="equ"/>
                  <dgm:constr type="l" for="ch" forName="parentText1" refType="w" fact="0"/>
                  <dgm:constr type="t" for="ch" forName="parentText1" refType="h" fact="0"/>
                  <dgm:constr type="w" for="ch" forName="parentText1" refType="w"/>
                  <dgm:constr type="h" for="ch" forName="parentText1" refType="h" fact="0.2995"/>
                  <dgm:constr type="l" for="ch" forName="parentText2" refType="w" fact="0.462"/>
                  <dgm:constr type="t" for="ch" forName="parentText2" refType="h" fact="0.0998"/>
                  <dgm:constr type="w" for="ch" forName="parentText2" refType="w" fact="0.538"/>
                  <dgm:constr type="h" for="ch" forName="parentText2" refType="h" fact="0.2995"/>
                  <dgm:constr type="l" for="ch" forName="childText1" refType="w" fact="0"/>
                  <dgm:constr type="t" for="ch" forName="childText1" refType="h" fact="0.2317"/>
                  <dgm:constr type="w" for="ch" forName="childText1" refType="w" fact="0.462"/>
                  <dgm:constr type="h" for="ch" forName="childText1" refType="h" fact="0.6685"/>
                  <dgm:constr type="l" for="ch" forName="childText2" refType="w" fact="0.462"/>
                  <dgm:constr type="t" for="ch" forName="childText2" refType="h" fact="0.3315"/>
                  <dgm:constr type="w" for="ch" forName="childText2" refType="w" fact="0.462"/>
                  <dgm:constr type="h" for="ch" forName="childText2" refType="h" fact="0.6685"/>
                </dgm:constrLst>
              </dgm:if>
              <dgm:else name="Name21">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parentText2" refType="primFontSz" refFor="des" refForName="parentText1" op="equ"/>
                  <dgm:constr type="primFontSz" for="des" forName="childText2" refType="primFontSz" refFor="des" refForName="childText1" op="equ"/>
                  <dgm:constr type="l" for="ch" forName="parentText1" refType="w" fact="0"/>
                  <dgm:constr type="t" for="ch" forName="parentText1" refType="h" fact="0"/>
                  <dgm:constr type="w" for="ch" forName="parentText1" refType="w"/>
                  <dgm:constr type="h" for="ch" forName="parentText1" refType="h" fact="0.2995"/>
                  <dgm:constr type="l" for="ch" forName="parentText2" refType="w" fact="0"/>
                  <dgm:constr type="t" for="ch" forName="parentText2" refType="h" fact="0.0998"/>
                  <dgm:constr type="w" for="ch" forName="parentText2" refType="w" fact="0.538"/>
                  <dgm:constr type="h" for="ch" forName="parentText2" refType="h" fact="0.2995"/>
                  <dgm:constr type="l" for="ch" forName="childText1" refType="w" fact="0.538"/>
                  <dgm:constr type="t" for="ch" forName="childText1" refType="h" fact="0.2317"/>
                  <dgm:constr type="w" for="ch" forName="childText1" refType="w" fact="0.462"/>
                  <dgm:constr type="h" for="ch" forName="childText1" refType="h" fact="0.6685"/>
                  <dgm:constr type="l" for="ch" forName="childText2" refType="w" fact="0.076"/>
                  <dgm:constr type="t" for="ch" forName="childText2" refType="h" fact="0.3315"/>
                  <dgm:constr type="w" for="ch" forName="childText2" refType="w" fact="0.462"/>
                  <dgm:constr type="h" for="ch" forName="childText2" refType="h" fact="0.6685"/>
                </dgm:constrLst>
              </dgm:else>
            </dgm:choose>
          </dgm:else>
        </dgm:choose>
      </dgm:if>
      <dgm:if name="Name22" axis="ch" ptType="node" func="cnt" op="equ" val="3">
        <dgm:choose name="Name23">
          <dgm:if name="Name24" axis="ch ch" ptType="node node" func="cnt" op="equ" val="0">
            <dgm:alg type="composite">
              <dgm:param type="ar" val="4.1198"/>
            </dgm:alg>
            <dgm:choose name="Name25">
              <dgm:if name="Name26" func="var" arg="dir" op="equ" val="norm">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l" for="ch" forName="parentText1" refType="w" fact="0"/>
                  <dgm:constr type="t" for="ch" forName="parentText1" refType="h" fact="0"/>
                  <dgm:constr type="w" for="ch" forName="parentText1" refType="w"/>
                  <dgm:constr type="h" for="ch" forName="parentText1" refType="h" fact="0.6"/>
                  <dgm:constr type="l" for="ch" forName="parentText2" refType="w" fact="0.308"/>
                  <dgm:constr type="t" for="ch" forName="parentText2" refType="h" fact="0.2"/>
                  <dgm:constr type="w" for="ch" forName="parentText2" refType="w" fact="0.692"/>
                  <dgm:constr type="h" for="ch" forName="parentText2" refType="h" fact="0.6"/>
                  <dgm:constr type="l" for="ch" forName="parentText3" refType="w" fact="0.616"/>
                  <dgm:constr type="t" for="ch" forName="parentText3" refType="h" fact="0.4"/>
                  <dgm:constr type="w" for="ch" forName="parentText3" refType="w" fact="0.384"/>
                  <dgm:constr type="h" for="ch" forName="parentText3" refType="h" fact="0.6"/>
                </dgm:constrLst>
              </dgm:if>
              <dgm:else name="Name27">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l" for="ch" forName="parentText1" refType="w" fact="0"/>
                  <dgm:constr type="t" for="ch" forName="parentText1" refType="h" fact="0"/>
                  <dgm:constr type="w" for="ch" forName="parentText1" refType="w"/>
                  <dgm:constr type="h" for="ch" forName="parentText1" refType="h" fact="0.6"/>
                  <dgm:constr type="l" for="ch" forName="parentText2" refType="w" fact="0"/>
                  <dgm:constr type="t" for="ch" forName="parentText2" refType="h" fact="0.2"/>
                  <dgm:constr type="w" for="ch" forName="parentText2" refType="w" fact="0.692"/>
                  <dgm:constr type="h" for="ch" forName="parentText2" refType="h" fact="0.6"/>
                  <dgm:constr type="l" for="ch" forName="parentText3" refType="w" fact="0"/>
                  <dgm:constr type="t" for="ch" forName="parentText3" refType="h" fact="0.4"/>
                  <dgm:constr type="w" for="ch" forName="parentText3" refType="w" fact="0.384"/>
                  <dgm:constr type="h" for="ch" forName="parentText3" refType="h" fact="0.6"/>
                </dgm:constrLst>
              </dgm:else>
            </dgm:choose>
          </dgm:if>
          <dgm:else name="Name28">
            <dgm:alg type="composite">
              <dgm:param type="ar" val="2.0702"/>
            </dgm:alg>
            <dgm:choose name="Name29">
              <dgm:if name="Name30" func="var" arg="dir" op="equ" val="norm">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parentText2" refType="primFontSz" refFor="des" refForName="parentText1" op="equ"/>
                  <dgm:constr type="primFontSz" for="des" forName="parentText3"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l" for="ch" forName="childText1" refType="w" fact="0"/>
                  <dgm:constr type="t" for="ch" forName="childText1" refType="h" fact="0.2325"/>
                  <dgm:constr type="w" for="ch" forName="childText1" refType="w" fact="0.308"/>
                  <dgm:constr type="h" for="ch" forName="childText1" refType="h" fact="0.5808"/>
                  <dgm:constr type="l" for="ch" forName="childText2" refType="w" fact="0.308"/>
                  <dgm:constr type="t" for="ch" forName="childText2" refType="h" fact="0.333"/>
                  <dgm:constr type="w" for="ch" forName="childText2" refType="w" fact="0.308"/>
                  <dgm:constr type="h" for="ch" forName="childText2" refType="h" fact="0.5808"/>
                  <dgm:constr type="l" for="ch" forName="childText3" refType="w" fact="0.616"/>
                  <dgm:constr type="t" for="ch" forName="childText3" refType="h" fact="0.4335"/>
                  <dgm:constr type="w" for="ch" forName="childText3" refType="w" fact="0.308"/>
                  <dgm:constr type="h" for="ch" forName="childText3" refType="h" fact="0.5723"/>
                  <dgm:constr type="l" for="ch" forName="parentText1" refType="w" fact="0"/>
                  <dgm:constr type="t" for="ch" forName="parentText1" refType="h" fact="0"/>
                  <dgm:constr type="w" for="ch" forName="parentText1" refType="w"/>
                  <dgm:constr type="h" for="ch" forName="parentText1" refType="h" fact="0.3015"/>
                  <dgm:constr type="l" for="ch" forName="parentText2" refType="w" fact="0.308"/>
                  <dgm:constr type="t" for="ch" forName="parentText2" refType="h" fact="0.1005"/>
                  <dgm:constr type="w" for="ch" forName="parentText2" refType="w" fact="0.692"/>
                  <dgm:constr type="h" for="ch" forName="parentText2" refType="h" fact="0.3015"/>
                  <dgm:constr type="l" for="ch" forName="parentText3" refType="w" fact="0.616"/>
                  <dgm:constr type="t" for="ch" forName="parentText3" refType="h" fact="0.201"/>
                  <dgm:constr type="w" for="ch" forName="parentText3" refType="w" fact="0.384"/>
                  <dgm:constr type="h" for="ch" forName="parentText3" refType="h" fact="0.3015"/>
                </dgm:constrLst>
              </dgm:if>
              <dgm:else name="Name31">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parentText2" refType="primFontSz" refFor="des" refForName="parentText1" op="equ"/>
                  <dgm:constr type="primFontSz" for="des" forName="parentText3"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l" for="ch" forName="childText1" refType="w" fact="0.692"/>
                  <dgm:constr type="t" for="ch" forName="childText1" refType="h" fact="0.2325"/>
                  <dgm:constr type="w" for="ch" forName="childText1" refType="w" fact="0.308"/>
                  <dgm:constr type="h" for="ch" forName="childText1" refType="h" fact="0.5808"/>
                  <dgm:constr type="l" for="ch" forName="childText2" refType="w" fact="0.384"/>
                  <dgm:constr type="t" for="ch" forName="childText2" refType="h" fact="0.333"/>
                  <dgm:constr type="w" for="ch" forName="childText2" refType="w" fact="0.308"/>
                  <dgm:constr type="h" for="ch" forName="childText2" refType="h" fact="0.5808"/>
                  <dgm:constr type="l" for="ch" forName="childText3" refType="w" fact="0.076"/>
                  <dgm:constr type="t" for="ch" forName="childText3" refType="h" fact="0.4335"/>
                  <dgm:constr type="w" for="ch" forName="childText3" refType="w" fact="0.308"/>
                  <dgm:constr type="h" for="ch" forName="childText3" refType="h" fact="0.5723"/>
                  <dgm:constr type="l" for="ch" forName="parentText1" refType="w" fact="0"/>
                  <dgm:constr type="t" for="ch" forName="parentText1" refType="h" fact="0"/>
                  <dgm:constr type="w" for="ch" forName="parentText1" refType="w"/>
                  <dgm:constr type="h" for="ch" forName="parentText1" refType="h" fact="0.3015"/>
                  <dgm:constr type="l" for="ch" forName="parentText2" refType="w" fact="0"/>
                  <dgm:constr type="t" for="ch" forName="parentText2" refType="h" fact="0.1005"/>
                  <dgm:constr type="w" for="ch" forName="parentText2" refType="w" fact="0.692"/>
                  <dgm:constr type="h" for="ch" forName="parentText2" refType="h" fact="0.3015"/>
                  <dgm:constr type="l" for="ch" forName="parentText3" refType="w" fact="0"/>
                  <dgm:constr type="t" for="ch" forName="parentText3" refType="h" fact="0.201"/>
                  <dgm:constr type="w" for="ch" forName="parentText3" refType="w" fact="0.384"/>
                  <dgm:constr type="h" for="ch" forName="parentText3" refType="h" fact="0.3015"/>
                </dgm:constrLst>
              </dgm:else>
            </dgm:choose>
          </dgm:else>
        </dgm:choose>
      </dgm:if>
      <dgm:if name="Name32" axis="ch" ptType="node" func="cnt" op="equ" val="4">
        <dgm:choose name="Name33">
          <dgm:if name="Name34" axis="ch ch" ptType="node node" func="cnt" op="equ" val="0">
            <dgm:alg type="composite">
              <dgm:param type="ar" val="3.435"/>
            </dgm:alg>
            <dgm:choose name="Name35">
              <dgm:if name="Name36" func="var" arg="dir" op="equ" val="norm">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l" for="ch" forName="parentText1" refType="w" fact="0"/>
                  <dgm:constr type="t" for="ch" forName="parentText1" refType="h" fact="0"/>
                  <dgm:constr type="w" for="ch" forName="parentText1" refType="w"/>
                  <dgm:constr type="h" for="ch" forName="parentText1" refType="h" fact="0.5001"/>
                  <dgm:constr type="l" for="ch" forName="parentText2" refType="w" fact="0.2305"/>
                  <dgm:constr type="t" for="ch" forName="parentText2" refType="h" fact="0.1666"/>
                  <dgm:constr type="w" for="ch" forName="parentText2" refType="w" fact="0.7695"/>
                  <dgm:constr type="h" for="ch" forName="parentText2" refType="h" fact="0.5001"/>
                  <dgm:constr type="l" for="ch" forName="parentText3" refType="w" fact="0.461"/>
                  <dgm:constr type="t" for="ch" forName="parentText3" refType="h" fact="0.3333"/>
                  <dgm:constr type="w" for="ch" forName="parentText3" refType="w" fact="0.539"/>
                  <dgm:constr type="h" for="ch" forName="parentText3" refType="h" fact="0.5001"/>
                  <dgm:constr type="l" for="ch" forName="parentText4" refType="w" fact="0.6915"/>
                  <dgm:constr type="t" for="ch" forName="parentText4" refType="h" fact="0.4999"/>
                  <dgm:constr type="w" for="ch" forName="parentText4" refType="w" fact="0.3085"/>
                  <dgm:constr type="h" for="ch" forName="parentText4" refType="h" fact="0.5001"/>
                </dgm:constrLst>
              </dgm:if>
              <dgm:else name="Name37">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l" for="ch" forName="parentText1" refType="w" fact="0"/>
                  <dgm:constr type="t" for="ch" forName="parentText1" refType="h" fact="0"/>
                  <dgm:constr type="w" for="ch" forName="parentText1" refType="w"/>
                  <dgm:constr type="h" for="ch" forName="parentText1" refType="h" fact="0.5001"/>
                  <dgm:constr type="l" for="ch" forName="parentText2" refType="w" fact="0"/>
                  <dgm:constr type="t" for="ch" forName="parentText2" refType="h" fact="0.1666"/>
                  <dgm:constr type="w" for="ch" forName="parentText2" refType="w" fact="0.7695"/>
                  <dgm:constr type="h" for="ch" forName="parentText2" refType="h" fact="0.5001"/>
                  <dgm:constr type="l" for="ch" forName="parentText3" refType="w" fact="0"/>
                  <dgm:constr type="t" for="ch" forName="parentText3" refType="h" fact="0.3333"/>
                  <dgm:constr type="w" for="ch" forName="parentText3" refType="w" fact="0.539"/>
                  <dgm:constr type="h" for="ch" forName="parentText3" refType="h" fact="0.5001"/>
                  <dgm:constr type="l" for="ch" forName="parentText4" refType="w" fact="0"/>
                  <dgm:constr type="t" for="ch" forName="parentText4" refType="h" fact="0.4999"/>
                  <dgm:constr type="w" for="ch" forName="parentText4" refType="w" fact="0.3085"/>
                  <dgm:constr type="h" for="ch" forName="parentText4" refType="h" fact="0.5001"/>
                </dgm:constrLst>
              </dgm:else>
            </dgm:choose>
          </dgm:if>
          <dgm:else name="Name38">
            <dgm:alg type="composite">
              <dgm:param type="ar" val="1.9377"/>
            </dgm:alg>
            <dgm:choose name="Name39">
              <dgm:if name="Name40" func="var" arg="dir" op="equ" val="norm">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4"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4"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childText4" refType="primFontSz" refFor="des" refForName="parentText3" op="lte"/>
                  <dgm:constr type="primFontSz" for="des" forName="childText1" refType="primFontSz" refFor="des" refForName="parentText4" op="lte"/>
                  <dgm:constr type="primFontSz" for="des" forName="childText2" refType="primFontSz" refFor="des" refForName="parentText4" op="lte"/>
                  <dgm:constr type="primFontSz" for="des" forName="childText3" refType="primFontSz" refFor="des" refForName="parentText4" op="lte"/>
                  <dgm:constr type="primFontSz" for="des" forName="childText4" refType="primFontSz" refFor="des" refForName="parentText4" op="lte"/>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primFontSz" for="des" forName="childText4" refType="primFontSz" refFor="des" refForName="childText1" op="equ"/>
                  <dgm:constr type="l" for="ch" forName="childText1" refType="w" fact="0"/>
                  <dgm:constr type="t" for="ch" forName="childText1" refType="h" fact="0.218"/>
                  <dgm:constr type="w" for="ch" forName="childText1" refType="w" fact="0.2305"/>
                  <dgm:constr type="h" for="ch" forName="childText1" refType="h" fact="0.5218"/>
                  <dgm:constr type="l" for="ch" forName="childText2" refType="w" fact="0.2305"/>
                  <dgm:constr type="t" for="ch" forName="childText2" refType="h" fact="0.312"/>
                  <dgm:constr type="w" for="ch" forName="childText2" refType="w" fact="0.2305"/>
                  <dgm:constr type="h" for="ch" forName="childText2" refType="h" fact="0.5085"/>
                  <dgm:constr type="l" for="ch" forName="childText3" refType="w" fact="0.461"/>
                  <dgm:constr type="t" for="ch" forName="childText3" refType="h" fact="0.406"/>
                  <dgm:constr type="w" for="ch" forName="childText3" refType="w" fact="0.2305"/>
                  <dgm:constr type="h" for="ch" forName="childText3" refType="h" fact="0.5119"/>
                  <dgm:constr type="l" for="ch" forName="childText4" refType="w" fact="0.6915"/>
                  <dgm:constr type="t" for="ch" forName="childText4" refType="h" fact="0.5"/>
                  <dgm:constr type="w" for="ch" forName="childText4" refType="w" fact="0.2326"/>
                  <dgm:constr type="h" for="ch" forName="childText4" refType="h" fact="0.5179"/>
                  <dgm:constr type="l" for="ch" forName="parentText1" refType="w" fact="0"/>
                  <dgm:constr type="t" for="ch" forName="parentText1" refType="h" fact="0"/>
                  <dgm:constr type="w" for="ch" forName="parentText1" refType="w"/>
                  <dgm:constr type="h" for="ch" forName="parentText1" refType="h" fact="0.2821"/>
                  <dgm:constr type="l" for="ch" forName="parentText2" refType="w" fact="0.2305"/>
                  <dgm:constr type="t" for="ch" forName="parentText2" refType="h" fact="0.094"/>
                  <dgm:constr type="w" for="ch" forName="parentText2" refType="w" fact="0.7695"/>
                  <dgm:constr type="h" for="ch" forName="parentText2" refType="h" fact="0.2821"/>
                  <dgm:constr type="l" for="ch" forName="parentText3" refType="w" fact="0.461"/>
                  <dgm:constr type="t" for="ch" forName="parentText3" refType="h" fact="0.188"/>
                  <dgm:constr type="w" for="ch" forName="parentText3" refType="w" fact="0.539"/>
                  <dgm:constr type="h" for="ch" forName="parentText3" refType="h" fact="0.2821"/>
                  <dgm:constr type="l" for="ch" forName="parentText4" refType="w" fact="0.6915"/>
                  <dgm:constr type="t" for="ch" forName="parentText4" refType="h" fact="0.282"/>
                  <dgm:constr type="w" for="ch" forName="parentText4" refType="w" fact="0.3085"/>
                  <dgm:constr type="h" for="ch" forName="parentText4" refType="h" fact="0.2821"/>
                </dgm:constrLst>
              </dgm:if>
              <dgm:else name="Name41">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4"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4"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childText4" refType="primFontSz" refFor="des" refForName="parentText3" op="lte"/>
                  <dgm:constr type="primFontSz" for="des" forName="childText1" refType="primFontSz" refFor="des" refForName="parentText4" op="lte"/>
                  <dgm:constr type="primFontSz" for="des" forName="childText2" refType="primFontSz" refFor="des" refForName="parentText4" op="lte"/>
                  <dgm:constr type="primFontSz" for="des" forName="childText3" refType="primFontSz" refFor="des" refForName="parentText4" op="lte"/>
                  <dgm:constr type="primFontSz" for="des" forName="childText4" refType="primFontSz" refFor="des" refForName="parentText4" op="lte"/>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primFontSz" for="des" forName="childText4" refType="primFontSz" refFor="des" refForName="childText1" op="equ"/>
                  <dgm:constr type="l" for="ch" forName="childText1" refType="w" fact="0.7695"/>
                  <dgm:constr type="t" for="ch" forName="childText1" refType="h" fact="0.218"/>
                  <dgm:constr type="w" for="ch" forName="childText1" refType="w" fact="0.2305"/>
                  <dgm:constr type="h" for="ch" forName="childText1" refType="h" fact="0.5218"/>
                  <dgm:constr type="l" for="ch" forName="childText2" refType="w" fact="0.539"/>
                  <dgm:constr type="t" for="ch" forName="childText2" refType="h" fact="0.312"/>
                  <dgm:constr type="w" for="ch" forName="childText2" refType="w" fact="0.2305"/>
                  <dgm:constr type="h" for="ch" forName="childText2" refType="h" fact="0.5085"/>
                  <dgm:constr type="l" for="ch" forName="childText3" refType="w" fact="0.3085"/>
                  <dgm:constr type="t" for="ch" forName="childText3" refType="h" fact="0.406"/>
                  <dgm:constr type="w" for="ch" forName="childText3" refType="w" fact="0.2305"/>
                  <dgm:constr type="h" for="ch" forName="childText3" refType="h" fact="0.5119"/>
                  <dgm:constr type="l" for="ch" forName="childText4" refType="w" fact="0.076"/>
                  <dgm:constr type="t" for="ch" forName="childText4" refType="h" fact="0.5"/>
                  <dgm:constr type="w" for="ch" forName="childText4" refType="w" fact="0.2346"/>
                  <dgm:constr type="h" for="ch" forName="childText4" refType="h" fact="0.5179"/>
                  <dgm:constr type="l" for="ch" forName="parentText1" refType="w" fact="0"/>
                  <dgm:constr type="t" for="ch" forName="parentText1" refType="h" fact="0"/>
                  <dgm:constr type="w" for="ch" forName="parentText1" refType="w"/>
                  <dgm:constr type="h" for="ch" forName="parentText1" refType="h" fact="0.2821"/>
                  <dgm:constr type="l" for="ch" forName="parentText2" refType="w" fact="0"/>
                  <dgm:constr type="t" for="ch" forName="parentText2" refType="h" fact="0.094"/>
                  <dgm:constr type="w" for="ch" forName="parentText2" refType="w" fact="0.7695"/>
                  <dgm:constr type="h" for="ch" forName="parentText2" refType="h" fact="0.2821"/>
                  <dgm:constr type="l" for="ch" forName="parentText3" refType="w" fact="0"/>
                  <dgm:constr type="t" for="ch" forName="parentText3" refType="h" fact="0.188"/>
                  <dgm:constr type="w" for="ch" forName="parentText3" refType="w" fact="0.539"/>
                  <dgm:constr type="h" for="ch" forName="parentText3" refType="h" fact="0.2821"/>
                  <dgm:constr type="l" for="ch" forName="parentText4" refType="w" fact="0"/>
                  <dgm:constr type="t" for="ch" forName="parentText4" refType="h" fact="0.282"/>
                  <dgm:constr type="w" for="ch" forName="parentText4" refType="w" fact="0.3085"/>
                  <dgm:constr type="h" for="ch" forName="parentText4" refType="h" fact="0.2821"/>
                </dgm:constrLst>
              </dgm:else>
            </dgm:choose>
          </dgm:else>
        </dgm:choose>
      </dgm:if>
      <dgm:else name="Name42">
        <dgm:choose name="Name43">
          <dgm:if name="Name44" axis="ch ch" ptType="node node" func="cnt" op="equ" val="0">
            <dgm:alg type="composite">
              <dgm:param type="ar" val="2.9463"/>
            </dgm:alg>
            <dgm:choose name="Name45">
              <dgm:if name="Name46" func="var" arg="dir" op="equ" val="norm">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parentText5" refType="primFontSz" refFor="des" refForName="parentText1" op="equ"/>
                  <dgm:constr type="l" for="ch" forName="parentText1" refType="w" fact="0"/>
                  <dgm:constr type="t" for="ch" forName="parentText1" refType="h" fact="0"/>
                  <dgm:constr type="w" for="ch" forName="parentText1" refType="w"/>
                  <dgm:constr type="h" for="ch" forName="parentText1" refType="h" fact="0.4285"/>
                  <dgm:constr type="l" for="ch" forName="parentText2" refType="w" fact="0.1848"/>
                  <dgm:constr type="t" for="ch" forName="parentText2" refType="h" fact="0.1429"/>
                  <dgm:constr type="w" for="ch" forName="parentText2" refType="w" fact="0.8152"/>
                  <dgm:constr type="h" for="ch" forName="parentText2" refType="h" fact="0.4285"/>
                  <dgm:constr type="l" for="ch" forName="parentText3" refType="w" fact="0.3696"/>
                  <dgm:constr type="t" for="ch" forName="parentText3" refType="h" fact="0.2858"/>
                  <dgm:constr type="w" for="ch" forName="parentText3" refType="w" fact="0.6304"/>
                  <dgm:constr type="h" for="ch" forName="parentText3" refType="h" fact="0.4285"/>
                  <dgm:constr type="l" for="ch" forName="parentText4" refType="w" fact="0.5545"/>
                  <dgm:constr type="t" for="ch" forName="parentText4" refType="h" fact="0.4286"/>
                  <dgm:constr type="w" for="ch" forName="parentText4" refType="w" fact="0.4455"/>
                  <dgm:constr type="h" for="ch" forName="parentText4" refType="h" fact="0.4285"/>
                  <dgm:constr type="l" for="ch" forName="parentText5" refType="w" fact="0.7393"/>
                  <dgm:constr type="t" for="ch" forName="parentText5" refType="h" fact="0.5715"/>
                  <dgm:constr type="w" for="ch" forName="parentText5" refType="w" fact="0.2607"/>
                  <dgm:constr type="h" for="ch" forName="parentText5" refType="h" fact="0.4285"/>
                </dgm:constrLst>
              </dgm:if>
              <dgm:else name="Name47">
                <dgm:constrLst>
                  <dgm:constr type="primFontSz" for="des" forName="parentText1" val="65"/>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parentText5" refType="primFontSz" refFor="des" refForName="parentText1" op="equ"/>
                  <dgm:constr type="l" for="ch" forName="parentText1" refType="w" fact="0"/>
                  <dgm:constr type="t" for="ch" forName="parentText1" refType="h" fact="0"/>
                  <dgm:constr type="w" for="ch" forName="parentText1" refType="w"/>
                  <dgm:constr type="h" for="ch" forName="parentText1" refType="h" fact="0.4285"/>
                  <dgm:constr type="l" for="ch" forName="parentText2" refType="w" fact="0"/>
                  <dgm:constr type="t" for="ch" forName="parentText2" refType="h" fact="0.1429"/>
                  <dgm:constr type="w" for="ch" forName="parentText2" refType="w" fact="0.8152"/>
                  <dgm:constr type="h" for="ch" forName="parentText2" refType="h" fact="0.4285"/>
                  <dgm:constr type="l" for="ch" forName="parentText3" refType="w" fact="0"/>
                  <dgm:constr type="t" for="ch" forName="parentText3" refType="h" fact="0.2858"/>
                  <dgm:constr type="w" for="ch" forName="parentText3" refType="w" fact="0.6304"/>
                  <dgm:constr type="h" for="ch" forName="parentText3" refType="h" fact="0.4285"/>
                  <dgm:constr type="l" for="ch" forName="parentText4" refType="w" fact="0"/>
                  <dgm:constr type="t" for="ch" forName="parentText4" refType="h" fact="0.4286"/>
                  <dgm:constr type="w" for="ch" forName="parentText4" refType="w" fact="0.4455"/>
                  <dgm:constr type="h" for="ch" forName="parentText4" refType="h" fact="0.4285"/>
                  <dgm:constr type="l" for="ch" forName="parentText5" refType="w" fact="0"/>
                  <dgm:constr type="t" for="ch" forName="parentText5" refType="h" fact="0.5715"/>
                  <dgm:constr type="w" for="ch" forName="parentText5" refType="w" fact="0.2607"/>
                  <dgm:constr type="h" for="ch" forName="parentText5" refType="h" fact="0.4285"/>
                </dgm:constrLst>
              </dgm:else>
            </dgm:choose>
          </dgm:if>
          <dgm:else name="Name48">
            <dgm:alg type="composite">
              <dgm:param type="ar" val="1.7837"/>
            </dgm:alg>
            <dgm:choose name="Name49">
              <dgm:if name="Name50" func="var" arg="dir" op="equ" val="norm">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4" refType="primFontSz" refFor="des" refForName="parentText1" op="lte"/>
                  <dgm:constr type="primFontSz" for="des" forName="childText5"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4" refType="primFontSz" refFor="des" refForName="parentText2" op="lte"/>
                  <dgm:constr type="primFontSz" for="des" forName="childText5"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childText4" refType="primFontSz" refFor="des" refForName="parentText3" op="lte"/>
                  <dgm:constr type="primFontSz" for="des" forName="childText5" refType="primFontSz" refFor="des" refForName="parentText3" op="lte"/>
                  <dgm:constr type="primFontSz" for="des" forName="childText1" refType="primFontSz" refFor="des" refForName="parentText4" op="lte"/>
                  <dgm:constr type="primFontSz" for="des" forName="childText2" refType="primFontSz" refFor="des" refForName="parentText4" op="lte"/>
                  <dgm:constr type="primFontSz" for="des" forName="childText3" refType="primFontSz" refFor="des" refForName="parentText4" op="lte"/>
                  <dgm:constr type="primFontSz" for="des" forName="childText4" refType="primFontSz" refFor="des" refForName="parentText4" op="lte"/>
                  <dgm:constr type="primFontSz" for="des" forName="childText5" refType="primFontSz" refFor="des" refForName="parentText4" op="lte"/>
                  <dgm:constr type="primFontSz" for="des" forName="childText1" refType="primFontSz" refFor="des" refForName="parentText5" op="lte"/>
                  <dgm:constr type="primFontSz" for="des" forName="childText2" refType="primFontSz" refFor="des" refForName="parentText5" op="lte"/>
                  <dgm:constr type="primFontSz" for="des" forName="childText3" refType="primFontSz" refFor="des" refForName="parentText5" op="lte"/>
                  <dgm:constr type="primFontSz" for="des" forName="childText4" refType="primFontSz" refFor="des" refForName="parentText5" op="lte"/>
                  <dgm:constr type="primFontSz" for="des" forName="childText5" refType="primFontSz" refFor="des" refForName="parentText5" op="lte"/>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parentText5"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primFontSz" for="des" forName="childText4" refType="primFontSz" refFor="des" refForName="childText1" op="equ"/>
                  <dgm:constr type="primFontSz" for="des" forName="childText5" refType="primFontSz" refFor="des" refForName="childText1" op="equ"/>
                  <dgm:constr type="l" for="ch" forName="childText1" refType="w" fact="0"/>
                  <dgm:constr type="t" for="ch" forName="childText1" refType="h" fact="0.1997"/>
                  <dgm:constr type="w" for="ch" forName="childText1" refType="w" fact="0.18482"/>
                  <dgm:constr type="h" for="ch" forName="childText1" refType="h" fact="0.4763"/>
                  <dgm:constr type="l" for="ch" forName="childText2" refType="w" fact="0.1848"/>
                  <dgm:constr type="t" for="ch" forName="childText2" refType="h" fact="0.2862"/>
                  <dgm:constr type="w" for="ch" forName="childText2" refType="w" fact="0.18482"/>
                  <dgm:constr type="h" for="ch" forName="childText2" refType="h" fact="0.4763"/>
                  <dgm:constr type="l" for="ch" forName="childText3" refType="w" fact="0.3696"/>
                  <dgm:constr type="t" for="ch" forName="childText3" refType="h" fact="0.3727"/>
                  <dgm:constr type="w" for="ch" forName="childText3" refType="w" fact="0.18482"/>
                  <dgm:constr type="h" for="ch" forName="childText3" refType="h" fact="0.4763"/>
                  <dgm:constr type="l" for="ch" forName="childText4" refType="w" fact="0.5545"/>
                  <dgm:constr type="t" for="ch" forName="childText4" refType="h" fact="0.4592"/>
                  <dgm:constr type="w" for="ch" forName="childText4" refType="w" fact="0.18482"/>
                  <dgm:constr type="h" for="ch" forName="childText4" refType="h" fact="0.4763"/>
                  <dgm:constr type="l" for="ch" forName="childText5" refType="w" fact="0.7393"/>
                  <dgm:constr type="t" for="ch" forName="childText5" refType="h" fact="0.5457"/>
                  <dgm:constr type="w" for="ch" forName="childText5" refType="w" fact="0.18482"/>
                  <dgm:constr type="h" for="ch" forName="childText5" refType="h" fact="0.4763"/>
                  <dgm:constr type="l" for="ch" forName="parentText1" refType="w" fact="0"/>
                  <dgm:constr type="t" for="ch" forName="parentText1" refType="h" fact="0"/>
                  <dgm:constr type="w" for="ch" forName="parentText1" refType="w"/>
                  <dgm:constr type="h" for="ch" forName="parentText1" refType="h" fact="0.2594"/>
                  <dgm:constr type="l" for="ch" forName="parentText2" refType="w" fact="0.1848"/>
                  <dgm:constr type="t" for="ch" forName="parentText2" refType="h" fact="0.0865"/>
                  <dgm:constr type="w" for="ch" forName="parentText2" refType="w" fact="0.8152"/>
                  <dgm:constr type="h" for="ch" forName="parentText2" refType="h" fact="0.2594"/>
                  <dgm:constr type="l" for="ch" forName="parentText3" refType="w" fact="0.3696"/>
                  <dgm:constr type="t" for="ch" forName="parentText3" refType="h" fact="0.173"/>
                  <dgm:constr type="w" for="ch" forName="parentText3" refType="w" fact="0.6304"/>
                  <dgm:constr type="h" for="ch" forName="parentText3" refType="h" fact="0.2594"/>
                  <dgm:constr type="l" for="ch" forName="parentText4" refType="w" fact="0.5545"/>
                  <dgm:constr type="t" for="ch" forName="parentText4" refType="h" fact="0.2595"/>
                  <dgm:constr type="w" for="ch" forName="parentText4" refType="w" fact="0.4455"/>
                  <dgm:constr type="h" for="ch" forName="parentText4" refType="h" fact="0.2594"/>
                  <dgm:constr type="l" for="ch" forName="parentText5" refType="w" fact="0.7393"/>
                  <dgm:constr type="t" for="ch" forName="parentText5" refType="h" fact="0.346"/>
                  <dgm:constr type="w" for="ch" forName="parentText5" refType="w" fact="0.2607"/>
                  <dgm:constr type="h" for="ch" forName="parentText5" refType="h" fact="0.2594"/>
                </dgm:constrLst>
              </dgm:if>
              <dgm:else name="Name51">
                <dgm:constrLst>
                  <dgm:constr type="primFontSz" for="des" forName="childText1" val="65"/>
                  <dgm:constr type="primFontSz" for="des" forName="parentText1" val="65"/>
                  <dgm:constr type="primFontSz" for="des" forName="childText1" refType="primFontSz" refFor="des" refForName="parentText1" op="lte"/>
                  <dgm:constr type="primFontSz" for="des" forName="childText2" refType="primFontSz" refFor="des" refForName="parentText1" op="lte"/>
                  <dgm:constr type="primFontSz" for="des" forName="childText3" refType="primFontSz" refFor="des" refForName="parentText1" op="lte"/>
                  <dgm:constr type="primFontSz" for="des" forName="childText4" refType="primFontSz" refFor="des" refForName="parentText1" op="lte"/>
                  <dgm:constr type="primFontSz" for="des" forName="childText5" refType="primFontSz" refFor="des" refForName="parentText1" op="lte"/>
                  <dgm:constr type="primFontSz" for="des" forName="childText1" refType="primFontSz" refFor="des" refForName="parentText2" op="lte"/>
                  <dgm:constr type="primFontSz" for="des" forName="childText2" refType="primFontSz" refFor="des" refForName="parentText2" op="lte"/>
                  <dgm:constr type="primFontSz" for="des" forName="childText3" refType="primFontSz" refFor="des" refForName="parentText2" op="lte"/>
                  <dgm:constr type="primFontSz" for="des" forName="childText4" refType="primFontSz" refFor="des" refForName="parentText2" op="lte"/>
                  <dgm:constr type="primFontSz" for="des" forName="childText5" refType="primFontSz" refFor="des" refForName="parentText2" op="lte"/>
                  <dgm:constr type="primFontSz" for="des" forName="childText1" refType="primFontSz" refFor="des" refForName="parentText3" op="lte"/>
                  <dgm:constr type="primFontSz" for="des" forName="childText2" refType="primFontSz" refFor="des" refForName="parentText3" op="lte"/>
                  <dgm:constr type="primFontSz" for="des" forName="childText3" refType="primFontSz" refFor="des" refForName="parentText3" op="lte"/>
                  <dgm:constr type="primFontSz" for="des" forName="childText4" refType="primFontSz" refFor="des" refForName="parentText3" op="lte"/>
                  <dgm:constr type="primFontSz" for="des" forName="childText5" refType="primFontSz" refFor="des" refForName="parentText3" op="lte"/>
                  <dgm:constr type="primFontSz" for="des" forName="childText1" refType="primFontSz" refFor="des" refForName="parentText4" op="lte"/>
                  <dgm:constr type="primFontSz" for="des" forName="childText2" refType="primFontSz" refFor="des" refForName="parentText4" op="lte"/>
                  <dgm:constr type="primFontSz" for="des" forName="childText3" refType="primFontSz" refFor="des" refForName="parentText4" op="lte"/>
                  <dgm:constr type="primFontSz" for="des" forName="childText4" refType="primFontSz" refFor="des" refForName="parentText4" op="lte"/>
                  <dgm:constr type="primFontSz" for="des" forName="childText5" refType="primFontSz" refFor="des" refForName="parentText4" op="lte"/>
                  <dgm:constr type="primFontSz" for="des" forName="childText1" refType="primFontSz" refFor="des" refForName="parentText5" op="lte"/>
                  <dgm:constr type="primFontSz" for="des" forName="childText2" refType="primFontSz" refFor="des" refForName="parentText5" op="lte"/>
                  <dgm:constr type="primFontSz" for="des" forName="childText3" refType="primFontSz" refFor="des" refForName="parentText5" op="lte"/>
                  <dgm:constr type="primFontSz" for="des" forName="childText4" refType="primFontSz" refFor="des" refForName="parentText5" op="lte"/>
                  <dgm:constr type="primFontSz" for="des" forName="childText5" refType="primFontSz" refFor="des" refForName="parentText5" op="lte"/>
                  <dgm:constr type="primFontSz" for="des" forName="parentText2" refType="primFontSz" refFor="des" refForName="parentText1" op="equ"/>
                  <dgm:constr type="primFontSz" for="des" forName="parentText3" refType="primFontSz" refFor="des" refForName="parentText1" op="equ"/>
                  <dgm:constr type="primFontSz" for="des" forName="parentText4" refType="primFontSz" refFor="des" refForName="parentText1" op="equ"/>
                  <dgm:constr type="primFontSz" for="des" forName="parentText5" refType="primFontSz" refFor="des" refForName="parentText1" op="equ"/>
                  <dgm:constr type="primFontSz" for="des" forName="childText2" refType="primFontSz" refFor="des" refForName="childText1" op="equ"/>
                  <dgm:constr type="primFontSz" for="des" forName="childText3" refType="primFontSz" refFor="des" refForName="childText1" op="equ"/>
                  <dgm:constr type="primFontSz" for="des" forName="childText4" refType="primFontSz" refFor="des" refForName="childText1" op="equ"/>
                  <dgm:constr type="primFontSz" for="des" forName="childText5" refType="primFontSz" refFor="des" refForName="childText1" op="equ"/>
                  <dgm:constr type="l" for="ch" forName="childText1" refType="w" fact="0.81518"/>
                  <dgm:constr type="t" for="ch" forName="childText1" refType="h" fact="0.1997"/>
                  <dgm:constr type="w" for="ch" forName="childText1" refType="w" fact="0.18482"/>
                  <dgm:constr type="h" for="ch" forName="childText1" refType="h" fact="0.4763"/>
                  <dgm:constr type="l" for="ch" forName="childText2" refType="w" fact="0.63036"/>
                  <dgm:constr type="t" for="ch" forName="childText2" refType="h" fact="0.2862"/>
                  <dgm:constr type="w" for="ch" forName="childText2" refType="w" fact="0.18482"/>
                  <dgm:constr type="h" for="ch" forName="childText2" refType="h" fact="0.4763"/>
                  <dgm:constr type="l" for="ch" forName="childText3" refType="w" fact="0.44554"/>
                  <dgm:constr type="t" for="ch" forName="childText3" refType="h" fact="0.3727"/>
                  <dgm:constr type="w" for="ch" forName="childText3" refType="w" fact="0.18482"/>
                  <dgm:constr type="h" for="ch" forName="childText3" refType="h" fact="0.4763"/>
                  <dgm:constr type="l" for="ch" forName="childText4" refType="w" fact="0.26072"/>
                  <dgm:constr type="t" for="ch" forName="childText4" refType="h" fact="0.4592"/>
                  <dgm:constr type="w" for="ch" forName="childText4" refType="w" fact="0.18482"/>
                  <dgm:constr type="h" for="ch" forName="childText4" refType="h" fact="0.4763"/>
                  <dgm:constr type="l" for="ch" forName="childText5" refType="w" fact="0.0759"/>
                  <dgm:constr type="t" for="ch" forName="childText5" refType="h" fact="0.5457"/>
                  <dgm:constr type="w" for="ch" forName="childText5" refType="w" fact="0.18482"/>
                  <dgm:constr type="h" for="ch" forName="childText5" refType="h" fact="0.4763"/>
                  <dgm:constr type="l" for="ch" forName="parentText1" refType="w" fact="0"/>
                  <dgm:constr type="t" for="ch" forName="parentText1" refType="h" fact="0"/>
                  <dgm:constr type="w" for="ch" forName="parentText1" refType="w"/>
                  <dgm:constr type="h" for="ch" forName="parentText1" refType="h" fact="0.2594"/>
                  <dgm:constr type="l" for="ch" forName="parentText2" refType="w" fact="0"/>
                  <dgm:constr type="t" for="ch" forName="parentText2" refType="h" fact="0.0865"/>
                  <dgm:constr type="w" for="ch" forName="parentText2" refType="w" fact="0.8152"/>
                  <dgm:constr type="h" for="ch" forName="parentText2" refType="h" fact="0.2594"/>
                  <dgm:constr type="l" for="ch" forName="parentText3" refType="w" fact="0"/>
                  <dgm:constr type="t" for="ch" forName="parentText3" refType="h" fact="0.173"/>
                  <dgm:constr type="w" for="ch" forName="parentText3" refType="w" fact="0.6304"/>
                  <dgm:constr type="h" for="ch" forName="parentText3" refType="h" fact="0.2594"/>
                  <dgm:constr type="l" for="ch" forName="parentText4" refType="w" fact="0"/>
                  <dgm:constr type="t" for="ch" forName="parentText4" refType="h" fact="0.2595"/>
                  <dgm:constr type="w" for="ch" forName="parentText4" refType="w" fact="0.4455"/>
                  <dgm:constr type="h" for="ch" forName="parentText4" refType="h" fact="0.2594"/>
                  <dgm:constr type="l" for="ch" forName="parentText5" refType="w" fact="0"/>
                  <dgm:constr type="t" for="ch" forName="parentText5" refType="h" fact="0.346"/>
                  <dgm:constr type="w" for="ch" forName="parentText5" refType="w" fact="0.2607"/>
                  <dgm:constr type="h" for="ch" forName="parentText5" refType="h" fact="0.2594"/>
                </dgm:constrLst>
              </dgm:else>
            </dgm:choose>
          </dgm:else>
        </dgm:choose>
      </dgm:else>
    </dgm:choose>
    <dgm:forEach name="Name52" axis="ch" ptType="node" cnt="1">
      <dgm:layoutNode name="parentText1" styleLbl="node1">
        <dgm:varLst>
          <dgm:chMax/>
          <dgm:chPref val="3"/>
          <dgm:bulletEnabled val="1"/>
        </dgm:varLst>
        <dgm:choose name="Name53">
          <dgm:if name="Name54" func="var" arg="dir" op="equ" val="norm">
            <dgm:alg type="tx">
              <dgm:param type="parTxLTRAlign" val="l"/>
            </dgm:alg>
            <dgm:shape xmlns:r="http://schemas.openxmlformats.org/officeDocument/2006/relationships" type="rightArrow" r:blip="">
              <dgm:adjLst>
                <dgm:adj idx="1" val="0.5"/>
                <dgm:adj idx="2" val="0.5"/>
              </dgm:adjLst>
            </dgm:shape>
            <dgm:constrLst>
              <dgm:constr type="lMarg" refType="primFontSz" fact="0.3"/>
              <dgm:constr type="rMarg" val="20"/>
              <dgm:constr type="tMarg" refType="primFontSz" fact="0.3"/>
              <dgm:constr type="bMarg" refType="h" fact="0.45"/>
            </dgm:constrLst>
          </dgm:if>
          <dgm:else name="Name55">
            <dgm:alg type="tx">
              <dgm:param type="parTxLTRAlign" val="r"/>
            </dgm:alg>
            <dgm:shape xmlns:r="http://schemas.openxmlformats.org/officeDocument/2006/relationships" type="leftArrow" r:blip="">
              <dgm:adjLst>
                <dgm:adj idx="1" val="0.5"/>
                <dgm:adj idx="2" val="0.5"/>
              </dgm:adjLst>
            </dgm:shape>
            <dgm:constrLst>
              <dgm:constr type="lMarg" val="20"/>
              <dgm:constr type="rMarg" refType="primFontSz" fact="0.3"/>
              <dgm:constr type="tMarg" refType="primFontSz" fact="0.3"/>
              <dgm:constr type="bMarg" refType="h" fact="0.45"/>
            </dgm:constrLst>
          </dgm:else>
        </dgm:choose>
        <dgm:presOf axis="self" ptType="node"/>
        <dgm:ruleLst>
          <dgm:rule type="primFontSz" val="5" fact="NaN" max="NaN"/>
        </dgm:ruleLst>
      </dgm:layoutNode>
      <dgm:choose name="Name56">
        <dgm:if name="Name57" axis="ch" ptType="node" func="cnt" op="gte" val="1">
          <dgm:layoutNode name="childText1" styleLbl="solidAlignAcc1">
            <dgm:varLst>
              <dgm:chMax val="0"/>
              <dgm:chPref val="0"/>
              <dgm:bulletEnabled val="1"/>
            </dgm:varLst>
            <dgm:alg type="tx">
              <dgm:param type="txAnchorVert" val="t"/>
              <dgm:param type="parTxLTRAlign" val="l"/>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8"/>
      </dgm:choose>
    </dgm:forEach>
    <dgm:forEach name="Name59" axis="ch" ptType="node" st="2" cnt="1">
      <dgm:layoutNode name="parentText2" styleLbl="node1">
        <dgm:varLst>
          <dgm:chMax/>
          <dgm:chPref val="3"/>
          <dgm:bulletEnabled val="1"/>
        </dgm:varLst>
        <dgm:choose name="Name60">
          <dgm:if name="Name61" func="var" arg="dir" op="equ" val="norm">
            <dgm:alg type="tx">
              <dgm:param type="parTxLTRAlign" val="l"/>
            </dgm:alg>
            <dgm:shape xmlns:r="http://schemas.openxmlformats.org/officeDocument/2006/relationships" type="rightArrow" r:blip="">
              <dgm:adjLst>
                <dgm:adj idx="1" val="0.5"/>
                <dgm:adj idx="2" val="0.5"/>
              </dgm:adjLst>
            </dgm:shape>
            <dgm:constrLst>
              <dgm:constr type="lMarg" refType="primFontSz" fact="0.3"/>
              <dgm:constr type="rMarg" val="20"/>
              <dgm:constr type="tMarg" refType="primFontSz" fact="0.3"/>
              <dgm:constr type="bMarg" refType="h" fact="0.45"/>
            </dgm:constrLst>
          </dgm:if>
          <dgm:else name="Name62">
            <dgm:alg type="tx">
              <dgm:param type="parTxLTRAlign" val="r"/>
            </dgm:alg>
            <dgm:shape xmlns:r="http://schemas.openxmlformats.org/officeDocument/2006/relationships" type="leftArrow" r:blip="">
              <dgm:adjLst>
                <dgm:adj idx="1" val="0.5"/>
                <dgm:adj idx="2" val="0.5"/>
              </dgm:adjLst>
            </dgm:shape>
            <dgm:constrLst>
              <dgm:constr type="lMarg" val="20"/>
              <dgm:constr type="rMarg" refType="primFontSz" fact="0.3"/>
              <dgm:constr type="tMarg" refType="primFontSz" fact="0.3"/>
              <dgm:constr type="bMarg" refType="h" fact="0.45"/>
            </dgm:constrLst>
          </dgm:else>
        </dgm:choose>
        <dgm:presOf axis="self" ptType="node"/>
        <dgm:ruleLst>
          <dgm:rule type="primFontSz" val="5" fact="NaN" max="NaN"/>
        </dgm:ruleLst>
      </dgm:layoutNode>
      <dgm:choose name="Name63">
        <dgm:if name="Name64" axis="ch" ptType="node" func="cnt" op="gte" val="1">
          <dgm:layoutNode name="childText2" styleLbl="solidAlignAcc1">
            <dgm:varLst>
              <dgm:chMax val="0"/>
              <dgm:chPref val="0"/>
              <dgm:bulletEnabled val="1"/>
            </dgm:varLst>
            <dgm:alg type="tx">
              <dgm:param type="txAnchorVert" val="t"/>
              <dgm:param type="parTxLTRAlign" val="l"/>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5"/>
      </dgm:choose>
    </dgm:forEach>
    <dgm:forEach name="Name66" axis="ch" ptType="node" st="3" cnt="1">
      <dgm:layoutNode name="parentText3" styleLbl="node1">
        <dgm:varLst>
          <dgm:chMax/>
          <dgm:chPref val="3"/>
          <dgm:bulletEnabled val="1"/>
        </dgm:varLst>
        <dgm:choose name="Name67">
          <dgm:if name="Name68" func="var" arg="dir" op="equ" val="norm">
            <dgm:alg type="tx">
              <dgm:param type="parTxLTRAlign" val="l"/>
            </dgm:alg>
            <dgm:shape xmlns:r="http://schemas.openxmlformats.org/officeDocument/2006/relationships" type="rightArrow" r:blip="">
              <dgm:adjLst>
                <dgm:adj idx="1" val="0.5"/>
                <dgm:adj idx="2" val="0.5"/>
              </dgm:adjLst>
            </dgm:shape>
            <dgm:constrLst>
              <dgm:constr type="lMarg" refType="primFontSz" fact="0.3"/>
              <dgm:constr type="rMarg" val="20"/>
              <dgm:constr type="tMarg" refType="primFontSz" fact="0.3"/>
              <dgm:constr type="bMarg" refType="h" fact="0.45"/>
            </dgm:constrLst>
          </dgm:if>
          <dgm:else name="Name69">
            <dgm:alg type="tx">
              <dgm:param type="parTxLTRAlign" val="r"/>
            </dgm:alg>
            <dgm:shape xmlns:r="http://schemas.openxmlformats.org/officeDocument/2006/relationships" type="leftArrow" r:blip="">
              <dgm:adjLst>
                <dgm:adj idx="1" val="0.5"/>
                <dgm:adj idx="2" val="0.5"/>
              </dgm:adjLst>
            </dgm:shape>
            <dgm:constrLst>
              <dgm:constr type="lMarg" val="20"/>
              <dgm:constr type="rMarg" refType="primFontSz" fact="0.3"/>
              <dgm:constr type="tMarg" refType="primFontSz" fact="0.3"/>
              <dgm:constr type="bMarg" refType="h" fact="0.45"/>
            </dgm:constrLst>
          </dgm:else>
        </dgm:choose>
        <dgm:presOf axis="self" ptType="node"/>
        <dgm:ruleLst>
          <dgm:rule type="primFontSz" val="5" fact="NaN" max="NaN"/>
        </dgm:ruleLst>
      </dgm:layoutNode>
      <dgm:choose name="Name70">
        <dgm:if name="Name71" axis="ch" ptType="node" func="cnt" op="gte" val="1">
          <dgm:layoutNode name="childText3" styleLbl="solidAlignAcc1">
            <dgm:varLst>
              <dgm:chMax val="0"/>
              <dgm:chPref val="0"/>
              <dgm:bulletEnabled val="1"/>
            </dgm:varLst>
            <dgm:alg type="tx">
              <dgm:param type="txAnchorVert" val="t"/>
              <dgm:param type="parTxLTRAlign" val="l"/>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forEach>
    <dgm:forEach name="Name73" axis="ch" ptType="node" st="4" cnt="1">
      <dgm:layoutNode name="parentText4" styleLbl="node1">
        <dgm:varLst>
          <dgm:chMax/>
          <dgm:chPref val="3"/>
          <dgm:bulletEnabled val="1"/>
        </dgm:varLst>
        <dgm:choose name="Name74">
          <dgm:if name="Name75" func="var" arg="dir" op="equ" val="norm">
            <dgm:alg type="tx">
              <dgm:param type="parTxLTRAlign" val="l"/>
            </dgm:alg>
            <dgm:shape xmlns:r="http://schemas.openxmlformats.org/officeDocument/2006/relationships" type="rightArrow" r:blip="">
              <dgm:adjLst>
                <dgm:adj idx="1" val="0.5"/>
                <dgm:adj idx="2" val="0.5"/>
              </dgm:adjLst>
            </dgm:shape>
            <dgm:constrLst>
              <dgm:constr type="lMarg" refType="primFontSz" fact="0.3"/>
              <dgm:constr type="rMarg" val="20"/>
              <dgm:constr type="tMarg" refType="primFontSz" fact="0.3"/>
              <dgm:constr type="bMarg" refType="h" fact="0.45"/>
            </dgm:constrLst>
          </dgm:if>
          <dgm:else name="Name76">
            <dgm:alg type="tx">
              <dgm:param type="parTxLTRAlign" val="r"/>
            </dgm:alg>
            <dgm:shape xmlns:r="http://schemas.openxmlformats.org/officeDocument/2006/relationships" type="leftArrow" r:blip="">
              <dgm:adjLst>
                <dgm:adj idx="1" val="0.5"/>
                <dgm:adj idx="2" val="0.5"/>
              </dgm:adjLst>
            </dgm:shape>
            <dgm:constrLst>
              <dgm:constr type="lMarg" val="20"/>
              <dgm:constr type="rMarg" refType="primFontSz" fact="0.3"/>
              <dgm:constr type="tMarg" refType="primFontSz" fact="0.3"/>
              <dgm:constr type="bMarg" refType="h" fact="0.45"/>
            </dgm:constrLst>
          </dgm:else>
        </dgm:choose>
        <dgm:presOf axis="self" ptType="node"/>
        <dgm:ruleLst>
          <dgm:rule type="primFontSz" val="5" fact="NaN" max="NaN"/>
        </dgm:ruleLst>
      </dgm:layoutNode>
      <dgm:choose name="Name77">
        <dgm:if name="Name78" axis="ch" ptType="node" func="cnt" op="gte" val="1">
          <dgm:layoutNode name="childText4" styleLbl="solidAlignAcc1">
            <dgm:varLst>
              <dgm:chMax val="0"/>
              <dgm:chPref val="0"/>
              <dgm:bulletEnabled val="1"/>
            </dgm:varLst>
            <dgm:alg type="tx">
              <dgm:param type="txAnchorVert" val="t"/>
              <dgm:param type="parTxLTRAlign" val="l"/>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9"/>
      </dgm:choose>
    </dgm:forEach>
    <dgm:forEach name="Name80" axis="ch" ptType="node" st="5" cnt="1">
      <dgm:layoutNode name="parentText5" styleLbl="node1">
        <dgm:varLst>
          <dgm:chMax/>
          <dgm:chPref val="3"/>
          <dgm:bulletEnabled val="1"/>
        </dgm:varLst>
        <dgm:choose name="Name81">
          <dgm:if name="Name82" func="var" arg="dir" op="equ" val="norm">
            <dgm:alg type="tx">
              <dgm:param type="parTxLTRAlign" val="l"/>
            </dgm:alg>
            <dgm:shape xmlns:r="http://schemas.openxmlformats.org/officeDocument/2006/relationships" type="rightArrow" r:blip="">
              <dgm:adjLst>
                <dgm:adj idx="1" val="0.5"/>
                <dgm:adj idx="2" val="0.5"/>
              </dgm:adjLst>
            </dgm:shape>
            <dgm:constrLst>
              <dgm:constr type="lMarg" refType="primFontSz" fact="0.3"/>
              <dgm:constr type="rMarg" val="20"/>
              <dgm:constr type="tMarg" refType="primFontSz" fact="0.3"/>
              <dgm:constr type="bMarg" refType="h" fact="0.45"/>
            </dgm:constrLst>
          </dgm:if>
          <dgm:else name="Name83">
            <dgm:alg type="tx">
              <dgm:param type="parTxLTRAlign" val="r"/>
            </dgm:alg>
            <dgm:shape xmlns:r="http://schemas.openxmlformats.org/officeDocument/2006/relationships" type="leftArrow" r:blip="">
              <dgm:adjLst>
                <dgm:adj idx="1" val="0.5"/>
                <dgm:adj idx="2" val="0.5"/>
              </dgm:adjLst>
            </dgm:shape>
            <dgm:constrLst>
              <dgm:constr type="lMarg" val="20"/>
              <dgm:constr type="rMarg" refType="primFontSz" fact="0.3"/>
              <dgm:constr type="tMarg" refType="primFontSz" fact="0.3"/>
              <dgm:constr type="bMarg" refType="h" fact="0.45"/>
            </dgm:constrLst>
          </dgm:else>
        </dgm:choose>
        <dgm:presOf axis="self" ptType="node"/>
        <dgm:ruleLst>
          <dgm:rule type="primFontSz" val="5" fact="NaN" max="NaN"/>
        </dgm:ruleLst>
      </dgm:layoutNode>
      <dgm:choose name="Name84">
        <dgm:if name="Name85" axis="ch" ptType="node" func="cnt" op="gte" val="1">
          <dgm:layoutNode name="childText5" styleLbl="solidAlignAcc1">
            <dgm:varLst>
              <dgm:chMax val="0"/>
              <dgm:chPref val="0"/>
              <dgm:bulletEnabled val="1"/>
            </dgm:varLst>
            <dgm:alg type="tx">
              <dgm:param type="txAnchorVert" val="t"/>
              <dgm:param type="parTxLTRAlign" val="l"/>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6"/>
      </dgm:choos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2">
  <dgm:title val=""/>
  <dgm:desc val=""/>
  <dgm:catLst>
    <dgm:cat type="simple" pri="10200"/>
  </dgm:catLst>
  <dgm:scene3d>
    <a:camera prst="orthographicFront"/>
    <a:lightRig rig="threePt" dir="t"/>
  </dgm:scene3d>
  <dgm:styleLbl name="node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ln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vennNode1">
    <dgm:scene3d>
      <a:camera prst="orthographicFront"/>
      <a:lightRig rig="threePt" dir="t"/>
    </dgm:scene3d>
    <dgm:sp3d/>
    <dgm:txPr/>
    <dgm:style>
      <a:lnRef idx="3">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1">
        <a:scrgbClr r="0" g="0" b="0"/>
      </a:effectRef>
      <a:fontRef idx="minor">
        <a:schemeClr val="lt1"/>
      </a:fontRef>
    </dgm:style>
  </dgm:styleLbl>
  <dgm:styleLbl name="node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node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f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align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bgImgPlace1">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1">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asst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1">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2">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3">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2D4">
    <dgm:scene3d>
      <a:camera prst="orthographicFront"/>
      <a:lightRig rig="threePt" dir="t"/>
    </dgm:scene3d>
    <dgm:sp3d/>
    <dgm:txPr/>
    <dgm:style>
      <a:lnRef idx="3">
        <a:scrgbClr r="0" g="0" b="0"/>
      </a:lnRef>
      <a:fillRef idx="1">
        <a:scrgbClr r="0" g="0" b="0"/>
      </a:fillRef>
      <a:effectRef idx="1">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3">
        <a:scrgbClr r="0" g="0" b="0"/>
      </a:lnRef>
      <a:fillRef idx="1">
        <a:scrgbClr r="0" g="0" b="0"/>
      </a:fillRef>
      <a:effectRef idx="1">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3" Type="http://schemas.microsoft.com/office/2007/relationships/hdphoto" Target="../media/hdphoto1.wdp"/><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7518E492-EE54-4575-BF00-D90932255CC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4" name="Rectangle 3">
            <a:extLst>
              <a:ext uri="{FF2B5EF4-FFF2-40B4-BE49-F238E27FC236}">
                <a16:creationId xmlns:a16="http://schemas.microsoft.com/office/drawing/2014/main" id="{EDBB9D27-A340-48C0-A76D-02A55C27C174}"/>
              </a:ext>
            </a:extLst>
          </p:cNvPr>
          <p:cNvSpPr/>
          <p:nvPr userDrawn="1"/>
        </p:nvSpPr>
        <p:spPr>
          <a:xfrm>
            <a:off x="0" y="-1"/>
            <a:ext cx="12192000" cy="6858000"/>
          </a:xfrm>
          <a:prstGeom prst="rect">
            <a:avLst/>
          </a:prstGeom>
          <a:solidFill>
            <a:schemeClr val="dk1">
              <a:alpha val="27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51C01D6F-C00E-4AF7-AB0D-3FA4C0022308}"/>
              </a:ext>
            </a:extLst>
          </p:cNvPr>
          <p:cNvSpPr/>
          <p:nvPr userDrawn="1"/>
        </p:nvSpPr>
        <p:spPr>
          <a:xfrm>
            <a:off x="3886200" y="2095500"/>
            <a:ext cx="4419600" cy="2667000"/>
          </a:xfrm>
          <a:prstGeom prst="rect">
            <a:avLst/>
          </a:prstGeom>
          <a:solidFill>
            <a:srgbClr val="2D8E82">
              <a:alpha val="71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4019550" y="2655800"/>
            <a:ext cx="4152900" cy="15463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15" name="Group 14">
            <a:extLst>
              <a:ext uri="{FF2B5EF4-FFF2-40B4-BE49-F238E27FC236}">
                <a16:creationId xmlns:a16="http://schemas.microsoft.com/office/drawing/2014/main" id="{245B6A6B-DE98-46E9-9146-0D37FDA15F74}"/>
              </a:ext>
            </a:extLst>
          </p:cNvPr>
          <p:cNvGrpSpPr/>
          <p:nvPr userDrawn="1"/>
        </p:nvGrpSpPr>
        <p:grpSpPr>
          <a:xfrm>
            <a:off x="4628814" y="4202199"/>
            <a:ext cx="2934372" cy="169537"/>
            <a:chOff x="4877706" y="762000"/>
            <a:chExt cx="3089724" cy="190500"/>
          </a:xfrm>
        </p:grpSpPr>
        <p:sp>
          <p:nvSpPr>
            <p:cNvPr id="9" name="Rectangle 8">
              <a:extLst>
                <a:ext uri="{FF2B5EF4-FFF2-40B4-BE49-F238E27FC236}">
                  <a16:creationId xmlns:a16="http://schemas.microsoft.com/office/drawing/2014/main" id="{599EF9EF-4E11-4CBE-8D12-A93735749BE3}"/>
                </a:ext>
              </a:extLst>
            </p:cNvPr>
            <p:cNvSpPr/>
            <p:nvPr userDrawn="1"/>
          </p:nvSpPr>
          <p:spPr>
            <a:xfrm>
              <a:off x="4877706"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084940CD-08B2-44E9-A0B4-6E94C5E4D9BA}"/>
                </a:ext>
              </a:extLst>
            </p:cNvPr>
            <p:cNvSpPr/>
            <p:nvPr userDrawn="1"/>
          </p:nvSpPr>
          <p:spPr>
            <a:xfrm>
              <a:off x="5507262"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9AA7E061-E7DA-435A-807B-AE2FB65AC8DB}"/>
                </a:ext>
              </a:extLst>
            </p:cNvPr>
            <p:cNvSpPr/>
            <p:nvPr userDrawn="1"/>
          </p:nvSpPr>
          <p:spPr>
            <a:xfrm>
              <a:off x="6136818"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EDD52188-9B35-4665-8F87-C112570A9B0B}"/>
                </a:ext>
              </a:extLst>
            </p:cNvPr>
            <p:cNvSpPr/>
            <p:nvPr userDrawn="1"/>
          </p:nvSpPr>
          <p:spPr>
            <a:xfrm>
              <a:off x="6766374" y="762000"/>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a:extLst>
                <a:ext uri="{FF2B5EF4-FFF2-40B4-BE49-F238E27FC236}">
                  <a16:creationId xmlns:a16="http://schemas.microsoft.com/office/drawing/2014/main" id="{4D90B5E8-DEE7-4E77-82D5-C0CD2A94FBF2}"/>
                </a:ext>
              </a:extLst>
            </p:cNvPr>
            <p:cNvSpPr/>
            <p:nvPr userDrawn="1"/>
          </p:nvSpPr>
          <p:spPr>
            <a:xfrm>
              <a:off x="7395930" y="762000"/>
              <a:ext cx="571500" cy="1905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69" name="Picture 68">
            <a:extLst>
              <a:ext uri="{FF2B5EF4-FFF2-40B4-BE49-F238E27FC236}">
                <a16:creationId xmlns:a16="http://schemas.microsoft.com/office/drawing/2014/main" id="{0556DB1C-B28D-4988-80D0-CBE4F532D8DD}"/>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26775" y="0"/>
            <a:ext cx="7818243" cy="6858000"/>
          </a:xfrm>
          <a:custGeom>
            <a:avLst/>
            <a:gdLst>
              <a:gd name="connsiteX0" fmla="*/ 0 w 8484993"/>
              <a:gd name="connsiteY0" fmla="*/ 0 h 6858000"/>
              <a:gd name="connsiteX1" fmla="*/ 8484993 w 8484993"/>
              <a:gd name="connsiteY1" fmla="*/ 0 h 6858000"/>
              <a:gd name="connsiteX2" fmla="*/ 6370426 w 8484993"/>
              <a:gd name="connsiteY2" fmla="*/ 6858000 h 6858000"/>
              <a:gd name="connsiteX3" fmla="*/ 0 w 8484993"/>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8484993" h="6858000">
                <a:moveTo>
                  <a:pt x="0" y="0"/>
                </a:moveTo>
                <a:lnTo>
                  <a:pt x="8484993" y="0"/>
                </a:lnTo>
                <a:lnTo>
                  <a:pt x="6370426" y="6858000"/>
                </a:lnTo>
                <a:lnTo>
                  <a:pt x="0" y="6858000"/>
                </a:lnTo>
                <a:close/>
              </a:path>
            </a:pathLst>
          </a:custGeom>
        </p:spPr>
      </p:pic>
      <p:sp>
        <p:nvSpPr>
          <p:cNvPr id="76" name="Freeform: Shape 75">
            <a:extLst>
              <a:ext uri="{FF2B5EF4-FFF2-40B4-BE49-F238E27FC236}">
                <a16:creationId xmlns:a16="http://schemas.microsoft.com/office/drawing/2014/main" id="{87288738-D655-4FBA-8E4E-609C220B65F1}"/>
              </a:ext>
            </a:extLst>
          </p:cNvPr>
          <p:cNvSpPr/>
          <p:nvPr userDrawn="1"/>
        </p:nvSpPr>
        <p:spPr>
          <a:xfrm>
            <a:off x="7048500" y="2505074"/>
            <a:ext cx="5143500" cy="1847850"/>
          </a:xfrm>
          <a:custGeom>
            <a:avLst/>
            <a:gdLst>
              <a:gd name="connsiteX0" fmla="*/ 470795 w 5143500"/>
              <a:gd name="connsiteY0" fmla="*/ 0 h 1847850"/>
              <a:gd name="connsiteX1" fmla="*/ 5143500 w 5143500"/>
              <a:gd name="connsiteY1" fmla="*/ 0 h 1847850"/>
              <a:gd name="connsiteX2" fmla="*/ 5143500 w 5143500"/>
              <a:gd name="connsiteY2" fmla="*/ 1847850 h 1847850"/>
              <a:gd name="connsiteX3" fmla="*/ 0 w 5143500"/>
              <a:gd name="connsiteY3" fmla="*/ 1847850 h 1847850"/>
            </a:gdLst>
            <a:ahLst/>
            <a:cxnLst>
              <a:cxn ang="0">
                <a:pos x="connsiteX0" y="connsiteY0"/>
              </a:cxn>
              <a:cxn ang="0">
                <a:pos x="connsiteX1" y="connsiteY1"/>
              </a:cxn>
              <a:cxn ang="0">
                <a:pos x="connsiteX2" y="connsiteY2"/>
              </a:cxn>
              <a:cxn ang="0">
                <a:pos x="connsiteX3" y="connsiteY3"/>
              </a:cxn>
            </a:cxnLst>
            <a:rect l="l" t="t" r="r" b="b"/>
            <a:pathLst>
              <a:path w="5143500" h="1847850">
                <a:moveTo>
                  <a:pt x="470795" y="0"/>
                </a:moveTo>
                <a:lnTo>
                  <a:pt x="5143500" y="0"/>
                </a:lnTo>
                <a:lnTo>
                  <a:pt x="5143500" y="1847850"/>
                </a:lnTo>
                <a:lnTo>
                  <a:pt x="0" y="1847850"/>
                </a:lnTo>
                <a:close/>
              </a:path>
            </a:pathLst>
          </a:custGeom>
          <a:solidFill>
            <a:srgbClr val="66C28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21" name="Shape 21"/>
          <p:cNvSpPr txBox="1">
            <a:spLocks noGrp="1"/>
          </p:cNvSpPr>
          <p:nvPr>
            <p:ph type="ctrTitle"/>
          </p:nvPr>
        </p:nvSpPr>
        <p:spPr>
          <a:xfrm>
            <a:off x="7543800" y="2562223"/>
            <a:ext cx="4591050" cy="1087526"/>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7543800" y="3649749"/>
            <a:ext cx="4591050" cy="579351"/>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
        <p:nvSpPr>
          <p:cNvPr id="74" name="Freeform: Shape 73">
            <a:extLst>
              <a:ext uri="{FF2B5EF4-FFF2-40B4-BE49-F238E27FC236}">
                <a16:creationId xmlns:a16="http://schemas.microsoft.com/office/drawing/2014/main" id="{3F57F6FC-985F-4C40-8BCB-A0C65245208A}"/>
              </a:ext>
            </a:extLst>
          </p:cNvPr>
          <p:cNvSpPr/>
          <p:nvPr userDrawn="1"/>
        </p:nvSpPr>
        <p:spPr>
          <a:xfrm>
            <a:off x="0" y="12597"/>
            <a:ext cx="12218775" cy="6858000"/>
          </a:xfrm>
          <a:custGeom>
            <a:avLst/>
            <a:gdLst>
              <a:gd name="connsiteX0" fmla="*/ 0 w 12218775"/>
              <a:gd name="connsiteY0" fmla="*/ 0 h 6858000"/>
              <a:gd name="connsiteX1" fmla="*/ 12218775 w 12218775"/>
              <a:gd name="connsiteY1" fmla="*/ 0 h 6858000"/>
              <a:gd name="connsiteX2" fmla="*/ 12218775 w 12218775"/>
              <a:gd name="connsiteY2" fmla="*/ 1 h 6858000"/>
              <a:gd name="connsiteX3" fmla="*/ 7776926 w 12218775"/>
              <a:gd name="connsiteY3" fmla="*/ 1 h 6858000"/>
              <a:gd name="connsiteX4" fmla="*/ 5833850 w 12218775"/>
              <a:gd name="connsiteY4" fmla="*/ 6858000 h 6858000"/>
              <a:gd name="connsiteX5" fmla="*/ 0 w 12218775"/>
              <a:gd name="connsiteY5"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218775" h="6858000">
                <a:moveTo>
                  <a:pt x="0" y="0"/>
                </a:moveTo>
                <a:lnTo>
                  <a:pt x="12218775" y="0"/>
                </a:lnTo>
                <a:lnTo>
                  <a:pt x="12218775" y="1"/>
                </a:lnTo>
                <a:lnTo>
                  <a:pt x="7776926" y="1"/>
                </a:lnTo>
                <a:lnTo>
                  <a:pt x="5833850" y="6858000"/>
                </a:lnTo>
                <a:lnTo>
                  <a:pt x="0" y="6858000"/>
                </a:lnTo>
                <a:close/>
              </a:path>
            </a:pathLst>
          </a:custGeom>
          <a:solidFill>
            <a:schemeClr val="dk1">
              <a:alpha val="27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25" name="Rectangle 24">
            <a:extLst>
              <a:ext uri="{FF2B5EF4-FFF2-40B4-BE49-F238E27FC236}">
                <a16:creationId xmlns:a16="http://schemas.microsoft.com/office/drawing/2014/main" id="{CFB784EE-E0E7-4BF3-98CE-620B0F502EEC}"/>
              </a:ext>
            </a:extLst>
          </p:cNvPr>
          <p:cNvSpPr/>
          <p:nvPr userDrawn="1"/>
        </p:nvSpPr>
        <p:spPr>
          <a:xfrm>
            <a:off x="0" y="1562100"/>
            <a:ext cx="12192000" cy="3733800"/>
          </a:xfrm>
          <a:prstGeom prst="rect">
            <a:avLst/>
          </a:prstGeom>
          <a:solidFill>
            <a:schemeClr val="dk1">
              <a:alpha val="74000"/>
            </a:schemeClr>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34" name="Shape 34"/>
          <p:cNvSpPr txBox="1">
            <a:spLocks noGrp="1"/>
          </p:cNvSpPr>
          <p:nvPr>
            <p:ph type="body" idx="1"/>
          </p:nvPr>
        </p:nvSpPr>
        <p:spPr>
          <a:xfrm>
            <a:off x="243417" y="2228851"/>
            <a:ext cx="5757333" cy="2343150"/>
          </a:xfrm>
          <a:prstGeom prst="rect">
            <a:avLst/>
          </a:prstGeom>
          <a:noFill/>
        </p:spPr>
        <p:txBody>
          <a:bodyPr lIns="91425" tIns="91425" rIns="91425" bIns="91425" anchor="ctr" anchorCtr="0">
            <a:normAutofit/>
          </a:bodyPr>
          <a:lstStyle>
            <a:lvl1pPr lvl="0" algn="ctr" rtl="0">
              <a:lnSpc>
                <a:spcPct val="100000"/>
              </a:lnSpc>
              <a:spcBef>
                <a:spcPts val="0"/>
              </a:spcBef>
              <a:defRPr sz="1800" b="1"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28" name="Rectangle 27">
            <a:extLst>
              <a:ext uri="{FF2B5EF4-FFF2-40B4-BE49-F238E27FC236}">
                <a16:creationId xmlns:a16="http://schemas.microsoft.com/office/drawing/2014/main" id="{4099E211-EBB6-4B57-BFEF-6D81ADFF3A58}"/>
              </a:ext>
            </a:extLst>
          </p:cNvPr>
          <p:cNvSpPr/>
          <p:nvPr userDrawn="1"/>
        </p:nvSpPr>
        <p:spPr>
          <a:xfrm>
            <a:off x="6438900" y="1562100"/>
            <a:ext cx="5753100" cy="3733800"/>
          </a:xfrm>
          <a:prstGeom prst="rect">
            <a:avLst/>
          </a:prstGeom>
          <a:blipFill dpi="0" rotWithShape="1">
            <a:blip r:embed="rId2" cstate="screen">
              <a:alphaModFix amt="75000"/>
              <a:extLst>
                <a:ext uri="{BEBA8EAE-BF5A-486C-A8C5-ECC9F3942E4B}">
                  <a14:imgProps xmlns:a14="http://schemas.microsoft.com/office/drawing/2010/main">
                    <a14:imgLayer r:embed="rId3">
                      <a14:imgEffect>
                        <a14:sharpenSoften amount="40000"/>
                      </a14:imgEffect>
                      <a14:imgEffect>
                        <a14:colorTemperature colorTemp="8800"/>
                      </a14:imgEffect>
                      <a14:imgEffect>
                        <a14:brightnessContrast contrast="24000"/>
                      </a14:imgEffect>
                    </a14:imgLayer>
                  </a14:imgProps>
                </a:ex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Rectangle 30">
            <a:extLst>
              <a:ext uri="{FF2B5EF4-FFF2-40B4-BE49-F238E27FC236}">
                <a16:creationId xmlns:a16="http://schemas.microsoft.com/office/drawing/2014/main" id="{E4E483CF-D1EB-4CA3-8227-23A01FACB536}"/>
              </a:ext>
            </a:extLst>
          </p:cNvPr>
          <p:cNvSpPr/>
          <p:nvPr userDrawn="1"/>
        </p:nvSpPr>
        <p:spPr>
          <a:xfrm>
            <a:off x="0" y="6591300"/>
            <a:ext cx="12192000" cy="266700"/>
          </a:xfrm>
          <a:prstGeom prst="rect">
            <a:avLst/>
          </a:prstGeom>
          <a:solidFill>
            <a:srgbClr val="2D8E8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sp>
        <p:nvSpPr>
          <p:cNvPr id="32" name="Rectangle 31">
            <a:extLst>
              <a:ext uri="{FF2B5EF4-FFF2-40B4-BE49-F238E27FC236}">
                <a16:creationId xmlns:a16="http://schemas.microsoft.com/office/drawing/2014/main" id="{70D69B84-CEE4-4760-9E59-EBDCD935ACDF}"/>
              </a:ext>
            </a:extLst>
          </p:cNvPr>
          <p:cNvSpPr/>
          <p:nvPr userDrawn="1"/>
        </p:nvSpPr>
        <p:spPr>
          <a:xfrm>
            <a:off x="0" y="0"/>
            <a:ext cx="12192000" cy="45719"/>
          </a:xfrm>
          <a:prstGeom prst="rect">
            <a:avLst/>
          </a:prstGeom>
          <a:solidFill>
            <a:srgbClr val="2D8E82"/>
          </a:solidFill>
          <a:ln>
            <a:no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solidFill>
                <a:schemeClr val="bg1"/>
              </a:solidFill>
            </a:endParaRPr>
          </a:p>
        </p:txBody>
      </p:sp>
      <p:grpSp>
        <p:nvGrpSpPr>
          <p:cNvPr id="36" name="Group 35">
            <a:extLst>
              <a:ext uri="{FF2B5EF4-FFF2-40B4-BE49-F238E27FC236}">
                <a16:creationId xmlns:a16="http://schemas.microsoft.com/office/drawing/2014/main" id="{8370C9E7-0DEF-47D8-BE8A-4261F45338B7}"/>
              </a:ext>
            </a:extLst>
          </p:cNvPr>
          <p:cNvGrpSpPr/>
          <p:nvPr userDrawn="1"/>
        </p:nvGrpSpPr>
        <p:grpSpPr>
          <a:xfrm>
            <a:off x="9257628" y="1335413"/>
            <a:ext cx="2934372" cy="169537"/>
            <a:chOff x="4877706" y="762000"/>
            <a:chExt cx="3089724" cy="190500"/>
          </a:xfrm>
        </p:grpSpPr>
        <p:sp>
          <p:nvSpPr>
            <p:cNvPr id="37" name="Rectangle 36">
              <a:extLst>
                <a:ext uri="{FF2B5EF4-FFF2-40B4-BE49-F238E27FC236}">
                  <a16:creationId xmlns:a16="http://schemas.microsoft.com/office/drawing/2014/main" id="{6EAE736E-DAC7-47AD-8B61-A1458211C1FC}"/>
                </a:ext>
              </a:extLst>
            </p:cNvPr>
            <p:cNvSpPr/>
            <p:nvPr userDrawn="1"/>
          </p:nvSpPr>
          <p:spPr>
            <a:xfrm>
              <a:off x="4877706"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Rectangle 37">
              <a:extLst>
                <a:ext uri="{FF2B5EF4-FFF2-40B4-BE49-F238E27FC236}">
                  <a16:creationId xmlns:a16="http://schemas.microsoft.com/office/drawing/2014/main" id="{2FDCB8CB-B7B2-4F88-A468-7CD40BDCDF97}"/>
                </a:ext>
              </a:extLst>
            </p:cNvPr>
            <p:cNvSpPr/>
            <p:nvPr userDrawn="1"/>
          </p:nvSpPr>
          <p:spPr>
            <a:xfrm>
              <a:off x="5507262"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ectangle 38">
              <a:extLst>
                <a:ext uri="{FF2B5EF4-FFF2-40B4-BE49-F238E27FC236}">
                  <a16:creationId xmlns:a16="http://schemas.microsoft.com/office/drawing/2014/main" id="{2E84492F-1799-4630-8EFD-BA08FFE44F06}"/>
                </a:ext>
              </a:extLst>
            </p:cNvPr>
            <p:cNvSpPr/>
            <p:nvPr userDrawn="1"/>
          </p:nvSpPr>
          <p:spPr>
            <a:xfrm>
              <a:off x="6136818"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Rectangle 39">
              <a:extLst>
                <a:ext uri="{FF2B5EF4-FFF2-40B4-BE49-F238E27FC236}">
                  <a16:creationId xmlns:a16="http://schemas.microsoft.com/office/drawing/2014/main" id="{824736AE-DE65-4765-A400-F9F62A35D249}"/>
                </a:ext>
              </a:extLst>
            </p:cNvPr>
            <p:cNvSpPr/>
            <p:nvPr userDrawn="1"/>
          </p:nvSpPr>
          <p:spPr>
            <a:xfrm>
              <a:off x="6766374" y="762000"/>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ectangle 40">
              <a:extLst>
                <a:ext uri="{FF2B5EF4-FFF2-40B4-BE49-F238E27FC236}">
                  <a16:creationId xmlns:a16="http://schemas.microsoft.com/office/drawing/2014/main" id="{11048329-4663-46B6-BE88-F0FF64703B8B}"/>
                </a:ext>
              </a:extLst>
            </p:cNvPr>
            <p:cNvSpPr/>
            <p:nvPr userDrawn="1"/>
          </p:nvSpPr>
          <p:spPr>
            <a:xfrm>
              <a:off x="7395930" y="762000"/>
              <a:ext cx="571500" cy="190500"/>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 name="Rectangle 3">
            <a:extLst>
              <a:ext uri="{FF2B5EF4-FFF2-40B4-BE49-F238E27FC236}">
                <a16:creationId xmlns:a16="http://schemas.microsoft.com/office/drawing/2014/main" id="{1B8EF1C7-A32A-43A2-ABBF-524D88E25B59}"/>
              </a:ext>
            </a:extLst>
          </p:cNvPr>
          <p:cNvSpPr/>
          <p:nvPr userDrawn="1"/>
        </p:nvSpPr>
        <p:spPr>
          <a:xfrm>
            <a:off x="0" y="1543050"/>
            <a:ext cx="5429250" cy="4857750"/>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47" name="Shape 47"/>
          <p:cNvSpPr txBox="1">
            <a:spLocks noGrp="1"/>
          </p:cNvSpPr>
          <p:nvPr>
            <p:ph type="title"/>
          </p:nvPr>
        </p:nvSpPr>
        <p:spPr>
          <a:xfrm>
            <a:off x="336933" y="577711"/>
            <a:ext cx="4673217" cy="847999"/>
          </a:xfrm>
          <a:prstGeom prst="rect">
            <a:avLst/>
          </a:prstGeom>
        </p:spPr>
        <p:txBody>
          <a:bodyPr lIns="91425" tIns="91425" rIns="91425" bIns="91425" anchor="b" anchorCtr="0"/>
          <a:lstStyle>
            <a:lvl1pPr lvl="0">
              <a:spcBef>
                <a:spcPts val="0"/>
              </a:spcBef>
              <a:defRPr>
                <a:solidFill>
                  <a:schemeClr val="tx1">
                    <a:lumMod val="50000"/>
                    <a:lumOff val="50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36933" y="1847850"/>
            <a:ext cx="4673217" cy="4096029"/>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5" name="Group 4">
            <a:extLst>
              <a:ext uri="{FF2B5EF4-FFF2-40B4-BE49-F238E27FC236}">
                <a16:creationId xmlns:a16="http://schemas.microsoft.com/office/drawing/2014/main" id="{A276909A-D7CF-4A85-9EAD-1D457FCD839A}"/>
              </a:ext>
            </a:extLst>
          </p:cNvPr>
          <p:cNvGrpSpPr/>
          <p:nvPr userDrawn="1"/>
        </p:nvGrpSpPr>
        <p:grpSpPr>
          <a:xfrm>
            <a:off x="2494877" y="6453065"/>
            <a:ext cx="2934373" cy="176195"/>
            <a:chOff x="4877706" y="754519"/>
            <a:chExt cx="3089725" cy="197981"/>
          </a:xfrm>
        </p:grpSpPr>
        <p:sp>
          <p:nvSpPr>
            <p:cNvPr id="6" name="Rectangle 5">
              <a:extLst>
                <a:ext uri="{FF2B5EF4-FFF2-40B4-BE49-F238E27FC236}">
                  <a16:creationId xmlns:a16="http://schemas.microsoft.com/office/drawing/2014/main" id="{BE70883C-D4CF-4349-AD1F-E6C81074852B}"/>
                </a:ext>
              </a:extLst>
            </p:cNvPr>
            <p:cNvSpPr/>
            <p:nvPr userDrawn="1"/>
          </p:nvSpPr>
          <p:spPr>
            <a:xfrm>
              <a:off x="4877706"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D24364BB-9598-4846-945A-C1F441DC1ABA}"/>
                </a:ext>
              </a:extLst>
            </p:cNvPr>
            <p:cNvSpPr/>
            <p:nvPr userDrawn="1"/>
          </p:nvSpPr>
          <p:spPr>
            <a:xfrm>
              <a:off x="5507262"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5EAA9AF8-FF5D-41F7-8053-18E82E93FC1B}"/>
                </a:ext>
              </a:extLst>
            </p:cNvPr>
            <p:cNvSpPr/>
            <p:nvPr userDrawn="1"/>
          </p:nvSpPr>
          <p:spPr>
            <a:xfrm>
              <a:off x="6136818"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2A7C28C6-EA96-478F-AC24-2A30738AF979}"/>
                </a:ext>
              </a:extLst>
            </p:cNvPr>
            <p:cNvSpPr/>
            <p:nvPr userDrawn="1"/>
          </p:nvSpPr>
          <p:spPr>
            <a:xfrm>
              <a:off x="7395931" y="757387"/>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F5EF69FA-02EE-48AD-B0A8-DAA3911B0384}"/>
                </a:ext>
              </a:extLst>
            </p:cNvPr>
            <p:cNvSpPr/>
            <p:nvPr userDrawn="1"/>
          </p:nvSpPr>
          <p:spPr>
            <a:xfrm>
              <a:off x="6766375" y="754519"/>
              <a:ext cx="571500" cy="190500"/>
            </a:xfrm>
            <a:prstGeom prst="rect">
              <a:avLst/>
            </a:prstGeom>
            <a:solidFill>
              <a:schemeClr val="bg1">
                <a:lumMod val="85000"/>
              </a:schemeClr>
            </a:soli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1" name="Rectangle 10">
            <a:extLst>
              <a:ext uri="{FF2B5EF4-FFF2-40B4-BE49-F238E27FC236}">
                <a16:creationId xmlns:a16="http://schemas.microsoft.com/office/drawing/2014/main" id="{C4FFC3EC-B3D7-4506-9756-96EC767DA5EC}"/>
              </a:ext>
            </a:extLst>
          </p:cNvPr>
          <p:cNvSpPr/>
          <p:nvPr userDrawn="1"/>
        </p:nvSpPr>
        <p:spPr>
          <a:xfrm>
            <a:off x="7791450" y="0"/>
            <a:ext cx="4400550" cy="6858000"/>
          </a:xfrm>
          <a:prstGeom prst="rect">
            <a:avLst/>
          </a:prstGeom>
          <a:blipFill dpi="0" rotWithShape="1">
            <a:blip r:embed="rId2" cstate="email">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8" name="Rectangle 17">
            <a:extLst>
              <a:ext uri="{FF2B5EF4-FFF2-40B4-BE49-F238E27FC236}">
                <a16:creationId xmlns:a16="http://schemas.microsoft.com/office/drawing/2014/main" id="{53765BA2-C256-40C1-9253-13EA808DDD53}"/>
              </a:ext>
            </a:extLst>
          </p:cNvPr>
          <p:cNvSpPr/>
          <p:nvPr userDrawn="1"/>
        </p:nvSpPr>
        <p:spPr>
          <a:xfrm>
            <a:off x="6862026" y="4745588"/>
            <a:ext cx="1263951" cy="1198291"/>
          </a:xfrm>
          <a:prstGeom prst="rect">
            <a:avLst/>
          </a:prstGeom>
          <a:solidFill>
            <a:srgbClr val="77EF6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sp>
        <p:nvSpPr>
          <p:cNvPr id="5" name="Rectangle 4">
            <a:extLst>
              <a:ext uri="{FF2B5EF4-FFF2-40B4-BE49-F238E27FC236}">
                <a16:creationId xmlns:a16="http://schemas.microsoft.com/office/drawing/2014/main" id="{A1646B18-0E11-4AC6-9DC7-63645CF61CB2}"/>
              </a:ext>
            </a:extLst>
          </p:cNvPr>
          <p:cNvSpPr/>
          <p:nvPr userDrawn="1"/>
        </p:nvSpPr>
        <p:spPr>
          <a:xfrm>
            <a:off x="0" y="1485899"/>
            <a:ext cx="7048500" cy="5007791"/>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62" name="Shape 62"/>
          <p:cNvSpPr txBox="1">
            <a:spLocks noGrp="1"/>
          </p:cNvSpPr>
          <p:nvPr>
            <p:ph type="title"/>
          </p:nvPr>
        </p:nvSpPr>
        <p:spPr>
          <a:xfrm>
            <a:off x="152400" y="472122"/>
            <a:ext cx="6743700" cy="847999"/>
          </a:xfrm>
          <a:prstGeom prst="rect">
            <a:avLst/>
          </a:prstGeom>
        </p:spPr>
        <p:txBody>
          <a:bodyPr lIns="91425" tIns="91425" rIns="91425" bIns="91425" anchor="b" anchorCtr="0"/>
          <a:lstStyle>
            <a:lvl1pPr lvl="0">
              <a:spcBef>
                <a:spcPts val="0"/>
              </a:spcBef>
              <a:defRPr>
                <a:solidFill>
                  <a:schemeClr val="tx1">
                    <a:lumMod val="50000"/>
                    <a:lumOff val="50000"/>
                  </a:schemeClr>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
        <p:nvSpPr>
          <p:cNvPr id="63" name="Shape 63"/>
          <p:cNvSpPr txBox="1">
            <a:spLocks noGrp="1"/>
          </p:cNvSpPr>
          <p:nvPr>
            <p:ph type="body" idx="1"/>
          </p:nvPr>
        </p:nvSpPr>
        <p:spPr>
          <a:xfrm>
            <a:off x="152400" y="1693728"/>
            <a:ext cx="6743700" cy="2160044"/>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 name="Shape 63">
            <a:extLst>
              <a:ext uri="{FF2B5EF4-FFF2-40B4-BE49-F238E27FC236}">
                <a16:creationId xmlns:a16="http://schemas.microsoft.com/office/drawing/2014/main" id="{69C393DF-6721-4913-A24A-A5BB56A429A7}"/>
              </a:ext>
            </a:extLst>
          </p:cNvPr>
          <p:cNvSpPr txBox="1">
            <a:spLocks noGrp="1"/>
          </p:cNvSpPr>
          <p:nvPr>
            <p:ph type="body" idx="10"/>
          </p:nvPr>
        </p:nvSpPr>
        <p:spPr>
          <a:xfrm>
            <a:off x="152400" y="4019550"/>
            <a:ext cx="6743700" cy="2100534"/>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grpSp>
        <p:nvGrpSpPr>
          <p:cNvPr id="7" name="Group 6">
            <a:extLst>
              <a:ext uri="{FF2B5EF4-FFF2-40B4-BE49-F238E27FC236}">
                <a16:creationId xmlns:a16="http://schemas.microsoft.com/office/drawing/2014/main" id="{9285D6BA-ABE0-4344-BAA6-E33E40FE505C}"/>
              </a:ext>
            </a:extLst>
          </p:cNvPr>
          <p:cNvGrpSpPr/>
          <p:nvPr userDrawn="1"/>
        </p:nvGrpSpPr>
        <p:grpSpPr>
          <a:xfrm rot="5400000">
            <a:off x="5745611" y="4938406"/>
            <a:ext cx="2934373" cy="176195"/>
            <a:chOff x="4877706" y="754519"/>
            <a:chExt cx="3089725" cy="197981"/>
          </a:xfrm>
        </p:grpSpPr>
        <p:sp>
          <p:nvSpPr>
            <p:cNvPr id="8" name="Rectangle 7">
              <a:extLst>
                <a:ext uri="{FF2B5EF4-FFF2-40B4-BE49-F238E27FC236}">
                  <a16:creationId xmlns:a16="http://schemas.microsoft.com/office/drawing/2014/main" id="{D1EE686D-7122-48F4-AA50-E3F5A9E75C1B}"/>
                </a:ext>
              </a:extLst>
            </p:cNvPr>
            <p:cNvSpPr/>
            <p:nvPr userDrawn="1"/>
          </p:nvSpPr>
          <p:spPr>
            <a:xfrm>
              <a:off x="4877706"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5AD6C168-0B66-4963-BB42-70A2138484DC}"/>
                </a:ext>
              </a:extLst>
            </p:cNvPr>
            <p:cNvSpPr/>
            <p:nvPr userDrawn="1"/>
          </p:nvSpPr>
          <p:spPr>
            <a:xfrm>
              <a:off x="5507262"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D66BAEB9-75FC-425A-90E3-50131D42DE8B}"/>
                </a:ext>
              </a:extLst>
            </p:cNvPr>
            <p:cNvSpPr/>
            <p:nvPr userDrawn="1"/>
          </p:nvSpPr>
          <p:spPr>
            <a:xfrm>
              <a:off x="6136818"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9EB0C376-BC1A-4006-BB62-022893C86548}"/>
                </a:ext>
              </a:extLst>
            </p:cNvPr>
            <p:cNvSpPr/>
            <p:nvPr userDrawn="1"/>
          </p:nvSpPr>
          <p:spPr>
            <a:xfrm>
              <a:off x="7395931" y="757387"/>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D431EAEB-0D5C-42DD-848C-8A5B73D30E44}"/>
                </a:ext>
              </a:extLst>
            </p:cNvPr>
            <p:cNvSpPr/>
            <p:nvPr userDrawn="1"/>
          </p:nvSpPr>
          <p:spPr>
            <a:xfrm>
              <a:off x="6766375" y="754519"/>
              <a:ext cx="571500" cy="190500"/>
            </a:xfrm>
            <a:prstGeom prst="rect">
              <a:avLst/>
            </a:prstGeom>
            <a:solidFill>
              <a:schemeClr val="bg1">
                <a:lumMod val="85000"/>
              </a:schemeClr>
            </a:soli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 name="Rectangle 1">
            <a:extLst>
              <a:ext uri="{FF2B5EF4-FFF2-40B4-BE49-F238E27FC236}">
                <a16:creationId xmlns:a16="http://schemas.microsoft.com/office/drawing/2014/main" id="{25A8D6B7-D9CB-4684-9697-7CAAE6DD53C3}"/>
              </a:ext>
            </a:extLst>
          </p:cNvPr>
          <p:cNvSpPr/>
          <p:nvPr userDrawn="1"/>
        </p:nvSpPr>
        <p:spPr>
          <a:xfrm>
            <a:off x="7620000" y="0"/>
            <a:ext cx="4572000" cy="3200400"/>
          </a:xfrm>
          <a:prstGeom prst="rect">
            <a:avLst/>
          </a:prstGeom>
          <a:blipFill>
            <a:blip r:embed="rId2"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4" name="Rectangle 13">
            <a:extLst>
              <a:ext uri="{FF2B5EF4-FFF2-40B4-BE49-F238E27FC236}">
                <a16:creationId xmlns:a16="http://schemas.microsoft.com/office/drawing/2014/main" id="{510CE77E-CDE4-41BA-96CB-AABE65976562}"/>
              </a:ext>
            </a:extLst>
          </p:cNvPr>
          <p:cNvSpPr/>
          <p:nvPr userDrawn="1"/>
        </p:nvSpPr>
        <p:spPr>
          <a:xfrm>
            <a:off x="7620000" y="3657600"/>
            <a:ext cx="4572000" cy="3200400"/>
          </a:xfrm>
          <a:prstGeom prst="rect">
            <a:avLst/>
          </a:prstGeom>
          <a:blipFill>
            <a:blip r:embed="rId3" cstate="screen">
              <a:extLst>
                <a:ext uri="{28A0092B-C50C-407E-A947-70E740481C1C}">
                  <a14:useLocalDpi xmlns:a14="http://schemas.microsoft.com/office/drawing/2010/main"/>
                </a:ext>
              </a:extLst>
            </a:blip>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a:extLst>
              <a:ext uri="{FF2B5EF4-FFF2-40B4-BE49-F238E27FC236}">
                <a16:creationId xmlns:a16="http://schemas.microsoft.com/office/drawing/2014/main" id="{9AFF10D0-7DB6-423A-B767-55B1FB1DD773}"/>
              </a:ext>
            </a:extLst>
          </p:cNvPr>
          <p:cNvSpPr/>
          <p:nvPr userDrawn="1"/>
        </p:nvSpPr>
        <p:spPr>
          <a:xfrm>
            <a:off x="7620000" y="0"/>
            <a:ext cx="4572000" cy="3200400"/>
          </a:xfrm>
          <a:prstGeom prst="rect">
            <a:avLst/>
          </a:prstGeom>
          <a:solidFill>
            <a:schemeClr val="tx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19">
            <a:extLst>
              <a:ext uri="{FF2B5EF4-FFF2-40B4-BE49-F238E27FC236}">
                <a16:creationId xmlns:a16="http://schemas.microsoft.com/office/drawing/2014/main" id="{ED16AF1C-6223-4994-9120-3F979A25B62A}"/>
              </a:ext>
            </a:extLst>
          </p:cNvPr>
          <p:cNvSpPr/>
          <p:nvPr userDrawn="1"/>
        </p:nvSpPr>
        <p:spPr>
          <a:xfrm>
            <a:off x="7626658" y="3657600"/>
            <a:ext cx="4572000" cy="3200400"/>
          </a:xfrm>
          <a:prstGeom prst="rect">
            <a:avLst/>
          </a:prstGeom>
          <a:solidFill>
            <a:schemeClr val="tx1">
              <a:alpha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4" name="Rectangle 3">
            <a:extLst>
              <a:ext uri="{FF2B5EF4-FFF2-40B4-BE49-F238E27FC236}">
                <a16:creationId xmlns:a16="http://schemas.microsoft.com/office/drawing/2014/main" id="{F2FAAA7B-DE28-4221-8A69-CCBD1C63CAAB}"/>
              </a:ext>
            </a:extLst>
          </p:cNvPr>
          <p:cNvSpPr/>
          <p:nvPr userDrawn="1"/>
        </p:nvSpPr>
        <p:spPr>
          <a:xfrm>
            <a:off x="0" y="0"/>
            <a:ext cx="12192000" cy="6877050"/>
          </a:xfrm>
          <a:prstGeom prst="rect">
            <a:avLst/>
          </a:prstGeom>
          <a:blipFill>
            <a:blip r:embed="rId2"/>
            <a:stretch>
              <a:fillRect/>
            </a:stretch>
          </a:blipFill>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D859EEFC-130A-4065-BD60-587C007EF02C}"/>
              </a:ext>
            </a:extLst>
          </p:cNvPr>
          <p:cNvSpPr/>
          <p:nvPr userDrawn="1"/>
        </p:nvSpPr>
        <p:spPr>
          <a:xfrm>
            <a:off x="1730811" y="879600"/>
            <a:ext cx="8730378" cy="6001967"/>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78" name="Shape 78"/>
          <p:cNvSpPr txBox="1">
            <a:spLocks noGrp="1"/>
          </p:cNvSpPr>
          <p:nvPr>
            <p:ph type="title"/>
          </p:nvPr>
        </p:nvSpPr>
        <p:spPr>
          <a:xfrm>
            <a:off x="1879983" y="1126401"/>
            <a:ext cx="8372686" cy="847999"/>
          </a:xfrm>
          <a:prstGeom prst="rect">
            <a:avLst/>
          </a:prstGeom>
        </p:spPr>
        <p:txBody>
          <a:bodyPr lIns="91425" tIns="91425" rIns="91425" bIns="91425" anchor="b" anchorCtr="0"/>
          <a:lstStyle>
            <a:lvl1pPr lvl="0" rtl="0">
              <a:spcBef>
                <a:spcPts val="0"/>
              </a:spcBef>
              <a:defRPr>
                <a:solidFill>
                  <a:schemeClr val="bg1"/>
                </a:solidFill>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1880000" y="2240251"/>
            <a:ext cx="2698800" cy="4331999"/>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4716933" y="2240251"/>
            <a:ext cx="2698800" cy="4331999"/>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553868" y="2240251"/>
            <a:ext cx="2698800" cy="4331999"/>
          </a:xfrm>
          <a:prstGeom prst="rect">
            <a:avLst/>
          </a:prstGeom>
        </p:spPr>
        <p:txBody>
          <a:bodyPr lIns="91425" tIns="91425" rIns="91425" bIns="91425" anchor="t" anchorCtr="0">
            <a:normAutofit/>
          </a:bodyPr>
          <a:lstStyle>
            <a:lvl1pPr lvl="0" rtl="0">
              <a:spcBef>
                <a:spcPts val="0"/>
              </a:spcBef>
              <a:buSzPct val="100000"/>
              <a:defRPr sz="1600">
                <a:solidFill>
                  <a:schemeClr val="bg1"/>
                </a:solidFill>
              </a:defRPr>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7" name="Group 6">
            <a:extLst>
              <a:ext uri="{FF2B5EF4-FFF2-40B4-BE49-F238E27FC236}">
                <a16:creationId xmlns:a16="http://schemas.microsoft.com/office/drawing/2014/main" id="{ABFF1DBE-3B92-448E-B9C8-4FBD577C955B}"/>
              </a:ext>
            </a:extLst>
          </p:cNvPr>
          <p:cNvGrpSpPr/>
          <p:nvPr userDrawn="1"/>
        </p:nvGrpSpPr>
        <p:grpSpPr>
          <a:xfrm rot="5400000">
            <a:off x="125489" y="5321766"/>
            <a:ext cx="2934373" cy="176195"/>
            <a:chOff x="4877706" y="754519"/>
            <a:chExt cx="3089725" cy="197981"/>
          </a:xfrm>
        </p:grpSpPr>
        <p:sp>
          <p:nvSpPr>
            <p:cNvPr id="8" name="Rectangle 7">
              <a:extLst>
                <a:ext uri="{FF2B5EF4-FFF2-40B4-BE49-F238E27FC236}">
                  <a16:creationId xmlns:a16="http://schemas.microsoft.com/office/drawing/2014/main" id="{4CC913BF-9471-40AC-914F-ADFB349E755D}"/>
                </a:ext>
              </a:extLst>
            </p:cNvPr>
            <p:cNvSpPr/>
            <p:nvPr userDrawn="1"/>
          </p:nvSpPr>
          <p:spPr>
            <a:xfrm>
              <a:off x="4877706"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a:extLst>
                <a:ext uri="{FF2B5EF4-FFF2-40B4-BE49-F238E27FC236}">
                  <a16:creationId xmlns:a16="http://schemas.microsoft.com/office/drawing/2014/main" id="{82B22B59-E1AE-4B64-BAE1-B287127CADAD}"/>
                </a:ext>
              </a:extLst>
            </p:cNvPr>
            <p:cNvSpPr/>
            <p:nvPr userDrawn="1"/>
          </p:nvSpPr>
          <p:spPr>
            <a:xfrm>
              <a:off x="5507262"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a:extLst>
                <a:ext uri="{FF2B5EF4-FFF2-40B4-BE49-F238E27FC236}">
                  <a16:creationId xmlns:a16="http://schemas.microsoft.com/office/drawing/2014/main" id="{E389AAE0-FECD-466C-A74C-EB9E00E8C624}"/>
                </a:ext>
              </a:extLst>
            </p:cNvPr>
            <p:cNvSpPr/>
            <p:nvPr userDrawn="1"/>
          </p:nvSpPr>
          <p:spPr>
            <a:xfrm>
              <a:off x="6136818"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26868E9E-AF87-49CB-83FF-B89C7954BC50}"/>
                </a:ext>
              </a:extLst>
            </p:cNvPr>
            <p:cNvSpPr/>
            <p:nvPr userDrawn="1"/>
          </p:nvSpPr>
          <p:spPr>
            <a:xfrm>
              <a:off x="7395931" y="757387"/>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C79AB83B-634F-44AF-9B95-D9F5A42E9CCD}"/>
                </a:ext>
              </a:extLst>
            </p:cNvPr>
            <p:cNvSpPr/>
            <p:nvPr userDrawn="1"/>
          </p:nvSpPr>
          <p:spPr>
            <a:xfrm>
              <a:off x="6766375" y="754519"/>
              <a:ext cx="571500" cy="190500"/>
            </a:xfrm>
            <a:prstGeom prst="rect">
              <a:avLst/>
            </a:prstGeom>
            <a:solidFill>
              <a:schemeClr val="bg1">
                <a:lumMod val="85000"/>
              </a:schemeClr>
            </a:soli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432262262"/>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2" name="Rectangle 1">
            <a:extLst>
              <a:ext uri="{FF2B5EF4-FFF2-40B4-BE49-F238E27FC236}">
                <a16:creationId xmlns:a16="http://schemas.microsoft.com/office/drawing/2014/main" id="{2C267A5B-8AE4-434F-BC9C-4FC13F61C770}"/>
              </a:ext>
            </a:extLst>
          </p:cNvPr>
          <p:cNvSpPr/>
          <p:nvPr userDrawn="1"/>
        </p:nvSpPr>
        <p:spPr>
          <a:xfrm>
            <a:off x="323850" y="1038225"/>
            <a:ext cx="2914650" cy="4819650"/>
          </a:xfrm>
          <a:prstGeom prst="rect">
            <a:avLst/>
          </a:prstGeom>
          <a:noFill/>
          <a:ln>
            <a:solidFill>
              <a:srgbClr val="00B0F0">
                <a:alpha val="30000"/>
              </a:srgb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114600" y="1217134"/>
            <a:ext cx="7962800" cy="847999"/>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grpSp>
        <p:nvGrpSpPr>
          <p:cNvPr id="3" name="Group 2">
            <a:extLst>
              <a:ext uri="{FF2B5EF4-FFF2-40B4-BE49-F238E27FC236}">
                <a16:creationId xmlns:a16="http://schemas.microsoft.com/office/drawing/2014/main" id="{FA2A3D93-0BE8-4E4E-AED0-1750CD11BBFA}"/>
              </a:ext>
            </a:extLst>
          </p:cNvPr>
          <p:cNvGrpSpPr/>
          <p:nvPr userDrawn="1"/>
        </p:nvGrpSpPr>
        <p:grpSpPr>
          <a:xfrm>
            <a:off x="6095999" y="6705600"/>
            <a:ext cx="6095997" cy="171450"/>
            <a:chOff x="5065983" y="754519"/>
            <a:chExt cx="2901448" cy="197981"/>
          </a:xfrm>
        </p:grpSpPr>
        <p:sp>
          <p:nvSpPr>
            <p:cNvPr id="4" name="Rectangle 3">
              <a:extLst>
                <a:ext uri="{FF2B5EF4-FFF2-40B4-BE49-F238E27FC236}">
                  <a16:creationId xmlns:a16="http://schemas.microsoft.com/office/drawing/2014/main" id="{16075BDC-2D89-47E5-BBFE-1C8F05651297}"/>
                </a:ext>
              </a:extLst>
            </p:cNvPr>
            <p:cNvSpPr/>
            <p:nvPr userDrawn="1"/>
          </p:nvSpPr>
          <p:spPr>
            <a:xfrm>
              <a:off x="5065983"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E7F418E2-5908-4B5F-B418-11E29D56A443}"/>
                </a:ext>
              </a:extLst>
            </p:cNvPr>
            <p:cNvSpPr/>
            <p:nvPr userDrawn="1"/>
          </p:nvSpPr>
          <p:spPr>
            <a:xfrm>
              <a:off x="5647271"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04E30339-E416-4D83-A1D1-724C91E45550}"/>
                </a:ext>
              </a:extLst>
            </p:cNvPr>
            <p:cNvSpPr/>
            <p:nvPr userDrawn="1"/>
          </p:nvSpPr>
          <p:spPr>
            <a:xfrm>
              <a:off x="6228550"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15A487C8-D54E-4A0A-8C57-4EA7D2237BBA}"/>
                </a:ext>
              </a:extLst>
            </p:cNvPr>
            <p:cNvSpPr/>
            <p:nvPr userDrawn="1"/>
          </p:nvSpPr>
          <p:spPr>
            <a:xfrm>
              <a:off x="7395931" y="757387"/>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7E4A0D77-B28A-4FF5-BA85-970E7438BD9A}"/>
                </a:ext>
              </a:extLst>
            </p:cNvPr>
            <p:cNvSpPr/>
            <p:nvPr userDrawn="1"/>
          </p:nvSpPr>
          <p:spPr>
            <a:xfrm>
              <a:off x="6814655" y="754519"/>
              <a:ext cx="571500" cy="190500"/>
            </a:xfrm>
            <a:prstGeom prst="rect">
              <a:avLst/>
            </a:prstGeom>
            <a:solidFill>
              <a:schemeClr val="bg1">
                <a:lumMod val="85000"/>
              </a:schemeClr>
            </a:soli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a:extLst>
              <a:ext uri="{FF2B5EF4-FFF2-40B4-BE49-F238E27FC236}">
                <a16:creationId xmlns:a16="http://schemas.microsoft.com/office/drawing/2014/main" id="{EC6A6626-30AA-4BEF-A8CE-A90293AFEE6D}"/>
              </a:ext>
            </a:extLst>
          </p:cNvPr>
          <p:cNvSpPr/>
          <p:nvPr userDrawn="1"/>
        </p:nvSpPr>
        <p:spPr>
          <a:xfrm>
            <a:off x="0" y="0"/>
            <a:ext cx="12192000" cy="190500"/>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1" name="Rectangle 10">
            <a:extLst>
              <a:ext uri="{FF2B5EF4-FFF2-40B4-BE49-F238E27FC236}">
                <a16:creationId xmlns:a16="http://schemas.microsoft.com/office/drawing/2014/main" id="{8B70118B-C761-4599-A986-19DDD9937D62}"/>
              </a:ext>
            </a:extLst>
          </p:cNvPr>
          <p:cNvSpPr/>
          <p:nvPr userDrawn="1"/>
        </p:nvSpPr>
        <p:spPr>
          <a:xfrm>
            <a:off x="2648082" y="4571999"/>
            <a:ext cx="1180836" cy="1952625"/>
          </a:xfrm>
          <a:prstGeom prst="rect">
            <a:avLst/>
          </a:prstGeom>
          <a:noFill/>
          <a:ln>
            <a:solidFill>
              <a:srgbClr val="00B050">
                <a:alpha val="30000"/>
              </a:srgb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459827" y="5889817"/>
            <a:ext cx="8335991" cy="692799"/>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grpSp>
        <p:nvGrpSpPr>
          <p:cNvPr id="3" name="Group 2">
            <a:extLst>
              <a:ext uri="{FF2B5EF4-FFF2-40B4-BE49-F238E27FC236}">
                <a16:creationId xmlns:a16="http://schemas.microsoft.com/office/drawing/2014/main" id="{4A7862B8-2321-4B9F-935E-937D05835671}"/>
              </a:ext>
            </a:extLst>
          </p:cNvPr>
          <p:cNvGrpSpPr/>
          <p:nvPr userDrawn="1"/>
        </p:nvGrpSpPr>
        <p:grpSpPr>
          <a:xfrm>
            <a:off x="0" y="0"/>
            <a:ext cx="6095997" cy="171450"/>
            <a:chOff x="5065983" y="754519"/>
            <a:chExt cx="2901448" cy="197981"/>
          </a:xfrm>
        </p:grpSpPr>
        <p:sp>
          <p:nvSpPr>
            <p:cNvPr id="4" name="Rectangle 3">
              <a:extLst>
                <a:ext uri="{FF2B5EF4-FFF2-40B4-BE49-F238E27FC236}">
                  <a16:creationId xmlns:a16="http://schemas.microsoft.com/office/drawing/2014/main" id="{C9A2F11D-7D7A-45CD-B0FB-A7B5227CEF46}"/>
                </a:ext>
              </a:extLst>
            </p:cNvPr>
            <p:cNvSpPr/>
            <p:nvPr userDrawn="1"/>
          </p:nvSpPr>
          <p:spPr>
            <a:xfrm>
              <a:off x="5065983" y="762000"/>
              <a:ext cx="571500" cy="190500"/>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FC276BEB-F022-42AC-9F6C-7AEC82EDF313}"/>
                </a:ext>
              </a:extLst>
            </p:cNvPr>
            <p:cNvSpPr/>
            <p:nvPr userDrawn="1"/>
          </p:nvSpPr>
          <p:spPr>
            <a:xfrm>
              <a:off x="5647271" y="762000"/>
              <a:ext cx="571500" cy="190500"/>
            </a:xfrm>
            <a:prstGeom prst="rect">
              <a:avLst/>
            </a:prstGeom>
            <a:solidFill>
              <a:srgbClr val="FF0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FDA2ED4D-A63A-4AAC-B695-149157C88B32}"/>
                </a:ext>
              </a:extLst>
            </p:cNvPr>
            <p:cNvSpPr/>
            <p:nvPr userDrawn="1"/>
          </p:nvSpPr>
          <p:spPr>
            <a:xfrm>
              <a:off x="6228550" y="762000"/>
              <a:ext cx="571500" cy="190500"/>
            </a:xfrm>
            <a:prstGeom prst="rect">
              <a:avLst/>
            </a:pr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a:extLst>
                <a:ext uri="{FF2B5EF4-FFF2-40B4-BE49-F238E27FC236}">
                  <a16:creationId xmlns:a16="http://schemas.microsoft.com/office/drawing/2014/main" id="{83B227BA-1F55-4C77-A147-6E517375D290}"/>
                </a:ext>
              </a:extLst>
            </p:cNvPr>
            <p:cNvSpPr/>
            <p:nvPr userDrawn="1"/>
          </p:nvSpPr>
          <p:spPr>
            <a:xfrm>
              <a:off x="7395931" y="757387"/>
              <a:ext cx="571500" cy="190500"/>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7">
              <a:extLst>
                <a:ext uri="{FF2B5EF4-FFF2-40B4-BE49-F238E27FC236}">
                  <a16:creationId xmlns:a16="http://schemas.microsoft.com/office/drawing/2014/main" id="{8267DD60-C7F0-4A06-B93B-728A0B8F030F}"/>
                </a:ext>
              </a:extLst>
            </p:cNvPr>
            <p:cNvSpPr/>
            <p:nvPr userDrawn="1"/>
          </p:nvSpPr>
          <p:spPr>
            <a:xfrm>
              <a:off x="6814655" y="754519"/>
              <a:ext cx="571500" cy="190500"/>
            </a:xfrm>
            <a:prstGeom prst="rect">
              <a:avLst/>
            </a:prstGeom>
            <a:solidFill>
              <a:schemeClr val="bg1">
                <a:lumMod val="85000"/>
              </a:schemeClr>
            </a:soli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a:extLst>
              <a:ext uri="{FF2B5EF4-FFF2-40B4-BE49-F238E27FC236}">
                <a16:creationId xmlns:a16="http://schemas.microsoft.com/office/drawing/2014/main" id="{43B8AB13-6259-407A-8313-812C62EDBB1F}"/>
              </a:ext>
            </a:extLst>
          </p:cNvPr>
          <p:cNvSpPr/>
          <p:nvPr userDrawn="1"/>
        </p:nvSpPr>
        <p:spPr>
          <a:xfrm>
            <a:off x="0" y="6762750"/>
            <a:ext cx="12192000" cy="190500"/>
          </a:xfrm>
          <a:prstGeom prst="rect">
            <a:avLst/>
          </a:prstGeom>
          <a:solidFill>
            <a:srgbClr val="2D8E8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 name="Rectangle 9">
            <a:extLst>
              <a:ext uri="{FF2B5EF4-FFF2-40B4-BE49-F238E27FC236}">
                <a16:creationId xmlns:a16="http://schemas.microsoft.com/office/drawing/2014/main" id="{55BAF1E0-DE00-4719-9E27-675A1412D077}"/>
              </a:ext>
            </a:extLst>
          </p:cNvPr>
          <p:cNvSpPr/>
          <p:nvPr userDrawn="1"/>
        </p:nvSpPr>
        <p:spPr>
          <a:xfrm>
            <a:off x="8858250" y="466725"/>
            <a:ext cx="2914650" cy="4819650"/>
          </a:xfrm>
          <a:prstGeom prst="rect">
            <a:avLst/>
          </a:prstGeom>
          <a:noFill/>
          <a:ln>
            <a:solidFill>
              <a:srgbClr val="00B0F0">
                <a:alpha val="30000"/>
              </a:srgb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a:extLst>
              <a:ext uri="{FF2B5EF4-FFF2-40B4-BE49-F238E27FC236}">
                <a16:creationId xmlns:a16="http://schemas.microsoft.com/office/drawing/2014/main" id="{1C95E141-7779-4A25-AE61-24351363DCAE}"/>
              </a:ext>
            </a:extLst>
          </p:cNvPr>
          <p:cNvSpPr/>
          <p:nvPr userDrawn="1"/>
        </p:nvSpPr>
        <p:spPr>
          <a:xfrm>
            <a:off x="8147886" y="171450"/>
            <a:ext cx="1420728" cy="1752600"/>
          </a:xfrm>
          <a:prstGeom prst="rect">
            <a:avLst/>
          </a:prstGeom>
          <a:noFill/>
          <a:ln>
            <a:solidFill>
              <a:srgbClr val="77EF63">
                <a:alpha val="30000"/>
              </a:srgb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3" name="Picture 2">
            <a:extLst>
              <a:ext uri="{FF2B5EF4-FFF2-40B4-BE49-F238E27FC236}">
                <a16:creationId xmlns:a16="http://schemas.microsoft.com/office/drawing/2014/main" id="{8CF3324F-FEAA-4604-9F80-BF56C96222C3}"/>
              </a:ext>
            </a:extLst>
          </p:cNvPr>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5314950" y="0"/>
            <a:ext cx="6877050" cy="6858000"/>
          </a:xfrm>
          <a:prstGeom prst="rect">
            <a:avLst/>
          </a:prstGeom>
        </p:spPr>
      </p:pic>
    </p:spTree>
    <p:extLst>
      <p:ext uri="{BB962C8B-B14F-4D97-AF65-F5344CB8AC3E}">
        <p14:creationId xmlns:p14="http://schemas.microsoft.com/office/powerpoint/2010/main" val="403936681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theme" Target="../theme/theme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9/27/2017</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54" r:id="rId5"/>
    <p:sldLayoutId id="2147483655" r:id="rId6"/>
    <p:sldLayoutId id="2147483656" r:id="rId7"/>
    <p:sldLayoutId id="2147483657" r:id="rId8"/>
    <p:sldLayoutId id="2147483658" r:id="rId9"/>
    <p:sldLayoutId id="2147483659" r:id="rId10"/>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9.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7.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2.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8.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924300" y="2456572"/>
            <a:ext cx="4343400" cy="1754357"/>
          </a:xfrm>
          <a:prstGeom prst="rect">
            <a:avLst/>
          </a:prstGeom>
        </p:spPr>
        <p:txBody>
          <a:bodyPr lIns="91425" tIns="91425" rIns="91425" bIns="91425" anchor="b" anchorCtr="0">
            <a:noAutofit/>
          </a:bodyPr>
          <a:lstStyle/>
          <a:p>
            <a:pPr lvl="0">
              <a:spcBef>
                <a:spcPts val="0"/>
              </a:spcBef>
              <a:buNone/>
            </a:pPr>
            <a:r>
              <a:rPr lang="en" sz="3800" dirty="0"/>
              <a:t>THIS IS YOUR PRESENTATION TITLE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81">
            <a:extLst>
              <a:ext uri="{FF2B5EF4-FFF2-40B4-BE49-F238E27FC236}">
                <a16:creationId xmlns:a16="http://schemas.microsoft.com/office/drawing/2014/main" id="{48A76FE4-DA90-4B05-BC01-426330465EF9}"/>
              </a:ext>
            </a:extLst>
          </p:cNvPr>
          <p:cNvSpPr txBox="1">
            <a:spLocks/>
          </p:cNvSpPr>
          <p:nvPr/>
        </p:nvSpPr>
        <p:spPr>
          <a:xfrm>
            <a:off x="310115" y="1482184"/>
            <a:ext cx="4871483" cy="1190046"/>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4" name="Rectangle 3">
            <a:extLst>
              <a:ext uri="{FF2B5EF4-FFF2-40B4-BE49-F238E27FC236}">
                <a16:creationId xmlns:a16="http://schemas.microsoft.com/office/drawing/2014/main" id="{B94DADF7-845B-4CDC-A6B9-8576B9D26E45}"/>
              </a:ext>
            </a:extLst>
          </p:cNvPr>
          <p:cNvSpPr/>
          <p:nvPr/>
        </p:nvSpPr>
        <p:spPr>
          <a:xfrm>
            <a:off x="310116" y="2875520"/>
            <a:ext cx="4606657" cy="1415772"/>
          </a:xfrm>
          <a:prstGeom prst="rect">
            <a:avLst/>
          </a:prstGeom>
        </p:spPr>
        <p:txBody>
          <a:bodyPr wrap="square">
            <a:spAutoFit/>
          </a:bodyPr>
          <a:lstStyle/>
          <a:p>
            <a:r>
              <a:rPr lang="en-US" sz="1400" b="1" dirty="0">
                <a:solidFill>
                  <a:srgbClr val="2D8E82"/>
                </a:solidFill>
              </a:rPr>
              <a:t>DOWNLOAD AS POWERPOINT TEMPLATE</a:t>
            </a:r>
          </a:p>
          <a:p>
            <a:pPr algn="just"/>
            <a:endParaRPr lang="en-US" sz="800" dirty="0"/>
          </a:p>
          <a:p>
            <a:pPr algn="just"/>
            <a:r>
              <a:rPr lang="en-US" sz="1400" dirty="0"/>
              <a:t>Click on the button under the presentation preview that says "Download as PowerPoint template". You will get a .pptx file that you can edit in PowerPoint. Remember to download and install the fonts used in this presentation.</a:t>
            </a:r>
          </a:p>
          <a:p>
            <a:pPr algn="just"/>
            <a:endParaRPr lang="en-US" sz="800" dirty="0"/>
          </a:p>
        </p:txBody>
      </p:sp>
      <p:sp>
        <p:nvSpPr>
          <p:cNvPr id="5" name="Rectangle 4">
            <a:extLst>
              <a:ext uri="{FF2B5EF4-FFF2-40B4-BE49-F238E27FC236}">
                <a16:creationId xmlns:a16="http://schemas.microsoft.com/office/drawing/2014/main" id="{FFF1A200-18C6-464C-B791-52DA45E779AC}"/>
              </a:ext>
            </a:extLst>
          </p:cNvPr>
          <p:cNvSpPr/>
          <p:nvPr/>
        </p:nvSpPr>
        <p:spPr>
          <a:xfrm>
            <a:off x="310115" y="4260877"/>
            <a:ext cx="4606657" cy="1292662"/>
          </a:xfrm>
          <a:prstGeom prst="rect">
            <a:avLst/>
          </a:prstGeom>
        </p:spPr>
        <p:txBody>
          <a:bodyPr wrap="square">
            <a:spAutoFit/>
          </a:bodyPr>
          <a:lstStyle/>
          <a:p>
            <a:r>
              <a:rPr lang="en-US" sz="1400" b="1" dirty="0">
                <a:solidFill>
                  <a:srgbClr val="2D8E82"/>
                </a:solidFill>
              </a:rPr>
              <a:t>USE AS GOOGLE SLIDES THEME</a:t>
            </a:r>
          </a:p>
          <a:p>
            <a:pPr algn="just"/>
            <a:endParaRPr lang="en-US" sz="800" dirty="0"/>
          </a:p>
          <a:p>
            <a:pPr algn="just"/>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6" name="Rectangle 5">
            <a:extLst>
              <a:ext uri="{FF2B5EF4-FFF2-40B4-BE49-F238E27FC236}">
                <a16:creationId xmlns:a16="http://schemas.microsoft.com/office/drawing/2014/main" id="{8A1141E6-8001-43B6-A2E8-ED210C2F83ED}"/>
              </a:ext>
            </a:extLst>
          </p:cNvPr>
          <p:cNvSpPr/>
          <p:nvPr/>
        </p:nvSpPr>
        <p:spPr>
          <a:xfrm rot="16200000">
            <a:off x="8655040" y="3163642"/>
            <a:ext cx="6490741" cy="523220"/>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7" name="Rectangle 6">
            <a:extLst>
              <a:ext uri="{FF2B5EF4-FFF2-40B4-BE49-F238E27FC236}">
                <a16:creationId xmlns:a16="http://schemas.microsoft.com/office/drawing/2014/main" id="{6C0440B6-E3AC-434D-8B67-007893451777}"/>
              </a:ext>
            </a:extLst>
          </p:cNvPr>
          <p:cNvSpPr/>
          <p:nvPr/>
        </p:nvSpPr>
        <p:spPr>
          <a:xfrm>
            <a:off x="310115" y="5721184"/>
            <a:ext cx="3481209" cy="307777"/>
          </a:xfrm>
          <a:prstGeom prst="rect">
            <a:avLst/>
          </a:prstGeom>
        </p:spPr>
        <p:txBody>
          <a:bodyPr wrap="none">
            <a:spAutoFit/>
          </a:bodyPr>
          <a:lstStyle/>
          <a:p>
            <a:r>
              <a:rPr lang="en-US" sz="1400" dirty="0">
                <a:solidFill>
                  <a:srgbClr val="2D8E82"/>
                </a:solidFill>
              </a:rPr>
              <a:t>FONT:  ROBOTO &amp; RALEWAY  (GOOGLE FONTS)</a:t>
            </a:r>
          </a:p>
        </p:txBody>
      </p:sp>
    </p:spTree>
    <p:extLst>
      <p:ext uri="{BB962C8B-B14F-4D97-AF65-F5344CB8AC3E}">
        <p14:creationId xmlns:p14="http://schemas.microsoft.com/office/powerpoint/2010/main" val="269283171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8111669" y="2495550"/>
            <a:ext cx="3394531" cy="1533071"/>
          </a:xfrm>
          <a:prstGeom prst="rect">
            <a:avLst/>
          </a:prstGeom>
        </p:spPr>
        <p:txBody>
          <a:bodyPr lIns="91425" tIns="91425" rIns="91425" bIns="91425" anchor="b" anchorCtr="0">
            <a:noAutofit/>
          </a:bodyPr>
          <a:lstStyle/>
          <a:p>
            <a:pPr lvl="0" rtl="0">
              <a:spcBef>
                <a:spcPts val="0"/>
              </a:spcBef>
              <a:buNone/>
            </a:pPr>
            <a:r>
              <a:rPr lang="en" sz="3400" dirty="0"/>
              <a:t>1.</a:t>
            </a:r>
          </a:p>
          <a:p>
            <a:pPr lvl="0" rtl="0">
              <a:spcBef>
                <a:spcPts val="0"/>
              </a:spcBef>
              <a:buNone/>
            </a:pPr>
            <a:r>
              <a:rPr lang="en" sz="3400" dirty="0"/>
              <a:t>YOUR FIRST HEADLINE</a:t>
            </a:r>
          </a:p>
        </p:txBody>
      </p:sp>
      <p:sp>
        <p:nvSpPr>
          <p:cNvPr id="5" name="Shape 99"/>
          <p:cNvSpPr txBox="1">
            <a:spLocks noGrp="1"/>
          </p:cNvSpPr>
          <p:nvPr>
            <p:ph type="subTitle" idx="1"/>
          </p:nvPr>
        </p:nvSpPr>
        <p:spPr>
          <a:xfrm>
            <a:off x="7268715" y="3829257"/>
            <a:ext cx="4885185" cy="551128"/>
          </a:xfrm>
          <a:prstGeom prst="rect">
            <a:avLst/>
          </a:prstGeom>
        </p:spPr>
        <p:txBody>
          <a:bodyPr lIns="91425" tIns="91425" rIns="91425" bIns="91425" anchor="ctr" anchorCtr="0">
            <a:noAutofit/>
          </a:bodyPr>
          <a:lstStyle/>
          <a:p>
            <a:pPr lvl="0" rtl="0">
              <a:spcBef>
                <a:spcPts val="0"/>
              </a:spcBef>
              <a:buNone/>
            </a:pPr>
            <a:r>
              <a:rPr lang="en" sz="1800" dirty="0">
                <a:solidFill>
                  <a:srgbClr val="FFFF0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a:bodyPr>
          <a:lstStyle/>
          <a:p>
            <a:r>
              <a:rPr lang="en-US" b="0" dirty="0"/>
              <a:t>A fine quotation is a diamond in the hand of a man of wit and a pebble in the hand of a fool. </a:t>
            </a:r>
          </a:p>
          <a:p>
            <a:endParaRPr lang="en-US" b="0" dirty="0"/>
          </a:p>
        </p:txBody>
      </p:sp>
      <p:pic>
        <p:nvPicPr>
          <p:cNvPr id="3" name="Picture 2">
            <a:extLst>
              <a:ext uri="{FF2B5EF4-FFF2-40B4-BE49-F238E27FC236}">
                <a16:creationId xmlns:a16="http://schemas.microsoft.com/office/drawing/2014/main" id="{A4C7EA40-5E7A-4273-8D10-86107BD749FE}"/>
              </a:ext>
            </a:extLst>
          </p:cNvPr>
          <p:cNvPicPr>
            <a:picLocks noChangeAspect="1"/>
          </p:cNvPicPr>
          <p:nvPr/>
        </p:nvPicPr>
        <p:blipFill rotWithShape="1">
          <a:blip r:embed="rId2"/>
          <a:srcRect l="34337" t="14011" r="35903" b="57426"/>
          <a:stretch/>
        </p:blipFill>
        <p:spPr>
          <a:xfrm>
            <a:off x="-19050" y="1171077"/>
            <a:ext cx="876300" cy="1153024"/>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E8321900-0407-41DA-82BB-CE08AFCADF80}"/>
              </a:ext>
            </a:extLst>
          </p:cNvPr>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5314950" y="0"/>
            <a:ext cx="6877050" cy="6858000"/>
          </a:xfrm>
          <a:prstGeom prst="rect">
            <a:avLst/>
          </a:prstGeom>
        </p:spPr>
      </p:pic>
      <p:sp>
        <p:nvSpPr>
          <p:cNvPr id="4" name="Shape 129">
            <a:extLst>
              <a:ext uri="{FF2B5EF4-FFF2-40B4-BE49-F238E27FC236}">
                <a16:creationId xmlns:a16="http://schemas.microsoft.com/office/drawing/2014/main" id="{3D8B577B-227E-453E-B45F-BB67F77C62B1}"/>
              </a:ext>
            </a:extLst>
          </p:cNvPr>
          <p:cNvSpPr txBox="1">
            <a:spLocks/>
          </p:cNvSpPr>
          <p:nvPr/>
        </p:nvSpPr>
        <p:spPr>
          <a:xfrm>
            <a:off x="1000574" y="3201675"/>
            <a:ext cx="3441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000" dirty="0">
                <a:solidFill>
                  <a:schemeClr val="tx1">
                    <a:lumMod val="95000"/>
                    <a:lumOff val="5000"/>
                  </a:schemeClr>
                </a:solidFill>
              </a:rPr>
              <a:t>BIG IDEA</a:t>
            </a:r>
          </a:p>
        </p:txBody>
      </p:sp>
      <p:sp>
        <p:nvSpPr>
          <p:cNvPr id="5" name="Rectangle 4">
            <a:extLst>
              <a:ext uri="{FF2B5EF4-FFF2-40B4-BE49-F238E27FC236}">
                <a16:creationId xmlns:a16="http://schemas.microsoft.com/office/drawing/2014/main" id="{AA44AC38-A04B-47D0-8470-01C6598F03A7}"/>
              </a:ext>
            </a:extLst>
          </p:cNvPr>
          <p:cNvSpPr/>
          <p:nvPr/>
        </p:nvSpPr>
        <p:spPr>
          <a:xfrm>
            <a:off x="1000574" y="3976985"/>
            <a:ext cx="3547672" cy="861774"/>
          </a:xfrm>
          <a:prstGeom prst="rect">
            <a:avLst/>
          </a:prstGeom>
        </p:spPr>
        <p:txBody>
          <a:bodyPr wrap="square">
            <a:spAutoFit/>
          </a:bodyPr>
          <a:lstStyle/>
          <a:p>
            <a:r>
              <a:rPr lang="en-US" sz="1600" dirty="0">
                <a:solidFill>
                  <a:srgbClr val="228599"/>
                </a:solidFill>
              </a:rPr>
              <a:t>Grab the attention of your audience by using icons and impressive</a:t>
            </a:r>
          </a:p>
          <a:p>
            <a:r>
              <a:rPr lang="en-US" sz="1600" dirty="0">
                <a:solidFill>
                  <a:srgbClr val="228599"/>
                </a:solidFill>
              </a:rPr>
              <a:t>images</a:t>
            </a:r>
          </a:p>
        </p:txBody>
      </p:sp>
      <p:grpSp>
        <p:nvGrpSpPr>
          <p:cNvPr id="6" name="Shape 548">
            <a:extLst>
              <a:ext uri="{FF2B5EF4-FFF2-40B4-BE49-F238E27FC236}">
                <a16:creationId xmlns:a16="http://schemas.microsoft.com/office/drawing/2014/main" id="{A3A4553D-C6D6-4C99-BF74-2483353B2422}"/>
              </a:ext>
            </a:extLst>
          </p:cNvPr>
          <p:cNvGrpSpPr/>
          <p:nvPr/>
        </p:nvGrpSpPr>
        <p:grpSpPr>
          <a:xfrm>
            <a:off x="1795067" y="1242869"/>
            <a:ext cx="1958685" cy="1958806"/>
            <a:chOff x="6654650" y="3665275"/>
            <a:chExt cx="409100" cy="409125"/>
          </a:xfrm>
          <a:solidFill>
            <a:schemeClr val="bg1">
              <a:lumMod val="65000"/>
            </a:schemeClr>
          </a:solidFill>
        </p:grpSpPr>
        <p:sp>
          <p:nvSpPr>
            <p:cNvPr id="7" name="Shape 549">
              <a:extLst>
                <a:ext uri="{FF2B5EF4-FFF2-40B4-BE49-F238E27FC236}">
                  <a16:creationId xmlns:a16="http://schemas.microsoft.com/office/drawing/2014/main" id="{A30D7C8B-6400-4BC7-8183-5096FF73734D}"/>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550">
              <a:extLst>
                <a:ext uri="{FF2B5EF4-FFF2-40B4-BE49-F238E27FC236}">
                  <a16:creationId xmlns:a16="http://schemas.microsoft.com/office/drawing/2014/main" id="{36C93384-6016-4A03-8C15-A32A168B8311}"/>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05680724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32429C75-7F55-4550-B961-366955F6BD27}"/>
              </a:ext>
            </a:extLst>
          </p:cNvPr>
          <p:cNvSpPr>
            <a:spLocks noGrp="1"/>
          </p:cNvSpPr>
          <p:nvPr>
            <p:ph type="title"/>
          </p:nvPr>
        </p:nvSpPr>
        <p:spPr>
          <a:xfrm>
            <a:off x="19051" y="653911"/>
            <a:ext cx="5448300" cy="847999"/>
          </a:xfrm>
        </p:spPr>
        <p:txBody>
          <a:bodyPr>
            <a:noAutofit/>
          </a:bodyPr>
          <a:lstStyle/>
          <a:p>
            <a:r>
              <a:rPr lang="en-US" sz="3600" dirty="0"/>
              <a:t>YOUR TITLE GOES HERE</a:t>
            </a:r>
          </a:p>
        </p:txBody>
      </p:sp>
      <p:sp>
        <p:nvSpPr>
          <p:cNvPr id="4" name="Rectangle 3">
            <a:extLst>
              <a:ext uri="{FF2B5EF4-FFF2-40B4-BE49-F238E27FC236}">
                <a16:creationId xmlns:a16="http://schemas.microsoft.com/office/drawing/2014/main" id="{4C15DA01-0A1C-4B20-8B09-A6CC6AF918C3}"/>
              </a:ext>
            </a:extLst>
          </p:cNvPr>
          <p:cNvSpPr/>
          <p:nvPr/>
        </p:nvSpPr>
        <p:spPr>
          <a:xfrm>
            <a:off x="336933" y="1843954"/>
            <a:ext cx="4511345" cy="4524315"/>
          </a:xfrm>
          <a:prstGeom prst="rect">
            <a:avLst/>
          </a:prstGeom>
        </p:spPr>
        <p:txBody>
          <a:bodyPr wrap="square">
            <a:spAutoFit/>
          </a:bodyPr>
          <a:lstStyle/>
          <a:p>
            <a:pPr algn="just"/>
            <a:r>
              <a:rPr lang="en-US" sz="1600" b="1" dirty="0">
                <a:solidFill>
                  <a:srgbClr val="FFFF00"/>
                </a:solidFill>
              </a:rPr>
              <a:t>Chris Hadfield</a:t>
            </a:r>
            <a:r>
              <a:rPr lang="en-US" sz="1600" dirty="0">
                <a:solidFill>
                  <a:schemeClr val="bg1"/>
                </a:solidFill>
              </a:rPr>
              <a:t>	</a:t>
            </a:r>
          </a:p>
          <a:p>
            <a:pPr algn="just"/>
            <a:endParaRPr lang="en-US" sz="1600" dirty="0">
              <a:solidFill>
                <a:schemeClr val="bg1"/>
              </a:solidFill>
            </a:endParaRPr>
          </a:p>
          <a:p>
            <a:pPr algn="just"/>
            <a:r>
              <a:rPr lang="en-US" sz="16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a:p>
            <a:pPr algn="just"/>
            <a:endParaRPr lang="en-US" sz="1600" dirty="0">
              <a:solidFill>
                <a:schemeClr val="bg1"/>
              </a:solidFill>
            </a:endParaRPr>
          </a:p>
          <a:p>
            <a:pPr algn="just"/>
            <a:r>
              <a:rPr lang="en-US" sz="16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a:p>
            <a:pPr algn="just"/>
            <a:endParaRPr lang="en-US" sz="1600" dirty="0">
              <a:solidFill>
                <a:schemeClr val="bg1"/>
              </a:solidFill>
            </a:endParaRPr>
          </a:p>
        </p:txBody>
      </p:sp>
    </p:spTree>
    <p:extLst>
      <p:ext uri="{BB962C8B-B14F-4D97-AF65-F5344CB8AC3E}">
        <p14:creationId xmlns:p14="http://schemas.microsoft.com/office/powerpoint/2010/main" val="387870019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0" y="0"/>
            <a:ext cx="6991350" cy="1464910"/>
          </a:xfrm>
          <a:prstGeom prst="rect">
            <a:avLst/>
          </a:prstGeom>
        </p:spPr>
        <p:txBody>
          <a:bodyPr lIns="91425" tIns="91425" rIns="91425" bIns="91425" anchor="b" anchorCtr="0">
            <a:noAutofit/>
          </a:bodyPr>
          <a:lstStyle/>
          <a:p>
            <a:pPr lvl="0">
              <a:spcBef>
                <a:spcPts val="0"/>
              </a:spcBef>
              <a:buNone/>
            </a:pPr>
            <a:r>
              <a:rPr lang="en" sz="3600" dirty="0"/>
              <a:t>YOU CAN ALSO SPLIT YOUR CONTENT</a:t>
            </a:r>
          </a:p>
        </p:txBody>
      </p:sp>
      <p:sp>
        <p:nvSpPr>
          <p:cNvPr id="10" name="Rectangle 9">
            <a:extLst>
              <a:ext uri="{FF2B5EF4-FFF2-40B4-BE49-F238E27FC236}">
                <a16:creationId xmlns:a16="http://schemas.microsoft.com/office/drawing/2014/main" id="{5E28E566-3E70-4F93-8CF8-5E466D650FF7}"/>
              </a:ext>
            </a:extLst>
          </p:cNvPr>
          <p:cNvSpPr/>
          <p:nvPr/>
        </p:nvSpPr>
        <p:spPr>
          <a:xfrm>
            <a:off x="3705225" y="2535320"/>
            <a:ext cx="3019425" cy="3046988"/>
          </a:xfrm>
          <a:prstGeom prst="rect">
            <a:avLst/>
          </a:prstGeom>
        </p:spPr>
        <p:txBody>
          <a:bodyPr wrap="square">
            <a:spAutoFit/>
          </a:bodyPr>
          <a:lstStyle/>
          <a:p>
            <a:pPr algn="just"/>
            <a:r>
              <a:rPr lang="en-US" sz="1600" b="1" dirty="0">
                <a:solidFill>
                  <a:srgbClr val="FFFF00"/>
                </a:solidFill>
              </a:rPr>
              <a:t>Erin Cummings</a:t>
            </a:r>
          </a:p>
          <a:p>
            <a:pPr algn="just"/>
            <a:endParaRPr lang="en-US" sz="1600" b="1" dirty="0"/>
          </a:p>
          <a:p>
            <a:pPr algn="just"/>
            <a:r>
              <a:rPr lang="en-US" sz="16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r>
              <a:rPr lang="en-US" sz="1600" dirty="0"/>
              <a:t>. </a:t>
            </a:r>
            <a:br>
              <a:rPr lang="en-US" sz="1600" dirty="0"/>
            </a:br>
            <a:endParaRPr lang="en-US" sz="1600" dirty="0"/>
          </a:p>
        </p:txBody>
      </p:sp>
      <p:sp>
        <p:nvSpPr>
          <p:cNvPr id="5" name="Rectangle 4">
            <a:extLst>
              <a:ext uri="{FF2B5EF4-FFF2-40B4-BE49-F238E27FC236}">
                <a16:creationId xmlns:a16="http://schemas.microsoft.com/office/drawing/2014/main" id="{F39DFCB9-271B-49EC-AD64-1881F6B56899}"/>
              </a:ext>
            </a:extLst>
          </p:cNvPr>
          <p:cNvSpPr/>
          <p:nvPr/>
        </p:nvSpPr>
        <p:spPr>
          <a:xfrm>
            <a:off x="336933" y="2535320"/>
            <a:ext cx="2939667" cy="3046988"/>
          </a:xfrm>
          <a:prstGeom prst="rect">
            <a:avLst/>
          </a:prstGeom>
        </p:spPr>
        <p:txBody>
          <a:bodyPr wrap="square">
            <a:spAutoFit/>
          </a:bodyPr>
          <a:lstStyle/>
          <a:p>
            <a:pPr algn="just"/>
            <a:r>
              <a:rPr lang="en-US" sz="1600" b="1" dirty="0">
                <a:solidFill>
                  <a:srgbClr val="FFFF00"/>
                </a:solidFill>
              </a:rPr>
              <a:t>Chris Hadfield</a:t>
            </a:r>
            <a:r>
              <a:rPr lang="en-US" sz="1600" dirty="0">
                <a:solidFill>
                  <a:schemeClr val="bg1"/>
                </a:solidFill>
              </a:rPr>
              <a:t>	</a:t>
            </a:r>
          </a:p>
          <a:p>
            <a:pPr algn="just"/>
            <a:endParaRPr lang="en-US" sz="1600" dirty="0">
              <a:solidFill>
                <a:schemeClr val="bg1"/>
              </a:solidFill>
            </a:endParaRPr>
          </a:p>
          <a:p>
            <a:pPr algn="just"/>
            <a:r>
              <a:rPr lang="en-US" sz="16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89584" y="1299148"/>
            <a:ext cx="6812833" cy="771892"/>
          </a:xfrm>
          <a:prstGeom prst="rect">
            <a:avLst/>
          </a:prstGeom>
        </p:spPr>
        <p:txBody>
          <a:bodyPr lIns="91425" tIns="91425" rIns="91425" bIns="91425" anchor="b" anchorCtr="0">
            <a:noAutofit/>
          </a:bodyPr>
          <a:lstStyle/>
          <a:p>
            <a:pPr lvl="0">
              <a:spcBef>
                <a:spcPts val="0"/>
              </a:spcBef>
              <a:buNone/>
            </a:pPr>
            <a:r>
              <a:rPr lang="en" sz="3600" dirty="0"/>
              <a:t>IN TWO OR 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933867" y="3136153"/>
            <a:ext cx="2431718" cy="2308324"/>
          </a:xfrm>
          <a:prstGeom prst="rect">
            <a:avLst/>
          </a:prstGeom>
          <a:ln>
            <a:noFill/>
          </a:ln>
        </p:spPr>
        <p:txBody>
          <a:bodyPr wrap="square">
            <a:spAutoFit/>
          </a:bodyPr>
          <a:lstStyle/>
          <a:p>
            <a:pPr algn="just"/>
            <a:r>
              <a:rPr lang="en-US" sz="1600" b="1" dirty="0">
                <a:solidFill>
                  <a:srgbClr val="FFFF00"/>
                </a:solidFill>
              </a:rPr>
              <a:t>Helen Keller </a:t>
            </a:r>
          </a:p>
          <a:p>
            <a:pPr algn="just"/>
            <a:r>
              <a:rPr lang="en-US" sz="1600" dirty="0">
                <a:solidFill>
                  <a:schemeClr val="bg1"/>
                </a:solidFill>
              </a:rPr>
              <a:t>	</a:t>
            </a:r>
          </a:p>
          <a:p>
            <a:pPr algn="just"/>
            <a:r>
              <a:rPr lang="en-US" sz="1600" dirty="0">
                <a:solidFill>
                  <a:schemeClr val="bg1"/>
                </a:solidFill>
              </a:rPr>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625285" y="3136153"/>
            <a:ext cx="2615730" cy="2308324"/>
          </a:xfrm>
          <a:prstGeom prst="rect">
            <a:avLst/>
          </a:prstGeom>
          <a:ln>
            <a:noFill/>
          </a:ln>
        </p:spPr>
        <p:txBody>
          <a:bodyPr wrap="square">
            <a:spAutoFit/>
          </a:bodyPr>
          <a:lstStyle/>
          <a:p>
            <a:pPr algn="just"/>
            <a:r>
              <a:rPr lang="en-US" sz="1600" b="1" dirty="0">
                <a:solidFill>
                  <a:srgbClr val="FFFF00"/>
                </a:solidFill>
              </a:rPr>
              <a:t>Mario Andretti</a:t>
            </a:r>
          </a:p>
          <a:p>
            <a:pPr algn="just"/>
            <a:r>
              <a:rPr lang="en-US" sz="1600" dirty="0">
                <a:solidFill>
                  <a:schemeClr val="bg1"/>
                </a:solidFill>
              </a:rPr>
              <a:t>	</a:t>
            </a:r>
          </a:p>
          <a:p>
            <a:pPr algn="just"/>
            <a:r>
              <a:rPr lang="en-US" sz="1600" dirty="0">
                <a:solidFill>
                  <a:schemeClr val="bg1"/>
                </a:solidFill>
              </a:rPr>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512940" y="3136153"/>
            <a:ext cx="2755010" cy="2308324"/>
          </a:xfrm>
          <a:prstGeom prst="rect">
            <a:avLst/>
          </a:prstGeom>
          <a:ln>
            <a:noFill/>
          </a:ln>
        </p:spPr>
        <p:txBody>
          <a:bodyPr wrap="square">
            <a:spAutoFit/>
          </a:bodyPr>
          <a:lstStyle/>
          <a:p>
            <a:pPr algn="just"/>
            <a:r>
              <a:rPr lang="en-US" sz="1600" b="1" dirty="0">
                <a:solidFill>
                  <a:srgbClr val="FFFF00"/>
                </a:solidFill>
              </a:rPr>
              <a:t>Dwight D. Eisenhower</a:t>
            </a:r>
          </a:p>
          <a:p>
            <a:pPr algn="just"/>
            <a:endParaRPr lang="en-US" sz="1600" b="1" dirty="0">
              <a:solidFill>
                <a:schemeClr val="bg1"/>
              </a:solidFill>
            </a:endParaRPr>
          </a:p>
          <a:p>
            <a:pPr algn="just"/>
            <a:r>
              <a:rPr lang="en-US" sz="1600" dirty="0">
                <a:solidFill>
                  <a:schemeClr val="bg1"/>
                </a:solidFill>
              </a:rPr>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5DAD57D6-63F6-4BA2-966F-46A2A181CEE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 y="0"/>
            <a:ext cx="12182847" cy="6858000"/>
          </a:xfrm>
          <a:prstGeom prst="rect">
            <a:avLst/>
          </a:prstGeom>
        </p:spPr>
      </p:pic>
      <p:sp>
        <p:nvSpPr>
          <p:cNvPr id="5" name="Rectangle 4">
            <a:extLst>
              <a:ext uri="{FF2B5EF4-FFF2-40B4-BE49-F238E27FC236}">
                <a16:creationId xmlns:a16="http://schemas.microsoft.com/office/drawing/2014/main" id="{FC56A91E-E666-4F60-A3CF-E8686AF04740}"/>
              </a:ext>
            </a:extLst>
          </p:cNvPr>
          <p:cNvSpPr/>
          <p:nvPr/>
        </p:nvSpPr>
        <p:spPr>
          <a:xfrm>
            <a:off x="7867650" y="2705100"/>
            <a:ext cx="4324350" cy="1543050"/>
          </a:xfrm>
          <a:prstGeom prst="rect">
            <a:avLst/>
          </a:prstGeom>
          <a:solidFill>
            <a:srgbClr val="66C28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445FF8AD-CA04-4077-841D-F74488199AA3}"/>
              </a:ext>
            </a:extLst>
          </p:cNvPr>
          <p:cNvSpPr txBox="1">
            <a:spLocks/>
          </p:cNvSpPr>
          <p:nvPr/>
        </p:nvSpPr>
        <p:spPr>
          <a:xfrm>
            <a:off x="7886700" y="2894217"/>
            <a:ext cx="4508117" cy="1353933"/>
          </a:xfrm>
          <a:prstGeom prst="rect">
            <a:avLst/>
          </a:prstGeom>
        </p:spPr>
        <p:txBody>
          <a:bodyPr>
            <a:normAutofit fontScale="9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300" dirty="0">
                <a:solidFill>
                  <a:schemeClr val="bg1"/>
                </a:solidFill>
              </a:rPr>
              <a:t>BIG </a:t>
            </a:r>
            <a:r>
              <a:rPr lang="en-US" sz="3300" dirty="0">
                <a:solidFill>
                  <a:srgbClr val="FFFF00"/>
                </a:solidFill>
              </a:rPr>
              <a:t>PICTURE </a:t>
            </a:r>
            <a:r>
              <a:rPr lang="en-US" sz="3300" dirty="0">
                <a:solidFill>
                  <a:schemeClr val="bg1"/>
                </a:solidFill>
              </a:rPr>
              <a:t>CREATES BIG </a:t>
            </a:r>
            <a:r>
              <a:rPr lang="en-US" sz="3300" dirty="0">
                <a:solidFill>
                  <a:srgbClr val="FFFF00"/>
                </a:solidFill>
              </a:rPr>
              <a:t>IMPACT</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40520849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87CCA57C-E26E-4278-81BC-ED9CF1704030}"/>
              </a:ext>
            </a:extLst>
          </p:cNvPr>
          <p:cNvSpPr txBox="1">
            <a:spLocks/>
          </p:cNvSpPr>
          <p:nvPr/>
        </p:nvSpPr>
        <p:spPr>
          <a:xfrm>
            <a:off x="576687" y="208613"/>
            <a:ext cx="11038627"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&amp; TABLES TO EXPLAIN YOUR IDEAS</a:t>
            </a:r>
          </a:p>
        </p:txBody>
      </p:sp>
      <p:graphicFrame>
        <p:nvGraphicFramePr>
          <p:cNvPr id="6" name="Chart 5">
            <a:extLst>
              <a:ext uri="{FF2B5EF4-FFF2-40B4-BE49-F238E27FC236}">
                <a16:creationId xmlns:a16="http://schemas.microsoft.com/office/drawing/2014/main" id="{3625D3C9-53BF-4621-92A9-A8E7F1DE44CF}"/>
              </a:ext>
            </a:extLst>
          </p:cNvPr>
          <p:cNvGraphicFramePr/>
          <p:nvPr>
            <p:extLst>
              <p:ext uri="{D42A27DB-BD31-4B8C-83A1-F6EECF244321}">
                <p14:modId xmlns:p14="http://schemas.microsoft.com/office/powerpoint/2010/main" val="1819271421"/>
              </p:ext>
            </p:extLst>
          </p:nvPr>
        </p:nvGraphicFramePr>
        <p:xfrm>
          <a:off x="222250" y="1457638"/>
          <a:ext cx="5873750" cy="448114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7" name="Table 6">
            <a:extLst>
              <a:ext uri="{FF2B5EF4-FFF2-40B4-BE49-F238E27FC236}">
                <a16:creationId xmlns:a16="http://schemas.microsoft.com/office/drawing/2014/main" id="{AEB85D53-4697-4FDF-8FCB-6C08540F736A}"/>
              </a:ext>
            </a:extLst>
          </p:cNvPr>
          <p:cNvGraphicFramePr>
            <a:graphicFrameLocks noGrp="1"/>
          </p:cNvGraphicFramePr>
          <p:nvPr>
            <p:extLst>
              <p:ext uri="{D42A27DB-BD31-4B8C-83A1-F6EECF244321}">
                <p14:modId xmlns:p14="http://schemas.microsoft.com/office/powerpoint/2010/main" val="1171773224"/>
              </p:ext>
            </p:extLst>
          </p:nvPr>
        </p:nvGraphicFramePr>
        <p:xfrm>
          <a:off x="6528964" y="1457638"/>
          <a:ext cx="5276850" cy="4344195"/>
        </p:xfrm>
        <a:graphic>
          <a:graphicData uri="http://schemas.openxmlformats.org/drawingml/2006/table">
            <a:tbl>
              <a:tblPr firstRow="1" bandRow="1">
                <a:tableStyleId>{5C22544A-7EE6-4342-B048-85BDC9FD1C3A}</a:tableStyleId>
              </a:tblPr>
              <a:tblGrid>
                <a:gridCol w="1758950">
                  <a:extLst>
                    <a:ext uri="{9D8B030D-6E8A-4147-A177-3AD203B41FA5}">
                      <a16:colId xmlns:a16="http://schemas.microsoft.com/office/drawing/2014/main" val="1067720321"/>
                    </a:ext>
                  </a:extLst>
                </a:gridCol>
                <a:gridCol w="1758950">
                  <a:extLst>
                    <a:ext uri="{9D8B030D-6E8A-4147-A177-3AD203B41FA5}">
                      <a16:colId xmlns:a16="http://schemas.microsoft.com/office/drawing/2014/main" val="3302848459"/>
                    </a:ext>
                  </a:extLst>
                </a:gridCol>
                <a:gridCol w="1758950">
                  <a:extLst>
                    <a:ext uri="{9D8B030D-6E8A-4147-A177-3AD203B41FA5}">
                      <a16:colId xmlns:a16="http://schemas.microsoft.com/office/drawing/2014/main" val="2095777540"/>
                    </a:ext>
                  </a:extLst>
                </a:gridCol>
              </a:tblGrid>
              <a:tr h="423334">
                <a:tc>
                  <a:txBody>
                    <a:bodyPr/>
                    <a:lstStyle/>
                    <a:p>
                      <a:pPr algn="ctr"/>
                      <a:r>
                        <a:rPr lang="en-US" sz="2000" dirty="0"/>
                        <a:t>DATA</a:t>
                      </a:r>
                    </a:p>
                  </a:txBody>
                  <a:tcPr>
                    <a:solidFill>
                      <a:srgbClr val="66C289"/>
                    </a:solidFill>
                  </a:tcPr>
                </a:tc>
                <a:tc>
                  <a:txBody>
                    <a:bodyPr/>
                    <a:lstStyle/>
                    <a:p>
                      <a:pPr algn="ctr"/>
                      <a:r>
                        <a:rPr lang="en-US" sz="2000" dirty="0"/>
                        <a:t>DATA</a:t>
                      </a:r>
                    </a:p>
                  </a:txBody>
                  <a:tcPr>
                    <a:solidFill>
                      <a:srgbClr val="66C289"/>
                    </a:solidFill>
                  </a:tcPr>
                </a:tc>
                <a:tc>
                  <a:txBody>
                    <a:bodyPr/>
                    <a:lstStyle/>
                    <a:p>
                      <a:pPr algn="ctr"/>
                      <a:r>
                        <a:rPr lang="en-US" sz="2000" dirty="0"/>
                        <a:t>MORE DATA</a:t>
                      </a:r>
                    </a:p>
                  </a:txBody>
                  <a:tcPr>
                    <a:solidFill>
                      <a:srgbClr val="66C289"/>
                    </a:solidFill>
                  </a:tcPr>
                </a:tc>
                <a:extLst>
                  <a:ext uri="{0D108BD9-81ED-4DB2-BD59-A6C34878D82A}">
                    <a16:rowId xmlns:a16="http://schemas.microsoft.com/office/drawing/2014/main" val="3573385001"/>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19661469"/>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32150618"/>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291741511"/>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589197685"/>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004654184"/>
                  </a:ext>
                </a:extLst>
              </a:tr>
              <a:tr h="560123">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4186180875"/>
                  </a:ext>
                </a:extLst>
              </a:tr>
              <a:tr h="560123">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3240284247"/>
                  </a:ext>
                </a:extLst>
              </a:tr>
            </a:tbl>
          </a:graphicData>
        </a:graphic>
      </p:graphicFrame>
    </p:spTree>
    <p:extLst>
      <p:ext uri="{BB962C8B-B14F-4D97-AF65-F5344CB8AC3E}">
        <p14:creationId xmlns:p14="http://schemas.microsoft.com/office/powerpoint/2010/main" val="2901291875"/>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953056" y="175986"/>
            <a:ext cx="2605666"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sp>
        <p:nvSpPr>
          <p:cNvPr id="3" name="Shape 249"/>
          <p:cNvSpPr/>
          <p:nvPr/>
        </p:nvSpPr>
        <p:spPr>
          <a:xfrm>
            <a:off x="665025" y="1336096"/>
            <a:ext cx="11181729" cy="532721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2444486" y="2325255"/>
            <a:ext cx="887166" cy="268297"/>
          </a:xfrm>
          <a:prstGeom prst="wedgeRectCallout">
            <a:avLst>
              <a:gd name="adj1" fmla="val -21428"/>
              <a:gd name="adj2" fmla="val 84287"/>
            </a:avLst>
          </a:prstGeom>
          <a:solidFill>
            <a:srgbClr val="FFFF00"/>
          </a:solidFill>
          <a:ln>
            <a:noFill/>
          </a:ln>
        </p:spPr>
        <p:txBody>
          <a:bodyPr lIns="91425" tIns="91425" rIns="91425" bIns="91425" anchor="ctr" anchorCtr="0">
            <a:noAutofit/>
          </a:bodyPr>
          <a:lstStyle/>
          <a:p>
            <a:pPr lvl="0">
              <a:spcBef>
                <a:spcPts val="0"/>
              </a:spcBef>
              <a:buNone/>
            </a:pPr>
            <a:r>
              <a:rPr lang="en" sz="1100" dirty="0">
                <a:solidFill>
                  <a:srgbClr val="2D8E82"/>
                </a:solidFill>
                <a:latin typeface="Dosis"/>
                <a:ea typeface="Dosis"/>
                <a:cs typeface="Dosis"/>
                <a:sym typeface="Dosis"/>
              </a:rPr>
              <a:t>OUR OFFICE</a:t>
            </a:r>
          </a:p>
        </p:txBody>
      </p:sp>
      <p:sp>
        <p:nvSpPr>
          <p:cNvPr id="5" name="Shape 253"/>
          <p:cNvSpPr/>
          <p:nvPr/>
        </p:nvSpPr>
        <p:spPr>
          <a:xfrm rot="8100000">
            <a:off x="2259245" y="2772715"/>
            <a:ext cx="153458" cy="153458"/>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
        <p:nvSpPr>
          <p:cNvPr id="6" name="Shape 254"/>
          <p:cNvSpPr/>
          <p:nvPr/>
        </p:nvSpPr>
        <p:spPr>
          <a:xfrm rot="8100000">
            <a:off x="3264850" y="4207701"/>
            <a:ext cx="153458" cy="153458"/>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
        <p:nvSpPr>
          <p:cNvPr id="9" name="Shape 257"/>
          <p:cNvSpPr/>
          <p:nvPr/>
        </p:nvSpPr>
        <p:spPr>
          <a:xfrm rot="8100000">
            <a:off x="6287673" y="3657751"/>
            <a:ext cx="153458" cy="153458"/>
          </a:xfrm>
          <a:prstGeom prst="teardrop">
            <a:avLst>
              <a:gd name="adj" fmla="val 100000"/>
            </a:avLst>
          </a:prstGeom>
          <a:solidFill>
            <a:srgbClr val="FFFF00"/>
          </a:solidFill>
          <a:ln>
            <a:noFill/>
          </a:ln>
        </p:spPr>
        <p:txBody>
          <a:bodyPr lIns="91425" tIns="91425" rIns="91425" bIns="91425" anchor="ctr" anchorCtr="0">
            <a:noAutofit/>
          </a:bodyPr>
          <a:lstStyle/>
          <a:p>
            <a:pPr lvl="0">
              <a:spcBef>
                <a:spcPts val="0"/>
              </a:spcBef>
              <a:buNone/>
            </a:pPr>
            <a:endParaRPr>
              <a:solidFill>
                <a:srgbClr val="FFFF00"/>
              </a:solidFill>
            </a:endParaRPr>
          </a:p>
        </p:txBody>
      </p:sp>
    </p:spTree>
    <p:extLst>
      <p:ext uri="{BB962C8B-B14F-4D97-AF65-F5344CB8AC3E}">
        <p14:creationId xmlns:p14="http://schemas.microsoft.com/office/powerpoint/2010/main" val="2223118014"/>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82">
            <a:extLst>
              <a:ext uri="{FF2B5EF4-FFF2-40B4-BE49-F238E27FC236}">
                <a16:creationId xmlns:a16="http://schemas.microsoft.com/office/drawing/2014/main" id="{B28FE1E5-9411-4881-8893-758F7B9EC72C}"/>
              </a:ext>
            </a:extLst>
          </p:cNvPr>
          <p:cNvSpPr txBox="1">
            <a:spLocks/>
          </p:cNvSpPr>
          <p:nvPr/>
        </p:nvSpPr>
        <p:spPr>
          <a:xfrm>
            <a:off x="606752" y="140845"/>
            <a:ext cx="5889298" cy="71540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OUR PROCESS IS </a:t>
            </a:r>
            <a:r>
              <a:rPr lang="en-US" sz="3600" dirty="0"/>
              <a:t>SIMPLE</a:t>
            </a:r>
            <a:endParaRPr lang="en" sz="3600" dirty="0"/>
          </a:p>
        </p:txBody>
      </p:sp>
      <p:graphicFrame>
        <p:nvGraphicFramePr>
          <p:cNvPr id="4" name="Diagram 3">
            <a:extLst>
              <a:ext uri="{FF2B5EF4-FFF2-40B4-BE49-F238E27FC236}">
                <a16:creationId xmlns:a16="http://schemas.microsoft.com/office/drawing/2014/main" id="{11BDCEFE-AE67-4D21-AE14-5122B9216337}"/>
              </a:ext>
            </a:extLst>
          </p:cNvPr>
          <p:cNvGraphicFramePr/>
          <p:nvPr>
            <p:extLst>
              <p:ext uri="{D42A27DB-BD31-4B8C-83A1-F6EECF244321}">
                <p14:modId xmlns:p14="http://schemas.microsoft.com/office/powerpoint/2010/main" val="1686976932"/>
              </p:ext>
            </p:extLst>
          </p:nvPr>
        </p:nvGraphicFramePr>
        <p:xfrm>
          <a:off x="1727200" y="856247"/>
          <a:ext cx="8674100" cy="5814484"/>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Tree>
    <p:extLst>
      <p:ext uri="{BB962C8B-B14F-4D97-AF65-F5344CB8AC3E}">
        <p14:creationId xmlns:p14="http://schemas.microsoft.com/office/powerpoint/2010/main" val="2190874463"/>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181669BD-593B-4192-B048-A053F72FEBCB}"/>
              </a:ext>
            </a:extLst>
          </p:cNvPr>
          <p:cNvSpPr txBox="1">
            <a:spLocks/>
          </p:cNvSpPr>
          <p:nvPr/>
        </p:nvSpPr>
        <p:spPr>
          <a:xfrm>
            <a:off x="1177386" y="235183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28599"/>
                </a:solidFill>
                <a:latin typeface="+mj-lt"/>
                <a:ea typeface="Muli"/>
                <a:cs typeface="Muli"/>
                <a:sym typeface="Muli"/>
              </a:rPr>
              <a:t>	WEBSITE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r>
              <a:rPr lang="en-US" sz="2000" dirty="0">
                <a:ea typeface="Muli"/>
                <a:cs typeface="Muli"/>
                <a:sym typeface="Muli"/>
              </a:rPr>
              <a:t>.</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15">
            <a:extLst>
              <a:ext uri="{FF2B5EF4-FFF2-40B4-BE49-F238E27FC236}">
                <a16:creationId xmlns:a16="http://schemas.microsoft.com/office/drawing/2014/main" id="{946CB412-624B-4885-B63F-2130F9CF308C}"/>
              </a:ext>
            </a:extLst>
          </p:cNvPr>
          <p:cNvSpPr/>
          <p:nvPr/>
        </p:nvSpPr>
        <p:spPr>
          <a:xfrm>
            <a:off x="5917026" y="1669464"/>
            <a:ext cx="5348539" cy="4163898"/>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7">
            <a:extLst>
              <a:ext uri="{FF2B5EF4-FFF2-40B4-BE49-F238E27FC236}">
                <a16:creationId xmlns:a16="http://schemas.microsoft.com/office/drawing/2014/main" id="{2DD3EBFC-7A5D-42FD-8F6B-07D35D1BF7F8}"/>
              </a:ext>
            </a:extLst>
          </p:cNvPr>
          <p:cNvSpPr/>
          <p:nvPr/>
        </p:nvSpPr>
        <p:spPr>
          <a:xfrm>
            <a:off x="6130264" y="1901825"/>
            <a:ext cx="4908425" cy="311422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93379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4">
            <a:extLst>
              <a:ext uri="{FF2B5EF4-FFF2-40B4-BE49-F238E27FC236}">
                <a16:creationId xmlns:a16="http://schemas.microsoft.com/office/drawing/2014/main" id="{C2B1845F-7D73-4E71-A95F-6657F729ACE0}"/>
              </a:ext>
            </a:extLst>
          </p:cNvPr>
          <p:cNvSpPr/>
          <p:nvPr/>
        </p:nvSpPr>
        <p:spPr>
          <a:xfrm>
            <a:off x="7294871" y="462414"/>
            <a:ext cx="2956846" cy="59331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4" name="Shape 396">
            <a:extLst>
              <a:ext uri="{FF2B5EF4-FFF2-40B4-BE49-F238E27FC236}">
                <a16:creationId xmlns:a16="http://schemas.microsoft.com/office/drawing/2014/main" id="{38ED9707-8399-4863-B3B5-83D3DDC0EAF2}"/>
              </a:ext>
            </a:extLst>
          </p:cNvPr>
          <p:cNvSpPr/>
          <p:nvPr/>
        </p:nvSpPr>
        <p:spPr>
          <a:xfrm>
            <a:off x="7422699" y="978946"/>
            <a:ext cx="2701190" cy="4782119"/>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a:spcBef>
                <a:spcPts val="0"/>
              </a:spcBef>
              <a:buNone/>
            </a:pPr>
            <a:r>
              <a:rPr lang="en" sz="1000">
                <a:solidFill>
                  <a:srgbClr val="FFFFFF"/>
                </a:solidFill>
                <a:latin typeface="Muli"/>
                <a:ea typeface="Muli"/>
                <a:cs typeface="Muli"/>
                <a:sym typeface="Muli"/>
              </a:rPr>
              <a:t>Place your screenshot here</a:t>
            </a:r>
          </a:p>
        </p:txBody>
      </p:sp>
      <p:sp>
        <p:nvSpPr>
          <p:cNvPr id="5" name="Shape 395">
            <a:extLst>
              <a:ext uri="{FF2B5EF4-FFF2-40B4-BE49-F238E27FC236}">
                <a16:creationId xmlns:a16="http://schemas.microsoft.com/office/drawing/2014/main" id="{38884327-F91F-4939-9949-33405C3BC4E7}"/>
              </a:ext>
            </a:extLst>
          </p:cNvPr>
          <p:cNvSpPr txBox="1">
            <a:spLocks/>
          </p:cNvSpPr>
          <p:nvPr/>
        </p:nvSpPr>
        <p:spPr>
          <a:xfrm>
            <a:off x="1577436" y="2218294"/>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28599"/>
                </a:solidFill>
                <a:latin typeface="+mj-lt"/>
                <a:ea typeface="Muli"/>
                <a:cs typeface="Muli"/>
                <a:sym typeface="Muli"/>
              </a:rPr>
              <a:t>	ANDROID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solidFill>
                <a:srgbClr val="FFFFFF"/>
              </a:solidFill>
              <a:ea typeface="Muli"/>
              <a:cs typeface="Muli"/>
              <a:sym typeface="Muli"/>
            </a:endParaRPr>
          </a:p>
          <a:p>
            <a:pPr>
              <a:spcBef>
                <a:spcPts val="0"/>
              </a:spcBef>
              <a:buFont typeface="Arial" panose="020B0604020202020204" pitchFamily="34" charset="0"/>
              <a:buNone/>
            </a:pPr>
            <a:endParaRPr lang="en-US" sz="2000" dirty="0">
              <a:solidFill>
                <a:srgbClr val="FFFFFF"/>
              </a:solidFill>
              <a:ea typeface="Muli"/>
              <a:cs typeface="Muli"/>
              <a:sym typeface="Muli"/>
            </a:endParaRPr>
          </a:p>
        </p:txBody>
      </p:sp>
    </p:spTree>
    <p:extLst>
      <p:ext uri="{BB962C8B-B14F-4D97-AF65-F5344CB8AC3E}">
        <p14:creationId xmlns:p14="http://schemas.microsoft.com/office/powerpoint/2010/main" val="1506864638"/>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C5DEDBC4-4A7D-41CE-818A-C16FAFAD67B6}"/>
              </a:ext>
            </a:extLst>
          </p:cNvPr>
          <p:cNvSpPr txBox="1">
            <a:spLocks/>
          </p:cNvSpPr>
          <p:nvPr/>
        </p:nvSpPr>
        <p:spPr>
          <a:xfrm>
            <a:off x="1901286" y="2249583"/>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28599"/>
                </a:solidFill>
                <a:latin typeface="+mj-lt"/>
                <a:ea typeface="Muli"/>
                <a:cs typeface="Muli"/>
                <a:sym typeface="Muli"/>
              </a:rPr>
              <a:t>	iPhone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1">
            <a:extLst>
              <a:ext uri="{FF2B5EF4-FFF2-40B4-BE49-F238E27FC236}">
                <a16:creationId xmlns:a16="http://schemas.microsoft.com/office/drawing/2014/main" id="{6D0DFC62-7C8C-4644-97FF-ACF93A11613C}"/>
              </a:ext>
            </a:extLst>
          </p:cNvPr>
          <p:cNvSpPr/>
          <p:nvPr/>
        </p:nvSpPr>
        <p:spPr>
          <a:xfrm>
            <a:off x="7565805" y="484563"/>
            <a:ext cx="2755643" cy="5799051"/>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03">
            <a:extLst>
              <a:ext uri="{FF2B5EF4-FFF2-40B4-BE49-F238E27FC236}">
                <a16:creationId xmlns:a16="http://schemas.microsoft.com/office/drawing/2014/main" id="{41373FE7-310F-4246-984D-211AE1FE13D1}"/>
              </a:ext>
            </a:extLst>
          </p:cNvPr>
          <p:cNvSpPr/>
          <p:nvPr/>
        </p:nvSpPr>
        <p:spPr>
          <a:xfrm>
            <a:off x="7766621" y="1310647"/>
            <a:ext cx="2354010" cy="4146881"/>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dirty="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1148754678"/>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7476632A-CB1D-401A-A7C7-44BCE85EC3CB}"/>
              </a:ext>
            </a:extLst>
          </p:cNvPr>
          <p:cNvSpPr txBox="1">
            <a:spLocks/>
          </p:cNvSpPr>
          <p:nvPr/>
        </p:nvSpPr>
        <p:spPr>
          <a:xfrm>
            <a:off x="1615536" y="2398397"/>
            <a:ext cx="4101900" cy="2421407"/>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2400" dirty="0">
                <a:solidFill>
                  <a:srgbClr val="228599"/>
                </a:solidFill>
                <a:latin typeface="+mj-lt"/>
                <a:ea typeface="Muli"/>
                <a:cs typeface="Muli"/>
                <a:sym typeface="Muli"/>
              </a:rPr>
              <a:t>	TABLET PROJECT</a:t>
            </a:r>
          </a:p>
          <a:p>
            <a:pPr>
              <a:spcBef>
                <a:spcPts val="0"/>
              </a:spcBef>
              <a:buFont typeface="Arial" panose="020B0604020202020204" pitchFamily="34" charset="0"/>
              <a:buNone/>
            </a:pPr>
            <a:endParaRPr lang="en-US" sz="2000" b="1" dirty="0">
              <a:latin typeface="Muli"/>
              <a:ea typeface="Muli"/>
              <a:cs typeface="Muli"/>
              <a:sym typeface="Muli"/>
            </a:endParaRPr>
          </a:p>
          <a:p>
            <a:pPr algn="just">
              <a:spcBef>
                <a:spcPts val="0"/>
              </a:spcBef>
              <a:buNone/>
            </a:pPr>
            <a:r>
              <a:rPr lang="en-US" sz="2000" dirty="0">
                <a:latin typeface="Muli"/>
                <a:ea typeface="Muli"/>
                <a:cs typeface="Muli"/>
                <a:sym typeface="Muli"/>
              </a:rPr>
              <a:t>	</a:t>
            </a:r>
            <a:r>
              <a:rPr lang="en-US" sz="1600" dirty="0">
                <a:ea typeface="Muli"/>
                <a:cs typeface="Muli"/>
                <a:sym typeface="Muli"/>
              </a:rPr>
              <a:t>Here you can showcase and explain your app, website or software. Here you can showcase and explain your app, website or software. Here you can showcase and explain your app, website or software.</a:t>
            </a:r>
          </a:p>
          <a:p>
            <a:pPr>
              <a:spcBef>
                <a:spcPts val="0"/>
              </a:spcBef>
              <a:buNone/>
            </a:pPr>
            <a:endParaRPr lang="en-US" sz="2000" dirty="0">
              <a:ea typeface="Muli"/>
              <a:cs typeface="Muli"/>
              <a:sym typeface="Muli"/>
            </a:endParaRPr>
          </a:p>
          <a:p>
            <a:pPr>
              <a:spcBef>
                <a:spcPts val="0"/>
              </a:spcBef>
              <a:buFont typeface="Arial" panose="020B0604020202020204" pitchFamily="34" charset="0"/>
              <a:buNone/>
            </a:pPr>
            <a:endParaRPr lang="en-US" sz="2000" dirty="0">
              <a:ea typeface="Muli"/>
              <a:cs typeface="Muli"/>
              <a:sym typeface="Muli"/>
            </a:endParaRPr>
          </a:p>
        </p:txBody>
      </p:sp>
      <p:sp>
        <p:nvSpPr>
          <p:cNvPr id="4" name="Shape 408">
            <a:extLst>
              <a:ext uri="{FF2B5EF4-FFF2-40B4-BE49-F238E27FC236}">
                <a16:creationId xmlns:a16="http://schemas.microsoft.com/office/drawing/2014/main" id="{77847196-DD5E-45CC-A337-B3137A69A914}"/>
              </a:ext>
            </a:extLst>
          </p:cNvPr>
          <p:cNvSpPr/>
          <p:nvPr/>
        </p:nvSpPr>
        <p:spPr>
          <a:xfrm>
            <a:off x="6982162" y="862265"/>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solidFill>
            <a:srgbClr val="FFFFFF"/>
          </a:solidFill>
          <a:ln w="9525" cap="flat" cmpd="sng">
            <a:solidFill>
              <a:srgbClr val="FFC000"/>
            </a:solidFill>
            <a:prstDash val="solid"/>
            <a:round/>
            <a:headEnd type="none" w="med" len="med"/>
            <a:tailEnd type="none" w="med" len="med"/>
          </a:ln>
        </p:spPr>
        <p:txBody>
          <a:bodyPr lIns="91425" tIns="91425" rIns="91425" bIns="91425" anchor="ctr" anchorCtr="0">
            <a:noAutofit/>
          </a:bodyPr>
          <a:lstStyle/>
          <a:p>
            <a:pPr lvl="0">
              <a:spcBef>
                <a:spcPts val="0"/>
              </a:spcBef>
              <a:buNone/>
            </a:pPr>
            <a:endParaRPr/>
          </a:p>
        </p:txBody>
      </p:sp>
      <p:sp>
        <p:nvSpPr>
          <p:cNvPr id="5" name="Shape 410">
            <a:extLst>
              <a:ext uri="{FF2B5EF4-FFF2-40B4-BE49-F238E27FC236}">
                <a16:creationId xmlns:a16="http://schemas.microsoft.com/office/drawing/2014/main" id="{87285BDA-2F89-41B6-A106-FBBD3E105176}"/>
              </a:ext>
            </a:extLst>
          </p:cNvPr>
          <p:cNvSpPr/>
          <p:nvPr/>
        </p:nvSpPr>
        <p:spPr>
          <a:xfrm>
            <a:off x="7259951" y="1371600"/>
            <a:ext cx="3357035" cy="4494662"/>
          </a:xfrm>
          <a:prstGeom prst="rect">
            <a:avLst/>
          </a:prstGeom>
          <a:solidFill>
            <a:srgbClr val="000714">
              <a:alpha val="25380"/>
            </a:srgbClr>
          </a:solidFill>
          <a:ln w="19050" cap="flat" cmpd="sng">
            <a:solidFill>
              <a:srgbClr val="D9D9D9"/>
            </a:solidFill>
            <a:prstDash val="solid"/>
            <a:round/>
            <a:headEnd type="none" w="med" len="med"/>
            <a:tailEnd type="none" w="med" len="med"/>
          </a:ln>
        </p:spPr>
        <p:txBody>
          <a:bodyPr lIns="91425" tIns="91425" rIns="91425" bIns="91425" anchor="ctr" anchorCtr="0">
            <a:noAutofit/>
          </a:bodyPr>
          <a:lstStyle/>
          <a:p>
            <a:pPr lvl="0" algn="ctr" rtl="0">
              <a:spcBef>
                <a:spcPts val="0"/>
              </a:spcBef>
              <a:buNone/>
            </a:pPr>
            <a:r>
              <a:rPr lang="en" sz="1000">
                <a:solidFill>
                  <a:srgbClr val="FFFFFF"/>
                </a:solidFill>
                <a:latin typeface="Muli"/>
                <a:ea typeface="Muli"/>
                <a:cs typeface="Muli"/>
                <a:sym typeface="Muli"/>
              </a:rPr>
              <a:t>Place your screenshot here</a:t>
            </a:r>
          </a:p>
        </p:txBody>
      </p:sp>
    </p:spTree>
    <p:extLst>
      <p:ext uri="{BB962C8B-B14F-4D97-AF65-F5344CB8AC3E}">
        <p14:creationId xmlns:p14="http://schemas.microsoft.com/office/powerpoint/2010/main" val="247544428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bg>
      <p:bgPr>
        <a:solidFill>
          <a:srgbClr val="53AA9E"/>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rgbClr val="FFFF00"/>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rgbClr val="FFFF00"/>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rgbClr val="FFFF00"/>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rgbClr val="FFFF00"/>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rgbClr val="FFFF00"/>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rgbClr val="FFFF00"/>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rgbClr val="FFFF00"/>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rgbClr val="FFFF00"/>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rgbClr val="FFFF00"/>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rgbClr val="FFFF00"/>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rgbClr val="FFFF00"/>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rgbClr val="FFFF00"/>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rgbClr val="FFFF00"/>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rgbClr val="FFFF00"/>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rgbClr val="FFFF00"/>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rgbClr val="FFFF00"/>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rgbClr val="FFFF00"/>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rgbClr val="FFFF00"/>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rgbClr val="FFFF00"/>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rgbClr val="FFFF00"/>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rgbClr val="FFFF00"/>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rgbClr val="FFFF00"/>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rgbClr val="FFFF00"/>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rgbClr val="FFFF00"/>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rgbClr val="FFFF00"/>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rgbClr val="FFFF00"/>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rgbClr val="FFFF00"/>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rgbClr val="FFFF00"/>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rgbClr val="FFFF00"/>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rgbClr val="FFFF00"/>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rgbClr val="FFFF00"/>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rgbClr val="FFFF00"/>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rgbClr val="FFFF00"/>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rgbClr val="FFFF00"/>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rgbClr val="FFFF00"/>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rgbClr val="FFFF00"/>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rgbClr val="FFFF00"/>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rgbClr val="FFFF00"/>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rgbClr val="FFFF00"/>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rgbClr val="FFFF00"/>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rgbClr val="FFFF00"/>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rgbClr val="FFFF00"/>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rgbClr val="FFFF00"/>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rgbClr val="FFFF00"/>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rgbClr val="FFFF00"/>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rgbClr val="FFFF00"/>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rgbClr val="FFFF00"/>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rgbClr val="FFFF00"/>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rgbClr val="FFFF00"/>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rgbClr val="FFFF00"/>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rgbClr val="FFFF00"/>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rgbClr val="FFFF00"/>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rgbClr val="FFFF00"/>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rgbClr val="FFFF00"/>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FFFF0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rgbClr val="FFFF00"/>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379628" y="87046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434343"/>
                </a:solidFill>
                <a:latin typeface="+mj-lt"/>
                <a:ea typeface="Bitter"/>
                <a:cs typeface="Bitter"/>
                <a:sym typeface="Bitter"/>
              </a:rPr>
              <a:t>Editable Icons</a:t>
            </a:r>
            <a:r>
              <a:rPr lang="en" sz="1200" dirty="0">
                <a:solidFill>
                  <a:srgbClr val="434343"/>
                </a:solidFill>
                <a:latin typeface="+mj-lt"/>
                <a:ea typeface="Bitter"/>
                <a:cs typeface="Bitter"/>
                <a:sym typeface="Bitter"/>
              </a:rPr>
              <a:t>. </a:t>
            </a: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434343"/>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434343"/>
                </a:solidFill>
                <a:latin typeface="+mj-lt"/>
                <a:ea typeface="Bitter"/>
                <a:cs typeface="Bitter"/>
                <a:sym typeface="Bitter"/>
              </a:rPr>
              <a:t>Change line color, width and style.</a:t>
            </a:r>
          </a:p>
          <a:p>
            <a:pPr lvl="0" rtl="0">
              <a:spcBef>
                <a:spcPts val="0"/>
              </a:spcBef>
              <a:buNone/>
            </a:pPr>
            <a:endParaRPr sz="1200" dirty="0">
              <a:solidFill>
                <a:srgbClr val="434343"/>
              </a:solidFill>
              <a:latin typeface="+mj-lt"/>
              <a:ea typeface="Bitter"/>
              <a:cs typeface="Bitter"/>
              <a:sym typeface="Bitter"/>
            </a:endParaRPr>
          </a:p>
          <a:p>
            <a:pPr lvl="0" rtl="0">
              <a:spcBef>
                <a:spcPts val="0"/>
              </a:spcBef>
              <a:buNone/>
            </a:pPr>
            <a:r>
              <a:rPr lang="en" sz="1200" dirty="0">
                <a:solidFill>
                  <a:srgbClr val="434343"/>
                </a:solidFill>
                <a:latin typeface="+mj-lt"/>
                <a:ea typeface="Bitter"/>
                <a:cs typeface="Bitter"/>
                <a:sym typeface="Bitter"/>
              </a:rPr>
              <a:t>Isn’t that AW</a:t>
            </a:r>
            <a:r>
              <a:rPr lang="en-US" sz="1200" dirty="0">
                <a:solidFill>
                  <a:srgbClr val="434343"/>
                </a:solidFill>
                <a:latin typeface="+mj-lt"/>
                <a:ea typeface="Bitter"/>
                <a:cs typeface="Bitter"/>
                <a:sym typeface="Bitter"/>
              </a:rPr>
              <a:t>E</a:t>
            </a:r>
            <a:r>
              <a:rPr lang="en" sz="1200" dirty="0">
                <a:solidFill>
                  <a:srgbClr val="434343"/>
                </a:solidFill>
                <a:latin typeface="+mj-lt"/>
                <a:ea typeface="Bitter"/>
                <a:cs typeface="Bitter"/>
                <a:sym typeface="Bitter"/>
              </a:rPr>
              <a:t>SOME !!!</a:t>
            </a:r>
          </a:p>
          <a:p>
            <a:pPr lvl="0" rtl="0">
              <a:spcBef>
                <a:spcPts val="0"/>
              </a:spcBef>
              <a:buNone/>
            </a:pPr>
            <a:endParaRPr lang="en"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a:p>
            <a:pPr lvl="0" rtl="0">
              <a:spcBef>
                <a:spcPts val="0"/>
              </a:spcBef>
              <a:buClr>
                <a:schemeClr val="dk1"/>
              </a:buClr>
              <a:buFont typeface="Arial"/>
              <a:buNone/>
            </a:pPr>
            <a:endParaRPr sz="1200" dirty="0">
              <a:solidFill>
                <a:srgbClr val="434343"/>
              </a:solidFill>
              <a:latin typeface="+mj-lt"/>
              <a:ea typeface="Bitter"/>
              <a:cs typeface="Bitter"/>
              <a:sym typeface="Bitter"/>
            </a:endParaRPr>
          </a:p>
          <a:p>
            <a:pPr lvl="0" rtl="0">
              <a:spcBef>
                <a:spcPts val="0"/>
              </a:spcBef>
              <a:buNone/>
            </a:pPr>
            <a:endParaRPr sz="1200" dirty="0">
              <a:solidFill>
                <a:srgbClr val="434343"/>
              </a:solidFill>
              <a:latin typeface="+mj-lt"/>
              <a:ea typeface="Bitter"/>
              <a:cs typeface="Bitter"/>
              <a:sym typeface="Bitter"/>
            </a:endParaRPr>
          </a:p>
        </p:txBody>
      </p:sp>
      <p:sp>
        <p:nvSpPr>
          <p:cNvPr id="276" name="Shape 633"/>
          <p:cNvSpPr txBox="1"/>
          <p:nvPr/>
        </p:nvSpPr>
        <p:spPr>
          <a:xfrm>
            <a:off x="223333" y="38369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434343"/>
                </a:solidFill>
                <a:latin typeface="+mj-lt"/>
                <a:ea typeface="Bitter"/>
                <a:cs typeface="Bitter"/>
                <a:sym typeface="Bitter"/>
              </a:rPr>
              <a:t>ENJOY THESE EDITABLE ICONS</a:t>
            </a:r>
            <a:endParaRPr lang="en"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a:p>
            <a:pPr lvl="0" rtl="0">
              <a:spcBef>
                <a:spcPts val="0"/>
              </a:spcBef>
              <a:buClr>
                <a:schemeClr val="dk1"/>
              </a:buClr>
              <a:buFont typeface="Arial"/>
              <a:buNone/>
            </a:pPr>
            <a:endParaRPr dirty="0">
              <a:solidFill>
                <a:srgbClr val="434343"/>
              </a:solidFill>
              <a:latin typeface="+mj-lt"/>
              <a:ea typeface="Bitter"/>
              <a:cs typeface="Bitter"/>
              <a:sym typeface="Bitter"/>
            </a:endParaRPr>
          </a:p>
          <a:p>
            <a:pPr lvl="0" rtl="0">
              <a:spcBef>
                <a:spcPts val="0"/>
              </a:spcBef>
              <a:buNone/>
            </a:pPr>
            <a:endParaRPr dirty="0">
              <a:solidFill>
                <a:srgbClr val="434343"/>
              </a:solidFill>
              <a:latin typeface="+mj-lt"/>
              <a:ea typeface="Bitter"/>
              <a:cs typeface="Bitter"/>
              <a:sym typeface="Bitter"/>
            </a:endParaRPr>
          </a:p>
        </p:txBody>
      </p:sp>
      <p:sp>
        <p:nvSpPr>
          <p:cNvPr id="278" name="Rectangle 277">
            <a:extLst>
              <a:ext uri="{FF2B5EF4-FFF2-40B4-BE49-F238E27FC236}">
                <a16:creationId xmlns:a16="http://schemas.microsoft.com/office/drawing/2014/main" id="{D44C8436-A5B3-4464-96A5-57E339DDFA32}"/>
              </a:ext>
            </a:extLst>
          </p:cNvPr>
          <p:cNvSpPr/>
          <p:nvPr/>
        </p:nvSpPr>
        <p:spPr>
          <a:xfrm>
            <a:off x="671924" y="6223760"/>
            <a:ext cx="10848153" cy="584775"/>
          </a:xfrm>
          <a:prstGeom prst="rect">
            <a:avLst/>
          </a:prstGeom>
        </p:spPr>
        <p:txBody>
          <a:bodyPr wrap="square">
            <a:spAutoFit/>
          </a:bodyPr>
          <a:lstStyle/>
          <a:p>
            <a:pPr algn="ctr"/>
            <a:r>
              <a:rPr lang="en-US" sz="1600" dirty="0"/>
              <a:t>Special thanks and credits  to: Freepik.com  |   Unsplash.com  |   Pixaby.com   |   Slidescarnival.com  </a:t>
            </a:r>
          </a:p>
          <a:p>
            <a:pPr algn="ctr"/>
            <a:r>
              <a:rPr lang="en-US" sz="1600" dirty="0"/>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Green">
      <a:dk1>
        <a:sysClr val="windowText" lastClr="000000"/>
      </a:dk1>
      <a:lt1>
        <a:sysClr val="window" lastClr="FFFFFF"/>
      </a:lt1>
      <a:dk2>
        <a:srgbClr val="455F51"/>
      </a:dk2>
      <a:lt2>
        <a:srgbClr val="E3DED1"/>
      </a:lt2>
      <a:accent1>
        <a:srgbClr val="549E39"/>
      </a:accent1>
      <a:accent2>
        <a:srgbClr val="8AB833"/>
      </a:accent2>
      <a:accent3>
        <a:srgbClr val="C0CF3A"/>
      </a:accent3>
      <a:accent4>
        <a:srgbClr val="029676"/>
      </a:accent4>
      <a:accent5>
        <a:srgbClr val="4AB5C4"/>
      </a:accent5>
      <a:accent6>
        <a:srgbClr val="0989B1"/>
      </a:accent6>
      <a:hlink>
        <a:srgbClr val="6B9F25"/>
      </a:hlink>
      <a:folHlink>
        <a:srgbClr val="BA6906"/>
      </a:folHlink>
    </a:clrScheme>
    <a:fontScheme name="Custom 7">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269</TotalTime>
  <Words>459</Words>
  <Application>Microsoft Office PowerPoint</Application>
  <PresentationFormat>Widescreen</PresentationFormat>
  <Paragraphs>84</Paragraphs>
  <Slides>17</Slides>
  <Notes>0</Notes>
  <HiddenSlides>0</HiddenSlides>
  <MMClips>0</MMClips>
  <ScaleCrop>false</ScaleCrop>
  <HeadingPairs>
    <vt:vector size="6" baseType="variant">
      <vt:variant>
        <vt:lpstr>Fonts Used</vt:lpstr>
      </vt:variant>
      <vt:variant>
        <vt:i4>6</vt:i4>
      </vt:variant>
      <vt:variant>
        <vt:lpstr>Theme</vt:lpstr>
      </vt:variant>
      <vt:variant>
        <vt:i4>1</vt:i4>
      </vt:variant>
      <vt:variant>
        <vt:lpstr>Slide Titles</vt:lpstr>
      </vt:variant>
      <vt:variant>
        <vt:i4>17</vt:i4>
      </vt:variant>
    </vt:vector>
  </HeadingPairs>
  <TitlesOfParts>
    <vt:vector size="24" baseType="lpstr">
      <vt:lpstr>Arial</vt:lpstr>
      <vt:lpstr>Bitter</vt:lpstr>
      <vt:lpstr>Dosis</vt:lpstr>
      <vt:lpstr>Muli</vt:lpstr>
      <vt:lpstr>Raleway</vt:lpstr>
      <vt:lpstr>Roboto Cn</vt:lpstr>
      <vt:lpstr>Office Theme</vt:lpstr>
      <vt:lpstr>THIS IS YOUR PRESENTATION TITLE</vt:lpstr>
      <vt:lpstr>PowerPoint Presentation</vt:lpstr>
      <vt:lpstr>1. YOUR FIRST HEADLINE</vt:lpstr>
      <vt:lpstr>PowerPoint Presentation</vt:lpstr>
      <vt:lpstr>PowerPoint Presentation</vt:lpstr>
      <vt:lpstr>YOUR TITLE GOES HERE</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Shakeel</cp:lastModifiedBy>
  <cp:revision>55</cp:revision>
  <dcterms:created xsi:type="dcterms:W3CDTF">2017-08-02T20:41:11Z</dcterms:created>
  <dcterms:modified xsi:type="dcterms:W3CDTF">2017-09-26T21:00:18Z</dcterms:modified>
</cp:coreProperties>
</file>