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75" r:id="rId6"/>
    <p:sldId id="283" r:id="rId7"/>
    <p:sldId id="260" r:id="rId8"/>
    <p:sldId id="261" r:id="rId9"/>
    <p:sldId id="285" r:id="rId10"/>
    <p:sldId id="277" r:id="rId11"/>
    <p:sldId id="286" r:id="rId12"/>
    <p:sldId id="278" r:id="rId13"/>
    <p:sldId id="291" r:id="rId14"/>
    <p:sldId id="292" r:id="rId15"/>
    <p:sldId id="279" r:id="rId16"/>
    <p:sldId id="289" r:id="rId17"/>
    <p:sldId id="290" r:id="rId18"/>
    <p:sldId id="28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E477E"/>
    <a:srgbClr val="EB2264"/>
    <a:srgbClr val="E35029"/>
    <a:srgbClr val="3B91AA"/>
    <a:srgbClr val="0B73BE"/>
    <a:srgbClr val="E75C35"/>
    <a:srgbClr val="598544"/>
    <a:srgbClr val="F9C422"/>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p:scale>
          <a:sx n="50" d="100"/>
          <a:sy n="50" d="100"/>
        </p:scale>
        <p:origin x="618" y="3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30"/>
      <c:rotY val="2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w="25400">
              <a:solidFill>
                <a:schemeClr val="lt1"/>
              </a:solidFill>
            </a:ln>
            <a:effectLst/>
            <a:sp3d contourW="25400">
              <a:contourClr>
                <a:schemeClr val="lt1"/>
              </a:contourClr>
            </a:sp3d>
          </c:spPr>
          <c:invertIfNegative val="0"/>
          <c:dPt>
            <c:idx val="0"/>
            <c:invertIfNegative val="0"/>
            <c:bubble3D val="0"/>
            <c:spPr>
              <a:solidFill>
                <a:srgbClr val="21D7CD"/>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invertIfNegative val="0"/>
            <c:bubble3D val="0"/>
            <c:spPr>
              <a:solidFill>
                <a:srgbClr val="EB2264"/>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invertIfNegative val="0"/>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invertIfNegative val="0"/>
            <c:bubble3D val="0"/>
            <c:spPr>
              <a:solidFill>
                <a:srgbClr val="92D050"/>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dLbl>
              <c:idx val="0"/>
              <c:layout>
                <c:manualLayout>
                  <c:x val="5.4533060668029994E-2"/>
                  <c:y val="-2.1857923497267839E-2"/>
                </c:manualLayout>
              </c:layout>
              <c:showLegendKey val="0"/>
              <c:showVal val="1"/>
              <c:showCatName val="1"/>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8.4526244035446396E-2"/>
                  <c:y val="-8.7431693989071038E-3"/>
                </c:manualLayout>
              </c:layout>
              <c:showLegendKey val="0"/>
              <c:showVal val="1"/>
              <c:showCatName val="1"/>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8.3162917518745785E-2"/>
                  <c:y val="4.0072396825243255E-17"/>
                </c:manualLayout>
              </c:layout>
              <c:showLegendKey val="0"/>
              <c:showVal val="1"/>
              <c:showCatName val="1"/>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11179277436946149"/>
                  <c:y val="-6.5573770491803279E-3"/>
                </c:manualLayout>
              </c:layout>
              <c:showLegendKey val="0"/>
              <c:showVal val="1"/>
              <c:showCatName val="1"/>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1"/>
            <c:showCatName val="1"/>
            <c:showSerName val="0"/>
            <c:showPercent val="0"/>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showLeaderLines val="0"/>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shape val="box"/>
        <c:axId val="235440912"/>
        <c:axId val="357267840"/>
        <c:axId val="0"/>
      </c:bar3DChart>
      <c:valAx>
        <c:axId val="357267840"/>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out"/>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235440912"/>
        <c:crosses val="autoZero"/>
        <c:crossBetween val="between"/>
      </c:valAx>
      <c:catAx>
        <c:axId val="235440912"/>
        <c:scaling>
          <c:orientation val="minMax"/>
        </c:scaling>
        <c:delete val="0"/>
        <c:axPos val="b"/>
        <c:numFmt formatCode="General" sourceLinked="1"/>
        <c:majorTickMark val="out"/>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357267840"/>
        <c:crosses val="autoZero"/>
        <c:auto val="1"/>
        <c:lblAlgn val="ctr"/>
        <c:lblOffset val="100"/>
        <c:noMultiLvlLbl val="0"/>
      </c:cat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4C57D352-22B2-4ADE-8F83-1E016AFBA244}" type="presOf" srcId="{93B8BBBA-839A-48A2-BEDD-96CBD596129D}" destId="{431CD06C-B5F4-49E0-9E58-9B56293CA74F}"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BC381702-4424-40DA-ACE0-076ED45EDD43}" type="presOf" srcId="{68FC957F-24FC-4F24-A8B5-39B039AC0627}" destId="{8644F819-BB7E-45B9-9BC9-97C0C73C149B}"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27C5869D-5AA1-4144-8460-9484E00D7A97}" type="presOf" srcId="{93B8BBBA-839A-48A2-BEDD-96CBD596129D}" destId="{A71778F0-FBA7-4FD7-9A44-F49E1C3112B3}"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6DA4279B-B3DE-44EC-8382-D74BF519F9AD}" type="presOf" srcId="{E44CDF4E-CCED-4C59-9767-C29E043EA7F9}" destId="{3093F168-9E55-4EC5-9B38-2D96D01E8FBE}"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Master" Target="../slideMasters/slideMaster1.xml"/><Relationship Id="rId4" Type="http://schemas.openxmlformats.org/officeDocument/2006/relationships/image" Target="../media/image1.png"/></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09600" y="794342"/>
            <a:ext cx="49784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31" name="Freeform 30"/>
          <p:cNvSpPr/>
          <p:nvPr userDrawn="1"/>
        </p:nvSpPr>
        <p:spPr>
          <a:xfrm rot="10800000">
            <a:off x="-2039" y="3957991"/>
            <a:ext cx="3604637" cy="2929583"/>
          </a:xfrm>
          <a:custGeom>
            <a:avLst/>
            <a:gdLst>
              <a:gd name="connsiteX0" fmla="*/ 3604637 w 3604637"/>
              <a:gd name="connsiteY0" fmla="*/ 2929583 h 2929583"/>
              <a:gd name="connsiteX1" fmla="*/ 0 w 3604637"/>
              <a:gd name="connsiteY1" fmla="*/ 2929583 h 2929583"/>
              <a:gd name="connsiteX2" fmla="*/ 1911411 w 3604637"/>
              <a:gd name="connsiteY2" fmla="*/ 0 h 2929583"/>
              <a:gd name="connsiteX3" fmla="*/ 3604637 w 3604637"/>
              <a:gd name="connsiteY3" fmla="*/ 0 h 2929583"/>
            </a:gdLst>
            <a:ahLst/>
            <a:cxnLst>
              <a:cxn ang="0">
                <a:pos x="connsiteX0" y="connsiteY0"/>
              </a:cxn>
              <a:cxn ang="0">
                <a:pos x="connsiteX1" y="connsiteY1"/>
              </a:cxn>
              <a:cxn ang="0">
                <a:pos x="connsiteX2" y="connsiteY2"/>
              </a:cxn>
              <a:cxn ang="0">
                <a:pos x="connsiteX3" y="connsiteY3"/>
              </a:cxn>
            </a:cxnLst>
            <a:rect l="l" t="t" r="r" b="b"/>
            <a:pathLst>
              <a:path w="3604637" h="2929583">
                <a:moveTo>
                  <a:pt x="3604637" y="2929583"/>
                </a:moveTo>
                <a:lnTo>
                  <a:pt x="0" y="2929583"/>
                </a:lnTo>
                <a:lnTo>
                  <a:pt x="1911411" y="0"/>
                </a:lnTo>
                <a:lnTo>
                  <a:pt x="3604637" y="0"/>
                </a:lnTo>
                <a:close/>
              </a:path>
            </a:pathLst>
          </a:custGeom>
          <a:gradFill flip="none" rotWithShape="1">
            <a:gsLst>
              <a:gs pos="100000">
                <a:srgbClr val="00B050"/>
              </a:gs>
              <a:gs pos="1000">
                <a:schemeClr val="accent1">
                  <a:lumMod val="50000"/>
                </a:schemeClr>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Freeform 32"/>
          <p:cNvSpPr/>
          <p:nvPr userDrawn="1"/>
        </p:nvSpPr>
        <p:spPr>
          <a:xfrm rot="10800000">
            <a:off x="-2039" y="3957991"/>
            <a:ext cx="3602600" cy="2929583"/>
          </a:xfrm>
          <a:custGeom>
            <a:avLst/>
            <a:gdLst>
              <a:gd name="connsiteX0" fmla="*/ 3602600 w 3602600"/>
              <a:gd name="connsiteY0" fmla="*/ 2929583 h 2929583"/>
              <a:gd name="connsiteX1" fmla="*/ 0 w 3602600"/>
              <a:gd name="connsiteY1" fmla="*/ 2929583 h 2929583"/>
              <a:gd name="connsiteX2" fmla="*/ 1911411 w 3602600"/>
              <a:gd name="connsiteY2" fmla="*/ 0 h 2929583"/>
              <a:gd name="connsiteX3" fmla="*/ 2643861 w 3602600"/>
              <a:gd name="connsiteY3" fmla="*/ 0 h 2929583"/>
              <a:gd name="connsiteX4" fmla="*/ 3602600 w 3602600"/>
              <a:gd name="connsiteY4" fmla="*/ 1469441 h 292958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602600" h="2929583">
                <a:moveTo>
                  <a:pt x="3602600" y="2929583"/>
                </a:moveTo>
                <a:lnTo>
                  <a:pt x="0" y="2929583"/>
                </a:lnTo>
                <a:lnTo>
                  <a:pt x="1911411" y="0"/>
                </a:lnTo>
                <a:lnTo>
                  <a:pt x="2643861" y="0"/>
                </a:lnTo>
                <a:lnTo>
                  <a:pt x="3602600" y="1469441"/>
                </a:lnTo>
                <a:close/>
              </a:path>
            </a:pathLst>
          </a:custGeom>
          <a:gradFill flip="none" rotWithShape="1">
            <a:gsLst>
              <a:gs pos="100000">
                <a:srgbClr val="FFC000"/>
              </a:gs>
              <a:gs pos="1000">
                <a:srgbClr val="FFC000"/>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Isosceles Triangle 1"/>
          <p:cNvSpPr/>
          <p:nvPr userDrawn="1"/>
        </p:nvSpPr>
        <p:spPr>
          <a:xfrm rot="10800000">
            <a:off x="-1" y="3433775"/>
            <a:ext cx="4819650" cy="3453799"/>
          </a:xfrm>
          <a:prstGeom prst="triangle">
            <a:avLst/>
          </a:prstGeom>
          <a:gradFill flip="none" rotWithShape="1">
            <a:gsLst>
              <a:gs pos="0">
                <a:srgbClr val="3B91AA">
                  <a:alpha val="93000"/>
                </a:srgbClr>
              </a:gs>
              <a:gs pos="100000">
                <a:srgbClr val="3B91AA">
                  <a:lumMod val="48000"/>
                  <a:alpha val="54000"/>
                </a:srgbClr>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10800000">
            <a:off x="-2039" y="4510819"/>
            <a:ext cx="1899517" cy="2376755"/>
          </a:xfrm>
          <a:custGeom>
            <a:avLst/>
            <a:gdLst>
              <a:gd name="connsiteX0" fmla="*/ 1899517 w 1899517"/>
              <a:gd name="connsiteY0" fmla="*/ 2376755 h 2376755"/>
              <a:gd name="connsiteX1" fmla="*/ 0 w 1899517"/>
              <a:gd name="connsiteY1" fmla="*/ 2376755 h 2376755"/>
              <a:gd name="connsiteX2" fmla="*/ 1550718 w 1899517"/>
              <a:gd name="connsiteY2" fmla="*/ 0 h 2376755"/>
              <a:gd name="connsiteX3" fmla="*/ 1899517 w 1899517"/>
              <a:gd name="connsiteY3" fmla="*/ 0 h 2376755"/>
            </a:gdLst>
            <a:ahLst/>
            <a:cxnLst>
              <a:cxn ang="0">
                <a:pos x="connsiteX0" y="connsiteY0"/>
              </a:cxn>
              <a:cxn ang="0">
                <a:pos x="connsiteX1" y="connsiteY1"/>
              </a:cxn>
              <a:cxn ang="0">
                <a:pos x="connsiteX2" y="connsiteY2"/>
              </a:cxn>
              <a:cxn ang="0">
                <a:pos x="connsiteX3" y="connsiteY3"/>
              </a:cxn>
            </a:cxnLst>
            <a:rect l="l" t="t" r="r" b="b"/>
            <a:pathLst>
              <a:path w="1899517" h="2376755">
                <a:moveTo>
                  <a:pt x="1899517" y="2376755"/>
                </a:moveTo>
                <a:lnTo>
                  <a:pt x="0" y="2376755"/>
                </a:lnTo>
                <a:lnTo>
                  <a:pt x="1550718" y="0"/>
                </a:lnTo>
                <a:lnTo>
                  <a:pt x="1899517" y="0"/>
                </a:lnTo>
                <a:close/>
              </a:path>
            </a:pathLst>
          </a:custGeom>
          <a:gradFill flip="none" rotWithShape="1">
            <a:gsLst>
              <a:gs pos="100000">
                <a:schemeClr val="accent5">
                  <a:lumMod val="75000"/>
                </a:schemeClr>
              </a:gs>
              <a:gs pos="1000">
                <a:schemeClr val="accent5">
                  <a:lumMod val="50000"/>
                  <a:alpha val="74000"/>
                </a:schemeClr>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Freeform 28"/>
          <p:cNvSpPr/>
          <p:nvPr userDrawn="1"/>
        </p:nvSpPr>
        <p:spPr>
          <a:xfrm rot="10800000">
            <a:off x="211213" y="4924499"/>
            <a:ext cx="4819650" cy="2181988"/>
          </a:xfrm>
          <a:custGeom>
            <a:avLst/>
            <a:gdLst>
              <a:gd name="connsiteX0" fmla="*/ 4819650 w 4819650"/>
              <a:gd name="connsiteY0" fmla="*/ 1963074 h 1963074"/>
              <a:gd name="connsiteX1" fmla="*/ 0 w 4819650"/>
              <a:gd name="connsiteY1" fmla="*/ 1963074 h 1963074"/>
              <a:gd name="connsiteX2" fmla="*/ 1369699 w 4819650"/>
              <a:gd name="connsiteY2" fmla="*/ 0 h 1963074"/>
              <a:gd name="connsiteX3" fmla="*/ 3449951 w 4819650"/>
              <a:gd name="connsiteY3" fmla="*/ 0 h 1963074"/>
            </a:gdLst>
            <a:ahLst/>
            <a:cxnLst>
              <a:cxn ang="0">
                <a:pos x="connsiteX0" y="connsiteY0"/>
              </a:cxn>
              <a:cxn ang="0">
                <a:pos x="connsiteX1" y="connsiteY1"/>
              </a:cxn>
              <a:cxn ang="0">
                <a:pos x="connsiteX2" y="connsiteY2"/>
              </a:cxn>
              <a:cxn ang="0">
                <a:pos x="connsiteX3" y="connsiteY3"/>
              </a:cxn>
            </a:cxnLst>
            <a:rect l="l" t="t" r="r" b="b"/>
            <a:pathLst>
              <a:path w="4819650" h="1963074">
                <a:moveTo>
                  <a:pt x="4819650" y="1963074"/>
                </a:moveTo>
                <a:lnTo>
                  <a:pt x="0" y="1963074"/>
                </a:lnTo>
                <a:lnTo>
                  <a:pt x="1369699" y="0"/>
                </a:lnTo>
                <a:lnTo>
                  <a:pt x="3449951" y="0"/>
                </a:lnTo>
                <a:close/>
              </a:path>
            </a:pathLst>
          </a:custGeom>
          <a:noFill/>
          <a:ln w="38100">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a:off x="-213252" y="2576225"/>
            <a:ext cx="1408300" cy="1715681"/>
          </a:xfrm>
          <a:custGeom>
            <a:avLst/>
            <a:gdLst>
              <a:gd name="connsiteX0" fmla="*/ 0 w 1197085"/>
              <a:gd name="connsiteY0" fmla="*/ 0 h 1715681"/>
              <a:gd name="connsiteX1" fmla="*/ 1197085 w 1197085"/>
              <a:gd name="connsiteY1" fmla="*/ 1715681 h 1715681"/>
              <a:gd name="connsiteX2" fmla="*/ 0 w 1197085"/>
              <a:gd name="connsiteY2" fmla="*/ 1715681 h 1715681"/>
            </a:gdLst>
            <a:ahLst/>
            <a:cxnLst>
              <a:cxn ang="0">
                <a:pos x="connsiteX0" y="connsiteY0"/>
              </a:cxn>
              <a:cxn ang="0">
                <a:pos x="connsiteX1" y="connsiteY1"/>
              </a:cxn>
              <a:cxn ang="0">
                <a:pos x="connsiteX2" y="connsiteY2"/>
              </a:cxn>
            </a:cxnLst>
            <a:rect l="l" t="t" r="r" b="b"/>
            <a:pathLst>
              <a:path w="1197085" h="1715681">
                <a:moveTo>
                  <a:pt x="0" y="0"/>
                </a:moveTo>
                <a:lnTo>
                  <a:pt x="1197085" y="1715681"/>
                </a:lnTo>
                <a:lnTo>
                  <a:pt x="0" y="1715681"/>
                </a:lnTo>
                <a:close/>
              </a:path>
            </a:pathLst>
          </a:custGeom>
          <a:noFill/>
          <a:ln w="38100">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Freeform 59"/>
          <p:cNvSpPr/>
          <p:nvPr userDrawn="1"/>
        </p:nvSpPr>
        <p:spPr>
          <a:xfrm rot="16200000">
            <a:off x="8283766" y="2958001"/>
            <a:ext cx="3675010" cy="4124986"/>
          </a:xfrm>
          <a:custGeom>
            <a:avLst/>
            <a:gdLst>
              <a:gd name="connsiteX0" fmla="*/ 3675010 w 3675010"/>
              <a:gd name="connsiteY0" fmla="*/ 4124986 h 4124986"/>
              <a:gd name="connsiteX1" fmla="*/ 0 w 3675010"/>
              <a:gd name="connsiteY1" fmla="*/ 4124985 h 4124986"/>
              <a:gd name="connsiteX2" fmla="*/ 0 w 3675010"/>
              <a:gd name="connsiteY2" fmla="*/ 2211239 h 4124986"/>
              <a:gd name="connsiteX3" fmla="*/ 1282519 w 3675010"/>
              <a:gd name="connsiteY3" fmla="*/ 0 h 4124986"/>
            </a:gdLst>
            <a:ahLst/>
            <a:cxnLst>
              <a:cxn ang="0">
                <a:pos x="connsiteX0" y="connsiteY0"/>
              </a:cxn>
              <a:cxn ang="0">
                <a:pos x="connsiteX1" y="connsiteY1"/>
              </a:cxn>
              <a:cxn ang="0">
                <a:pos x="connsiteX2" y="connsiteY2"/>
              </a:cxn>
              <a:cxn ang="0">
                <a:pos x="connsiteX3" y="connsiteY3"/>
              </a:cxn>
            </a:cxnLst>
            <a:rect l="l" t="t" r="r" b="b"/>
            <a:pathLst>
              <a:path w="3675010" h="4124986">
                <a:moveTo>
                  <a:pt x="3675010" y="4124986"/>
                </a:moveTo>
                <a:lnTo>
                  <a:pt x="0" y="4124985"/>
                </a:lnTo>
                <a:lnTo>
                  <a:pt x="0" y="2211239"/>
                </a:lnTo>
                <a:lnTo>
                  <a:pt x="1282519" y="0"/>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Freeform 42"/>
          <p:cNvSpPr/>
          <p:nvPr userDrawn="1"/>
        </p:nvSpPr>
        <p:spPr>
          <a:xfrm rot="5400000">
            <a:off x="8645689" y="32163"/>
            <a:ext cx="3500663" cy="3440416"/>
          </a:xfrm>
          <a:custGeom>
            <a:avLst/>
            <a:gdLst>
              <a:gd name="connsiteX0" fmla="*/ 0 w 3274499"/>
              <a:gd name="connsiteY0" fmla="*/ 3218144 h 3218144"/>
              <a:gd name="connsiteX1" fmla="*/ 0 w 3274499"/>
              <a:gd name="connsiteY1" fmla="*/ 1303898 h 3218144"/>
              <a:gd name="connsiteX2" fmla="*/ 944178 w 3274499"/>
              <a:gd name="connsiteY2" fmla="*/ 0 h 3218144"/>
              <a:gd name="connsiteX3" fmla="*/ 3274499 w 3274499"/>
              <a:gd name="connsiteY3" fmla="*/ 3218144 h 3218144"/>
            </a:gdLst>
            <a:ahLst/>
            <a:cxnLst>
              <a:cxn ang="0">
                <a:pos x="connsiteX0" y="connsiteY0"/>
              </a:cxn>
              <a:cxn ang="0">
                <a:pos x="connsiteX1" y="connsiteY1"/>
              </a:cxn>
              <a:cxn ang="0">
                <a:pos x="connsiteX2" y="connsiteY2"/>
              </a:cxn>
              <a:cxn ang="0">
                <a:pos x="connsiteX3" y="connsiteY3"/>
              </a:cxn>
            </a:cxnLst>
            <a:rect l="l" t="t" r="r" b="b"/>
            <a:pathLst>
              <a:path w="3274499" h="3218144">
                <a:moveTo>
                  <a:pt x="0" y="3218144"/>
                </a:moveTo>
                <a:lnTo>
                  <a:pt x="0" y="1303898"/>
                </a:lnTo>
                <a:lnTo>
                  <a:pt x="944178" y="0"/>
                </a:lnTo>
                <a:lnTo>
                  <a:pt x="3274499" y="3218144"/>
                </a:lnTo>
                <a:close/>
              </a:path>
            </a:pathLst>
          </a:custGeom>
          <a:gradFill>
            <a:gsLst>
              <a:gs pos="100000">
                <a:srgbClr val="FFC000">
                  <a:alpha val="19000"/>
                </a:srgbClr>
              </a:gs>
              <a:gs pos="1000">
                <a:srgbClr val="FFC000">
                  <a:alpha val="82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Freeform 40"/>
          <p:cNvSpPr/>
          <p:nvPr userDrawn="1"/>
        </p:nvSpPr>
        <p:spPr>
          <a:xfrm rot="5400000">
            <a:off x="8765392" y="433788"/>
            <a:ext cx="3881655" cy="2955087"/>
          </a:xfrm>
          <a:custGeom>
            <a:avLst/>
            <a:gdLst>
              <a:gd name="connsiteX0" fmla="*/ 0 w 3630876"/>
              <a:gd name="connsiteY0" fmla="*/ 2764170 h 2764170"/>
              <a:gd name="connsiteX1" fmla="*/ 0 w 3630876"/>
              <a:gd name="connsiteY1" fmla="*/ 0 h 2764170"/>
              <a:gd name="connsiteX2" fmla="*/ 2394700 w 3630876"/>
              <a:gd name="connsiteY2" fmla="*/ 0 h 2764170"/>
              <a:gd name="connsiteX3" fmla="*/ 3630876 w 3630876"/>
              <a:gd name="connsiteY3" fmla="*/ 2764170 h 2764170"/>
            </a:gdLst>
            <a:ahLst/>
            <a:cxnLst>
              <a:cxn ang="0">
                <a:pos x="connsiteX0" y="connsiteY0"/>
              </a:cxn>
              <a:cxn ang="0">
                <a:pos x="connsiteX1" y="connsiteY1"/>
              </a:cxn>
              <a:cxn ang="0">
                <a:pos x="connsiteX2" y="connsiteY2"/>
              </a:cxn>
              <a:cxn ang="0">
                <a:pos x="connsiteX3" y="connsiteY3"/>
              </a:cxn>
            </a:cxnLst>
            <a:rect l="l" t="t" r="r" b="b"/>
            <a:pathLst>
              <a:path w="3630876" h="2764170">
                <a:moveTo>
                  <a:pt x="0" y="2764170"/>
                </a:moveTo>
                <a:lnTo>
                  <a:pt x="0" y="0"/>
                </a:lnTo>
                <a:lnTo>
                  <a:pt x="2394700" y="0"/>
                </a:lnTo>
                <a:lnTo>
                  <a:pt x="3630876" y="2764170"/>
                </a:lnTo>
                <a:close/>
              </a:path>
            </a:pathLst>
          </a:custGeom>
          <a:solidFill>
            <a:srgbClr val="FFC000">
              <a:alpha val="5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Freeform 49"/>
          <p:cNvSpPr/>
          <p:nvPr userDrawn="1"/>
        </p:nvSpPr>
        <p:spPr>
          <a:xfrm rot="5400000" flipH="1">
            <a:off x="7981334" y="2230581"/>
            <a:ext cx="6142066" cy="2262792"/>
          </a:xfrm>
          <a:custGeom>
            <a:avLst/>
            <a:gdLst>
              <a:gd name="connsiteX0" fmla="*/ 5745251 w 5745251"/>
              <a:gd name="connsiteY0" fmla="*/ 2116602 h 2116602"/>
              <a:gd name="connsiteX1" fmla="*/ 4517622 w 5745251"/>
              <a:gd name="connsiteY1" fmla="*/ 0 h 2116602"/>
              <a:gd name="connsiteX2" fmla="*/ 1227630 w 5745251"/>
              <a:gd name="connsiteY2" fmla="*/ 0 h 2116602"/>
              <a:gd name="connsiteX3" fmla="*/ 0 w 5745251"/>
              <a:gd name="connsiteY3" fmla="*/ 2116602 h 2116602"/>
            </a:gdLst>
            <a:ahLst/>
            <a:cxnLst>
              <a:cxn ang="0">
                <a:pos x="connsiteX0" y="connsiteY0"/>
              </a:cxn>
              <a:cxn ang="0">
                <a:pos x="connsiteX1" y="connsiteY1"/>
              </a:cxn>
              <a:cxn ang="0">
                <a:pos x="connsiteX2" y="connsiteY2"/>
              </a:cxn>
              <a:cxn ang="0">
                <a:pos x="connsiteX3" y="connsiteY3"/>
              </a:cxn>
            </a:cxnLst>
            <a:rect l="l" t="t" r="r" b="b"/>
            <a:pathLst>
              <a:path w="5745251" h="2116602">
                <a:moveTo>
                  <a:pt x="5745251" y="2116602"/>
                </a:moveTo>
                <a:lnTo>
                  <a:pt x="4517622" y="0"/>
                </a:lnTo>
                <a:lnTo>
                  <a:pt x="1227630" y="0"/>
                </a:lnTo>
                <a:lnTo>
                  <a:pt x="0" y="2116602"/>
                </a:lnTo>
                <a:close/>
              </a:path>
            </a:pathLst>
          </a:custGeom>
          <a:gradFill>
            <a:gsLst>
              <a:gs pos="0">
                <a:srgbClr val="E35029"/>
              </a:gs>
              <a:gs pos="100000">
                <a:srgbClr val="E35029">
                  <a:alpha val="69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Freeform 51"/>
          <p:cNvSpPr/>
          <p:nvPr userDrawn="1"/>
        </p:nvSpPr>
        <p:spPr>
          <a:xfrm rot="19810232">
            <a:off x="9495255" y="2893816"/>
            <a:ext cx="3110879" cy="869643"/>
          </a:xfrm>
          <a:custGeom>
            <a:avLst/>
            <a:gdLst>
              <a:gd name="connsiteX0" fmla="*/ 2909897 w 2909897"/>
              <a:gd name="connsiteY0" fmla="*/ 0 h 813459"/>
              <a:gd name="connsiteX1" fmla="*/ 2443469 w 2909897"/>
              <a:gd name="connsiteY1" fmla="*/ 813459 h 813459"/>
              <a:gd name="connsiteX2" fmla="*/ 0 w 2909897"/>
              <a:gd name="connsiteY2" fmla="*/ 813459 h 813459"/>
              <a:gd name="connsiteX3" fmla="*/ 471440 w 2909897"/>
              <a:gd name="connsiteY3" fmla="*/ 0 h 813459"/>
            </a:gdLst>
            <a:ahLst/>
            <a:cxnLst>
              <a:cxn ang="0">
                <a:pos x="connsiteX0" y="connsiteY0"/>
              </a:cxn>
              <a:cxn ang="0">
                <a:pos x="connsiteX1" y="connsiteY1"/>
              </a:cxn>
              <a:cxn ang="0">
                <a:pos x="connsiteX2" y="connsiteY2"/>
              </a:cxn>
              <a:cxn ang="0">
                <a:pos x="connsiteX3" y="connsiteY3"/>
              </a:cxn>
            </a:cxnLst>
            <a:rect l="l" t="t" r="r" b="b"/>
            <a:pathLst>
              <a:path w="2909897" h="813459">
                <a:moveTo>
                  <a:pt x="2909897" y="0"/>
                </a:moveTo>
                <a:lnTo>
                  <a:pt x="2443469" y="813459"/>
                </a:lnTo>
                <a:lnTo>
                  <a:pt x="0" y="813459"/>
                </a:lnTo>
                <a:lnTo>
                  <a:pt x="471440" y="0"/>
                </a:lnTo>
                <a:close/>
              </a:path>
            </a:pathLst>
          </a:custGeom>
          <a:solidFill>
            <a:srgbClr val="EB2264">
              <a:alpha val="4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Isosceles Triangle 56"/>
          <p:cNvSpPr/>
          <p:nvPr userDrawn="1"/>
        </p:nvSpPr>
        <p:spPr>
          <a:xfrm rot="16200000">
            <a:off x="6691358" y="1875905"/>
            <a:ext cx="4438650" cy="2856186"/>
          </a:xfrm>
          <a:prstGeom prst="triangle">
            <a:avLst/>
          </a:prstGeom>
          <a:noFill/>
          <a:ln w="28575">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7311225" y="4073373"/>
            <a:ext cx="4601308" cy="1168740"/>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7311225" y="5438178"/>
            <a:ext cx="4601308" cy="79084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15" name="Group 14"/>
          <p:cNvGrpSpPr/>
          <p:nvPr userDrawn="1"/>
        </p:nvGrpSpPr>
        <p:grpSpPr>
          <a:xfrm>
            <a:off x="-1" y="1771650"/>
            <a:ext cx="6972301" cy="5086350"/>
            <a:chOff x="-1" y="1771650"/>
            <a:chExt cx="6972301" cy="5086350"/>
          </a:xfrm>
        </p:grpSpPr>
        <p:sp>
          <p:nvSpPr>
            <p:cNvPr id="16" name="Freeform 15"/>
            <p:cNvSpPr/>
            <p:nvPr userDrawn="1"/>
          </p:nvSpPr>
          <p:spPr>
            <a:xfrm>
              <a:off x="1" y="2850732"/>
              <a:ext cx="3905251" cy="4007268"/>
            </a:xfrm>
            <a:custGeom>
              <a:avLst/>
              <a:gdLst>
                <a:gd name="connsiteX0" fmla="*/ 1085851 w 3905251"/>
                <a:gd name="connsiteY0" fmla="*/ 0 h 4007268"/>
                <a:gd name="connsiteX1" fmla="*/ 3905251 w 3905251"/>
                <a:gd name="connsiteY1" fmla="*/ 4007268 h 4007268"/>
                <a:gd name="connsiteX2" fmla="*/ 0 w 3905251"/>
                <a:gd name="connsiteY2" fmla="*/ 4007268 h 4007268"/>
                <a:gd name="connsiteX3" fmla="*/ 0 w 3905251"/>
                <a:gd name="connsiteY3" fmla="*/ 1543342 h 4007268"/>
              </a:gdLst>
              <a:ahLst/>
              <a:cxnLst>
                <a:cxn ang="0">
                  <a:pos x="connsiteX0" y="connsiteY0"/>
                </a:cxn>
                <a:cxn ang="0">
                  <a:pos x="connsiteX1" y="connsiteY1"/>
                </a:cxn>
                <a:cxn ang="0">
                  <a:pos x="connsiteX2" y="connsiteY2"/>
                </a:cxn>
                <a:cxn ang="0">
                  <a:pos x="connsiteX3" y="connsiteY3"/>
                </a:cxn>
              </a:cxnLst>
              <a:rect l="l" t="t" r="r" b="b"/>
              <a:pathLst>
                <a:path w="3905251" h="4007268">
                  <a:moveTo>
                    <a:pt x="1085851" y="0"/>
                  </a:moveTo>
                  <a:lnTo>
                    <a:pt x="3905251" y="4007268"/>
                  </a:lnTo>
                  <a:lnTo>
                    <a:pt x="0" y="4007268"/>
                  </a:lnTo>
                  <a:lnTo>
                    <a:pt x="0" y="1543342"/>
                  </a:lnTo>
                  <a:close/>
                </a:path>
              </a:pathLst>
            </a:custGeom>
            <a:solidFill>
              <a:srgbClr val="EB226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0" y="1771650"/>
              <a:ext cx="3295650" cy="5086350"/>
            </a:xfrm>
            <a:custGeom>
              <a:avLst/>
              <a:gdLst>
                <a:gd name="connsiteX0" fmla="*/ 0 w 3295650"/>
                <a:gd name="connsiteY0" fmla="*/ 0 h 5372100"/>
                <a:gd name="connsiteX1" fmla="*/ 3295650 w 3295650"/>
                <a:gd name="connsiteY1" fmla="*/ 39234 h 5372100"/>
                <a:gd name="connsiteX2" fmla="*/ 1377353 w 3295650"/>
                <a:gd name="connsiteY2" fmla="*/ 5372100 h 5372100"/>
                <a:gd name="connsiteX3" fmla="*/ 0 w 3295650"/>
                <a:gd name="connsiteY3" fmla="*/ 5372100 h 5372100"/>
              </a:gdLst>
              <a:ahLst/>
              <a:cxnLst>
                <a:cxn ang="0">
                  <a:pos x="connsiteX0" y="connsiteY0"/>
                </a:cxn>
                <a:cxn ang="0">
                  <a:pos x="connsiteX1" y="connsiteY1"/>
                </a:cxn>
                <a:cxn ang="0">
                  <a:pos x="connsiteX2" y="connsiteY2"/>
                </a:cxn>
                <a:cxn ang="0">
                  <a:pos x="connsiteX3" y="connsiteY3"/>
                </a:cxn>
              </a:cxnLst>
              <a:rect l="l" t="t" r="r" b="b"/>
              <a:pathLst>
                <a:path w="3295650" h="5372100">
                  <a:moveTo>
                    <a:pt x="0" y="0"/>
                  </a:moveTo>
                  <a:lnTo>
                    <a:pt x="3295650" y="39234"/>
                  </a:lnTo>
                  <a:lnTo>
                    <a:pt x="1377353" y="5372100"/>
                  </a:lnTo>
                  <a:lnTo>
                    <a:pt x="0" y="5372100"/>
                  </a:lnTo>
                  <a:close/>
                </a:path>
              </a:pathLst>
            </a:custGeom>
            <a:solidFill>
              <a:srgbClr val="00B050">
                <a:alpha val="6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flipV="1">
              <a:off x="933450" y="4446547"/>
              <a:ext cx="4887345" cy="2411451"/>
            </a:xfrm>
            <a:custGeom>
              <a:avLst/>
              <a:gdLst>
                <a:gd name="connsiteX0" fmla="*/ 0 w 4887345"/>
                <a:gd name="connsiteY0" fmla="*/ 2411451 h 2411451"/>
                <a:gd name="connsiteX1" fmla="*/ 4887345 w 4887345"/>
                <a:gd name="connsiteY1" fmla="*/ 2411451 h 2411451"/>
                <a:gd name="connsiteX2" fmla="*/ 3471124 w 4887345"/>
                <a:gd name="connsiteY2" fmla="*/ 0 h 2411451"/>
                <a:gd name="connsiteX3" fmla="*/ 1663805 w 4887345"/>
                <a:gd name="connsiteY3" fmla="*/ 0 h 2411451"/>
              </a:gdLst>
              <a:ahLst/>
              <a:cxnLst>
                <a:cxn ang="0">
                  <a:pos x="connsiteX0" y="connsiteY0"/>
                </a:cxn>
                <a:cxn ang="0">
                  <a:pos x="connsiteX1" y="connsiteY1"/>
                </a:cxn>
                <a:cxn ang="0">
                  <a:pos x="connsiteX2" y="connsiteY2"/>
                </a:cxn>
                <a:cxn ang="0">
                  <a:pos x="connsiteX3" y="connsiteY3"/>
                </a:cxn>
              </a:cxnLst>
              <a:rect l="l" t="t" r="r" b="b"/>
              <a:pathLst>
                <a:path w="4887345" h="2411451">
                  <a:moveTo>
                    <a:pt x="0" y="2411451"/>
                  </a:moveTo>
                  <a:lnTo>
                    <a:pt x="4887345" y="2411451"/>
                  </a:lnTo>
                  <a:lnTo>
                    <a:pt x="3471124" y="0"/>
                  </a:lnTo>
                  <a:lnTo>
                    <a:pt x="1663805" y="0"/>
                  </a:lnTo>
                  <a:close/>
                </a:path>
              </a:pathLst>
            </a:custGeom>
            <a:gradFill>
              <a:gsLst>
                <a:gs pos="0">
                  <a:srgbClr val="00B0F0">
                    <a:alpha val="63000"/>
                  </a:srgbClr>
                </a:gs>
                <a:gs pos="100000">
                  <a:srgbClr val="00B0F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Parallelogram 12"/>
            <p:cNvSpPr/>
            <p:nvPr userDrawn="1"/>
          </p:nvSpPr>
          <p:spPr>
            <a:xfrm rot="10800000">
              <a:off x="4408596" y="4446546"/>
              <a:ext cx="2563704" cy="2411453"/>
            </a:xfrm>
            <a:prstGeom prst="parallelogram">
              <a:avLst>
                <a:gd name="adj" fmla="val 58729"/>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Isosceles Triangle 10"/>
            <p:cNvSpPr/>
            <p:nvPr userDrawn="1"/>
          </p:nvSpPr>
          <p:spPr>
            <a:xfrm>
              <a:off x="-1" y="6217524"/>
              <a:ext cx="742950" cy="640474"/>
            </a:xfrm>
            <a:prstGeom prst="triangle">
              <a:avLst>
                <a:gd name="adj" fmla="val 0"/>
              </a:avLst>
            </a:prstGeom>
            <a:solidFill>
              <a:srgbClr val="EE477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rot="10800000">
              <a:off x="90592" y="2048873"/>
              <a:ext cx="5599855" cy="3603399"/>
            </a:xfrm>
            <a:prstGeom prst="triangle">
              <a:avLst>
                <a:gd name="adj" fmla="val 54702"/>
              </a:avLst>
            </a:prstGeom>
            <a:noFill/>
            <a:ln w="28575">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0" name="Group 19"/>
          <p:cNvGrpSpPr/>
          <p:nvPr userDrawn="1"/>
        </p:nvGrpSpPr>
        <p:grpSpPr>
          <a:xfrm flipH="1" flipV="1">
            <a:off x="9067800" y="-2278"/>
            <a:ext cx="3124200" cy="2669278"/>
            <a:chOff x="-1" y="1771650"/>
            <a:chExt cx="6930045" cy="5086350"/>
          </a:xfrm>
        </p:grpSpPr>
        <p:sp>
          <p:nvSpPr>
            <p:cNvPr id="23" name="Freeform 22"/>
            <p:cNvSpPr/>
            <p:nvPr userDrawn="1"/>
          </p:nvSpPr>
          <p:spPr>
            <a:xfrm>
              <a:off x="1" y="2850732"/>
              <a:ext cx="3905251" cy="4007268"/>
            </a:xfrm>
            <a:custGeom>
              <a:avLst/>
              <a:gdLst>
                <a:gd name="connsiteX0" fmla="*/ 1085851 w 3905251"/>
                <a:gd name="connsiteY0" fmla="*/ 0 h 4007268"/>
                <a:gd name="connsiteX1" fmla="*/ 3905251 w 3905251"/>
                <a:gd name="connsiteY1" fmla="*/ 4007268 h 4007268"/>
                <a:gd name="connsiteX2" fmla="*/ 0 w 3905251"/>
                <a:gd name="connsiteY2" fmla="*/ 4007268 h 4007268"/>
                <a:gd name="connsiteX3" fmla="*/ 0 w 3905251"/>
                <a:gd name="connsiteY3" fmla="*/ 1543342 h 4007268"/>
              </a:gdLst>
              <a:ahLst/>
              <a:cxnLst>
                <a:cxn ang="0">
                  <a:pos x="connsiteX0" y="connsiteY0"/>
                </a:cxn>
                <a:cxn ang="0">
                  <a:pos x="connsiteX1" y="connsiteY1"/>
                </a:cxn>
                <a:cxn ang="0">
                  <a:pos x="connsiteX2" y="connsiteY2"/>
                </a:cxn>
                <a:cxn ang="0">
                  <a:pos x="connsiteX3" y="connsiteY3"/>
                </a:cxn>
              </a:cxnLst>
              <a:rect l="l" t="t" r="r" b="b"/>
              <a:pathLst>
                <a:path w="3905251" h="4007268">
                  <a:moveTo>
                    <a:pt x="1085851" y="0"/>
                  </a:moveTo>
                  <a:lnTo>
                    <a:pt x="3905251" y="4007268"/>
                  </a:lnTo>
                  <a:lnTo>
                    <a:pt x="0" y="4007268"/>
                  </a:lnTo>
                  <a:lnTo>
                    <a:pt x="0" y="1543342"/>
                  </a:lnTo>
                  <a:close/>
                </a:path>
              </a:pathLst>
            </a:custGeom>
            <a:solidFill>
              <a:srgbClr val="EB2264">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a:off x="0" y="1771650"/>
              <a:ext cx="3295650" cy="5086350"/>
            </a:xfrm>
            <a:custGeom>
              <a:avLst/>
              <a:gdLst>
                <a:gd name="connsiteX0" fmla="*/ 0 w 3295650"/>
                <a:gd name="connsiteY0" fmla="*/ 0 h 5372100"/>
                <a:gd name="connsiteX1" fmla="*/ 3295650 w 3295650"/>
                <a:gd name="connsiteY1" fmla="*/ 39234 h 5372100"/>
                <a:gd name="connsiteX2" fmla="*/ 1377353 w 3295650"/>
                <a:gd name="connsiteY2" fmla="*/ 5372100 h 5372100"/>
                <a:gd name="connsiteX3" fmla="*/ 0 w 3295650"/>
                <a:gd name="connsiteY3" fmla="*/ 5372100 h 5372100"/>
              </a:gdLst>
              <a:ahLst/>
              <a:cxnLst>
                <a:cxn ang="0">
                  <a:pos x="connsiteX0" y="connsiteY0"/>
                </a:cxn>
                <a:cxn ang="0">
                  <a:pos x="connsiteX1" y="connsiteY1"/>
                </a:cxn>
                <a:cxn ang="0">
                  <a:pos x="connsiteX2" y="connsiteY2"/>
                </a:cxn>
                <a:cxn ang="0">
                  <a:pos x="connsiteX3" y="connsiteY3"/>
                </a:cxn>
              </a:cxnLst>
              <a:rect l="l" t="t" r="r" b="b"/>
              <a:pathLst>
                <a:path w="3295650" h="5372100">
                  <a:moveTo>
                    <a:pt x="0" y="0"/>
                  </a:moveTo>
                  <a:lnTo>
                    <a:pt x="3295650" y="39234"/>
                  </a:lnTo>
                  <a:lnTo>
                    <a:pt x="1377353" y="5372100"/>
                  </a:lnTo>
                  <a:lnTo>
                    <a:pt x="0" y="5372100"/>
                  </a:lnTo>
                  <a:close/>
                </a:path>
              </a:pathLst>
            </a:custGeom>
            <a:solidFill>
              <a:srgbClr val="00B050">
                <a:alpha val="6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flipV="1">
              <a:off x="933450" y="4446547"/>
              <a:ext cx="4887345" cy="2411451"/>
            </a:xfrm>
            <a:custGeom>
              <a:avLst/>
              <a:gdLst>
                <a:gd name="connsiteX0" fmla="*/ 0 w 4887345"/>
                <a:gd name="connsiteY0" fmla="*/ 2411451 h 2411451"/>
                <a:gd name="connsiteX1" fmla="*/ 4887345 w 4887345"/>
                <a:gd name="connsiteY1" fmla="*/ 2411451 h 2411451"/>
                <a:gd name="connsiteX2" fmla="*/ 3471124 w 4887345"/>
                <a:gd name="connsiteY2" fmla="*/ 0 h 2411451"/>
                <a:gd name="connsiteX3" fmla="*/ 1663805 w 4887345"/>
                <a:gd name="connsiteY3" fmla="*/ 0 h 2411451"/>
              </a:gdLst>
              <a:ahLst/>
              <a:cxnLst>
                <a:cxn ang="0">
                  <a:pos x="connsiteX0" y="connsiteY0"/>
                </a:cxn>
                <a:cxn ang="0">
                  <a:pos x="connsiteX1" y="connsiteY1"/>
                </a:cxn>
                <a:cxn ang="0">
                  <a:pos x="connsiteX2" y="connsiteY2"/>
                </a:cxn>
                <a:cxn ang="0">
                  <a:pos x="connsiteX3" y="connsiteY3"/>
                </a:cxn>
              </a:cxnLst>
              <a:rect l="l" t="t" r="r" b="b"/>
              <a:pathLst>
                <a:path w="4887345" h="2411451">
                  <a:moveTo>
                    <a:pt x="0" y="2411451"/>
                  </a:moveTo>
                  <a:lnTo>
                    <a:pt x="4887345" y="2411451"/>
                  </a:lnTo>
                  <a:lnTo>
                    <a:pt x="3471124" y="0"/>
                  </a:lnTo>
                  <a:lnTo>
                    <a:pt x="1663805" y="0"/>
                  </a:lnTo>
                  <a:close/>
                </a:path>
              </a:pathLst>
            </a:custGeom>
            <a:gradFill>
              <a:gsLst>
                <a:gs pos="0">
                  <a:srgbClr val="00B0F0">
                    <a:alpha val="63000"/>
                  </a:srgbClr>
                </a:gs>
                <a:gs pos="100000">
                  <a:srgbClr val="00B0F0"/>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Parallelogram 25"/>
            <p:cNvSpPr/>
            <p:nvPr userDrawn="1"/>
          </p:nvSpPr>
          <p:spPr>
            <a:xfrm rot="10800000">
              <a:off x="4366340" y="4446546"/>
              <a:ext cx="2563704" cy="2411452"/>
            </a:xfrm>
            <a:prstGeom prst="parallelogram">
              <a:avLst>
                <a:gd name="adj" fmla="val 58729"/>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a:off x="-1" y="6217524"/>
              <a:ext cx="742950" cy="640474"/>
            </a:xfrm>
            <a:prstGeom prst="triangle">
              <a:avLst>
                <a:gd name="adj" fmla="val 0"/>
              </a:avLst>
            </a:prstGeom>
            <a:solidFill>
              <a:srgbClr val="EE477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Isosceles Triangle 27"/>
            <p:cNvSpPr/>
            <p:nvPr userDrawn="1"/>
          </p:nvSpPr>
          <p:spPr>
            <a:xfrm rot="10800000">
              <a:off x="90594" y="2260154"/>
              <a:ext cx="5599854" cy="3603400"/>
            </a:xfrm>
            <a:prstGeom prst="triangle">
              <a:avLst>
                <a:gd name="adj" fmla="val 54702"/>
              </a:avLst>
            </a:prstGeom>
            <a:noFill/>
            <a:ln w="19050">
              <a:solidFill>
                <a:schemeClr val="tx1">
                  <a:lumMod val="85000"/>
                  <a:lumOff val="1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2" name="Picture 1"/>
          <p:cNvPicPr>
            <a:picLocks noChangeAspect="1"/>
          </p:cNvPicPr>
          <p:nvPr userDrawn="1"/>
        </p:nvPicPr>
        <p:blipFill rotWithShape="1">
          <a:blip r:embed="rId2"/>
          <a:srcRect l="-7607" t="73057" r="-7249" b="22812"/>
          <a:stretch/>
        </p:blipFill>
        <p:spPr>
          <a:xfrm>
            <a:off x="0" y="0"/>
            <a:ext cx="12192000" cy="381001"/>
          </a:xfrm>
          <a:prstGeom prst="rect">
            <a:avLst/>
          </a:prstGeom>
        </p:spPr>
      </p:pic>
      <p:pic>
        <p:nvPicPr>
          <p:cNvPr id="13" name="Picture 12"/>
          <p:cNvPicPr>
            <a:picLocks noChangeAspect="1"/>
          </p:cNvPicPr>
          <p:nvPr userDrawn="1"/>
        </p:nvPicPr>
        <p:blipFill rotWithShape="1">
          <a:blip r:embed="rId2"/>
          <a:srcRect l="-3478" t="26789" r="-11734" b="69080"/>
          <a:stretch/>
        </p:blipFill>
        <p:spPr>
          <a:xfrm>
            <a:off x="-19050" y="6477000"/>
            <a:ext cx="12230100" cy="381000"/>
          </a:xfrm>
          <a:prstGeom prst="rect">
            <a:avLst/>
          </a:prstGeom>
        </p:spPr>
      </p:pic>
      <p:pic>
        <p:nvPicPr>
          <p:cNvPr id="21" name="Picture 20"/>
          <p:cNvPicPr>
            <a:picLocks noChangeAspect="1"/>
          </p:cNvPicPr>
          <p:nvPr userDrawn="1"/>
        </p:nvPicPr>
        <p:blipFill>
          <a:blip r:embed="rId3"/>
          <a:stretch>
            <a:fillRect/>
          </a:stretch>
        </p:blipFill>
        <p:spPr>
          <a:xfrm>
            <a:off x="2724091" y="389881"/>
            <a:ext cx="9467909" cy="6078239"/>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 name="Shape 47">
            <a:extLst>
              <a:ext uri="{FF2B5EF4-FFF2-40B4-BE49-F238E27FC236}">
                <a16:creationId xmlns:a16="http://schemas.microsoft.com/office/drawing/2014/main" id="{A4B8A3AC-9508-4205-89E1-A115B4AE6280}"/>
              </a:ext>
            </a:extLst>
          </p:cNvPr>
          <p:cNvSpPr txBox="1">
            <a:spLocks noGrp="1"/>
          </p:cNvSpPr>
          <p:nvPr>
            <p:ph type="title"/>
          </p:nvPr>
        </p:nvSpPr>
        <p:spPr>
          <a:xfrm>
            <a:off x="6385809" y="1401863"/>
            <a:ext cx="5611161"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Shape 48">
            <a:extLst>
              <a:ext uri="{FF2B5EF4-FFF2-40B4-BE49-F238E27FC236}">
                <a16:creationId xmlns:a16="http://schemas.microsoft.com/office/drawing/2014/main" id="{A11EB4D2-D895-4AFD-B7E1-3AAB9D9A4D46}"/>
              </a:ext>
            </a:extLst>
          </p:cNvPr>
          <p:cNvSpPr txBox="1">
            <a:spLocks noGrp="1"/>
          </p:cNvSpPr>
          <p:nvPr>
            <p:ph type="body" idx="1"/>
          </p:nvPr>
        </p:nvSpPr>
        <p:spPr>
          <a:xfrm>
            <a:off x="6385809" y="2385458"/>
            <a:ext cx="5611161"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a:extLst>
              <a:ext uri="{FF2B5EF4-FFF2-40B4-BE49-F238E27FC236}">
                <a16:creationId xmlns:a16="http://schemas.microsoft.com/office/drawing/2014/main" id="{8B96A7FC-7DF4-42CE-ABA6-F9F59D80866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b="21246"/>
          <a:stretch/>
        </p:blipFill>
        <p:spPr>
          <a:xfrm>
            <a:off x="0" y="-1"/>
            <a:ext cx="5806192" cy="6858001"/>
          </a:xfrm>
          <a:prstGeom prst="rect">
            <a:avLst/>
          </a:prstGeom>
        </p:spPr>
      </p:pic>
      <p:pic>
        <p:nvPicPr>
          <p:cNvPr id="2" name="Picture 1"/>
          <p:cNvPicPr>
            <a:picLocks noChangeAspect="1"/>
          </p:cNvPicPr>
          <p:nvPr userDrawn="1"/>
        </p:nvPicPr>
        <p:blipFill rotWithShape="1">
          <a:blip r:embed="rId3"/>
          <a:srcRect r="2279"/>
          <a:stretch/>
        </p:blipFill>
        <p:spPr>
          <a:xfrm>
            <a:off x="1" y="0"/>
            <a:ext cx="4819650" cy="5755123"/>
          </a:xfrm>
          <a:prstGeom prst="rect">
            <a:avLst/>
          </a:prstGeom>
          <a:effectLst>
            <a:outerShdw blurRad="50800" dist="38100" algn="l" rotWithShape="0">
              <a:prstClr val="black">
                <a:alpha val="54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367774" y="85518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367792" y="191398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525251" y="191398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D2945A99-00A8-442C-B238-393247D431DF}"/>
              </a:ext>
            </a:extLst>
          </p:cNvPr>
          <p:cNvPicPr>
            <a:picLocks noChangeAspect="1"/>
          </p:cNvPicPr>
          <p:nvPr userDrawn="1"/>
        </p:nvPicPr>
        <p:blipFill rotWithShape="1">
          <a:blip r:embed="rId2" cstate="hqprint">
            <a:extLst>
              <a:ext uri="{28A0092B-C50C-407E-A947-70E740481C1C}">
                <a14:useLocalDpi xmlns:a14="http://schemas.microsoft.com/office/drawing/2010/main" val="0"/>
              </a:ext>
            </a:extLst>
          </a:blip>
          <a:srcRect l="15336"/>
          <a:stretch/>
        </p:blipFill>
        <p:spPr>
          <a:xfrm rot="16200000">
            <a:off x="6191250" y="857250"/>
            <a:ext cx="6858000" cy="5143500"/>
          </a:xfrm>
          <a:prstGeom prst="rect">
            <a:avLst/>
          </a:prstGeom>
        </p:spPr>
      </p:pic>
      <p:pic>
        <p:nvPicPr>
          <p:cNvPr id="4" name="Picture 3"/>
          <p:cNvPicPr>
            <a:picLocks noChangeAspect="1"/>
          </p:cNvPicPr>
          <p:nvPr userDrawn="1"/>
        </p:nvPicPr>
        <p:blipFill rotWithShape="1">
          <a:blip r:embed="rId3"/>
          <a:srcRect l="7020" b="18861"/>
          <a:stretch/>
        </p:blipFill>
        <p:spPr>
          <a:xfrm rot="16200000">
            <a:off x="7155855" y="1821852"/>
            <a:ext cx="5728895" cy="4343402"/>
          </a:xfrm>
          <a:prstGeom prst="rect">
            <a:avLst/>
          </a:prstGeom>
          <a:effectLst>
            <a:outerShdw blurRad="50800" dist="38100" dir="10800000" algn="r" rotWithShape="0">
              <a:prstClr val="black">
                <a:alpha val="53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p:cNvPicPr>
            <a:picLocks noChangeAspect="1"/>
          </p:cNvPicPr>
          <p:nvPr userDrawn="1"/>
        </p:nvPicPr>
        <p:blipFill>
          <a:blip r:embed="rId2"/>
          <a:stretch>
            <a:fillRect/>
          </a:stretch>
        </p:blipFill>
        <p:spPr>
          <a:xfrm>
            <a:off x="0" y="0"/>
            <a:ext cx="9467909" cy="6072142"/>
          </a:xfrm>
          <a:prstGeom prst="rect">
            <a:avLst/>
          </a:prstGeom>
        </p:spPr>
      </p:pic>
      <p:sp>
        <p:nvSpPr>
          <p:cNvPr id="78" name="Shape 78"/>
          <p:cNvSpPr txBox="1">
            <a:spLocks noGrp="1"/>
          </p:cNvSpPr>
          <p:nvPr>
            <p:ph type="title"/>
          </p:nvPr>
        </p:nvSpPr>
        <p:spPr>
          <a:xfrm>
            <a:off x="2684169" y="1074253"/>
            <a:ext cx="7097100" cy="758497"/>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2684186" y="2092854"/>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5129233" y="2092854"/>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574280" y="2092854"/>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pic>
        <p:nvPicPr>
          <p:cNvPr id="2" name="Picture 1"/>
          <p:cNvPicPr>
            <a:picLocks noChangeAspect="1"/>
          </p:cNvPicPr>
          <p:nvPr userDrawn="1"/>
        </p:nvPicPr>
        <p:blipFill>
          <a:blip r:embed="rId3"/>
          <a:stretch>
            <a:fillRect/>
          </a:stretch>
        </p:blipFill>
        <p:spPr>
          <a:xfrm>
            <a:off x="10001250" y="1"/>
            <a:ext cx="2190750" cy="1874118"/>
          </a:xfrm>
          <a:prstGeom prst="rect">
            <a:avLst/>
          </a:prstGeom>
        </p:spPr>
      </p:pic>
      <p:pic>
        <p:nvPicPr>
          <p:cNvPr id="20" name="Picture 19"/>
          <p:cNvPicPr>
            <a:picLocks noChangeAspect="1"/>
          </p:cNvPicPr>
          <p:nvPr userDrawn="1"/>
        </p:nvPicPr>
        <p:blipFill>
          <a:blip r:embed="rId3"/>
          <a:stretch>
            <a:fillRect/>
          </a:stretch>
        </p:blipFill>
        <p:spPr>
          <a:xfrm rot="10800000">
            <a:off x="-4818" y="4983882"/>
            <a:ext cx="2190750" cy="1874118"/>
          </a:xfrm>
          <a:prstGeom prst="rect">
            <a:avLst/>
          </a:prstGeom>
        </p:spPr>
      </p:pic>
      <p:pic>
        <p:nvPicPr>
          <p:cNvPr id="21" name="Picture 20"/>
          <p:cNvPicPr>
            <a:picLocks noChangeAspect="1"/>
          </p:cNvPicPr>
          <p:nvPr userDrawn="1"/>
        </p:nvPicPr>
        <p:blipFill rotWithShape="1">
          <a:blip r:embed="rId4"/>
          <a:srcRect l="7020" b="18861"/>
          <a:stretch/>
        </p:blipFill>
        <p:spPr>
          <a:xfrm rot="16200000">
            <a:off x="9872725" y="4538719"/>
            <a:ext cx="2638309" cy="2000252"/>
          </a:xfrm>
          <a:prstGeom prst="rect">
            <a:avLst/>
          </a:prstGeom>
          <a:effectLst/>
        </p:spPr>
      </p:pic>
      <p:pic>
        <p:nvPicPr>
          <p:cNvPr id="22" name="Picture 21"/>
          <p:cNvPicPr>
            <a:picLocks noChangeAspect="1"/>
          </p:cNvPicPr>
          <p:nvPr userDrawn="1"/>
        </p:nvPicPr>
        <p:blipFill rotWithShape="1">
          <a:blip r:embed="rId4"/>
          <a:srcRect l="7020" b="18861"/>
          <a:stretch/>
        </p:blipFill>
        <p:spPr>
          <a:xfrm rot="5400000">
            <a:off x="-319027" y="319030"/>
            <a:ext cx="2638309" cy="2000252"/>
          </a:xfrm>
          <a:prstGeom prst="rect">
            <a:avLst/>
          </a:prstGeom>
          <a:effectLst/>
        </p:spPr>
      </p:pic>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675759" y="0"/>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0" name="Rectangle 19"/>
          <p:cNvSpPr/>
          <p:nvPr userDrawn="1"/>
        </p:nvSpPr>
        <p:spPr>
          <a:xfrm>
            <a:off x="0" y="0"/>
            <a:ext cx="5981700" cy="6858000"/>
          </a:xfrm>
          <a:prstGeom prst="rect">
            <a:avLst/>
          </a:prstGeom>
          <a:blipFill dpi="0" rotWithShape="1">
            <a:blip r:embed="rId2">
              <a:alphaModFix amt="46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29" name="Picture 28"/>
          <p:cNvPicPr>
            <a:picLocks noChangeAspect="1"/>
          </p:cNvPicPr>
          <p:nvPr userDrawn="1"/>
        </p:nvPicPr>
        <p:blipFill rotWithShape="1">
          <a:blip r:embed="rId2"/>
          <a:srcRect l="-3285" t="2058" r="16086" b="2539"/>
          <a:stretch/>
        </p:blipFill>
        <p:spPr>
          <a:xfrm>
            <a:off x="1858296" y="2"/>
            <a:ext cx="10333703" cy="6838948"/>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6" name="Picture 5"/>
          <p:cNvPicPr>
            <a:picLocks noChangeAspect="1"/>
          </p:cNvPicPr>
          <p:nvPr userDrawn="1"/>
        </p:nvPicPr>
        <p:blipFill rotWithShape="1">
          <a:blip r:embed="rId3"/>
          <a:srcRect l="7020" b="18861"/>
          <a:stretch/>
        </p:blipFill>
        <p:spPr>
          <a:xfrm rot="5400000">
            <a:off x="-149729" y="149734"/>
            <a:ext cx="1238248" cy="938786"/>
          </a:xfrm>
          <a:prstGeom prst="rect">
            <a:avLst/>
          </a:prstGeom>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5" name="Picture 4"/>
          <p:cNvPicPr>
            <a:picLocks noChangeAspect="1"/>
          </p:cNvPicPr>
          <p:nvPr userDrawn="1"/>
        </p:nvPicPr>
        <p:blipFill rotWithShape="1">
          <a:blip r:embed="rId2"/>
          <a:srcRect l="4505" t="84810" r="30195" b="6555"/>
          <a:stretch/>
        </p:blipFill>
        <p:spPr>
          <a:xfrm rot="16200000">
            <a:off x="-3067665" y="3008671"/>
            <a:ext cx="6931745" cy="796413"/>
          </a:xfrm>
          <a:prstGeom prst="rect">
            <a:avLst/>
          </a:prstGeom>
        </p:spPr>
      </p:pic>
      <p:pic>
        <p:nvPicPr>
          <p:cNvPr id="6" name="Picture 5"/>
          <p:cNvPicPr>
            <a:picLocks noChangeAspect="1"/>
          </p:cNvPicPr>
          <p:nvPr userDrawn="1"/>
        </p:nvPicPr>
        <p:blipFill rotWithShape="1">
          <a:blip r:embed="rId2"/>
          <a:srcRect l="2732" t="28416" r="35374" b="58380"/>
          <a:stretch/>
        </p:blipFill>
        <p:spPr>
          <a:xfrm rot="16200000">
            <a:off x="8168152" y="2815097"/>
            <a:ext cx="6877052" cy="1208754"/>
          </a:xfrm>
          <a:prstGeom prst="rect">
            <a:avLst/>
          </a:prstGeom>
        </p:spPr>
      </p:pic>
      <p:pic>
        <p:nvPicPr>
          <p:cNvPr id="7" name="Picture 6"/>
          <p:cNvPicPr>
            <a:picLocks noChangeAspect="1"/>
          </p:cNvPicPr>
          <p:nvPr userDrawn="1"/>
        </p:nvPicPr>
        <p:blipFill>
          <a:blip r:embed="rId3"/>
          <a:stretch>
            <a:fillRect/>
          </a:stretch>
        </p:blipFill>
        <p:spPr>
          <a:xfrm rot="5400000">
            <a:off x="5374149" y="1229848"/>
            <a:ext cx="6858000" cy="4398304"/>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11597350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1.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0A996142-EDB7-475E-BAF9-B9F678D1BDB1}"/>
              </a:ext>
            </a:extLst>
          </p:cNvPr>
          <p:cNvSpPr/>
          <p:nvPr/>
        </p:nvSpPr>
        <p:spPr>
          <a:xfrm>
            <a:off x="313845" y="215513"/>
            <a:ext cx="5326743" cy="2177143"/>
          </a:xfrm>
          <a:prstGeom prst="rect">
            <a:avLst/>
          </a:prstGeom>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sp>
        <p:nvSpPr>
          <p:cNvPr id="4" name="Shape 72"/>
          <p:cNvSpPr txBox="1">
            <a:spLocks noGrp="1"/>
          </p:cNvSpPr>
          <p:nvPr>
            <p:ph type="ctrTitle"/>
          </p:nvPr>
        </p:nvSpPr>
        <p:spPr>
          <a:xfrm>
            <a:off x="376422" y="532774"/>
            <a:ext cx="5171607" cy="1392719"/>
          </a:xfrm>
          <a:prstGeom prst="rect">
            <a:avLst/>
          </a:prstGeom>
        </p:spPr>
        <p:txBody>
          <a:bodyPr lIns="91425" tIns="91425" rIns="91425" bIns="91425" anchor="b" anchorCtr="0">
            <a:noAutofit/>
          </a:bodyPr>
          <a:lstStyle/>
          <a:p>
            <a:pPr lvl="0">
              <a:spcBef>
                <a:spcPts val="0"/>
              </a:spcBef>
              <a:buNone/>
            </a:pPr>
            <a:r>
              <a:rPr lang="en" sz="3600" dirty="0"/>
              <a:t>THIS IS YOUR PRESENTATION TITLE</a:t>
            </a: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0F7CFF1D-418B-435B-AD63-1BA1DD5D36EF}"/>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771213" y="-1"/>
            <a:ext cx="6420787" cy="6876125"/>
          </a:xfrm>
          <a:prstGeom prst="rect">
            <a:avLst/>
          </a:prstGeom>
        </p:spPr>
      </p:pic>
      <p:sp>
        <p:nvSpPr>
          <p:cNvPr id="4" name="Shape 81">
            <a:extLst>
              <a:ext uri="{FF2B5EF4-FFF2-40B4-BE49-F238E27FC236}">
                <a16:creationId xmlns:a16="http://schemas.microsoft.com/office/drawing/2014/main" id="{D4C58BEC-3680-484C-89AF-D5C9C923061F}"/>
              </a:ext>
            </a:extLst>
          </p:cNvPr>
          <p:cNvSpPr txBox="1">
            <a:spLocks/>
          </p:cNvSpPr>
          <p:nvPr/>
        </p:nvSpPr>
        <p:spPr>
          <a:xfrm>
            <a:off x="104397" y="1461550"/>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400" dirty="0"/>
              <a:t>INSTRUCTIONS FOR USE</a:t>
            </a:r>
          </a:p>
        </p:txBody>
      </p:sp>
      <p:sp>
        <p:nvSpPr>
          <p:cNvPr id="5" name="Rectangle 4">
            <a:extLst>
              <a:ext uri="{FF2B5EF4-FFF2-40B4-BE49-F238E27FC236}">
                <a16:creationId xmlns:a16="http://schemas.microsoft.com/office/drawing/2014/main" id="{010A459C-07CE-4F10-BE63-470A5C6A7F71}"/>
              </a:ext>
            </a:extLst>
          </p:cNvPr>
          <p:cNvSpPr/>
          <p:nvPr/>
        </p:nvSpPr>
        <p:spPr>
          <a:xfrm>
            <a:off x="156780" y="4673527"/>
            <a:ext cx="2216697" cy="307777"/>
          </a:xfrm>
          <a:prstGeom prst="rect">
            <a:avLst/>
          </a:prstGeom>
        </p:spPr>
        <p:txBody>
          <a:bodyPr wrap="none">
            <a:spAutoFit/>
          </a:bodyPr>
          <a:lstStyle/>
          <a:p>
            <a:pPr algn="just"/>
            <a:r>
              <a:rPr lang="en-US" sz="1400" dirty="0">
                <a:solidFill>
                  <a:srgbClr val="0B73BE"/>
                </a:solidFill>
              </a:rPr>
              <a:t>FONT:  </a:t>
            </a:r>
            <a:r>
              <a:rPr lang="en-US" sz="1400" dirty="0" err="1">
                <a:solidFill>
                  <a:srgbClr val="0B73BE"/>
                </a:solidFill>
              </a:rPr>
              <a:t>Raleway</a:t>
            </a:r>
            <a:r>
              <a:rPr lang="en-US" sz="1400" dirty="0">
                <a:solidFill>
                  <a:srgbClr val="0B73BE"/>
                </a:solidFill>
              </a:rPr>
              <a:t> &amp; </a:t>
            </a:r>
            <a:r>
              <a:rPr lang="en-US" sz="1400" dirty="0" err="1">
                <a:solidFill>
                  <a:srgbClr val="0B73BE"/>
                </a:solidFill>
              </a:rPr>
              <a:t>Roboto</a:t>
            </a:r>
            <a:endParaRPr lang="en-US" sz="1400" dirty="0">
              <a:solidFill>
                <a:srgbClr val="0B73BE"/>
              </a:solidFill>
            </a:endParaRPr>
          </a:p>
        </p:txBody>
      </p:sp>
      <p:sp>
        <p:nvSpPr>
          <p:cNvPr id="6" name="Rectangle 5">
            <a:extLst>
              <a:ext uri="{FF2B5EF4-FFF2-40B4-BE49-F238E27FC236}">
                <a16:creationId xmlns:a16="http://schemas.microsoft.com/office/drawing/2014/main" id="{63D90C8A-E85B-426E-9068-2F6B586ACE24}"/>
              </a:ext>
            </a:extLst>
          </p:cNvPr>
          <p:cNvSpPr/>
          <p:nvPr/>
        </p:nvSpPr>
        <p:spPr>
          <a:xfrm>
            <a:off x="156780" y="2156343"/>
            <a:ext cx="2754835" cy="2492990"/>
          </a:xfrm>
          <a:prstGeom prst="rect">
            <a:avLst/>
          </a:prstGeom>
        </p:spPr>
        <p:txBody>
          <a:bodyPr wrap="square">
            <a:spAutoFit/>
          </a:bodyPr>
          <a:lstStyle/>
          <a:p>
            <a:r>
              <a:rPr lang="en-US" sz="1400" dirty="0">
                <a:solidFill>
                  <a:srgbClr val="0B73BE"/>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7" name="Rectangle 6">
            <a:extLst>
              <a:ext uri="{FF2B5EF4-FFF2-40B4-BE49-F238E27FC236}">
                <a16:creationId xmlns:a16="http://schemas.microsoft.com/office/drawing/2014/main" id="{6BD0DB4D-40B3-42B7-B3DE-6DD49E604FDB}"/>
              </a:ext>
            </a:extLst>
          </p:cNvPr>
          <p:cNvSpPr/>
          <p:nvPr/>
        </p:nvSpPr>
        <p:spPr>
          <a:xfrm>
            <a:off x="2911614" y="2145399"/>
            <a:ext cx="2589775" cy="2585323"/>
          </a:xfrm>
          <a:prstGeom prst="rect">
            <a:avLst/>
          </a:prstGeom>
        </p:spPr>
        <p:txBody>
          <a:bodyPr wrap="square">
            <a:spAutoFit/>
          </a:bodyPr>
          <a:lstStyle/>
          <a:p>
            <a:r>
              <a:rPr lang="en-US" sz="1400" dirty="0">
                <a:solidFill>
                  <a:srgbClr val="0B73BE"/>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728296EA-AD84-4F1F-86BE-2BE11DCEBDF3}"/>
              </a:ext>
            </a:extLst>
          </p:cNvPr>
          <p:cNvSpPr/>
          <p:nvPr/>
        </p:nvSpPr>
        <p:spPr>
          <a:xfrm rot="16200000">
            <a:off x="8501390" y="3185514"/>
            <a:ext cx="6858000" cy="523220"/>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683141812"/>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085140" y="1840620"/>
            <a:ext cx="3897859" cy="1836030"/>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6890269" y="3555446"/>
            <a:ext cx="4287603" cy="823450"/>
          </a:xfrm>
          <a:prstGeom prst="rect">
            <a:avLst/>
          </a:prstGeom>
        </p:spPr>
        <p:txBody>
          <a:bodyPr lIns="91425" tIns="91425" rIns="91425" bIns="91425" anchor="ctr" anchorCtr="0">
            <a:noAutofit/>
          </a:bodyPr>
          <a:lstStyle/>
          <a:p>
            <a:pPr lvl="0" rtl="0">
              <a:spcBef>
                <a:spcPts val="0"/>
              </a:spcBef>
              <a:buNone/>
            </a:pPr>
            <a:r>
              <a:rPr lang="en" sz="2000" dirty="0">
                <a:solidFill>
                  <a:srgbClr val="EB2264"/>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67" y="2882401"/>
            <a:ext cx="6821010" cy="1093199"/>
          </a:xfrm>
        </p:spPr>
        <p:txBody>
          <a:bodyPr>
            <a:normAutofit fontScale="925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541802"/>
            <a:ext cx="895350" cy="971549"/>
          </a:xfrm>
          <a:prstGeom prst="rect">
            <a:avLst/>
          </a:prstGeom>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55806" y="347397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B05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455806" y="4266154"/>
            <a:ext cx="3683853"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2" name="Isosceles Triangle 1">
            <a:extLst>
              <a:ext uri="{FF2B5EF4-FFF2-40B4-BE49-F238E27FC236}">
                <a16:creationId xmlns:a16="http://schemas.microsoft.com/office/drawing/2014/main" id="{E78EA783-1B1A-437F-B840-74C24D54C4C8}"/>
              </a:ext>
            </a:extLst>
          </p:cNvPr>
          <p:cNvSpPr/>
          <p:nvPr/>
        </p:nvSpPr>
        <p:spPr>
          <a:xfrm>
            <a:off x="5138492" y="1651391"/>
            <a:ext cx="2318479" cy="1777609"/>
          </a:xfrm>
          <a:prstGeom prst="triangle">
            <a:avLst/>
          </a:prstGeom>
          <a:solidFill>
            <a:srgbClr val="F9C422"/>
          </a:solidFill>
          <a:ln>
            <a:noFill/>
          </a:ln>
          <a:effectLst>
            <a:outerShdw blurRad="7620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F9C422"/>
              </a:solidFill>
            </a:endParaRPr>
          </a:p>
        </p:txBody>
      </p:sp>
      <p:sp>
        <p:nvSpPr>
          <p:cNvPr id="6" name="Isosceles Triangle 5">
            <a:extLst>
              <a:ext uri="{FF2B5EF4-FFF2-40B4-BE49-F238E27FC236}">
                <a16:creationId xmlns:a16="http://schemas.microsoft.com/office/drawing/2014/main" id="{7F06A35C-E3B4-4EC0-B794-923E6B865236}"/>
              </a:ext>
            </a:extLst>
          </p:cNvPr>
          <p:cNvSpPr/>
          <p:nvPr/>
        </p:nvSpPr>
        <p:spPr>
          <a:xfrm rot="10800000">
            <a:off x="5877492" y="2585235"/>
            <a:ext cx="840478" cy="644406"/>
          </a:xfrm>
          <a:prstGeom prst="triangle">
            <a:avLst/>
          </a:prstGeom>
          <a:solidFill>
            <a:srgbClr val="0B73B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F9C422"/>
              </a:solidFill>
            </a:endParaRPr>
          </a:p>
        </p:txBody>
      </p:sp>
    </p:spTree>
    <p:extLst>
      <p:ext uri="{BB962C8B-B14F-4D97-AF65-F5344CB8AC3E}">
        <p14:creationId xmlns:p14="http://schemas.microsoft.com/office/powerpoint/2010/main" val="2374561236"/>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361360" y="1538672"/>
            <a:ext cx="5273591" cy="847999"/>
          </a:xfrm>
        </p:spPr>
        <p:txBody>
          <a:bodyPr>
            <a:normAutofit/>
          </a:bodyPr>
          <a:lstStyle/>
          <a:p>
            <a:r>
              <a:rPr lang="en-US" sz="3600" dirty="0"/>
              <a:t>THIS IS YOUR </a:t>
            </a:r>
            <a:r>
              <a:rPr lang="en-US" sz="3600" dirty="0">
                <a:solidFill>
                  <a:srgbClr val="0B73BE"/>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4294967295"/>
          </p:nvPr>
        </p:nvSpPr>
        <p:spPr>
          <a:xfrm>
            <a:off x="6361361" y="2528561"/>
            <a:ext cx="5273591" cy="3191643"/>
          </a:xfrm>
          <a:prstGeom prst="rect">
            <a:avLst/>
          </a:prstGeom>
        </p:spPr>
        <p:txBody>
          <a:bodyPr wrap="square">
            <a:spAutoFit/>
          </a:bodyPr>
          <a:lstStyle/>
          <a:p>
            <a:pPr marL="0" indent="0" algn="just">
              <a:buNone/>
            </a:pPr>
            <a:r>
              <a:rPr lang="en-US" sz="1400" b="1" dirty="0">
                <a:solidFill>
                  <a:srgbClr val="598544"/>
                </a:solidFill>
              </a:rPr>
              <a:t>Chris Hadfield</a:t>
            </a:r>
            <a:r>
              <a:rPr lang="en-US" sz="1400" dirty="0">
                <a:solidFill>
                  <a:srgbClr val="598544"/>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49689" y="1134513"/>
            <a:ext cx="6397952"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0B73BE"/>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49689" y="2805639"/>
            <a:ext cx="3057299" cy="3093154"/>
          </a:xfrm>
          <a:prstGeom prst="rect">
            <a:avLst/>
          </a:prstGeom>
        </p:spPr>
        <p:txBody>
          <a:bodyPr wrap="square">
            <a:spAutoFit/>
          </a:bodyPr>
          <a:lstStyle/>
          <a:p>
            <a:pPr algn="just"/>
            <a:r>
              <a:rPr lang="en-US" sz="1500" dirty="0">
                <a:solidFill>
                  <a:srgbClr val="598544"/>
                </a:solidFill>
              </a:rPr>
              <a:t>Chris Hadfield	</a:t>
            </a:r>
          </a:p>
          <a:p>
            <a:pPr algn="just"/>
            <a:endParaRPr lang="en-US" sz="1500" dirty="0"/>
          </a:p>
          <a:p>
            <a:pPr algn="just"/>
            <a:r>
              <a:rPr lang="en-US" sz="15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406988" y="2830255"/>
            <a:ext cx="3213973" cy="2862322"/>
          </a:xfrm>
          <a:prstGeom prst="rect">
            <a:avLst/>
          </a:prstGeom>
        </p:spPr>
        <p:txBody>
          <a:bodyPr wrap="square">
            <a:spAutoFit/>
          </a:bodyPr>
          <a:lstStyle/>
          <a:p>
            <a:pPr algn="just"/>
            <a:r>
              <a:rPr lang="en-US" sz="1500" dirty="0">
                <a:solidFill>
                  <a:srgbClr val="598544"/>
                </a:solidFill>
              </a:rPr>
              <a:t>Erin Cummings</a:t>
            </a:r>
          </a:p>
          <a:p>
            <a:pPr algn="just"/>
            <a:endParaRPr lang="en-US" sz="1500" dirty="0"/>
          </a:p>
          <a:p>
            <a:pPr algn="just"/>
            <a:r>
              <a:rPr lang="en-US" sz="15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500" dirty="0"/>
            </a:br>
            <a:endParaRPr lang="en-US" sz="1500"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303572" y="2564858"/>
            <a:ext cx="3405100" cy="1775491"/>
          </a:xfrm>
          <a:prstGeom prst="rect">
            <a:avLst/>
          </a:prstGeom>
        </p:spPr>
        <p:txBody>
          <a:bodyPr lIns="91425" tIns="91425" rIns="91425" bIns="91425" anchor="b" anchorCtr="0">
            <a:noAutofit/>
          </a:bodyPr>
          <a:lstStyle/>
          <a:p>
            <a:pPr lvl="0">
              <a:spcBef>
                <a:spcPts val="0"/>
              </a:spcBef>
              <a:buNone/>
            </a:pPr>
            <a:r>
              <a:rPr lang="en" sz="4000" dirty="0"/>
              <a:t>IN TWO OR </a:t>
            </a:r>
            <a:r>
              <a:rPr lang="en" sz="4000" dirty="0">
                <a:solidFill>
                  <a:srgbClr val="E75C35"/>
                </a:solidFill>
              </a:rPr>
              <a:t>THREE</a:t>
            </a:r>
            <a:r>
              <a:rPr lang="en" sz="40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4465307" y="1398195"/>
            <a:ext cx="3023303" cy="1938992"/>
          </a:xfrm>
          <a:prstGeom prst="rect">
            <a:avLst/>
          </a:prstGeom>
        </p:spPr>
        <p:txBody>
          <a:bodyPr wrap="square">
            <a:spAutoFit/>
          </a:bodyPr>
          <a:lstStyle/>
          <a:p>
            <a:pPr algn="just"/>
            <a:r>
              <a:rPr lang="en-US" sz="1500" dirty="0">
                <a:solidFill>
                  <a:srgbClr val="0070C0"/>
                </a:solidFill>
              </a:rPr>
              <a:t>Helen Keller </a:t>
            </a:r>
          </a:p>
          <a:p>
            <a:pPr algn="just"/>
            <a:r>
              <a:rPr lang="en-US" sz="1500" dirty="0"/>
              <a:t>	</a:t>
            </a:r>
          </a:p>
          <a:p>
            <a:pPr algn="just"/>
            <a:r>
              <a:rPr lang="en-US" sz="15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7483329" y="1398195"/>
            <a:ext cx="3023303" cy="2169825"/>
          </a:xfrm>
          <a:prstGeom prst="rect">
            <a:avLst/>
          </a:prstGeom>
        </p:spPr>
        <p:txBody>
          <a:bodyPr wrap="square">
            <a:spAutoFit/>
          </a:bodyPr>
          <a:lstStyle/>
          <a:p>
            <a:pPr algn="just"/>
            <a:r>
              <a:rPr lang="en-US" sz="1500" dirty="0">
                <a:solidFill>
                  <a:srgbClr val="0070C0"/>
                </a:solidFill>
              </a:rPr>
              <a:t>Mario Andretti</a:t>
            </a:r>
          </a:p>
          <a:p>
            <a:pPr algn="just"/>
            <a:endParaRPr lang="en-US" sz="1500" dirty="0">
              <a:solidFill>
                <a:srgbClr val="0070C0"/>
              </a:solidFill>
            </a:endParaRPr>
          </a:p>
          <a:p>
            <a:pPr algn="just"/>
            <a:r>
              <a:rPr lang="en-US" sz="15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4460026" y="3851406"/>
            <a:ext cx="3023303" cy="2169825"/>
          </a:xfrm>
          <a:prstGeom prst="rect">
            <a:avLst/>
          </a:prstGeom>
        </p:spPr>
        <p:txBody>
          <a:bodyPr wrap="square">
            <a:spAutoFit/>
          </a:bodyPr>
          <a:lstStyle/>
          <a:p>
            <a:pPr algn="just"/>
            <a:r>
              <a:rPr lang="en-US" sz="1500" dirty="0">
                <a:solidFill>
                  <a:srgbClr val="0070C0"/>
                </a:solidFill>
              </a:rPr>
              <a:t>Dwight. Eisenhower</a:t>
            </a:r>
          </a:p>
          <a:p>
            <a:pPr algn="just"/>
            <a:endParaRPr lang="en-US" sz="1500" dirty="0">
              <a:solidFill>
                <a:srgbClr val="0070C0"/>
              </a:solidFill>
            </a:endParaRPr>
          </a:p>
          <a:p>
            <a:pPr algn="just"/>
            <a:r>
              <a:rPr lang="en-US" sz="15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BE37DC72-3C37-4238-ACC1-E144767F96ED}"/>
              </a:ext>
            </a:extLst>
          </p:cNvPr>
          <p:cNvSpPr/>
          <p:nvPr/>
        </p:nvSpPr>
        <p:spPr>
          <a:xfrm>
            <a:off x="7483329" y="3851406"/>
            <a:ext cx="3023303" cy="1938992"/>
          </a:xfrm>
          <a:prstGeom prst="rect">
            <a:avLst/>
          </a:prstGeom>
        </p:spPr>
        <p:txBody>
          <a:bodyPr wrap="square">
            <a:spAutoFit/>
          </a:bodyPr>
          <a:lstStyle/>
          <a:p>
            <a:pPr algn="just"/>
            <a:r>
              <a:rPr lang="en-US" sz="1500" dirty="0">
                <a:solidFill>
                  <a:srgbClr val="0070C0"/>
                </a:solidFill>
              </a:rPr>
              <a:t>Helen Keller </a:t>
            </a:r>
          </a:p>
          <a:p>
            <a:pPr algn="just"/>
            <a:r>
              <a:rPr lang="en-US" sz="1500" dirty="0"/>
              <a:t>	</a:t>
            </a:r>
          </a:p>
          <a:p>
            <a:pPr algn="just"/>
            <a:r>
              <a:rPr lang="en-US" sz="1500" dirty="0"/>
              <a:t>Character cannot be developed in ease and quiet. Only through experience of trial and suffering can the soul be strengthened, ambition inspired, and success achieved.</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F0BC7499-12CC-4A32-8E19-EBB17FAC1BF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12219521" cy="6858000"/>
          </a:xfrm>
          <a:prstGeom prst="rect">
            <a:avLst/>
          </a:prstGeom>
        </p:spPr>
      </p:pic>
      <p:sp>
        <p:nvSpPr>
          <p:cNvPr id="5" name="Rectangle 4">
            <a:extLst>
              <a:ext uri="{FF2B5EF4-FFF2-40B4-BE49-F238E27FC236}">
                <a16:creationId xmlns:a16="http://schemas.microsoft.com/office/drawing/2014/main" id="{D26F1FCB-4198-4CBC-92F2-227BAF4CFAD4}"/>
              </a:ext>
            </a:extLst>
          </p:cNvPr>
          <p:cNvSpPr/>
          <p:nvPr/>
        </p:nvSpPr>
        <p:spPr>
          <a:xfrm>
            <a:off x="6123520" y="290096"/>
            <a:ext cx="6096000" cy="1692771"/>
          </a:xfrm>
          <a:prstGeom prst="rect">
            <a:avLst/>
          </a:prstGeom>
        </p:spPr>
        <p:txBody>
          <a:bodyPr>
            <a:spAutoFit/>
          </a:bodyPr>
          <a:lstStyle/>
          <a:p>
            <a:pPr algn="r"/>
            <a:r>
              <a:rPr lang="en-US" sz="4000" dirty="0">
                <a:solidFill>
                  <a:schemeClr val="bg1"/>
                </a:solidFill>
                <a:latin typeface="+mj-lt"/>
              </a:rPr>
              <a:t>BIG PICTURE CREATES BIG IMPACT</a:t>
            </a:r>
            <a:br>
              <a:rPr lang="en-US" sz="4000" dirty="0">
                <a:solidFill>
                  <a:schemeClr val="bg1"/>
                </a:solidFill>
                <a:latin typeface="+mj-lt"/>
              </a:rPr>
            </a:br>
            <a:r>
              <a:rPr lang="en-US" sz="2000" dirty="0">
                <a:solidFill>
                  <a:schemeClr val="bg1"/>
                </a:solidFill>
                <a:latin typeface="+mj-lt"/>
              </a:rPr>
              <a:t>A Picture Is Worth A Thousand Words</a:t>
            </a:r>
            <a:endParaRPr lang="en-US" sz="3600" dirty="0">
              <a:solidFill>
                <a:schemeClr val="bg1"/>
              </a:solidFill>
              <a:latin typeface="+mj-lt"/>
            </a:endParaRPr>
          </a:p>
        </p:txBody>
      </p:sp>
    </p:spTree>
    <p:extLst>
      <p:ext uri="{BB962C8B-B14F-4D97-AF65-F5344CB8AC3E}">
        <p14:creationId xmlns:p14="http://schemas.microsoft.com/office/powerpoint/2010/main" val="1749197382"/>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139913" y="0"/>
            <a:ext cx="9027759"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0B73BE"/>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802842846"/>
              </p:ext>
            </p:extLst>
          </p:nvPr>
        </p:nvGraphicFramePr>
        <p:xfrm>
          <a:off x="1438274" y="666750"/>
          <a:ext cx="9553575" cy="6038850"/>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a:extLst>
              <a:ext uri="{FF2B5EF4-FFF2-40B4-BE49-F238E27FC236}">
                <a16:creationId xmlns:a16="http://schemas.microsoft.com/office/drawing/2014/main" id="{BA5AF87E-D048-426D-9953-B6EBB5EE3551}"/>
              </a:ext>
            </a:extLst>
          </p:cNvPr>
          <p:cNvSpPr txBox="1">
            <a:spLocks/>
          </p:cNvSpPr>
          <p:nvPr/>
        </p:nvSpPr>
        <p:spPr>
          <a:xfrm>
            <a:off x="1823904" y="726086"/>
            <a:ext cx="8603038" cy="92283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EB2264"/>
                </a:solidFill>
              </a:rPr>
              <a:t>DATA</a:t>
            </a:r>
            <a:endParaRPr lang="en" sz="3600" dirty="0">
              <a:solidFill>
                <a:srgbClr val="EB2264"/>
              </a:solidFill>
            </a:endParaRPr>
          </a:p>
        </p:txBody>
      </p:sp>
      <p:graphicFrame>
        <p:nvGraphicFramePr>
          <p:cNvPr id="3" name="Table 2">
            <a:extLst>
              <a:ext uri="{FF2B5EF4-FFF2-40B4-BE49-F238E27FC236}">
                <a16:creationId xmlns:a16="http://schemas.microsoft.com/office/drawing/2014/main" id="{BA1A553D-76F6-4FD0-B054-0205B1F2A2B3}"/>
              </a:ext>
            </a:extLst>
          </p:cNvPr>
          <p:cNvGraphicFramePr>
            <a:graphicFrameLocks noGrp="1"/>
          </p:cNvGraphicFramePr>
          <p:nvPr>
            <p:extLst>
              <p:ext uri="{D42A27DB-BD31-4B8C-83A1-F6EECF244321}">
                <p14:modId xmlns:p14="http://schemas.microsoft.com/office/powerpoint/2010/main" val="982431616"/>
              </p:ext>
            </p:extLst>
          </p:nvPr>
        </p:nvGraphicFramePr>
        <p:xfrm>
          <a:off x="2429723" y="2248809"/>
          <a:ext cx="7391400" cy="4152928"/>
        </p:xfrm>
        <a:graphic>
          <a:graphicData uri="http://schemas.openxmlformats.org/drawingml/2006/table">
            <a:tbl>
              <a:tblPr firstRow="1" bandRow="1">
                <a:effectLst>
                  <a:outerShdw blurRad="723900" sx="102000" sy="102000" algn="ctr" rotWithShape="0">
                    <a:prstClr val="black">
                      <a:alpha val="40000"/>
                    </a:prstClr>
                  </a:outerShdw>
                </a:effectLst>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42137">
                <a:tc>
                  <a:txBody>
                    <a:bodyPr/>
                    <a:lstStyle/>
                    <a:p>
                      <a:pPr algn="ctr"/>
                      <a:r>
                        <a:rPr lang="en-US" dirty="0"/>
                        <a:t>DATA</a:t>
                      </a:r>
                    </a:p>
                  </a:txBody>
                  <a:tcPr>
                    <a:solidFill>
                      <a:srgbClr val="0B73BE"/>
                    </a:solidFill>
                  </a:tcPr>
                </a:tc>
                <a:tc>
                  <a:txBody>
                    <a:bodyPr/>
                    <a:lstStyle/>
                    <a:p>
                      <a:pPr algn="ctr"/>
                      <a:r>
                        <a:rPr lang="en-US" dirty="0"/>
                        <a:t>DATA</a:t>
                      </a:r>
                    </a:p>
                  </a:txBody>
                  <a:tcPr>
                    <a:solidFill>
                      <a:srgbClr val="0B73BE"/>
                    </a:solidFill>
                  </a:tcPr>
                </a:tc>
                <a:tc>
                  <a:txBody>
                    <a:bodyPr/>
                    <a:lstStyle/>
                    <a:p>
                      <a:pPr algn="ctr"/>
                      <a:r>
                        <a:rPr lang="en-US" dirty="0"/>
                        <a:t>MORE DATA</a:t>
                      </a:r>
                    </a:p>
                  </a:txBody>
                  <a:tcPr>
                    <a:solidFill>
                      <a:srgbClr val="0B73BE"/>
                    </a:solidFill>
                  </a:tcPr>
                </a:tc>
                <a:tc>
                  <a:txBody>
                    <a:bodyPr/>
                    <a:lstStyle/>
                    <a:p>
                      <a:pPr algn="ctr"/>
                      <a:r>
                        <a:rPr lang="en-US" dirty="0"/>
                        <a:t>LOTS OF DATA</a:t>
                      </a:r>
                    </a:p>
                  </a:txBody>
                  <a:tcPr>
                    <a:solidFill>
                      <a:srgbClr val="0B73BE"/>
                    </a:solidFill>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dirty="0"/>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1282273131"/>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250">
            <a:extLst>
              <a:ext uri="{FF2B5EF4-FFF2-40B4-BE49-F238E27FC236}">
                <a16:creationId xmlns:a16="http://schemas.microsoft.com/office/drawing/2014/main" id="{5B1DA9CA-9E74-454E-9601-BACA8CD91BF1}"/>
              </a:ext>
            </a:extLst>
          </p:cNvPr>
          <p:cNvSpPr txBox="1">
            <a:spLocks/>
          </p:cNvSpPr>
          <p:nvPr/>
        </p:nvSpPr>
        <p:spPr>
          <a:xfrm>
            <a:off x="9328858" y="140384"/>
            <a:ext cx="2863142"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EB2264"/>
                </a:solidFill>
              </a:rPr>
              <a:t>MAPS</a:t>
            </a:r>
          </a:p>
        </p:txBody>
      </p:sp>
      <p:sp>
        <p:nvSpPr>
          <p:cNvPr id="7" name="Shape 249">
            <a:extLst>
              <a:ext uri="{FF2B5EF4-FFF2-40B4-BE49-F238E27FC236}">
                <a16:creationId xmlns:a16="http://schemas.microsoft.com/office/drawing/2014/main" id="{D16C3B86-507E-4D52-8E7D-9BFBFAED2613}"/>
              </a:ext>
            </a:extLst>
          </p:cNvPr>
          <p:cNvSpPr/>
          <p:nvPr/>
        </p:nvSpPr>
        <p:spPr>
          <a:xfrm>
            <a:off x="833908" y="1145596"/>
            <a:ext cx="11380931" cy="5422118"/>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8" name="Shape 251">
            <a:extLst>
              <a:ext uri="{FF2B5EF4-FFF2-40B4-BE49-F238E27FC236}">
                <a16:creationId xmlns:a16="http://schemas.microsoft.com/office/drawing/2014/main" id="{65A9A6CF-47A4-4287-9B7C-00DE860CA382}"/>
              </a:ext>
            </a:extLst>
          </p:cNvPr>
          <p:cNvSpPr/>
          <p:nvPr/>
        </p:nvSpPr>
        <p:spPr>
          <a:xfrm>
            <a:off x="1981853" y="2313729"/>
            <a:ext cx="1251214" cy="231352"/>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9" name="Shape 253">
            <a:extLst>
              <a:ext uri="{FF2B5EF4-FFF2-40B4-BE49-F238E27FC236}">
                <a16:creationId xmlns:a16="http://schemas.microsoft.com/office/drawing/2014/main" id="{66C8BB71-3498-4628-BADF-71E0EA3A6BE5}"/>
              </a:ext>
            </a:extLst>
          </p:cNvPr>
          <p:cNvSpPr/>
          <p:nvPr/>
        </p:nvSpPr>
        <p:spPr>
          <a:xfrm rot="8100000">
            <a:off x="2259245" y="277271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4">
            <a:extLst>
              <a:ext uri="{FF2B5EF4-FFF2-40B4-BE49-F238E27FC236}">
                <a16:creationId xmlns:a16="http://schemas.microsoft.com/office/drawing/2014/main" id="{FDAF282D-465E-4800-987F-9CEC579908E7}"/>
              </a:ext>
            </a:extLst>
          </p:cNvPr>
          <p:cNvSpPr/>
          <p:nvPr/>
        </p:nvSpPr>
        <p:spPr>
          <a:xfrm rot="8100000">
            <a:off x="3264850" y="42077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2" name="Shape 257">
            <a:extLst>
              <a:ext uri="{FF2B5EF4-FFF2-40B4-BE49-F238E27FC236}">
                <a16:creationId xmlns:a16="http://schemas.microsoft.com/office/drawing/2014/main" id="{CEE112CB-60A1-4EBA-84F3-8CA81797A5F2}"/>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79868995"/>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9646" y="1757235"/>
            <a:ext cx="1413516"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4983" y="590355"/>
            <a:ext cx="1413516"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4697" y="1760337"/>
            <a:ext cx="1413516"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72096" y="602532"/>
            <a:ext cx="1413516"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3617316432"/>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840576" y="13837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C4D422"/>
            </a:solidFill>
            <a:prstDash val="solid"/>
            <a:round/>
            <a:headEnd type="none" w="med" len="med"/>
            <a:tailEnd type="none" w="med" len="med"/>
          </a:ln>
          <a:effectLst>
            <a:outerShdw blurRad="4445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4053814" y="1616075"/>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3234708" y="5669735"/>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4257207" y="475601"/>
            <a:ext cx="4705032" cy="646331"/>
          </a:xfrm>
          <a:prstGeom prst="rect">
            <a:avLst/>
          </a:prstGeom>
        </p:spPr>
        <p:txBody>
          <a:bodyPr wrap="square">
            <a:spAutoFit/>
          </a:bodyPr>
          <a:lstStyle/>
          <a:p>
            <a:r>
              <a:rPr lang="en-US" sz="3600" dirty="0">
                <a:solidFill>
                  <a:srgbClr val="EB2264"/>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4">
            <a:extLst>
              <a:ext uri="{FF2B5EF4-FFF2-40B4-BE49-F238E27FC236}">
                <a16:creationId xmlns:a16="http://schemas.microsoft.com/office/drawing/2014/main" id="{6539BAAD-D26D-485D-A98C-E18A032B5006}"/>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a:effectLst>
            <a:outerShdw blurRad="4699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3" name="Shape 396">
            <a:extLst>
              <a:ext uri="{FF2B5EF4-FFF2-40B4-BE49-F238E27FC236}">
                <a16:creationId xmlns:a16="http://schemas.microsoft.com/office/drawing/2014/main" id="{721C8D33-3016-4EE7-9182-1EABD00D5A7A}"/>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Rectangle 3">
            <a:extLst>
              <a:ext uri="{FF2B5EF4-FFF2-40B4-BE49-F238E27FC236}">
                <a16:creationId xmlns:a16="http://schemas.microsoft.com/office/drawing/2014/main" id="{6EC23715-0A9E-4288-9FA0-894DFD695D71}"/>
              </a:ext>
            </a:extLst>
          </p:cNvPr>
          <p:cNvSpPr/>
          <p:nvPr/>
        </p:nvSpPr>
        <p:spPr>
          <a:xfrm>
            <a:off x="5860017" y="2200120"/>
            <a:ext cx="4633097"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ANDROID</a:t>
            </a:r>
            <a:r>
              <a:rPr lang="en-US" sz="3600" dirty="0">
                <a:latin typeface="+mj-lt"/>
                <a:ea typeface="Muli"/>
                <a:cs typeface="Muli"/>
                <a:sym typeface="Muli"/>
              </a:rPr>
              <a:t> PROJECT</a:t>
            </a:r>
          </a:p>
        </p:txBody>
      </p:sp>
      <p:sp>
        <p:nvSpPr>
          <p:cNvPr id="5" name="Rectangle 4">
            <a:extLst>
              <a:ext uri="{FF2B5EF4-FFF2-40B4-BE49-F238E27FC236}">
                <a16:creationId xmlns:a16="http://schemas.microsoft.com/office/drawing/2014/main" id="{744A8308-5F24-4415-9BCF-D91865D6FEEA}"/>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3474385269"/>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401">
            <a:extLst>
              <a:ext uri="{FF2B5EF4-FFF2-40B4-BE49-F238E27FC236}">
                <a16:creationId xmlns:a16="http://schemas.microsoft.com/office/drawing/2014/main" id="{3317EC5A-3D7C-4246-8B8F-1BC180648000}"/>
              </a:ext>
            </a:extLst>
          </p:cNvPr>
          <p:cNvSpPr/>
          <p:nvPr/>
        </p:nvSpPr>
        <p:spPr>
          <a:xfrm>
            <a:off x="6675959" y="396862"/>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9C422"/>
            </a:solidFill>
            <a:prstDash val="solid"/>
            <a:round/>
            <a:headEnd type="none" w="med" len="med"/>
            <a:tailEnd type="none" w="med" len="med"/>
          </a:ln>
          <a:effectLst>
            <a:outerShdw blurRad="635000" dist="38100" algn="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03">
            <a:extLst>
              <a:ext uri="{FF2B5EF4-FFF2-40B4-BE49-F238E27FC236}">
                <a16:creationId xmlns:a16="http://schemas.microsoft.com/office/drawing/2014/main" id="{FB2D8EB8-9803-4658-953A-996861D9ECBF}"/>
              </a:ext>
            </a:extLst>
          </p:cNvPr>
          <p:cNvSpPr/>
          <p:nvPr/>
        </p:nvSpPr>
        <p:spPr>
          <a:xfrm>
            <a:off x="6876774" y="1293664"/>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5" name="Rectangle 4">
            <a:extLst>
              <a:ext uri="{FF2B5EF4-FFF2-40B4-BE49-F238E27FC236}">
                <a16:creationId xmlns:a16="http://schemas.microsoft.com/office/drawing/2014/main" id="{DA6DDAF6-CA77-4828-B616-5F7F10B6710E}"/>
              </a:ext>
            </a:extLst>
          </p:cNvPr>
          <p:cNvSpPr/>
          <p:nvPr/>
        </p:nvSpPr>
        <p:spPr>
          <a:xfrm>
            <a:off x="2254884" y="2169964"/>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iPhone </a:t>
            </a:r>
            <a:r>
              <a:rPr lang="en-US" sz="3600" dirty="0">
                <a:latin typeface="+mj-lt"/>
                <a:ea typeface="Muli"/>
                <a:cs typeface="Muli"/>
                <a:sym typeface="Muli"/>
              </a:rPr>
              <a:t>PROJECT</a:t>
            </a:r>
          </a:p>
        </p:txBody>
      </p:sp>
      <p:sp>
        <p:nvSpPr>
          <p:cNvPr id="6" name="Rectangle 5">
            <a:extLst>
              <a:ext uri="{FF2B5EF4-FFF2-40B4-BE49-F238E27FC236}">
                <a16:creationId xmlns:a16="http://schemas.microsoft.com/office/drawing/2014/main" id="{846CEE71-9961-4BE6-8ECE-639D84F17003}"/>
              </a:ext>
            </a:extLst>
          </p:cNvPr>
          <p:cNvSpPr/>
          <p:nvPr/>
        </p:nvSpPr>
        <p:spPr>
          <a:xfrm>
            <a:off x="2347915" y="2816295"/>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381662329"/>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4D422"/>
            </a:solidFill>
            <a:prstDash val="solid"/>
            <a:round/>
            <a:headEnd type="none" w="med" len="med"/>
            <a:tailEnd type="none" w="med" len="med"/>
          </a:ln>
          <a:effectLst>
            <a:outerShdw blurRad="6350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1359577" y="2107680"/>
            <a:ext cx="4162294"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359576" y="2754011"/>
            <a:ext cx="3884506"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mj-lt"/>
                <a:ea typeface="Bitter"/>
                <a:cs typeface="Bitter"/>
                <a:sym typeface="Bitter"/>
              </a:rPr>
              <a:t>Editable Icons</a:t>
            </a:r>
            <a:r>
              <a:rPr lang="en" sz="1200" dirty="0">
                <a:solidFill>
                  <a:srgbClr val="434343"/>
                </a:solidFill>
                <a:latin typeface="+mj-lt"/>
                <a:ea typeface="Bitter"/>
                <a:cs typeface="Bitter"/>
                <a:sym typeface="Bitter"/>
              </a:rPr>
              <a:t>. </a:t>
            </a: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line color, width and style.</a:t>
            </a:r>
          </a:p>
          <a:p>
            <a:pPr lvl="0" rtl="0">
              <a:spcBef>
                <a:spcPts val="0"/>
              </a:spcBef>
              <a:buNone/>
            </a:pPr>
            <a:endParaRPr sz="1200" dirty="0">
              <a:solidFill>
                <a:srgbClr val="434343"/>
              </a:solidFill>
              <a:latin typeface="+mj-lt"/>
              <a:ea typeface="Bitter"/>
              <a:cs typeface="Bitter"/>
              <a:sym typeface="Bitter"/>
            </a:endParaRPr>
          </a:p>
          <a:p>
            <a:pPr lvl="0" rtl="0">
              <a:spcBef>
                <a:spcPts val="0"/>
              </a:spcBef>
              <a:buNone/>
            </a:pPr>
            <a:r>
              <a:rPr lang="en" sz="1200" dirty="0">
                <a:solidFill>
                  <a:srgbClr val="434343"/>
                </a:solidFill>
                <a:latin typeface="+mj-lt"/>
                <a:ea typeface="Bitter"/>
                <a:cs typeface="Bitter"/>
                <a:sym typeface="Bitter"/>
              </a:rPr>
              <a:t>Isn’t that AW</a:t>
            </a:r>
            <a:r>
              <a:rPr lang="en-US" sz="1200" dirty="0">
                <a:solidFill>
                  <a:srgbClr val="434343"/>
                </a:solidFill>
                <a:latin typeface="+mj-lt"/>
                <a:ea typeface="Bitter"/>
                <a:cs typeface="Bitter"/>
                <a:sym typeface="Bitter"/>
              </a:rPr>
              <a:t>E</a:t>
            </a:r>
            <a:r>
              <a:rPr lang="en" sz="1200" dirty="0">
                <a:solidFill>
                  <a:srgbClr val="434343"/>
                </a:solidFill>
                <a:latin typeface="+mj-lt"/>
                <a:ea typeface="Bitter"/>
                <a:cs typeface="Bitter"/>
                <a:sym typeface="Bitter"/>
              </a:rPr>
              <a:t>SOME !!!</a:t>
            </a:r>
          </a:p>
          <a:p>
            <a:pPr lvl="0" rtl="0">
              <a:spcBef>
                <a:spcPts val="0"/>
              </a:spcBef>
              <a:buNone/>
            </a:pPr>
            <a:endParaRPr lang="en"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2213" y="6211274"/>
            <a:ext cx="11310150" cy="584775"/>
          </a:xfrm>
          <a:prstGeom prst="rect">
            <a:avLst/>
          </a:prstGeom>
        </p:spPr>
        <p:txBody>
          <a:bodyPr wrap="square">
            <a:spAutoFit/>
          </a:bodyPr>
          <a:lstStyle/>
          <a:p>
            <a:pPr algn="ctr"/>
            <a:r>
              <a:rPr lang="en-US" sz="1600" dirty="0">
                <a:solidFill>
                  <a:srgbClr val="FF0000"/>
                </a:solidFill>
              </a:rPr>
              <a:t>Special thanks and credits  to: </a:t>
            </a:r>
            <a:r>
              <a:rPr lang="en-US" sz="1600" dirty="0" smtClean="0">
                <a:solidFill>
                  <a:srgbClr val="FF0000"/>
                </a:solidFill>
              </a:rPr>
              <a:t>Pexels.com |   </a:t>
            </a:r>
            <a:r>
              <a:rPr lang="en-US" sz="1600" dirty="0">
                <a:solidFill>
                  <a:srgbClr val="FF0000"/>
                </a:solidFill>
              </a:rPr>
              <a:t>Unsplash.com  |   Pixaby.com   |   Slidescarnival.com  </a:t>
            </a:r>
          </a:p>
          <a:p>
            <a:pPr algn="ctr"/>
            <a:r>
              <a:rPr lang="en-US" sz="1600" dirty="0">
                <a:solidFill>
                  <a:srgbClr val="FF0000"/>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428</TotalTime>
  <Words>829</Words>
  <Application>Microsoft Office PowerPoint</Application>
  <PresentationFormat>Widescreen</PresentationFormat>
  <Paragraphs>106</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THIS IS YOUR PRESENTATION TITLE</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70</cp:revision>
  <dcterms:created xsi:type="dcterms:W3CDTF">2017-08-02T20:41:11Z</dcterms:created>
  <dcterms:modified xsi:type="dcterms:W3CDTF">2018-10-08T07:49:11Z</dcterms:modified>
</cp:coreProperties>
</file>