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0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notesMasters/notesMaster1.xml" ContentType="application/vnd.openxmlformats-officedocument.presentationml.notesMaster+xml"/>
  <Override PartName="/ppt/theme/theme1.xml" ContentType="application/vnd.openxmlformats-officedocument.theme+xml"/>
  <Override PartName="/ppt/handoutMasters/handoutMaster1.xml" ContentType="application/vnd.openxmlformats-officedocument.presentationml.handoutMaster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theme/theme3.xml" ContentType="application/vnd.openxmlformats-officedocument.theme+xml"/>
  <Override PartName="/ppt/charts/colors3.xml" ContentType="application/vnd.ms-office.chartcolorstyle+xml"/>
  <Override PartName="/ppt/charts/chart3.xml" ContentType="application/vnd.openxmlformats-officedocument.drawingml.chart+xml"/>
  <Override PartName="/ppt/charts/colors2.xml" ContentType="application/vnd.ms-office.chartcolorstyle+xml"/>
  <Override PartName="/ppt/charts/style3.xml" ContentType="application/vnd.ms-office.chartstyle+xml"/>
  <Override PartName="/ppt/charts/style2.xml" ContentType="application/vnd.ms-office.chartstyle+xml"/>
  <Override PartName="/ppt/charts/chart2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98" r:id="rId2"/>
    <p:sldId id="283" r:id="rId3"/>
    <p:sldId id="297" r:id="rId4"/>
    <p:sldId id="292" r:id="rId5"/>
    <p:sldId id="284" r:id="rId6"/>
    <p:sldId id="293" r:id="rId7"/>
    <p:sldId id="294" r:id="rId8"/>
    <p:sldId id="295" r:id="rId9"/>
    <p:sldId id="285" r:id="rId10"/>
    <p:sldId id="296" r:id="rId11"/>
    <p:sldId id="256" r:id="rId1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073A0DAA-6AF3-43AB-8588-CEC1D06C72B9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14" autoAdjust="0"/>
    <p:restoredTop sz="94712" autoAdjust="0"/>
  </p:normalViewPr>
  <p:slideViewPr>
    <p:cSldViewPr snapToGrid="0">
      <p:cViewPr>
        <p:scale>
          <a:sx n="100" d="100"/>
          <a:sy n="100" d="100"/>
        </p:scale>
        <p:origin x="-82" y="-494"/>
      </p:cViewPr>
      <p:guideLst/>
    </p:cSldViewPr>
  </p:slideViewPr>
  <p:outlineViewPr>
    <p:cViewPr>
      <p:scale>
        <a:sx n="33" d="100"/>
        <a:sy n="33" d="100"/>
      </p:scale>
      <p:origin x="0" y="-942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75" d="100"/>
        <a:sy n="75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3187" y="4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customXml" Target="../customXml/item3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viewProps" Target="viewProps.xml"/><Relationship Id="rId20" Type="http://schemas.openxmlformats.org/officeDocument/2006/relationships/customXml" Target="../customXml/item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invertIfNegative val="0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Company Sales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</c:spPr>
          <c:dPt>
            <c:idx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BEFA-4A5E-AB52-FBB4B74C74A7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6-BEFA-4A5E-AB52-FBB4B74C74A7}"/>
              </c:ext>
            </c:extLst>
          </c:dPt>
          <c:dPt>
            <c:idx val="3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dLbls>
            <c:dLbl>
              <c:idx val="0"/>
              <c:delete val="1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BEFA-4A5E-AB52-FBB4B74C74A7}"/>
                </c:ext>
              </c:extLst>
            </c:dLbl>
            <c:dLbl>
              <c:idx val="1"/>
              <c:layout>
                <c:manualLayout>
                  <c:x val="-0.11615923344937455"/>
                  <c:y val="-0.1400252328934865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0ADA-48E7-A321-402E979D2202}"/>
                </c:ext>
              </c:extLst>
            </c:dLbl>
            <c:dLbl>
              <c:idx val="2"/>
              <c:layout>
                <c:manualLayout>
                  <c:x val="0.13864166572989867"/>
                  <c:y val="-0.15145586415009771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6-BEFA-4A5E-AB52-FBB4B74C74A7}"/>
                </c:ext>
              </c:extLst>
            </c:dLbl>
            <c:dLbl>
              <c:idx val="3"/>
              <c:layout>
                <c:manualLayout>
                  <c:x val="6.9525299079784011E-2"/>
                  <c:y val="0.28576578141527864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0ADA-48E7-A321-402E979D2202}"/>
                </c:ext>
              </c:extLst>
            </c:dLbl>
            <c:dLbl>
              <c:idx val="4"/>
              <c:layout>
                <c:manualLayout>
                  <c:x val="-8.1787666114047294E-2"/>
                  <c:y val="0.22861262513222283"/>
                </c:manualLayout>
              </c:layout>
              <c:showLegendKey val="1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0ADA-48E7-A321-402E979D2202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1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Revenue</a:t>
            </a:r>
            <a:r>
              <a:rPr lang="en-US" baseline="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Over Time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75000"/>
                  <a:lumOff val="2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lineChart>
        <c:grouping val="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1"/>
              </a:solidFill>
              <a:ln w="9525">
                <a:solidFill>
                  <a:schemeClr val="accent1"/>
                </a:solidFill>
              </a:ln>
              <a:effectLst/>
            </c:spPr>
          </c:marker>
          <c:dPt>
            <c:idx val="1"/>
            <c:marker>
              <c:symbol val="circle"/>
              <c:size val="5"/>
              <c:spPr>
                <a:solidFill>
                  <a:schemeClr val="accent1"/>
                </a:solidFill>
                <a:ln w="9525">
                  <a:solidFill>
                    <a:schemeClr val="accent1"/>
                  </a:solidFill>
                </a:ln>
                <a:effectLst/>
              </c:spPr>
            </c:marker>
            <c:bubble3D val="0"/>
            <c:spPr>
              <a:ln w="28575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3"/>
            <c:marker>
              <c:symbol val="circle"/>
              <c:size val="5"/>
              <c:spPr>
                <a:solidFill>
                  <a:schemeClr val="accent1"/>
                </a:solidFill>
                <a:ln w="9525">
                  <a:solidFill>
                    <a:schemeClr val="accent1"/>
                  </a:solidFill>
                </a:ln>
                <a:effectLst/>
              </c:spPr>
            </c:marker>
            <c:bubble3D val="0"/>
            <c:spPr>
              <a:ln w="28575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marker>
              <c:symbol val="circle"/>
              <c:size val="5"/>
              <c:spPr>
                <a:solidFill>
                  <a:schemeClr val="accent1"/>
                </a:solidFill>
                <a:ln w="9525">
                  <a:solidFill>
                    <a:schemeClr val="accent1"/>
                  </a:solidFill>
                </a:ln>
                <a:effectLst/>
              </c:spPr>
            </c:marker>
            <c:bubble3D val="0"/>
            <c:spPr>
              <a:ln w="28575" cap="rnd">
                <a:solidFill>
                  <a:schemeClr val="accent1"/>
                </a:solidFill>
                <a:round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1000041416"/>
        <c:axId val="1000041744"/>
      </c:line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2019/04/15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D9EC30E-1A71-4188-9BE7-E2A64929A436}" type="datetimeFigureOut">
              <a:rPr lang="en-US" noProof="0" smtClean="0"/>
              <a:t>2019/04/15</a:t>
            </a:fld>
            <a:endParaRPr lang="en-US" noProof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530193B-564F-4854-8A52-728F3FB19C85}" type="slidenum">
              <a:rPr lang="en-US" noProof="0" smtClean="0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6038165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EB7F0EE8-BE52-4A79-8FC8-4A2487FA01F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9780588" cy="6804025"/>
          </a:xfrm>
          <a:solidFill>
            <a:schemeClr val="bg1">
              <a:lumMod val="85000"/>
            </a:schemeClr>
          </a:solidFill>
        </p:spPr>
        <p:txBody>
          <a:bodyPr tIns="172800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200400" y="2811053"/>
            <a:ext cx="8991600" cy="1261295"/>
          </a:xfrm>
          <a:solidFill>
            <a:schemeClr val="bg1"/>
          </a:solidFill>
        </p:spPr>
        <p:txBody>
          <a:bodyPr vert="horz" lIns="180000" tIns="180000" rIns="252000" bIns="180000" rtlCol="0" anchor="t">
            <a:noAutofit/>
          </a:bodyPr>
          <a:lstStyle>
            <a:lvl1pPr algn="r">
              <a:defRPr lang="en-ZA" sz="6000" b="1" spc="-300" dirty="0"/>
            </a:lvl1pPr>
          </a:lstStyle>
          <a:p>
            <a:pPr lvl="0" algn="r"/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200400" y="4061039"/>
            <a:ext cx="6580188" cy="580921"/>
          </a:xfrm>
          <a:solidFill>
            <a:schemeClr val="tx1">
              <a:alpha val="80000"/>
            </a:schemeClr>
          </a:solidFill>
        </p:spPr>
        <p:txBody>
          <a:bodyPr vert="horz" lIns="180000" tIns="180000" rIns="180000" bIns="180000" rtlCol="0">
            <a:noAutofit/>
          </a:bodyPr>
          <a:lstStyle>
            <a:lvl1pPr marL="0" indent="0" algn="r">
              <a:buNone/>
              <a:defRPr lang="en-ZA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Click to edit Master subtitle style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9780588" y="2698612"/>
            <a:ext cx="2411412" cy="11482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3403843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vider Slide 1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EB7F0EE8-BE52-4A79-8FC8-4A2487FA01F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9780588" cy="6371351"/>
          </a:xfrm>
          <a:solidFill>
            <a:schemeClr val="bg1">
              <a:lumMod val="8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</a:t>
            </a:r>
            <a:br>
              <a:rPr lang="en-US" noProof="0" dirty="0"/>
            </a:br>
            <a:r>
              <a:rPr lang="en-US" noProof="0" dirty="0"/>
              <a:t>your Photo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235700" y="2204792"/>
            <a:ext cx="5956300" cy="1944000"/>
          </a:xfrm>
          <a:solidFill>
            <a:schemeClr val="bg1"/>
          </a:solidFill>
        </p:spPr>
        <p:txBody>
          <a:bodyPr vert="horz" lIns="180000" tIns="180000" rIns="252000" bIns="180000" rtlCol="0" anchor="t">
            <a:noAutofit/>
          </a:bodyPr>
          <a:lstStyle>
            <a:lvl1pPr algn="r">
              <a:defRPr lang="en-ZA" sz="6000" b="1" spc="-300" dirty="0"/>
            </a:lvl1pPr>
          </a:lstStyle>
          <a:p>
            <a:pPr lvl="0" algn="r"/>
            <a:r>
              <a:rPr lang="en-US" noProof="0"/>
              <a:t>Click to edit section divider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9E4D4535-D519-40ED-B8A4-2EA1276BB65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235700" y="4148860"/>
            <a:ext cx="5956300" cy="1100565"/>
          </a:xfrm>
          <a:solidFill>
            <a:schemeClr val="tx1">
              <a:alpha val="80000"/>
            </a:schemeClr>
          </a:solidFill>
        </p:spPr>
        <p:txBody>
          <a:bodyPr lIns="180000" tIns="180000" rIns="252000" bIns="180000"/>
          <a:lstStyle>
            <a:lvl1pPr marL="0" indent="0" algn="r">
              <a:buNone/>
              <a:defRPr sz="1800">
                <a:solidFill>
                  <a:schemeClr val="bg1"/>
                </a:solidFill>
              </a:defRPr>
            </a:lvl1pPr>
            <a:lvl2pPr marL="266700" indent="0" algn="r">
              <a:buNone/>
              <a:defRPr sz="1800">
                <a:solidFill>
                  <a:schemeClr val="bg1"/>
                </a:solidFill>
              </a:defRPr>
            </a:lvl2pPr>
            <a:lvl3pPr marL="542925" indent="0" algn="r">
              <a:buNone/>
              <a:defRPr sz="1800">
                <a:solidFill>
                  <a:schemeClr val="bg1"/>
                </a:solidFill>
              </a:defRPr>
            </a:lvl3pPr>
            <a:lvl4pPr marL="809625" indent="0" algn="r">
              <a:buNone/>
              <a:defRPr sz="1800">
                <a:solidFill>
                  <a:schemeClr val="bg1"/>
                </a:solidFill>
              </a:defRPr>
            </a:lvl4pPr>
            <a:lvl5pPr marL="1076325" indent="0" algn="r">
              <a:buNone/>
              <a:defRPr sz="18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816FE98-6A12-44EC-8485-8B5EFABDF9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9780588" y="5247782"/>
            <a:ext cx="2411412" cy="11482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50EF489-F21B-4E7C-9A44-D3CC8DC34F5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3715903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vier Slide 2"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EB7F0EE8-BE52-4A79-8FC8-4A2487FA01F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411412" y="0"/>
            <a:ext cx="9780588" cy="6371351"/>
          </a:xfrm>
          <a:solidFill>
            <a:schemeClr val="bg1">
              <a:lumMod val="8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</a:t>
            </a:r>
            <a:br>
              <a:rPr lang="en-US" noProof="0" dirty="0"/>
            </a:br>
            <a:r>
              <a:rPr lang="en-US" noProof="0" dirty="0"/>
              <a:t>your Photo Here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E473AB13-DFF9-4538-9907-E261659E0E0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-1700" y="2156226"/>
            <a:ext cx="5958000" cy="1958400"/>
          </a:xfrm>
          <a:solidFill>
            <a:schemeClr val="bg1"/>
          </a:solidFill>
        </p:spPr>
        <p:txBody>
          <a:bodyPr lIns="252000" tIns="180000" rIns="180000" bIns="180000"/>
          <a:lstStyle>
            <a:lvl1pPr>
              <a:defRPr sz="6000" b="1" spc="-30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r>
              <a:rPr lang="en-US" noProof="0"/>
              <a:t>Click to edit section divider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9E4D4535-D519-40ED-B8A4-2EA1276BB65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0" y="4110760"/>
            <a:ext cx="5956300" cy="1100565"/>
          </a:xfrm>
          <a:solidFill>
            <a:schemeClr val="tx1">
              <a:alpha val="80000"/>
            </a:schemeClr>
          </a:solidFill>
        </p:spPr>
        <p:txBody>
          <a:bodyPr lIns="252000" tIns="180000" rIns="180000" bIns="180000"/>
          <a:lstStyle>
            <a:lvl1pPr marL="0" indent="0" algn="l">
              <a:buNone/>
              <a:defRPr sz="1800">
                <a:solidFill>
                  <a:schemeClr val="bg1"/>
                </a:solidFill>
              </a:defRPr>
            </a:lvl1pPr>
            <a:lvl2pPr marL="266700" indent="0" algn="r">
              <a:buNone/>
              <a:defRPr sz="1800">
                <a:solidFill>
                  <a:schemeClr val="bg1"/>
                </a:solidFill>
              </a:defRPr>
            </a:lvl2pPr>
            <a:lvl3pPr marL="542925" indent="0" algn="r">
              <a:buNone/>
              <a:defRPr sz="1800">
                <a:solidFill>
                  <a:schemeClr val="bg1"/>
                </a:solidFill>
              </a:defRPr>
            </a:lvl3pPr>
            <a:lvl4pPr marL="809625" indent="0" algn="r">
              <a:buNone/>
              <a:defRPr sz="1800">
                <a:solidFill>
                  <a:schemeClr val="bg1"/>
                </a:solidFill>
              </a:defRPr>
            </a:lvl4pPr>
            <a:lvl5pPr marL="1076325" indent="0" algn="r">
              <a:buNone/>
              <a:defRPr sz="18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816FE98-6A12-44EC-8485-8B5EFABDF9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0" y="5209682"/>
            <a:ext cx="2411412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50EF489-F21B-4E7C-9A44-D3CC8DC34F5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8285856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Image Layout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90ED7CE-A9D2-4D19-B978-56BFB74E657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096000" y="-1"/>
            <a:ext cx="6096000" cy="6371351"/>
          </a:xfrm>
          <a:solidFill>
            <a:schemeClr val="bg1">
              <a:lumMod val="95000"/>
            </a:schemeClr>
          </a:solidFill>
        </p:spPr>
        <p:txBody>
          <a:bodyPr tIns="158400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111800" y="3802899"/>
            <a:ext cx="4648200" cy="985000"/>
          </a:xfrm>
          <a:solidFill>
            <a:schemeClr val="bg1"/>
          </a:solidFill>
        </p:spPr>
        <p:txBody>
          <a:bodyPr lIns="180000" tIns="180000" rIns="180000" bIns="180000"/>
          <a:lstStyle>
            <a:lvl1pPr algn="r">
              <a:defRPr sz="6000" b="1" spc="-3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Edit page title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3FAEED1D-0E66-4F74-9455-675F5CB7EAD4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7111800" y="4787900"/>
            <a:ext cx="4648200" cy="1162800"/>
          </a:xfrm>
          <a:solidFill>
            <a:schemeClr val="tx1">
              <a:alpha val="80000"/>
            </a:schemeClr>
          </a:solidFill>
        </p:spPr>
        <p:txBody>
          <a:bodyPr lIns="180000" tIns="180000" rIns="180000" bIns="180000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2000" y="2668686"/>
            <a:ext cx="5472000" cy="2999426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0505ED12-A431-4761-87A4-F05164BE0221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1508F53F-6AA2-4060-904A-BC90211DC043}"/>
              </a:ext>
            </a:extLst>
          </p:cNvPr>
          <p:cNvSpPr/>
          <p:nvPr userDrawn="1"/>
        </p:nvSpPr>
        <p:spPr>
          <a:xfrm>
            <a:off x="9348588" y="3700775"/>
            <a:ext cx="2411412" cy="114824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50103997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Image Layou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90ED7CE-A9D2-4D19-B978-56BFB74E657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0" y="-1"/>
            <a:ext cx="6096000" cy="6371351"/>
          </a:xfrm>
          <a:solidFill>
            <a:schemeClr val="bg1">
              <a:lumMod val="95000"/>
            </a:schemeClr>
          </a:solidFill>
        </p:spPr>
        <p:txBody>
          <a:bodyPr tIns="1584000" anchor="t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18100" y="1869795"/>
            <a:ext cx="6641900" cy="1124345"/>
          </a:xfrm>
          <a:solidFill>
            <a:schemeClr val="bg1">
              <a:lumMod val="95000"/>
            </a:schemeClr>
          </a:solidFill>
        </p:spPr>
        <p:txBody>
          <a:bodyPr lIns="180000" tIns="180000" rIns="180000" bIns="180000"/>
          <a:lstStyle>
            <a:lvl1pPr algn="l">
              <a:defRPr sz="6000" b="1" spc="-3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3FAEED1D-0E66-4F74-9455-675F5CB7EAD4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5118334" y="2994141"/>
            <a:ext cx="6641626" cy="590155"/>
          </a:xfrm>
          <a:solidFill>
            <a:schemeClr val="tx1">
              <a:alpha val="80000"/>
            </a:schemeClr>
          </a:solidFill>
        </p:spPr>
        <p:txBody>
          <a:bodyPr lIns="180000" tIns="180000" rIns="180000" bIns="180000"/>
          <a:lstStyle>
            <a:lvl1pPr marL="0" indent="0" algn="l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6288000" y="3763648"/>
            <a:ext cx="5472000" cy="2428351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0505ED12-A431-4761-87A4-F05164BE0221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FA5285E0-8F27-49C4-AADF-92A3B72D41FD}"/>
              </a:ext>
            </a:extLst>
          </p:cNvPr>
          <p:cNvSpPr/>
          <p:nvPr userDrawn="1"/>
        </p:nvSpPr>
        <p:spPr>
          <a:xfrm>
            <a:off x="9775824" y="1762069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4389291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E4633398-8EC3-417B-BEA6-101D8F22467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mparison Left Placeholder 1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307689"/>
            <a:ext cx="5472000" cy="360000"/>
          </a:xfrm>
        </p:spPr>
        <p:txBody>
          <a:bodyPr anchor="t"/>
          <a:lstStyle>
            <a:lvl1pPr marL="0" indent="0">
              <a:buNone/>
              <a:defRPr sz="2400" b="1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815037"/>
            <a:ext cx="5472000" cy="3376963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mparison Left Placeholder 2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2308214"/>
            <a:ext cx="5472000" cy="358775"/>
          </a:xfrm>
        </p:spPr>
        <p:txBody>
          <a:bodyPr/>
          <a:lstStyle>
            <a:lvl1pPr marL="0" indent="0">
              <a:buNone/>
              <a:defRPr sz="2400" b="1"/>
            </a:lvl1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" name="Text Placeholder 4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812214"/>
            <a:ext cx="5472113" cy="337903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8733E7E-50D2-4F6C-9DF2-CF4C98C4B847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Rectangle 9" descr="Accent block left">
            <a:extLst>
              <a:ext uri="{FF2B5EF4-FFF2-40B4-BE49-F238E27FC236}">
                <a16:creationId xmlns:a16="http://schemas.microsoft.com/office/drawing/2014/main" id="{BBC0CAF5-0DE6-4BEA-824E-124A54A76AC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31800" y="2100317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Rectangle 10" descr="Accent bar right&#10;">
            <a:extLst>
              <a:ext uri="{FF2B5EF4-FFF2-40B4-BE49-F238E27FC236}">
                <a16:creationId xmlns:a16="http://schemas.microsoft.com/office/drawing/2014/main" id="{ED008080-B2F5-441A-8B15-30AE86BBF94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6299887" y="2100317"/>
            <a:ext cx="1984175" cy="11482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50995575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90ED7CE-A9D2-4D19-B978-56BFB74E657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0" y="1"/>
            <a:ext cx="12192000" cy="6371350"/>
          </a:xfrm>
          <a:solidFill>
            <a:schemeClr val="bg1">
              <a:lumMod val="8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096000" y="5359400"/>
            <a:ext cx="5664000" cy="565899"/>
          </a:xfrm>
          <a:solidFill>
            <a:schemeClr val="tx1"/>
          </a:solidFill>
        </p:spPr>
        <p:txBody>
          <a:bodyPr lIns="180000" tIns="180000" rIns="180000" bIns="180000" anchor="ctr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Enter your caption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8B3D119C-DBF5-4B4F-BE38-7BD7B5C8A5D0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7F8E7C83-06D7-4C5B-85B7-0E5713B4FA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987784647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 You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EB7F0EE8-BE52-4A79-8FC8-4A2487FA01F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9780102" cy="6804025"/>
          </a:xfrm>
          <a:solidFill>
            <a:schemeClr val="bg1">
              <a:lumMod val="85000"/>
            </a:schemeClr>
          </a:solidFill>
        </p:spPr>
        <p:txBody>
          <a:bodyPr tIns="0"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8458200" y="2798354"/>
            <a:ext cx="3733800" cy="1013684"/>
          </a:xfrm>
          <a:solidFill>
            <a:schemeClr val="bg1"/>
          </a:solidFill>
        </p:spPr>
        <p:txBody>
          <a:bodyPr vert="horz" lIns="180000" tIns="180000" rIns="252000" bIns="180000" rtlCol="0" anchor="t">
            <a:noAutofit/>
          </a:bodyPr>
          <a:lstStyle>
            <a:lvl1pPr algn="r">
              <a:defRPr lang="en-ZA" sz="6000" b="1" spc="-300" dirty="0"/>
            </a:lvl1pPr>
          </a:lstStyle>
          <a:p>
            <a:pPr lvl="0" algn="r"/>
            <a:r>
              <a:rPr lang="en-US" noProof="0"/>
              <a:t>Thank You</a:t>
            </a:r>
          </a:p>
        </p:txBody>
      </p:sp>
      <p:sp>
        <p:nvSpPr>
          <p:cNvPr id="9" name="Text Placeholder 5">
            <a:extLst>
              <a:ext uri="{FF2B5EF4-FFF2-40B4-BE49-F238E27FC236}">
                <a16:creationId xmlns:a16="http://schemas.microsoft.com/office/drawing/2014/main" id="{52FA7FC9-E40E-4144-84E4-34E3722E9A6D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458200" y="3957705"/>
            <a:ext cx="2910342" cy="316800"/>
          </a:xfrm>
          <a:solidFill>
            <a:schemeClr val="tx1">
              <a:lumMod val="75000"/>
              <a:lumOff val="25000"/>
            </a:schemeClr>
          </a:solidFill>
        </p:spPr>
        <p:txBody>
          <a:bodyPr rIns="72000" anchor="ctr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0" name="Text Placeholder 6">
            <a:extLst>
              <a:ext uri="{FF2B5EF4-FFF2-40B4-BE49-F238E27FC236}">
                <a16:creationId xmlns:a16="http://schemas.microsoft.com/office/drawing/2014/main" id="{97289182-4FE6-4A18-9775-4588D5801CF6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458200" y="4306722"/>
            <a:ext cx="2910342" cy="316800"/>
          </a:xfrm>
          <a:solidFill>
            <a:schemeClr val="tx1">
              <a:lumMod val="75000"/>
              <a:lumOff val="25000"/>
            </a:schemeClr>
          </a:solidFill>
        </p:spPr>
        <p:txBody>
          <a:bodyPr rIns="72000" anchor="ctr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 Number</a:t>
            </a:r>
          </a:p>
        </p:txBody>
      </p:sp>
      <p:sp>
        <p:nvSpPr>
          <p:cNvPr id="11" name="Text Placeholder 7">
            <a:extLst>
              <a:ext uri="{FF2B5EF4-FFF2-40B4-BE49-F238E27FC236}">
                <a16:creationId xmlns:a16="http://schemas.microsoft.com/office/drawing/2014/main" id="{BD4E94C7-6CAF-4FEE-9E02-D3D3A2AC5EAF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8458200" y="4655739"/>
            <a:ext cx="2910342" cy="316800"/>
          </a:xfrm>
          <a:solidFill>
            <a:schemeClr val="tx1">
              <a:lumMod val="75000"/>
              <a:lumOff val="25000"/>
            </a:schemeClr>
          </a:solidFill>
        </p:spPr>
        <p:txBody>
          <a:bodyPr rIns="72000" anchor="ctr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Email or Social Media Handle</a:t>
            </a:r>
          </a:p>
        </p:txBody>
      </p:sp>
      <p:sp>
        <p:nvSpPr>
          <p:cNvPr id="12" name="Text Placeholder 8">
            <a:extLst>
              <a:ext uri="{FF2B5EF4-FFF2-40B4-BE49-F238E27FC236}">
                <a16:creationId xmlns:a16="http://schemas.microsoft.com/office/drawing/2014/main" id="{0DE421A3-3C59-48FC-BC3B-007ADFBEB4FE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8458200" y="5004756"/>
            <a:ext cx="2910342" cy="316800"/>
          </a:xfrm>
          <a:solidFill>
            <a:schemeClr val="tx1">
              <a:lumMod val="75000"/>
              <a:lumOff val="25000"/>
            </a:schemeClr>
          </a:solidFill>
        </p:spPr>
        <p:txBody>
          <a:bodyPr rIns="72000" anchor="ctr"/>
          <a:lstStyle>
            <a:lvl1pPr marL="0" indent="0" algn="r">
              <a:buNone/>
              <a:defRPr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Company Website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8458200" y="2685912"/>
            <a:ext cx="3733800" cy="11482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222FB6A7-1E80-487C-93E6-DCAA8751EF21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04966313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E97A9A62-1AA6-47A9-A1A0-54196823744C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8DE0AAD-6FBD-416B-A91A-21F2B737919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7DEBF36F-ADC5-48FF-BFAF-3BED06924FD3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2000" y="1512000"/>
            <a:ext cx="5472000" cy="4680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7867C73D-EE16-41D1-B7CE-A35C765E3B8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1511250"/>
            <a:ext cx="5472113" cy="46800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4CFC6C-1D8B-46C9-B0F7-A8BD88D8AB46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F94EB5D3-F8CB-4E76-8D7E-FF441818EECB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3600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6A38E24-EB1C-472F-B631-5DF32F9C4CF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4301550" y="1511476"/>
            <a:ext cx="3600450" cy="4679249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5B4A252E-78C9-4F76-98A4-A4B580AD072A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171550" y="1511475"/>
            <a:ext cx="3600450" cy="467925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D4BCA97-F31B-451D-82F8-6E000DF2118A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817AAC4-A657-4D75-A527-0307AFF2B17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54388017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9D7ACCB5-9A86-4F46-89E2-B79F48C9EC1D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512000"/>
            <a:ext cx="2160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2726412" y="1512000"/>
            <a:ext cx="2160588" cy="467925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021412" y="1512000"/>
            <a:ext cx="2160588" cy="467925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6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7316412" y="1507535"/>
            <a:ext cx="2160588" cy="467925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7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611412" y="1507535"/>
            <a:ext cx="2160588" cy="4683715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D09234E-176D-4BBF-9391-7B6F018C51AB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09ABD5E-B8F1-4246-B167-09138760AD7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74837237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200400" y="2811053"/>
            <a:ext cx="8991600" cy="1261295"/>
          </a:xfrm>
          <a:solidFill>
            <a:schemeClr val="bg1"/>
          </a:solidFill>
        </p:spPr>
        <p:txBody>
          <a:bodyPr vert="horz" lIns="180000" tIns="180000" rIns="252000" bIns="180000" rtlCol="0" anchor="t">
            <a:noAutofit/>
          </a:bodyPr>
          <a:lstStyle>
            <a:lvl1pPr algn="r">
              <a:defRPr lang="en-ZA" sz="6000" b="1" spc="-300" dirty="0"/>
            </a:lvl1pPr>
          </a:lstStyle>
          <a:p>
            <a:pPr lvl="0" algn="r"/>
            <a:r>
              <a:rPr lang="en-US" noProof="0"/>
              <a:t>Click to edit 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200400" y="4061039"/>
            <a:ext cx="6580188" cy="580921"/>
          </a:xfrm>
          <a:solidFill>
            <a:schemeClr val="tx1">
              <a:alpha val="80000"/>
            </a:schemeClr>
          </a:solidFill>
        </p:spPr>
        <p:txBody>
          <a:bodyPr vert="horz" lIns="180000" tIns="180000" rIns="180000" bIns="180000" rtlCol="0">
            <a:noAutofit/>
          </a:bodyPr>
          <a:lstStyle>
            <a:lvl1pPr marL="0" indent="0" algn="r">
              <a:buNone/>
              <a:defRPr lang="en-ZA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Click to edit Master subtitle style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9780588" y="2698612"/>
            <a:ext cx="2411412" cy="11482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5776010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E473AB13-DFF9-4538-9907-E261659E0E0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-1700" y="2156226"/>
            <a:ext cx="5958000" cy="1958400"/>
          </a:xfrm>
          <a:solidFill>
            <a:schemeClr val="bg1"/>
          </a:solidFill>
        </p:spPr>
        <p:txBody>
          <a:bodyPr lIns="252000" tIns="180000" rIns="180000" bIns="180000"/>
          <a:lstStyle>
            <a:lvl1pPr>
              <a:defRPr sz="6000" b="1" spc="-30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r>
              <a:rPr lang="en-US" noProof="0"/>
              <a:t>Click to edit section divider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816FE98-6A12-44EC-8485-8B5EFABDF9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51DD44D8-4A8F-4693-B90A-166855B29D25}"/>
              </a:ext>
            </a:extLst>
          </p:cNvPr>
          <p:cNvSpPr/>
          <p:nvPr userDrawn="1"/>
        </p:nvSpPr>
        <p:spPr>
          <a:xfrm>
            <a:off x="0" y="5209682"/>
            <a:ext cx="2411412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EC0FBB1B-4F0E-4365-BF27-3150FC6C3B90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7A13D8A8-6C3D-4527-959D-41C3213F7F0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9504A767-1C0B-484E-BF7D-CD42D30A52EE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50EF489-F21B-4E7C-9A44-D3CC8DC34F5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Text Placeholder 2">
            <a:extLst>
              <a:ext uri="{FF2B5EF4-FFF2-40B4-BE49-F238E27FC236}">
                <a16:creationId xmlns:a16="http://schemas.microsoft.com/office/drawing/2014/main" id="{14B95064-E6BF-43CD-ACBD-6363E8D9BF6A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0" y="4114627"/>
            <a:ext cx="5956300" cy="1095056"/>
          </a:xfrm>
          <a:solidFill>
            <a:schemeClr val="tx1">
              <a:alpha val="80000"/>
            </a:schemeClr>
          </a:solidFill>
        </p:spPr>
        <p:txBody>
          <a:bodyPr vert="horz" lIns="252000" tIns="180000" rIns="180000" bIns="180000" rtlCol="0">
            <a:noAutofit/>
          </a:bodyPr>
          <a:lstStyle>
            <a:lvl1pPr marL="0" indent="0" algn="l">
              <a:buNone/>
              <a:defRPr lang="en-US">
                <a:solidFill>
                  <a:schemeClr val="bg1"/>
                </a:solidFill>
              </a:defRPr>
            </a:lvl1pPr>
          </a:lstStyle>
          <a:p>
            <a:pPr marL="266700" lvl="0" indent="-26670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982563737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2000" y="1008000"/>
            <a:ext cx="11328000" cy="5183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8DE0AAD-6FBD-416B-A91A-21F2B737919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76207530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4CFC6C-1D8B-46C9-B0F7-A8BD88D8AB46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Content Placeholder 3">
            <a:extLst>
              <a:ext uri="{FF2B5EF4-FFF2-40B4-BE49-F238E27FC236}">
                <a16:creationId xmlns:a16="http://schemas.microsoft.com/office/drawing/2014/main" id="{EE1E0B79-3CC8-4DCF-8AEC-AC43BC9A304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311886" y="1007250"/>
            <a:ext cx="5460114" cy="5169713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15546508-E26C-46CD-8939-D20E71BF4ED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31999" y="1007250"/>
            <a:ext cx="5448115" cy="5169713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615553311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11340000" cy="432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4CFC6C-1D8B-46C9-B0F7-A8BD88D8AB46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Rectangle 10" descr="Accent block left">
            <a:extLst>
              <a:ext uri="{FF2B5EF4-FFF2-40B4-BE49-F238E27FC236}">
                <a16:creationId xmlns:a16="http://schemas.microsoft.com/office/drawing/2014/main" id="{48A1A904-FE62-4BE3-BAE9-0EEAE7B1E38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31800" y="1016231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2" name="Rectangle 11" descr="Accent bar right&#10;">
            <a:extLst>
              <a:ext uri="{FF2B5EF4-FFF2-40B4-BE49-F238E27FC236}">
                <a16:creationId xmlns:a16="http://schemas.microsoft.com/office/drawing/2014/main" id="{3E8A46E0-47C2-4441-B7DD-F621A80F1FC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6299887" y="1016231"/>
            <a:ext cx="1984175" cy="11482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D902C307-6561-4E11-9899-1F34830AE8AB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1800" y="1224128"/>
            <a:ext cx="5448115" cy="358775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6" name="Text Placeholder 4">
            <a:extLst>
              <a:ext uri="{FF2B5EF4-FFF2-40B4-BE49-F238E27FC236}">
                <a16:creationId xmlns:a16="http://schemas.microsoft.com/office/drawing/2014/main" id="{CD73439B-6B1B-47C5-B2B0-409015FB3398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312086" y="1224128"/>
            <a:ext cx="5447914" cy="358775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7" name="Content Placeholder 5">
            <a:extLst>
              <a:ext uri="{FF2B5EF4-FFF2-40B4-BE49-F238E27FC236}">
                <a16:creationId xmlns:a16="http://schemas.microsoft.com/office/drawing/2014/main" id="{12AC6878-44C6-4445-A225-70C0DC482EDF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299886" y="1955731"/>
            <a:ext cx="5447914" cy="4233932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8" name="Content Placeholder 3">
            <a:extLst>
              <a:ext uri="{FF2B5EF4-FFF2-40B4-BE49-F238E27FC236}">
                <a16:creationId xmlns:a16="http://schemas.microsoft.com/office/drawing/2014/main" id="{6D675DA8-374F-4915-973A-53612A41FFC1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1800" y="1943031"/>
            <a:ext cx="5447914" cy="4246632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62531509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3932037" cy="1411276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4CFC6C-1D8B-46C9-B0F7-A8BD88D8AB46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Rectangle 10" descr="Accent block left">
            <a:extLst>
              <a:ext uri="{FF2B5EF4-FFF2-40B4-BE49-F238E27FC236}">
                <a16:creationId xmlns:a16="http://schemas.microsoft.com/office/drawing/2014/main" id="{48A1A904-FE62-4BE3-BAE9-0EEAE7B1E38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31800" y="1892926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85B68CA9-AC4C-4D15-9BA1-A9F1AC5606DA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788816" y="432001"/>
            <a:ext cx="6971184" cy="5429050"/>
          </a:xfrm>
        </p:spPr>
        <p:txBody>
          <a:bodyPr/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3">
            <a:extLst>
              <a:ext uri="{FF2B5EF4-FFF2-40B4-BE49-F238E27FC236}">
                <a16:creationId xmlns:a16="http://schemas.microsoft.com/office/drawing/2014/main" id="{29B24D8A-D8A5-4F57-A260-A4CF75FCB3BD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432000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801432743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3932037" cy="1411276"/>
          </a:xfrm>
        </p:spPr>
        <p:txBody>
          <a:bodyPr anchor="b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4CFC6C-1D8B-46C9-B0F7-A8BD88D8AB46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Rectangle 10" descr="Accent block left">
            <a:extLst>
              <a:ext uri="{FF2B5EF4-FFF2-40B4-BE49-F238E27FC236}">
                <a16:creationId xmlns:a16="http://schemas.microsoft.com/office/drawing/2014/main" id="{48A1A904-FE62-4BE3-BAE9-0EEAE7B1E38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431800" y="1892926"/>
            <a:ext cx="1984175" cy="11482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3E50A411-2E68-4F4D-B4BC-62E87C633658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432000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0" name="Picture Placeholder 2">
            <a:extLst>
              <a:ext uri="{FF2B5EF4-FFF2-40B4-BE49-F238E27FC236}">
                <a16:creationId xmlns:a16="http://schemas.microsoft.com/office/drawing/2014/main" id="{2FBF39A8-0BD5-48FD-9993-F595D4F727C1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4788816" y="432001"/>
            <a:ext cx="6971184" cy="542905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040633376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Subtitle 2">
            <a:extLst>
              <a:ext uri="{FF2B5EF4-FFF2-40B4-BE49-F238E27FC236}">
                <a16:creationId xmlns:a16="http://schemas.microsoft.com/office/drawing/2014/main" id="{10727B06-56A8-44A2-B6C2-9ED183D107F3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53CF994-8B2C-443F-B695-7378DD360DAA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95CDFA7-DEA3-4BBE-8D70-0AF654A1E6FF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90694D9D-C633-4D52-965E-E5BBD988303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95CDFA7-DEA3-4BBE-8D70-0AF654A1E6FF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90694D9D-C633-4D52-965E-E5BBD988303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DB3A426-6D4A-4D91-ACD6-A2C25BAE44E3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1664370" y="2033588"/>
            <a:ext cx="8863262" cy="2790825"/>
          </a:xfrm>
        </p:spPr>
        <p:txBody>
          <a:bodyPr anchor="ctr"/>
          <a:lstStyle>
            <a:lvl1pPr marL="0" indent="0" algn="ctr">
              <a:buNone/>
              <a:defRPr sz="6000"/>
            </a:lvl1pPr>
            <a:lvl2pPr marL="2667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877243659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95CDFA7-DEA3-4BBE-8D70-0AF654A1E6FF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00433511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3EB0D177-9AA4-42F4-9CD7-CD206217CA6D}"/>
              </a:ext>
            </a:extLst>
          </p:cNvPr>
          <p:cNvSpPr/>
          <p:nvPr userDrawn="1"/>
        </p:nvSpPr>
        <p:spPr>
          <a:xfrm>
            <a:off x="9780101" y="6371351"/>
            <a:ext cx="1979897" cy="43199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C825DB53-D610-4A40-AFDC-EBC47DB613CE}"/>
              </a:ext>
            </a:extLst>
          </p:cNvPr>
          <p:cNvSpPr/>
          <p:nvPr userDrawn="1"/>
        </p:nvSpPr>
        <p:spPr>
          <a:xfrm>
            <a:off x="9780103" y="6803351"/>
            <a:ext cx="1979897" cy="54650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1" name="Freeform: Shape 30">
            <a:extLst>
              <a:ext uri="{FF2B5EF4-FFF2-40B4-BE49-F238E27FC236}">
                <a16:creationId xmlns:a16="http://schemas.microsoft.com/office/drawing/2014/main" id="{C2B9A6A4-83D0-40B1-8B15-964C84BF0705}"/>
              </a:ext>
            </a:extLst>
          </p:cNvPr>
          <p:cNvSpPr/>
          <p:nvPr userDrawn="1"/>
        </p:nvSpPr>
        <p:spPr>
          <a:xfrm>
            <a:off x="0" y="6371351"/>
            <a:ext cx="9780102" cy="432000"/>
          </a:xfrm>
          <a:custGeom>
            <a:avLst/>
            <a:gdLst>
              <a:gd name="connsiteX0" fmla="*/ 0 w 9780102"/>
              <a:gd name="connsiteY0" fmla="*/ 0 h 432000"/>
              <a:gd name="connsiteX1" fmla="*/ 9780102 w 9780102"/>
              <a:gd name="connsiteY1" fmla="*/ 0 h 432000"/>
              <a:gd name="connsiteX2" fmla="*/ 9780102 w 9780102"/>
              <a:gd name="connsiteY2" fmla="*/ 432000 h 432000"/>
              <a:gd name="connsiteX3" fmla="*/ 0 w 9780102"/>
              <a:gd name="connsiteY3" fmla="*/ 432000 h 43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780102" h="432000">
                <a:moveTo>
                  <a:pt x="0" y="0"/>
                </a:moveTo>
                <a:lnTo>
                  <a:pt x="9780102" y="0"/>
                </a:lnTo>
                <a:lnTo>
                  <a:pt x="9780102" y="432000"/>
                </a:lnTo>
                <a:lnTo>
                  <a:pt x="0" y="43200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80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page title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2000"/>
            <a:ext cx="11328000" cy="46792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2000" y="6439820"/>
            <a:ext cx="5664000" cy="295062"/>
          </a:xfrm>
          <a:prstGeom prst="rect">
            <a:avLst/>
          </a:prstGeom>
          <a:noFill/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760000" y="6371351"/>
            <a:ext cx="432000" cy="432000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</p:spPr>
        <p:txBody>
          <a:bodyPr vert="horz" lIns="0" tIns="0" rIns="0" bIns="0" rtlCol="0" anchor="ctr"/>
          <a:lstStyle>
            <a:lvl1pPr algn="ctr">
              <a:defRPr sz="1200">
                <a:solidFill>
                  <a:schemeClr val="bg1"/>
                </a:solidFill>
                <a:latin typeface="+mj-lt"/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34FDC6F9-37F9-4E25-AECA-D307B8421C73}"/>
              </a:ext>
            </a:extLst>
          </p:cNvPr>
          <p:cNvSpPr txBox="1"/>
          <p:nvPr userDrawn="1"/>
        </p:nvSpPr>
        <p:spPr>
          <a:xfrm>
            <a:off x="10243100" y="6422491"/>
            <a:ext cx="1053900" cy="380860"/>
          </a:xfrm>
          <a:prstGeom prst="rect">
            <a:avLst/>
          </a:prstGeom>
          <a:noFill/>
        </p:spPr>
        <p:txBody>
          <a:bodyPr wrap="square" tIns="108000" bIns="0" rtlCol="0" anchor="ctr">
            <a:spAutoFit/>
          </a:bodyPr>
          <a:lstStyle/>
          <a:p>
            <a:pPr algn="r">
              <a:lnSpc>
                <a:spcPts val="1000"/>
              </a:lnSpc>
            </a:pPr>
            <a:r>
              <a:rPr lang="en-US" sz="2500" b="1" i="0" spc="-100" baseline="0" noProof="0" dirty="0">
                <a:solidFill>
                  <a:schemeClr val="accent1"/>
                </a:solidFill>
                <a:latin typeface="+mj-lt"/>
              </a:rPr>
              <a:t>TREY</a:t>
            </a:r>
            <a:r>
              <a:rPr lang="en-US" sz="1600" b="1" i="0" spc="-100" baseline="0" noProof="0" dirty="0">
                <a:solidFill>
                  <a:schemeClr val="accent1"/>
                </a:solidFill>
                <a:latin typeface="+mj-lt"/>
              </a:rPr>
              <a:t> </a:t>
            </a:r>
            <a:br>
              <a:rPr lang="en-US" sz="1600" b="1" i="0" spc="-100" baseline="0" noProof="0" dirty="0">
                <a:solidFill>
                  <a:schemeClr val="accent1"/>
                </a:solidFill>
                <a:latin typeface="+mj-lt"/>
              </a:rPr>
            </a:br>
            <a:r>
              <a:rPr lang="en-US" sz="1200" b="0" i="0" spc="140" baseline="0" noProof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research</a:t>
            </a: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4BC39664-EB8B-4A32-915A-D4308F792772}"/>
              </a:ext>
            </a:extLst>
          </p:cNvPr>
          <p:cNvSpPr/>
          <p:nvPr userDrawn="1"/>
        </p:nvSpPr>
        <p:spPr>
          <a:xfrm>
            <a:off x="0" y="6803351"/>
            <a:ext cx="9780104" cy="5465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9B49670D-8F18-44A8-B217-67B412095C0D}"/>
              </a:ext>
            </a:extLst>
          </p:cNvPr>
          <p:cNvSpPr/>
          <p:nvPr userDrawn="1"/>
        </p:nvSpPr>
        <p:spPr>
          <a:xfrm>
            <a:off x="11760000" y="6803351"/>
            <a:ext cx="432000" cy="546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030FA059-EC32-4FFF-9673-48849B2FA43A}"/>
              </a:ext>
            </a:extLst>
          </p:cNvPr>
          <p:cNvCxnSpPr>
            <a:cxnSpLocks/>
          </p:cNvCxnSpPr>
          <p:nvPr userDrawn="1"/>
        </p:nvCxnSpPr>
        <p:spPr>
          <a:xfrm flipH="1">
            <a:off x="1" y="6371351"/>
            <a:ext cx="12191999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2" r:id="rId2"/>
    <p:sldLayoutId id="2147483663" r:id="rId3"/>
    <p:sldLayoutId id="2147483658" r:id="rId4"/>
    <p:sldLayoutId id="2147483666" r:id="rId5"/>
    <p:sldLayoutId id="2147483659" r:id="rId6"/>
    <p:sldLayoutId id="2147483660" r:id="rId7"/>
    <p:sldLayoutId id="2147483664" r:id="rId8"/>
    <p:sldLayoutId id="2147483650" r:id="rId9"/>
    <p:sldLayoutId id="2147483652" r:id="rId10"/>
    <p:sldLayoutId id="2147483656" r:id="rId11"/>
    <p:sldLayoutId id="2147483657" r:id="rId12"/>
    <p:sldLayoutId id="2147483667" r:id="rId13"/>
    <p:sldLayoutId id="2147483668" r:id="rId14"/>
    <p:sldLayoutId id="2147483669" r:id="rId15"/>
    <p:sldLayoutId id="2147483670" r:id="rId16"/>
    <p:sldLayoutId id="2147483671" r:id="rId17"/>
    <p:sldLayoutId id="2147483673" r:id="rId18"/>
    <p:sldLayoutId id="2147483674" r:id="rId19"/>
    <p:sldLayoutId id="2147483654" r:id="rId20"/>
    <p:sldLayoutId id="2147483655" r:id="rId21"/>
    <p:sldLayoutId id="2147483675" r:id="rId22"/>
    <p:sldLayoutId id="2147483672" r:id="rId23"/>
  </p:sldLayoutIdLst>
  <p:hf hd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1" kern="1200" spc="-150">
          <a:solidFill>
            <a:schemeClr val="tx1">
              <a:lumMod val="75000"/>
              <a:lumOff val="25000"/>
            </a:schemeClr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e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eg"/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chart" Target="../charts/chart2.xml"/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0.xml"/><Relationship Id="rId4" Type="http://schemas.openxmlformats.org/officeDocument/2006/relationships/chart" Target="../charts/chart3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svg"/><Relationship Id="rId3" Type="http://schemas.openxmlformats.org/officeDocument/2006/relationships/image" Target="../media/image8.png"/><Relationship Id="rId7" Type="http://schemas.openxmlformats.org/officeDocument/2006/relationships/image" Target="../media/image12.png"/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11.svg"/><Relationship Id="rId5" Type="http://schemas.openxmlformats.org/officeDocument/2006/relationships/image" Target="../media/image10.png"/><Relationship Id="rId10" Type="http://schemas.openxmlformats.org/officeDocument/2006/relationships/image" Target="../media/image15.svg"/><Relationship Id="rId4" Type="http://schemas.openxmlformats.org/officeDocument/2006/relationships/image" Target="../media/image9.svg"/><Relationship Id="rId9" Type="http://schemas.openxmlformats.org/officeDocument/2006/relationships/image" Target="../media/image14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 descr="Hands coming together in circle">
            <a:extLst>
              <a:ext uri="{FF2B5EF4-FFF2-40B4-BE49-F238E27FC236}">
                <a16:creationId xmlns:a16="http://schemas.microsoft.com/office/drawing/2014/main" id="{AA8A1CBA-9BB5-2246-9F4B-98EAD7C90158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200400" y="2811053"/>
            <a:ext cx="8991600" cy="1261295"/>
          </a:xfrm>
        </p:spPr>
        <p:txBody>
          <a:bodyPr/>
          <a:lstStyle/>
          <a:p>
            <a:r>
              <a:rPr lang="en-US" dirty="0"/>
              <a:t>Presentation Title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200400" y="4061039"/>
            <a:ext cx="6580188" cy="580921"/>
          </a:xfrm>
        </p:spPr>
        <p:txBody>
          <a:bodyPr/>
          <a:lstStyle/>
          <a:p>
            <a:r>
              <a:rPr lang="en-US" dirty="0"/>
              <a:t>Lorem ipsum dolor sit amet, adipiscing elit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66C1DE0A-7865-466B-B5D7-781C92357026}"/>
              </a:ext>
            </a:extLst>
          </p:cNvPr>
          <p:cNvSpPr txBox="1"/>
          <p:nvPr/>
        </p:nvSpPr>
        <p:spPr>
          <a:xfrm>
            <a:off x="10284923" y="4241800"/>
            <a:ext cx="1402741" cy="394389"/>
          </a:xfrm>
          <a:prstGeom prst="rect">
            <a:avLst/>
          </a:prstGeom>
          <a:noFill/>
        </p:spPr>
        <p:txBody>
          <a:bodyPr wrap="square" tIns="108000" bIns="0" rtlCol="0" anchor="ctr">
            <a:spAutoFit/>
          </a:bodyPr>
          <a:lstStyle/>
          <a:p>
            <a:pPr algn="ctr">
              <a:lnSpc>
                <a:spcPts val="1000"/>
              </a:lnSpc>
            </a:pPr>
            <a:r>
              <a:rPr lang="en-US" sz="3600" b="1" i="0" spc="-100" baseline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TREY</a:t>
            </a:r>
            <a:r>
              <a:rPr lang="en-US" sz="2400" b="1" i="0" spc="-100" baseline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 </a:t>
            </a:r>
            <a:br>
              <a:rPr lang="en-US" sz="2400" b="1" i="0" spc="-100" baseline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</a:br>
            <a:r>
              <a:rPr lang="en-US" b="0" i="0" spc="140" baseline="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rPr>
              <a:t>research</a:t>
            </a:r>
          </a:p>
        </p:txBody>
      </p:sp>
    </p:spTree>
    <p:extLst>
      <p:ext uri="{BB962C8B-B14F-4D97-AF65-F5344CB8AC3E}">
        <p14:creationId xmlns:p14="http://schemas.microsoft.com/office/powerpoint/2010/main" val="3989923275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D355C61F-C8F1-4977-8E1F-F16C0D9EA88C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28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pic>
        <p:nvPicPr>
          <p:cNvPr id="9" name="Picture Placeholder 8" descr="Handing touching mobile phone">
            <a:extLst>
              <a:ext uri="{FF2B5EF4-FFF2-40B4-BE49-F238E27FC236}">
                <a16:creationId xmlns:a16="http://schemas.microsoft.com/office/drawing/2014/main" id="{A9A75888-22E3-1D43-9112-DA02186070B5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0" name="Rectangle 19">
            <a:extLst>
              <a:ext uri="{FF2B5EF4-FFF2-40B4-BE49-F238E27FC236}">
                <a16:creationId xmlns:a16="http://schemas.microsoft.com/office/drawing/2014/main" id="{EFA08948-2B6F-46B1-9D2D-8D7B2B3FBD5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348588" y="3688075"/>
            <a:ext cx="2411412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611DC577-0A95-47D0-95D9-5F8DA763D46B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Etiam aliquet eu mi quis lacinia. Ut fermentum a magna ut.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2974669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Hand writing on post-it note">
            <a:extLst>
              <a:ext uri="{FF2B5EF4-FFF2-40B4-BE49-F238E27FC236}">
                <a16:creationId xmlns:a16="http://schemas.microsoft.com/office/drawing/2014/main" id="{7E468295-904F-0743-AD06-67DA21353B9E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-1"/>
            <a:ext cx="6096000" cy="6371351"/>
          </a:xfrm>
        </p:spPr>
      </p:pic>
      <p:sp>
        <p:nvSpPr>
          <p:cNvPr id="20" name="Rectangle 19">
            <a:extLst>
              <a:ext uri="{FF2B5EF4-FFF2-40B4-BE49-F238E27FC236}">
                <a16:creationId xmlns:a16="http://schemas.microsoft.com/office/drawing/2014/main" id="{EFA08948-2B6F-46B1-9D2D-8D7B2B3FBD5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775824" y="1762069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18100" y="1869795"/>
            <a:ext cx="6641900" cy="1124345"/>
          </a:xfrm>
        </p:spPr>
        <p:txBody>
          <a:bodyPr/>
          <a:lstStyle/>
          <a:p>
            <a:r>
              <a:rPr lang="en-US" dirty="0"/>
              <a:t>Our Promise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611DC577-0A95-47D0-95D9-5F8DA763D46B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D355C61F-C8F1-4977-8E1F-F16C0D9EA88C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2800" dirty="0"/>
              <a:t>Lorem ipsum dolor sit amet, consectetur adipiscing elit.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Morbi a purus dolor. 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2209879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Picture Placeholder 10" descr="Desk with computer, phone, books, etc.">
            <a:extLst>
              <a:ext uri="{FF2B5EF4-FFF2-40B4-BE49-F238E27FC236}">
                <a16:creationId xmlns:a16="http://schemas.microsoft.com/office/drawing/2014/main" id="{2E7ADBC3-DECA-9F4C-9289-9E43C727592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Section Divider Option 1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F278402B-CA7D-4F5B-B3FA-ED74AB3CFB6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9167464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304E83-A4F0-49C5-BB01-F5773509A2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CA42D59-EAD6-4F95-84F1-32A30F057856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F65E93D-09FF-42EE-B9DD-75063896668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1800" y="2100317"/>
            <a:ext cx="1984175" cy="1148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AB259A0-0017-492F-A0DC-4B70C7052AE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442934"/>
            <a:ext cx="5472000" cy="360000"/>
          </a:xfrm>
        </p:spPr>
        <p:txBody>
          <a:bodyPr/>
          <a:lstStyle/>
          <a:p>
            <a:r>
              <a:rPr lang="en-US" dirty="0"/>
              <a:t>Trey Research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CEEB3BAE-C0B2-447C-B8BE-96C6BD84D65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950768"/>
            <a:ext cx="5472000" cy="2194694"/>
          </a:xfrm>
        </p:spPr>
        <p:txBody>
          <a:bodyPr/>
          <a:lstStyle/>
          <a:p>
            <a:r>
              <a:rPr lang="en-US" dirty="0"/>
              <a:t>Nulla a erat eget nunc hendrerit ultrices eu nec nulla. Donec viverra leo aliquet, auctor quam id, convallis orci. </a:t>
            </a:r>
          </a:p>
          <a:p>
            <a:pPr lvl="1"/>
            <a:r>
              <a:rPr lang="en-US" dirty="0"/>
              <a:t>Sed in molestie est. Cras ornare turpis at ligula posuere, sit amet accumsan neque lobortis.</a:t>
            </a:r>
          </a:p>
          <a:p>
            <a:pPr lvl="1"/>
            <a:r>
              <a:rPr lang="en-US" dirty="0"/>
              <a:t>Maecenas mattis risus ligula, sed ullamcorper nunc efficitur sed. </a:t>
            </a:r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5A563457-1EC8-4978-BCCB-AFD88C9ED04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/>
          <p:nvPr/>
        </p:nvCxnSpPr>
        <p:spPr>
          <a:xfrm>
            <a:off x="6096000" y="2363035"/>
            <a:ext cx="0" cy="241133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Rectangle 12">
            <a:extLst>
              <a:ext uri="{FF2B5EF4-FFF2-40B4-BE49-F238E27FC236}">
                <a16:creationId xmlns:a16="http://schemas.microsoft.com/office/drawing/2014/main" id="{A7CD04AE-9A8B-4DED-855D-F51B510D0B6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299887" y="2100317"/>
            <a:ext cx="1984175" cy="11482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l"/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237D1CA-B91A-410E-A968-D017BBE99F9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300000" y="2443459"/>
            <a:ext cx="5472000" cy="358775"/>
          </a:xfrm>
        </p:spPr>
        <p:txBody>
          <a:bodyPr/>
          <a:lstStyle/>
          <a:p>
            <a:r>
              <a:rPr lang="en-US" dirty="0"/>
              <a:t>Competitive Service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6A87885-D672-4CF9-A78D-CFE98385B03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299887" y="2947459"/>
            <a:ext cx="5472113" cy="2196041"/>
          </a:xfrm>
        </p:spPr>
        <p:txBody>
          <a:bodyPr/>
          <a:lstStyle/>
          <a:p>
            <a:r>
              <a:rPr lang="en-US" dirty="0"/>
              <a:t>Praesent venenatis quam tortor, viverra nunc rutrum. </a:t>
            </a:r>
          </a:p>
          <a:p>
            <a:pPr lvl="1"/>
            <a:r>
              <a:rPr lang="en-US" dirty="0"/>
              <a:t>Maecenas malesuada ultricies sapien sit amet pharetra. </a:t>
            </a:r>
          </a:p>
          <a:p>
            <a:pPr lvl="1"/>
            <a:r>
              <a:rPr lang="en-US" dirty="0"/>
              <a:t>Nunc tempus, risus sodales hendrerit, arcu dolor commodo libero, a sollicitudin quam nulla quis lectus. In at porta mauris.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E6AC9832-FB01-464A-9824-61887B77997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760000" y="6371351"/>
            <a:ext cx="432000" cy="432000"/>
          </a:xfrm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883787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Picture Placeholder 22" descr="Woman on laptop smiling">
            <a:extLst>
              <a:ext uri="{FF2B5EF4-FFF2-40B4-BE49-F238E27FC236}">
                <a16:creationId xmlns:a16="http://schemas.microsoft.com/office/drawing/2014/main" id="{35E3CE9E-B03C-CB4B-A83A-D3265C7A054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-1700" y="2156226"/>
            <a:ext cx="4903599" cy="1958400"/>
          </a:xfrm>
        </p:spPr>
        <p:txBody>
          <a:bodyPr/>
          <a:lstStyle/>
          <a:p>
            <a:r>
              <a:rPr lang="en-US" dirty="0"/>
              <a:t>Section Divider Option 2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972F17A-D965-40B9-8ABB-C634072DBCC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0" y="4110760"/>
            <a:ext cx="4902200" cy="1100565"/>
          </a:xfrm>
        </p:spPr>
        <p:txBody>
          <a:bodyPr/>
          <a:lstStyle/>
          <a:p>
            <a:r>
              <a:rPr lang="en-US" dirty="0"/>
              <a:t>Lorem ipsum dolor sit amet, consectetur adipiscing elit</a:t>
            </a:r>
          </a:p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964141-6F81-4947-A236-746D94ED3F6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1769541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23FB4D5-DA14-4F29-9320-2DE0A6B571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Options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E9D0F75-42B5-4960-8C3A-291285872DAF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>
          <a:xfrm>
            <a:off x="431800" y="1008000"/>
            <a:ext cx="11339513" cy="360000"/>
          </a:xfrm>
        </p:spPr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Chart 3" title="Gross Revenue Placeholder Chart">
            <a:extLst>
              <a:ext uri="{FF2B5EF4-FFF2-40B4-BE49-F238E27FC236}">
                <a16:creationId xmlns:a16="http://schemas.microsoft.com/office/drawing/2014/main" id="{FFE8AFAB-AE1F-4453-8C1B-70D2EF9B1373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007591491"/>
              </p:ext>
            </p:extLst>
          </p:nvPr>
        </p:nvGraphicFramePr>
        <p:xfrm>
          <a:off x="4318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7" name="Chart 6" title="Gross Revenue Placeholder Chart">
            <a:extLst>
              <a:ext uri="{FF2B5EF4-FFF2-40B4-BE49-F238E27FC236}">
                <a16:creationId xmlns:a16="http://schemas.microsoft.com/office/drawing/2014/main" id="{9BEBE5AF-1D10-425C-8F3C-2236E52E6E6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978817833"/>
              </p:ext>
            </p:extLst>
          </p:nvPr>
        </p:nvGraphicFramePr>
        <p:xfrm>
          <a:off x="44069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8" name="Chart 7" title="Gross Revenue Placeholder Chart">
            <a:extLst>
              <a:ext uri="{FF2B5EF4-FFF2-40B4-BE49-F238E27FC236}">
                <a16:creationId xmlns:a16="http://schemas.microsoft.com/office/drawing/2014/main" id="{A8D5CDFF-2AF9-4CDE-BF8D-15F294BD509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6506538"/>
              </p:ext>
            </p:extLst>
          </p:nvPr>
        </p:nvGraphicFramePr>
        <p:xfrm>
          <a:off x="8382000" y="1512000"/>
          <a:ext cx="33893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0A34EBD-7DEA-4599-A81B-0A363A0E17FC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760000" y="6371351"/>
            <a:ext cx="432000" cy="432000"/>
          </a:xfrm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80070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7267129-D582-495A-8F4B-6B9075899DD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204AFD2-303D-4B48-AA3E-C96B74D8127A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BEE0921D-4C1D-4106-9AC0-F73F30E8DA3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999029760"/>
              </p:ext>
            </p:extLst>
          </p:nvPr>
        </p:nvGraphicFramePr>
        <p:xfrm>
          <a:off x="431801" y="1614845"/>
          <a:ext cx="11339510" cy="4252505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619930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608292439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1007882540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619930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17885">
                <a:tc>
                  <a:txBody>
                    <a:bodyPr/>
                    <a:lstStyle/>
                    <a:p>
                      <a:pPr algn="ctr"/>
                      <a:endParaRPr lang="en-ZA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Consultants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Ad Buyers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2692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2692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2692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60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2692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2692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120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379698-AB4C-493D-BF95-F5781FDF2AC5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760000" y="6371351"/>
            <a:ext cx="432000" cy="432000"/>
          </a:xfrm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7542147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 descr="conference room">
            <a:extLst>
              <a:ext uri="{FF2B5EF4-FFF2-40B4-BE49-F238E27FC236}">
                <a16:creationId xmlns:a16="http://schemas.microsoft.com/office/drawing/2014/main" id="{8F5AE0D5-C196-A947-8AFE-449A48B26153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45" b="45"/>
          <a:stretch>
            <a:fillRect/>
          </a:stretch>
        </p:blipFill>
        <p:spPr/>
      </p:pic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3B86E961-B76E-423F-995E-11B31E92143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071104" y="5359400"/>
            <a:ext cx="3688896" cy="565899"/>
          </a:xfrm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r>
              <a:rPr lang="en-US" dirty="0"/>
              <a:t>Full screen image with caption lorem ipsum dolor sit amet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0202D98-AA1E-41BB-B94E-180311759C1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  <p:sp>
        <p:nvSpPr>
          <p:cNvPr id="11" name="Title 10" hidden="1">
            <a:extLst>
              <a:ext uri="{FF2B5EF4-FFF2-40B4-BE49-F238E27FC236}">
                <a16:creationId xmlns:a16="http://schemas.microsoft.com/office/drawing/2014/main" id="{C5462610-1D7E-437B-B516-F30D9A789B9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image</a:t>
            </a:r>
          </a:p>
        </p:txBody>
      </p:sp>
    </p:spTree>
    <p:extLst>
      <p:ext uri="{BB962C8B-B14F-4D97-AF65-F5344CB8AC3E}">
        <p14:creationId xmlns:p14="http://schemas.microsoft.com/office/powerpoint/2010/main" val="66521931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Picture Placeholder 31" descr="hand clapping">
            <a:extLst>
              <a:ext uri="{FF2B5EF4-FFF2-40B4-BE49-F238E27FC236}">
                <a16:creationId xmlns:a16="http://schemas.microsoft.com/office/drawing/2014/main" id="{AAB6EE12-FEF8-FB41-A909-0DA61D7725C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itle 13">
            <a:extLst>
              <a:ext uri="{FF2B5EF4-FFF2-40B4-BE49-F238E27FC236}">
                <a16:creationId xmlns:a16="http://schemas.microsoft.com/office/drawing/2014/main" id="{6C38D7A9-9299-4108-BB08-026F4B9CAE7B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0828E04-9C2A-4859-8050-C2DF67A249CB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solidFill>
            <a:schemeClr val="tx1">
              <a:lumMod val="75000"/>
              <a:lumOff val="25000"/>
            </a:schemeClr>
          </a:solidFill>
        </p:spPr>
        <p:txBody>
          <a:bodyPr/>
          <a:lstStyle/>
          <a:p>
            <a:r>
              <a:rPr lang="en-US" dirty="0"/>
              <a:t>April Hansson</a:t>
            </a:r>
          </a:p>
        </p:txBody>
      </p:sp>
      <p:pic>
        <p:nvPicPr>
          <p:cNvPr id="8" name="Graphic 7" descr="User" title="Icon - Presenter Name">
            <a:extLst>
              <a:ext uri="{FF2B5EF4-FFF2-40B4-BE49-F238E27FC236}">
                <a16:creationId xmlns:a16="http://schemas.microsoft.com/office/drawing/2014/main" id="{111541C4-DB03-4E53-994D-499C7D73C4DF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1485495" y="4006655"/>
            <a:ext cx="218900" cy="218900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265965-2271-4C1C-BD0A-6F85F80FF9A6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solidFill>
            <a:schemeClr val="tx1">
              <a:lumMod val="75000"/>
              <a:lumOff val="25000"/>
            </a:schemeClr>
          </a:solidFill>
        </p:spPr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10" name="Graphic 9" descr="Smart Phone" title="Icon - Presenter Phone Number">
            <a:extLst>
              <a:ext uri="{FF2B5EF4-FFF2-40B4-BE49-F238E27FC236}">
                <a16:creationId xmlns:a16="http://schemas.microsoft.com/office/drawing/2014/main" id="{A29DE31C-E099-4579-BB03-675E0A40C5F2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485495" y="4355103"/>
            <a:ext cx="218900" cy="218900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0A3BCC3-A277-4C0B-9EBA-EB53990D8EB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solidFill>
            <a:schemeClr val="tx1">
              <a:lumMod val="75000"/>
              <a:lumOff val="25000"/>
            </a:schemeClr>
          </a:solidFill>
        </p:spPr>
        <p:txBody>
          <a:bodyPr/>
          <a:lstStyle/>
          <a:p>
            <a:r>
              <a:rPr lang="en-US" dirty="0"/>
              <a:t>april@treyresearch.com</a:t>
            </a:r>
          </a:p>
        </p:txBody>
      </p:sp>
      <p:pic>
        <p:nvPicPr>
          <p:cNvPr id="9" name="Graphic 8" descr="Envelope" title="Icon Presenter Email">
            <a:extLst>
              <a:ext uri="{FF2B5EF4-FFF2-40B4-BE49-F238E27FC236}">
                <a16:creationId xmlns:a16="http://schemas.microsoft.com/office/drawing/2014/main" id="{773C1382-ACE1-460F-A1B6-AB761A7D2E6B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1485495" y="4703551"/>
            <a:ext cx="218900" cy="218900"/>
          </a:xfrm>
          <a:prstGeom prst="rect">
            <a:avLst/>
          </a:prstGeom>
        </p:spPr>
      </p:pic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D8A1232-50A8-4535-AAF9-7F4180EAA0DD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solidFill>
            <a:schemeClr val="tx1">
              <a:lumMod val="75000"/>
              <a:lumOff val="25000"/>
            </a:schemeClr>
          </a:solidFill>
        </p:spPr>
        <p:txBody>
          <a:bodyPr/>
          <a:lstStyle/>
          <a:p>
            <a:r>
              <a:rPr lang="en-US" dirty="0"/>
              <a:t>Trey Research</a:t>
            </a:r>
          </a:p>
        </p:txBody>
      </p:sp>
      <p:pic>
        <p:nvPicPr>
          <p:cNvPr id="11" name="Graphic 10" descr="Link">
            <a:extLst>
              <a:ext uri="{FF2B5EF4-FFF2-40B4-BE49-F238E27FC236}">
                <a16:creationId xmlns:a16="http://schemas.microsoft.com/office/drawing/2014/main" id="{0718E6E0-05A2-479C-AEA8-1A385EB73474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472552" y="5040763"/>
            <a:ext cx="244786" cy="244786"/>
          </a:xfrm>
          <a:prstGeom prst="rect">
            <a:avLst/>
          </a:prstGeom>
        </p:spPr>
      </p:pic>
      <p:sp>
        <p:nvSpPr>
          <p:cNvPr id="12" name="Slide Number Placeholder 11">
            <a:extLst>
              <a:ext uri="{FF2B5EF4-FFF2-40B4-BE49-F238E27FC236}">
                <a16:creationId xmlns:a16="http://schemas.microsoft.com/office/drawing/2014/main" id="{91814EC9-246A-4C6E-941E-5774FE72F08E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5367830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E1C54E2-35CD-4B4C-8AF6-A9BBA506FC1F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pPr>
              <a:lnSpc>
                <a:spcPct val="100000"/>
              </a:lnSpc>
            </a:pPr>
            <a:r>
              <a:rPr lang="en-US" u="sng" dirty="0">
                <a:solidFill>
                  <a:srgbClr val="0070C0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>
              <a:solidFill>
                <a:srgbClr val="0070C0"/>
              </a:solidFill>
            </a:endParaRP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CB78354A-41D5-43F7-A38D-3C946669B3C8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>
          <a:solidFill>
            <a:schemeClr val="tx1">
              <a:lumMod val="95000"/>
              <a:lumOff val="5000"/>
            </a:schemeClr>
          </a:solidFill>
        </p:spPr>
        <p:txBody>
          <a:bodyPr/>
          <a:lstStyle/>
          <a:p>
            <a:fld id="{19B51A1E-902D-48AF-9020-955120F399B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129">
      <a:dk1>
        <a:sysClr val="windowText" lastClr="000000"/>
      </a:dk1>
      <a:lt1>
        <a:srgbClr val="FFFFFF"/>
      </a:lt1>
      <a:dk2>
        <a:srgbClr val="3F3F3F"/>
      </a:dk2>
      <a:lt2>
        <a:srgbClr val="F2F2F2"/>
      </a:lt2>
      <a:accent1>
        <a:srgbClr val="25C6E3"/>
      </a:accent1>
      <a:accent2>
        <a:srgbClr val="E80554"/>
      </a:accent2>
      <a:accent3>
        <a:srgbClr val="A9E26F"/>
      </a:accent3>
      <a:accent4>
        <a:srgbClr val="EAD000"/>
      </a:accent4>
      <a:accent5>
        <a:srgbClr val="1A0F49"/>
      </a:accent5>
      <a:accent6>
        <a:srgbClr val="FF4A01"/>
      </a:accent6>
      <a:hlink>
        <a:srgbClr val="25C6E3"/>
      </a:hlink>
      <a:folHlink>
        <a:srgbClr val="25C6E3"/>
      </a:folHlink>
    </a:clrScheme>
    <a:fontScheme name="Custom 149">
      <a:majorFont>
        <a:latin typeface="Corbel"/>
        <a:ea typeface=""/>
        <a:cs typeface=""/>
      </a:majorFont>
      <a:minorFont>
        <a:latin typeface="Candar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16411250_Bright business presentation_AAS_v3" id="{57D58BC9-3F05-45D4-81CD-7BA898B4CAAD}" vid="{0F92AA19-00D6-4C71-B13F-219D7994A0BF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2EDB5DD7-8DCC-4069-9EB3-5D098186652E}"/>
</file>

<file path=customXml/itemProps2.xml><?xml version="1.0" encoding="utf-8"?>
<ds:datastoreItem xmlns:ds="http://schemas.openxmlformats.org/officeDocument/2006/customXml" ds:itemID="{B8E15EA0-2F38-456B-B156-038699A5D17F}"/>
</file>

<file path=customXml/itemProps3.xml><?xml version="1.0" encoding="utf-8"?>
<ds:datastoreItem xmlns:ds="http://schemas.openxmlformats.org/officeDocument/2006/customXml" ds:itemID="{BF90D0D0-7C1D-47FF-A2F0-9937AA567A3D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406</Words>
  <Application>Microsoft Office PowerPoint</Application>
  <PresentationFormat>Widescreen</PresentationFormat>
  <Paragraphs>100</Paragraphs>
  <Slides>11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17" baseType="lpstr">
      <vt:lpstr>Arial</vt:lpstr>
      <vt:lpstr>Calibri</vt:lpstr>
      <vt:lpstr>Candara</vt:lpstr>
      <vt:lpstr>Corbel</vt:lpstr>
      <vt:lpstr>Times New Roman</vt:lpstr>
      <vt:lpstr>Office Theme</vt:lpstr>
      <vt:lpstr>Presentation Title</vt:lpstr>
      <vt:lpstr>About Us</vt:lpstr>
      <vt:lpstr>Our Promise</vt:lpstr>
      <vt:lpstr>Section Divider Option 1</vt:lpstr>
      <vt:lpstr>Comparison</vt:lpstr>
      <vt:lpstr>Section Divider Option 2</vt:lpstr>
      <vt:lpstr>Chart Options</vt:lpstr>
      <vt:lpstr>Table</vt:lpstr>
      <vt:lpstr>Large image</vt:lpstr>
      <vt:lpstr>Thank You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2019-04-02T19:19:36Z</dcterms:created>
  <dcterms:modified xsi:type="dcterms:W3CDTF">2019-04-15T19:54:15Z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