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Abril Fatface"/>
      <p:regular r:id="rId30"/>
    </p:embeddedFont>
    <p:embeddedFont>
      <p:font typeface="Griffy"/>
      <p:regular r:id="rId31"/>
    </p:embeddedFont>
    <p:embeddedFont>
      <p:font typeface="Poppins"/>
      <p:regular r:id="rId32"/>
      <p:bold r:id="rId33"/>
      <p:italic r:id="rId34"/>
      <p:boldItalic r:id="rId35"/>
    </p:embeddedFont>
    <p:embeddedFont>
      <p:font typeface="Barlow Condensed"/>
      <p:regular r:id="rId36"/>
      <p:bold r:id="rId37"/>
      <p:italic r:id="rId38"/>
      <p:boldItalic r:id="rId39"/>
    </p:embeddedFont>
    <p:embeddedFont>
      <p:font typeface="DM Sans"/>
      <p:regular r:id="rId40"/>
      <p:bold r:id="rId41"/>
      <p:italic r:id="rId42"/>
      <p:boldItalic r:id="rId43"/>
    </p:embeddedFont>
    <p:embeddedFont>
      <p:font typeface="Homemade Apple"/>
      <p:regular r:id="rId4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regular.fntdata"/><Relationship Id="rId20" Type="http://schemas.openxmlformats.org/officeDocument/2006/relationships/slide" Target="slides/slide15.xml"/><Relationship Id="rId42" Type="http://schemas.openxmlformats.org/officeDocument/2006/relationships/font" Target="fonts/DMSans-italic.fntdata"/><Relationship Id="rId41" Type="http://schemas.openxmlformats.org/officeDocument/2006/relationships/font" Target="fonts/DMSans-bold.fntdata"/><Relationship Id="rId22" Type="http://schemas.openxmlformats.org/officeDocument/2006/relationships/slide" Target="slides/slide17.xml"/><Relationship Id="rId44" Type="http://schemas.openxmlformats.org/officeDocument/2006/relationships/font" Target="fonts/HomemadeApple-regular.fntdata"/><Relationship Id="rId21" Type="http://schemas.openxmlformats.org/officeDocument/2006/relationships/slide" Target="slides/slide16.xml"/><Relationship Id="rId43" Type="http://schemas.openxmlformats.org/officeDocument/2006/relationships/font" Target="fonts/DMSans-boldItalic.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Griffy-regular.fntdata"/><Relationship Id="rId30" Type="http://schemas.openxmlformats.org/officeDocument/2006/relationships/font" Target="fonts/AbrilFatface-regular.fntdata"/><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BarlowCondensed-bold.fntdata"/><Relationship Id="rId14" Type="http://schemas.openxmlformats.org/officeDocument/2006/relationships/slide" Target="slides/slide9.xml"/><Relationship Id="rId36" Type="http://schemas.openxmlformats.org/officeDocument/2006/relationships/font" Target="fonts/BarlowCondensed-regular.fntdata"/><Relationship Id="rId17" Type="http://schemas.openxmlformats.org/officeDocument/2006/relationships/slide" Target="slides/slide12.xml"/><Relationship Id="rId39" Type="http://schemas.openxmlformats.org/officeDocument/2006/relationships/font" Target="fonts/BarlowCondensed-boldItalic.fntdata"/><Relationship Id="rId16" Type="http://schemas.openxmlformats.org/officeDocument/2006/relationships/slide" Target="slides/slide11.xml"/><Relationship Id="rId38" Type="http://schemas.openxmlformats.org/officeDocument/2006/relationships/font" Target="fonts/BarlowCondense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9" name="Shape 1019"/>
        <p:cNvGrpSpPr/>
        <p:nvPr/>
      </p:nvGrpSpPr>
      <p:grpSpPr>
        <a:xfrm>
          <a:off x="0" y="0"/>
          <a:ext cx="0" cy="0"/>
          <a:chOff x="0" y="0"/>
          <a:chExt cx="0" cy="0"/>
        </a:xfrm>
      </p:grpSpPr>
      <p:sp>
        <p:nvSpPr>
          <p:cNvPr id="1020" name="Google Shape;1020;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21" name="Google Shape;1021;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26" name="Shape 1026"/>
        <p:cNvGrpSpPr/>
        <p:nvPr/>
      </p:nvGrpSpPr>
      <p:grpSpPr>
        <a:xfrm>
          <a:off x="0" y="0"/>
          <a:ext cx="0" cy="0"/>
          <a:chOff x="0" y="0"/>
          <a:chExt cx="0" cy="0"/>
        </a:xfrm>
      </p:grpSpPr>
      <p:sp>
        <p:nvSpPr>
          <p:cNvPr id="1027" name="Google Shape;1027;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28" name="Google Shape;1028;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33" name="Shape 1033"/>
        <p:cNvGrpSpPr/>
        <p:nvPr/>
      </p:nvGrpSpPr>
      <p:grpSpPr>
        <a:xfrm>
          <a:off x="0" y="0"/>
          <a:ext cx="0" cy="0"/>
          <a:chOff x="0" y="0"/>
          <a:chExt cx="0" cy="0"/>
        </a:xfrm>
      </p:grpSpPr>
      <p:sp>
        <p:nvSpPr>
          <p:cNvPr id="1034" name="Google Shape;1034;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35" name="Google Shape;1035;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0" name="Shape 1050"/>
        <p:cNvGrpSpPr/>
        <p:nvPr/>
      </p:nvGrpSpPr>
      <p:grpSpPr>
        <a:xfrm>
          <a:off x="0" y="0"/>
          <a:ext cx="0" cy="0"/>
          <a:chOff x="0" y="0"/>
          <a:chExt cx="0" cy="0"/>
        </a:xfrm>
      </p:grpSpPr>
      <p:sp>
        <p:nvSpPr>
          <p:cNvPr id="1051" name="Google Shape;1051;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2" name="Google Shape;1052;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7" name="Shape 1057"/>
        <p:cNvGrpSpPr/>
        <p:nvPr/>
      </p:nvGrpSpPr>
      <p:grpSpPr>
        <a:xfrm>
          <a:off x="0" y="0"/>
          <a:ext cx="0" cy="0"/>
          <a:chOff x="0" y="0"/>
          <a:chExt cx="0" cy="0"/>
        </a:xfrm>
      </p:grpSpPr>
      <p:sp>
        <p:nvSpPr>
          <p:cNvPr id="1058" name="Google Shape;1058;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9" name="Google Shape;1059;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65" name="Shape 1065"/>
        <p:cNvGrpSpPr/>
        <p:nvPr/>
      </p:nvGrpSpPr>
      <p:grpSpPr>
        <a:xfrm>
          <a:off x="0" y="0"/>
          <a:ext cx="0" cy="0"/>
          <a:chOff x="0" y="0"/>
          <a:chExt cx="0" cy="0"/>
        </a:xfrm>
      </p:grpSpPr>
      <p:sp>
        <p:nvSpPr>
          <p:cNvPr id="1066" name="Google Shape;1066;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67" name="Google Shape;1067;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74" name="Shape 1074"/>
        <p:cNvGrpSpPr/>
        <p:nvPr/>
      </p:nvGrpSpPr>
      <p:grpSpPr>
        <a:xfrm>
          <a:off x="0" y="0"/>
          <a:ext cx="0" cy="0"/>
          <a:chOff x="0" y="0"/>
          <a:chExt cx="0" cy="0"/>
        </a:xfrm>
      </p:grpSpPr>
      <p:sp>
        <p:nvSpPr>
          <p:cNvPr id="1075" name="Google Shape;1075;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76" name="Google Shape;1076;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83" name="Shape 1083"/>
        <p:cNvGrpSpPr/>
        <p:nvPr/>
      </p:nvGrpSpPr>
      <p:grpSpPr>
        <a:xfrm>
          <a:off x="0" y="0"/>
          <a:ext cx="0" cy="0"/>
          <a:chOff x="0" y="0"/>
          <a:chExt cx="0" cy="0"/>
        </a:xfrm>
      </p:grpSpPr>
      <p:sp>
        <p:nvSpPr>
          <p:cNvPr id="1084" name="Google Shape;1084;gfd02da69d8_0_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85" name="Google Shape;1085;gfd02da69d8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91" name="Shape 1091"/>
        <p:cNvGrpSpPr/>
        <p:nvPr/>
      </p:nvGrpSpPr>
      <p:grpSpPr>
        <a:xfrm>
          <a:off x="0" y="0"/>
          <a:ext cx="0" cy="0"/>
          <a:chOff x="0" y="0"/>
          <a:chExt cx="0" cy="0"/>
        </a:xfrm>
      </p:grpSpPr>
      <p:sp>
        <p:nvSpPr>
          <p:cNvPr id="1092" name="Google Shape;1092;gfd02da69d8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93" name="Google Shape;1093;gfd02da69d8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99" name="Shape 1099"/>
        <p:cNvGrpSpPr/>
        <p:nvPr/>
      </p:nvGrpSpPr>
      <p:grpSpPr>
        <a:xfrm>
          <a:off x="0" y="0"/>
          <a:ext cx="0" cy="0"/>
          <a:chOff x="0" y="0"/>
          <a:chExt cx="0" cy="0"/>
        </a:xfrm>
      </p:grpSpPr>
      <p:sp>
        <p:nvSpPr>
          <p:cNvPr id="1100" name="Google Shape;1100;gfd02da69d8_0_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1" name="Google Shape;1101;gfd02da69d8_0_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07" name="Shape 1107"/>
        <p:cNvGrpSpPr/>
        <p:nvPr/>
      </p:nvGrpSpPr>
      <p:grpSpPr>
        <a:xfrm>
          <a:off x="0" y="0"/>
          <a:ext cx="0" cy="0"/>
          <a:chOff x="0" y="0"/>
          <a:chExt cx="0" cy="0"/>
        </a:xfrm>
      </p:grpSpPr>
      <p:sp>
        <p:nvSpPr>
          <p:cNvPr id="1108" name="Google Shape;1108;gfd02da69d8_0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9" name="Google Shape;1109;gfd02da69d8_0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5" name="Shape 1115"/>
        <p:cNvGrpSpPr/>
        <p:nvPr/>
      </p:nvGrpSpPr>
      <p:grpSpPr>
        <a:xfrm>
          <a:off x="0" y="0"/>
          <a:ext cx="0" cy="0"/>
          <a:chOff x="0" y="0"/>
          <a:chExt cx="0" cy="0"/>
        </a:xfrm>
      </p:grpSpPr>
      <p:sp>
        <p:nvSpPr>
          <p:cNvPr id="1116" name="Google Shape;1116;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7" name="Google Shape;1117;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6" name="Shape 1126"/>
        <p:cNvGrpSpPr/>
        <p:nvPr/>
      </p:nvGrpSpPr>
      <p:grpSpPr>
        <a:xfrm>
          <a:off x="0" y="0"/>
          <a:ext cx="0" cy="0"/>
          <a:chOff x="0" y="0"/>
          <a:chExt cx="0" cy="0"/>
        </a:xfrm>
      </p:grpSpPr>
      <p:sp>
        <p:nvSpPr>
          <p:cNvPr id="1127" name="Google Shape;1127;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8" name="Google Shape;1128;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3" name="Shape 1133"/>
        <p:cNvGrpSpPr/>
        <p:nvPr/>
      </p:nvGrpSpPr>
      <p:grpSpPr>
        <a:xfrm>
          <a:off x="0" y="0"/>
          <a:ext cx="0" cy="0"/>
          <a:chOff x="0" y="0"/>
          <a:chExt cx="0" cy="0"/>
        </a:xfrm>
      </p:grpSpPr>
      <p:sp>
        <p:nvSpPr>
          <p:cNvPr id="1134" name="Google Shape;1134;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35" name="Google Shape;1135;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44" name="Shape 1144"/>
        <p:cNvGrpSpPr/>
        <p:nvPr/>
      </p:nvGrpSpPr>
      <p:grpSpPr>
        <a:xfrm>
          <a:off x="0" y="0"/>
          <a:ext cx="0" cy="0"/>
          <a:chOff x="0" y="0"/>
          <a:chExt cx="0" cy="0"/>
        </a:xfrm>
      </p:grpSpPr>
      <p:sp>
        <p:nvSpPr>
          <p:cNvPr id="1145" name="Google Shape;1145;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46" name="Google Shape;1146;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1" name="Shape 1161"/>
        <p:cNvGrpSpPr/>
        <p:nvPr/>
      </p:nvGrpSpPr>
      <p:grpSpPr>
        <a:xfrm>
          <a:off x="0" y="0"/>
          <a:ext cx="0" cy="0"/>
          <a:chOff x="0" y="0"/>
          <a:chExt cx="0" cy="0"/>
        </a:xfrm>
      </p:grpSpPr>
      <p:sp>
        <p:nvSpPr>
          <p:cNvPr id="1162" name="Google Shape;1162;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63" name="Google Shape;1163;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6" name="Shape 1176"/>
        <p:cNvGrpSpPr/>
        <p:nvPr/>
      </p:nvGrpSpPr>
      <p:grpSpPr>
        <a:xfrm>
          <a:off x="0" y="0"/>
          <a:ext cx="0" cy="0"/>
          <a:chOff x="0" y="0"/>
          <a:chExt cx="0" cy="0"/>
        </a:xfrm>
      </p:grpSpPr>
      <p:sp>
        <p:nvSpPr>
          <p:cNvPr id="1177" name="Google Shape;1177;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78" name="Google Shape;1178;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1" name="Shape 1401"/>
        <p:cNvGrpSpPr/>
        <p:nvPr/>
      </p:nvGrpSpPr>
      <p:grpSpPr>
        <a:xfrm>
          <a:off x="0" y="0"/>
          <a:ext cx="0" cy="0"/>
          <a:chOff x="0" y="0"/>
          <a:chExt cx="0" cy="0"/>
        </a:xfrm>
      </p:grpSpPr>
      <p:sp>
        <p:nvSpPr>
          <p:cNvPr id="1402" name="Google Shape;1402;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3" name="Google Shape;1403;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1" name="Shape 1421"/>
        <p:cNvGrpSpPr/>
        <p:nvPr/>
      </p:nvGrpSpPr>
      <p:grpSpPr>
        <a:xfrm>
          <a:off x="0" y="0"/>
          <a:ext cx="0" cy="0"/>
          <a:chOff x="0" y="0"/>
          <a:chExt cx="0" cy="0"/>
        </a:xfrm>
      </p:grpSpPr>
      <p:sp>
        <p:nvSpPr>
          <p:cNvPr id="1422" name="Google Shape;1422;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3" name="Google Shape;1423;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7" name="Shape 1457"/>
        <p:cNvGrpSpPr/>
        <p:nvPr/>
      </p:nvGrpSpPr>
      <p:grpSpPr>
        <a:xfrm>
          <a:off x="0" y="0"/>
          <a:ext cx="0" cy="0"/>
          <a:chOff x="0" y="0"/>
          <a:chExt cx="0" cy="0"/>
        </a:xfrm>
      </p:grpSpPr>
      <p:sp>
        <p:nvSpPr>
          <p:cNvPr id="1458" name="Google Shape;1458;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59" name="Google Shape;1459;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72" name="Shape 1472"/>
        <p:cNvGrpSpPr/>
        <p:nvPr/>
      </p:nvGrpSpPr>
      <p:grpSpPr>
        <a:xfrm>
          <a:off x="0" y="0"/>
          <a:ext cx="0" cy="0"/>
          <a:chOff x="0" y="0"/>
          <a:chExt cx="0" cy="0"/>
        </a:xfrm>
      </p:grpSpPr>
      <p:sp>
        <p:nvSpPr>
          <p:cNvPr id="1473" name="Google Shape;147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4" name="Google Shape;147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5" name="Shape 1485"/>
        <p:cNvGrpSpPr/>
        <p:nvPr/>
      </p:nvGrpSpPr>
      <p:grpSpPr>
        <a:xfrm>
          <a:off x="0" y="0"/>
          <a:ext cx="0" cy="0"/>
          <a:chOff x="0" y="0"/>
          <a:chExt cx="0" cy="0"/>
        </a:xfrm>
      </p:grpSpPr>
      <p:sp>
        <p:nvSpPr>
          <p:cNvPr id="1486" name="Google Shape;1486;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87" name="Google Shape;1487;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1" name="Shape 1491"/>
        <p:cNvGrpSpPr/>
        <p:nvPr/>
      </p:nvGrpSpPr>
      <p:grpSpPr>
        <a:xfrm>
          <a:off x="0" y="0"/>
          <a:ext cx="0" cy="0"/>
          <a:chOff x="0" y="0"/>
          <a:chExt cx="0" cy="0"/>
        </a:xfrm>
      </p:grpSpPr>
      <p:sp>
        <p:nvSpPr>
          <p:cNvPr id="1492" name="Google Shape;1492;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3" name="Google Shape;1493;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2" name="Shape 1792"/>
        <p:cNvGrpSpPr/>
        <p:nvPr/>
      </p:nvGrpSpPr>
      <p:grpSpPr>
        <a:xfrm>
          <a:off x="0" y="0"/>
          <a:ext cx="0" cy="0"/>
          <a:chOff x="0" y="0"/>
          <a:chExt cx="0" cy="0"/>
        </a:xfrm>
      </p:grpSpPr>
      <p:sp>
        <p:nvSpPr>
          <p:cNvPr id="1793" name="Google Shape;1793;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4" name="Google Shape;1794;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3.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5" name="Shape 15"/>
        <p:cNvGrpSpPr/>
        <p:nvPr/>
      </p:nvGrpSpPr>
      <p:grpSpPr>
        <a:xfrm>
          <a:off x="0" y="0"/>
          <a:ext cx="0" cy="0"/>
          <a:chOff x="0" y="0"/>
          <a:chExt cx="0" cy="0"/>
        </a:xfrm>
      </p:grpSpPr>
      <p:sp>
        <p:nvSpPr>
          <p:cNvPr id="16" name="Google Shape;16;p2"/>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 name="Google Shape;17;p2"/>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 name="Google Shape;18;p2"/>
          <p:cNvSpPr/>
          <p:nvPr/>
        </p:nvSpPr>
        <p:spPr>
          <a:xfrm rot="2244920">
            <a:off x="-10576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 name="Google Shape;19;p2"/>
          <p:cNvSpPr/>
          <p:nvPr/>
        </p:nvSpPr>
        <p:spPr>
          <a:xfrm rot="2244779">
            <a:off x="10709997" y="5517557"/>
            <a:ext cx="3158722" cy="3130283"/>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 name="Google Shape;20;p2"/>
          <p:cNvSpPr/>
          <p:nvPr/>
        </p:nvSpPr>
        <p:spPr>
          <a:xfrm rot="2244899">
            <a:off x="-710842" y="3217435"/>
            <a:ext cx="5669837" cy="575457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 name="Google Shape;21;p2"/>
          <p:cNvSpPr/>
          <p:nvPr/>
        </p:nvSpPr>
        <p:spPr>
          <a:xfrm>
            <a:off x="-1733400" y="-15765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 name="Google Shape;22;p2"/>
          <p:cNvSpPr txBox="1"/>
          <p:nvPr>
            <p:ph type="title"/>
          </p:nvPr>
        </p:nvSpPr>
        <p:spPr>
          <a:xfrm>
            <a:off x="720400" y="2117375"/>
            <a:ext cx="8188500" cy="2454600"/>
          </a:xfrm>
          <a:prstGeom prst="rect">
            <a:avLst/>
          </a:prstGeom>
        </p:spPr>
        <p:txBody>
          <a:bodyPr anchorCtr="0" anchor="t" bIns="121900" lIns="121900" spcFirstLastPara="1" rIns="121900" wrap="square" tIns="121900">
            <a:noAutofit/>
          </a:bodyPr>
          <a:lstStyle>
            <a:lvl1pPr lvl="0">
              <a:spcBef>
                <a:spcPts val="0"/>
              </a:spcBef>
              <a:spcAft>
                <a:spcPts val="0"/>
              </a:spcAft>
              <a:buSzPts val="7000"/>
              <a:buNone/>
              <a:defRPr sz="7000"/>
            </a:lvl1pPr>
            <a:lvl2pPr lvl="1">
              <a:spcBef>
                <a:spcPts val="0"/>
              </a:spcBef>
              <a:spcAft>
                <a:spcPts val="0"/>
              </a:spcAft>
              <a:buSzPts val="7000"/>
              <a:buNone/>
              <a:defRPr sz="7000"/>
            </a:lvl2pPr>
            <a:lvl3pPr lvl="2">
              <a:spcBef>
                <a:spcPts val="0"/>
              </a:spcBef>
              <a:spcAft>
                <a:spcPts val="0"/>
              </a:spcAft>
              <a:buSzPts val="7000"/>
              <a:buNone/>
              <a:defRPr sz="7000"/>
            </a:lvl3pPr>
            <a:lvl4pPr lvl="3">
              <a:spcBef>
                <a:spcPts val="0"/>
              </a:spcBef>
              <a:spcAft>
                <a:spcPts val="0"/>
              </a:spcAft>
              <a:buSzPts val="7000"/>
              <a:buNone/>
              <a:defRPr sz="7000"/>
            </a:lvl4pPr>
            <a:lvl5pPr lvl="4">
              <a:spcBef>
                <a:spcPts val="0"/>
              </a:spcBef>
              <a:spcAft>
                <a:spcPts val="0"/>
              </a:spcAft>
              <a:buSzPts val="7000"/>
              <a:buNone/>
              <a:defRPr sz="7000"/>
            </a:lvl5pPr>
            <a:lvl6pPr lvl="5">
              <a:spcBef>
                <a:spcPts val="0"/>
              </a:spcBef>
              <a:spcAft>
                <a:spcPts val="0"/>
              </a:spcAft>
              <a:buSzPts val="7000"/>
              <a:buNone/>
              <a:defRPr sz="7000"/>
            </a:lvl6pPr>
            <a:lvl7pPr lvl="6">
              <a:spcBef>
                <a:spcPts val="0"/>
              </a:spcBef>
              <a:spcAft>
                <a:spcPts val="0"/>
              </a:spcAft>
              <a:buSzPts val="7000"/>
              <a:buNone/>
              <a:defRPr sz="7000"/>
            </a:lvl7pPr>
            <a:lvl8pPr lvl="7">
              <a:spcBef>
                <a:spcPts val="0"/>
              </a:spcBef>
              <a:spcAft>
                <a:spcPts val="0"/>
              </a:spcAft>
              <a:buSzPts val="7000"/>
              <a:buNone/>
              <a:defRPr sz="7000"/>
            </a:lvl8pPr>
            <a:lvl9pPr lvl="8">
              <a:spcBef>
                <a:spcPts val="0"/>
              </a:spcBef>
              <a:spcAft>
                <a:spcPts val="0"/>
              </a:spcAft>
              <a:buSzPts val="7000"/>
              <a:buNone/>
              <a:defRPr sz="7000"/>
            </a:lvl9pPr>
          </a:lstStyle>
          <a:p/>
        </p:txBody>
      </p:sp>
      <p:grpSp>
        <p:nvGrpSpPr>
          <p:cNvPr id="23" name="Google Shape;23;p2"/>
          <p:cNvGrpSpPr/>
          <p:nvPr/>
        </p:nvGrpSpPr>
        <p:grpSpPr>
          <a:xfrm>
            <a:off x="-4492350" y="-2781450"/>
            <a:ext cx="21176600" cy="12687750"/>
            <a:chOff x="-4492350" y="-2781450"/>
            <a:chExt cx="21176600" cy="12687750"/>
          </a:xfrm>
        </p:grpSpPr>
        <p:sp>
          <p:nvSpPr>
            <p:cNvPr id="24" name="Google Shape;24;p2"/>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28" name="Google Shape;28;p2"/>
          <p:cNvCxnSpPr/>
          <p:nvPr/>
        </p:nvCxnSpPr>
        <p:spPr>
          <a:xfrm>
            <a:off x="447600" y="6553200"/>
            <a:ext cx="11411100" cy="0"/>
          </a:xfrm>
          <a:prstGeom prst="straightConnector1">
            <a:avLst/>
          </a:prstGeom>
          <a:noFill/>
          <a:ln cap="rnd" cmpd="sng" w="28575">
            <a:solidFill>
              <a:srgbClr val="000000"/>
            </a:solidFill>
            <a:prstDash val="solid"/>
            <a:round/>
            <a:headEnd len="med" w="med" type="none"/>
            <a:tailEnd len="med" w="med" type="none"/>
          </a:ln>
        </p:spPr>
      </p:cxnSp>
      <p:grpSp>
        <p:nvGrpSpPr>
          <p:cNvPr id="29" name="Google Shape;29;p2"/>
          <p:cNvGrpSpPr/>
          <p:nvPr/>
        </p:nvGrpSpPr>
        <p:grpSpPr>
          <a:xfrm>
            <a:off x="553762" y="631662"/>
            <a:ext cx="1612367" cy="858303"/>
            <a:chOff x="4935262" y="1546062"/>
            <a:chExt cx="1612367" cy="858303"/>
          </a:xfrm>
        </p:grpSpPr>
        <p:sp>
          <p:nvSpPr>
            <p:cNvPr id="30" name="Google Shape;30;p2"/>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 name="Google Shape;37;p2"/>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2"/>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 name="Google Shape;49;p2"/>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 name="Google Shape;50;p2"/>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 name="Google Shape;51;p2"/>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 name="Google Shape;52;p2"/>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8" name="Google Shape;58;p2"/>
          <p:cNvGrpSpPr/>
          <p:nvPr/>
        </p:nvGrpSpPr>
        <p:grpSpPr>
          <a:xfrm>
            <a:off x="9964462" y="4555962"/>
            <a:ext cx="1612367" cy="858303"/>
            <a:chOff x="4935262" y="1546062"/>
            <a:chExt cx="1612367" cy="858303"/>
          </a:xfrm>
        </p:grpSpPr>
        <p:sp>
          <p:nvSpPr>
            <p:cNvPr id="59" name="Google Shape;59;p2"/>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 name="Google Shape;60;p2"/>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 name="Google Shape;61;p2"/>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2"/>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2"/>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 name="Google Shape;64;p2"/>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5" name="Google Shape;65;p2"/>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2"/>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2"/>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2"/>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2"/>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2"/>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2"/>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2"/>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2"/>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2"/>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2"/>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6" name="Google Shape;76;p2"/>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2"/>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 name="Google Shape;78;p2"/>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 name="Google Shape;79;p2"/>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 name="Google Shape;80;p2"/>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2"/>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2"/>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2"/>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2"/>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2"/>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2"/>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7" name="Google Shape;87;p2"/>
          <p:cNvSpPr/>
          <p:nvPr/>
        </p:nvSpPr>
        <p:spPr>
          <a:xfrm>
            <a:off x="223025" y="5025300"/>
            <a:ext cx="11658600" cy="1524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2"/>
          <p:cNvSpPr/>
          <p:nvPr/>
        </p:nvSpPr>
        <p:spPr>
          <a:xfrm>
            <a:off x="-34650" y="1200"/>
            <a:ext cx="12261300" cy="6855600"/>
          </a:xfrm>
          <a:prstGeom prst="frame">
            <a:avLst>
              <a:gd fmla="val 5785"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2"/>
          <p:cNvSpPr txBox="1"/>
          <p:nvPr>
            <p:ph idx="1" type="subTitle"/>
          </p:nvPr>
        </p:nvSpPr>
        <p:spPr>
          <a:xfrm>
            <a:off x="432800" y="5715300"/>
            <a:ext cx="11379900" cy="717900"/>
          </a:xfrm>
          <a:prstGeom prst="rect">
            <a:avLst/>
          </a:prstGeom>
        </p:spPr>
        <p:txBody>
          <a:bodyPr anchorCtr="0" anchor="ctr" bIns="121900" lIns="121900" spcFirstLastPara="1" rIns="121900" wrap="square" tIns="121900">
            <a:noAutofit/>
          </a:bodyPr>
          <a:lstStyle>
            <a:lvl1pPr lvl="0">
              <a:lnSpc>
                <a:spcPct val="100000"/>
              </a:lnSpc>
              <a:spcBef>
                <a:spcPts val="0"/>
              </a:spcBef>
              <a:spcAft>
                <a:spcPts val="0"/>
              </a:spcAft>
              <a:buSzPts val="1900"/>
              <a:buNone/>
              <a:defRPr/>
            </a:lvl1pPr>
            <a:lvl2pPr lvl="1">
              <a:lnSpc>
                <a:spcPct val="100000"/>
              </a:lnSpc>
              <a:spcBef>
                <a:spcPts val="0"/>
              </a:spcBef>
              <a:spcAft>
                <a:spcPts val="0"/>
              </a:spcAft>
              <a:buSzPts val="1900"/>
              <a:buNone/>
              <a:defRPr/>
            </a:lvl2pPr>
            <a:lvl3pPr lvl="2">
              <a:lnSpc>
                <a:spcPct val="100000"/>
              </a:lnSpc>
              <a:spcBef>
                <a:spcPts val="0"/>
              </a:spcBef>
              <a:spcAft>
                <a:spcPts val="0"/>
              </a:spcAft>
              <a:buSzPts val="1900"/>
              <a:buNone/>
              <a:defRPr/>
            </a:lvl3pPr>
            <a:lvl4pPr lvl="3">
              <a:lnSpc>
                <a:spcPct val="100000"/>
              </a:lnSpc>
              <a:spcBef>
                <a:spcPts val="0"/>
              </a:spcBef>
              <a:spcAft>
                <a:spcPts val="0"/>
              </a:spcAft>
              <a:buSzPts val="1900"/>
              <a:buNone/>
              <a:defRPr/>
            </a:lvl4pPr>
            <a:lvl5pPr lvl="4">
              <a:lnSpc>
                <a:spcPct val="100000"/>
              </a:lnSpc>
              <a:spcBef>
                <a:spcPts val="0"/>
              </a:spcBef>
              <a:spcAft>
                <a:spcPts val="0"/>
              </a:spcAft>
              <a:buSzPts val="1900"/>
              <a:buNone/>
              <a:defRPr/>
            </a:lvl5pPr>
            <a:lvl6pPr lvl="5">
              <a:lnSpc>
                <a:spcPct val="100000"/>
              </a:lnSpc>
              <a:spcBef>
                <a:spcPts val="0"/>
              </a:spcBef>
              <a:spcAft>
                <a:spcPts val="0"/>
              </a:spcAft>
              <a:buSzPts val="1900"/>
              <a:buNone/>
              <a:defRPr/>
            </a:lvl6pPr>
            <a:lvl7pPr lvl="6">
              <a:lnSpc>
                <a:spcPct val="100000"/>
              </a:lnSpc>
              <a:spcBef>
                <a:spcPts val="0"/>
              </a:spcBef>
              <a:spcAft>
                <a:spcPts val="0"/>
              </a:spcAft>
              <a:buSzPts val="1900"/>
              <a:buNone/>
              <a:defRPr/>
            </a:lvl7pPr>
            <a:lvl8pPr lvl="7">
              <a:lnSpc>
                <a:spcPct val="100000"/>
              </a:lnSpc>
              <a:spcBef>
                <a:spcPts val="0"/>
              </a:spcBef>
              <a:spcAft>
                <a:spcPts val="0"/>
              </a:spcAft>
              <a:buSzPts val="1900"/>
              <a:buNone/>
              <a:defRPr/>
            </a:lvl8pPr>
            <a:lvl9pPr lvl="8">
              <a:lnSpc>
                <a:spcPct val="100000"/>
              </a:lnSpc>
              <a:spcBef>
                <a:spcPts val="0"/>
              </a:spcBef>
              <a:spcAft>
                <a:spcPts val="0"/>
              </a:spcAft>
              <a:buSzPts val="1900"/>
              <a:buNone/>
              <a:defRPr/>
            </a:lvl9pPr>
          </a:lstStyle>
          <a:p/>
        </p:txBody>
      </p:sp>
      <p:cxnSp>
        <p:nvCxnSpPr>
          <p:cNvPr id="90" name="Google Shape;90;p2"/>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sp>
        <p:nvSpPr>
          <p:cNvPr id="91" name="Google Shape;91;p2"/>
          <p:cNvSpPr txBox="1"/>
          <p:nvPr/>
        </p:nvSpPr>
        <p:spPr>
          <a:xfrm rot="5400000">
            <a:off x="-679350" y="4598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bg>
      <p:bgPr>
        <a:gradFill>
          <a:gsLst>
            <a:gs pos="0">
              <a:schemeClr val="accent1"/>
            </a:gs>
            <a:gs pos="50000">
              <a:schemeClr val="accent2"/>
            </a:gs>
            <a:gs pos="100000">
              <a:schemeClr val="accent1"/>
            </a:gs>
          </a:gsLst>
          <a:lin ang="2700006" scaled="0"/>
        </a:gradFill>
      </p:bgPr>
    </p:bg>
    <p:spTree>
      <p:nvGrpSpPr>
        <p:cNvPr id="92" name="Shape 92"/>
        <p:cNvGrpSpPr/>
        <p:nvPr/>
      </p:nvGrpSpPr>
      <p:grpSpPr>
        <a:xfrm>
          <a:off x="0" y="0"/>
          <a:ext cx="0" cy="0"/>
          <a:chOff x="0" y="0"/>
          <a:chExt cx="0" cy="0"/>
        </a:xfrm>
      </p:grpSpPr>
      <p:sp>
        <p:nvSpPr>
          <p:cNvPr id="93" name="Google Shape;93;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94" name="Shape 94"/>
        <p:cNvGrpSpPr/>
        <p:nvPr/>
      </p:nvGrpSpPr>
      <p:grpSpPr>
        <a:xfrm>
          <a:off x="0" y="0"/>
          <a:ext cx="0" cy="0"/>
          <a:chOff x="0" y="0"/>
          <a:chExt cx="0" cy="0"/>
        </a:xfrm>
      </p:grpSpPr>
      <p:sp>
        <p:nvSpPr>
          <p:cNvPr id="95" name="Google Shape;95;p4"/>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 name="Google Shape;96;p4"/>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 name="Google Shape;97;p4"/>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 name="Google Shape;98;p4"/>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9" name="Google Shape;99;p4"/>
          <p:cNvSpPr/>
          <p:nvPr/>
        </p:nvSpPr>
        <p:spPr>
          <a:xfrm rot="2244899">
            <a:off x="-597870" y="1147334"/>
            <a:ext cx="5669837" cy="8736783"/>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 name="Google Shape;100;p4"/>
          <p:cNvSpPr/>
          <p:nvPr/>
        </p:nvSpPr>
        <p:spPr>
          <a:xfrm rot="6682023">
            <a:off x="-620920" y="384920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1" name="Google Shape;101;p4"/>
          <p:cNvSpPr/>
          <p:nvPr/>
        </p:nvSpPr>
        <p:spPr>
          <a:xfrm>
            <a:off x="-1733400" y="-1576575"/>
            <a:ext cx="2977500" cy="2977500"/>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102" name="Google Shape;102;p4"/>
          <p:cNvSpPr txBox="1"/>
          <p:nvPr>
            <p:ph type="title"/>
          </p:nvPr>
        </p:nvSpPr>
        <p:spPr>
          <a:xfrm>
            <a:off x="440457" y="1062975"/>
            <a:ext cx="6783900" cy="11802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03" name="Google Shape;103;p4"/>
          <p:cNvSpPr txBox="1"/>
          <p:nvPr>
            <p:ph idx="1" type="body"/>
          </p:nvPr>
        </p:nvSpPr>
        <p:spPr>
          <a:xfrm>
            <a:off x="440425" y="2314022"/>
            <a:ext cx="6783900" cy="391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104" name="Google Shape;104;p4"/>
          <p:cNvGrpSpPr/>
          <p:nvPr/>
        </p:nvGrpSpPr>
        <p:grpSpPr>
          <a:xfrm>
            <a:off x="-4492350" y="-2781450"/>
            <a:ext cx="21176600" cy="12687750"/>
            <a:chOff x="-4492350" y="-2781450"/>
            <a:chExt cx="21176600" cy="12687750"/>
          </a:xfrm>
        </p:grpSpPr>
        <p:sp>
          <p:nvSpPr>
            <p:cNvPr id="105" name="Google Shape;105;p4"/>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4"/>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4"/>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4"/>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109" name="Google Shape;109;p4"/>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110" name="Google Shape;110;p4"/>
          <p:cNvGrpSpPr/>
          <p:nvPr/>
        </p:nvGrpSpPr>
        <p:grpSpPr>
          <a:xfrm>
            <a:off x="374662" y="292412"/>
            <a:ext cx="1612367" cy="858303"/>
            <a:chOff x="4935262" y="1546062"/>
            <a:chExt cx="1612367" cy="858303"/>
          </a:xfrm>
        </p:grpSpPr>
        <p:sp>
          <p:nvSpPr>
            <p:cNvPr id="111" name="Google Shape;111;p4"/>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 name="Google Shape;112;p4"/>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 name="Google Shape;113;p4"/>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4" name="Google Shape;114;p4"/>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 name="Google Shape;115;p4"/>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4"/>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4"/>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4"/>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4"/>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4"/>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4"/>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4"/>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4"/>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4"/>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4"/>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6" name="Google Shape;126;p4"/>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 name="Google Shape;127;p4"/>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4"/>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 name="Google Shape;129;p4"/>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0" name="Google Shape;130;p4"/>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4"/>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4"/>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4"/>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4"/>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4"/>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6" name="Google Shape;136;p4"/>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4"/>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4"/>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9" name="Google Shape;139;p4"/>
          <p:cNvGrpSpPr/>
          <p:nvPr/>
        </p:nvGrpSpPr>
        <p:grpSpPr>
          <a:xfrm>
            <a:off x="10268337" y="5851237"/>
            <a:ext cx="1612367" cy="341891"/>
            <a:chOff x="4935262" y="1546062"/>
            <a:chExt cx="1612367" cy="341891"/>
          </a:xfrm>
        </p:grpSpPr>
        <p:sp>
          <p:nvSpPr>
            <p:cNvPr id="140" name="Google Shape;140;p4"/>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4"/>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4"/>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4"/>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 name="Google Shape;144;p4"/>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 name="Google Shape;145;p4"/>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6" name="Google Shape;146;p4"/>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 name="Google Shape;147;p4"/>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4"/>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4"/>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4"/>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4"/>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4"/>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4"/>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4" name="Google Shape;154;p4"/>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155" name="Shape 155"/>
        <p:cNvGrpSpPr/>
        <p:nvPr/>
      </p:nvGrpSpPr>
      <p:grpSpPr>
        <a:xfrm>
          <a:off x="0" y="0"/>
          <a:ext cx="0" cy="0"/>
          <a:chOff x="0" y="0"/>
          <a:chExt cx="0" cy="0"/>
        </a:xfrm>
      </p:grpSpPr>
      <p:sp>
        <p:nvSpPr>
          <p:cNvPr id="156" name="Google Shape;156;p5"/>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7" name="Google Shape;157;p5"/>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8" name="Google Shape;158;p5"/>
          <p:cNvSpPr/>
          <p:nvPr/>
        </p:nvSpPr>
        <p:spPr>
          <a:xfrm rot="2244920">
            <a:off x="-10576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9" name="Google Shape;159;p5"/>
          <p:cNvSpPr/>
          <p:nvPr/>
        </p:nvSpPr>
        <p:spPr>
          <a:xfrm rot="2244779">
            <a:off x="10709997" y="5517557"/>
            <a:ext cx="3158722" cy="3130283"/>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0" name="Google Shape;160;p5"/>
          <p:cNvSpPr/>
          <p:nvPr/>
        </p:nvSpPr>
        <p:spPr>
          <a:xfrm rot="2244899">
            <a:off x="-710842" y="3217435"/>
            <a:ext cx="5669837" cy="575457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1" name="Google Shape;161;p5"/>
          <p:cNvSpPr/>
          <p:nvPr/>
        </p:nvSpPr>
        <p:spPr>
          <a:xfrm>
            <a:off x="-1733400" y="-15765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162" name="Google Shape;162;p5"/>
          <p:cNvSpPr txBox="1"/>
          <p:nvPr>
            <p:ph idx="1" type="body"/>
          </p:nvPr>
        </p:nvSpPr>
        <p:spPr>
          <a:xfrm>
            <a:off x="490775" y="2804557"/>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63" name="Google Shape;163;p5"/>
          <p:cNvSpPr txBox="1"/>
          <p:nvPr>
            <p:ph idx="2" type="body"/>
          </p:nvPr>
        </p:nvSpPr>
        <p:spPr>
          <a:xfrm>
            <a:off x="4448700" y="2804557"/>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64" name="Google Shape;164;p5"/>
          <p:cNvSpPr txBox="1"/>
          <p:nvPr>
            <p:ph idx="3" type="body"/>
          </p:nvPr>
        </p:nvSpPr>
        <p:spPr>
          <a:xfrm>
            <a:off x="490775" y="4845616"/>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65" name="Google Shape;165;p5"/>
          <p:cNvSpPr txBox="1"/>
          <p:nvPr>
            <p:ph idx="4" type="body"/>
          </p:nvPr>
        </p:nvSpPr>
        <p:spPr>
          <a:xfrm>
            <a:off x="4448700" y="4845616"/>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66" name="Google Shape;166;p5"/>
          <p:cNvSpPr txBox="1"/>
          <p:nvPr>
            <p:ph type="title"/>
          </p:nvPr>
        </p:nvSpPr>
        <p:spPr>
          <a:xfrm>
            <a:off x="490775" y="2108788"/>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67" name="Google Shape;167;p5"/>
          <p:cNvSpPr txBox="1"/>
          <p:nvPr>
            <p:ph idx="5" type="title"/>
          </p:nvPr>
        </p:nvSpPr>
        <p:spPr>
          <a:xfrm>
            <a:off x="4448700" y="2108788"/>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68" name="Google Shape;168;p5"/>
          <p:cNvSpPr txBox="1"/>
          <p:nvPr>
            <p:ph idx="6" type="title"/>
          </p:nvPr>
        </p:nvSpPr>
        <p:spPr>
          <a:xfrm>
            <a:off x="490775" y="4149846"/>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69" name="Google Shape;169;p5"/>
          <p:cNvSpPr txBox="1"/>
          <p:nvPr>
            <p:ph idx="7" type="title"/>
          </p:nvPr>
        </p:nvSpPr>
        <p:spPr>
          <a:xfrm>
            <a:off x="4448700" y="4149846"/>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70" name="Google Shape;170;p5"/>
          <p:cNvSpPr txBox="1"/>
          <p:nvPr>
            <p:ph idx="8" type="body"/>
          </p:nvPr>
        </p:nvSpPr>
        <p:spPr>
          <a:xfrm>
            <a:off x="8406625" y="2804557"/>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71" name="Google Shape;171;p5"/>
          <p:cNvSpPr txBox="1"/>
          <p:nvPr>
            <p:ph idx="9" type="body"/>
          </p:nvPr>
        </p:nvSpPr>
        <p:spPr>
          <a:xfrm>
            <a:off x="8406625" y="4845616"/>
            <a:ext cx="3294600" cy="13227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72" name="Google Shape;172;p5"/>
          <p:cNvSpPr txBox="1"/>
          <p:nvPr>
            <p:ph idx="13" type="title"/>
          </p:nvPr>
        </p:nvSpPr>
        <p:spPr>
          <a:xfrm>
            <a:off x="8406625" y="2108788"/>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sp>
        <p:nvSpPr>
          <p:cNvPr id="173" name="Google Shape;173;p5"/>
          <p:cNvSpPr txBox="1"/>
          <p:nvPr>
            <p:ph idx="14" type="title"/>
          </p:nvPr>
        </p:nvSpPr>
        <p:spPr>
          <a:xfrm>
            <a:off x="8406625" y="4149846"/>
            <a:ext cx="3294600" cy="6957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3500"/>
              <a:buFont typeface="Aldrich"/>
              <a:buNone/>
              <a:defRPr sz="3500"/>
            </a:lvl1pPr>
            <a:lvl2pPr lvl="1"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3500"/>
              <a:buFont typeface="Abril Fatface"/>
              <a:buNone/>
              <a:defRPr sz="3500">
                <a:solidFill>
                  <a:schemeClr val="dk1"/>
                </a:solidFill>
                <a:latin typeface="Abril Fatface"/>
                <a:ea typeface="Abril Fatface"/>
                <a:cs typeface="Abril Fatface"/>
                <a:sym typeface="Abril Fatface"/>
              </a:defRPr>
            </a:lvl9pPr>
          </a:lstStyle>
          <a:p/>
        </p:txBody>
      </p:sp>
      <p:grpSp>
        <p:nvGrpSpPr>
          <p:cNvPr id="174" name="Google Shape;174;p5"/>
          <p:cNvGrpSpPr/>
          <p:nvPr/>
        </p:nvGrpSpPr>
        <p:grpSpPr>
          <a:xfrm>
            <a:off x="-4492350" y="-2781450"/>
            <a:ext cx="21176600" cy="12687750"/>
            <a:chOff x="-4492350" y="-2781450"/>
            <a:chExt cx="21176600" cy="12687750"/>
          </a:xfrm>
        </p:grpSpPr>
        <p:sp>
          <p:nvSpPr>
            <p:cNvPr id="175" name="Google Shape;175;p5"/>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5"/>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5"/>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5"/>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179" name="Google Shape;179;p5"/>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180" name="Google Shape;180;p5"/>
          <p:cNvGrpSpPr/>
          <p:nvPr/>
        </p:nvGrpSpPr>
        <p:grpSpPr>
          <a:xfrm>
            <a:off x="10268337" y="5851237"/>
            <a:ext cx="1612367" cy="341891"/>
            <a:chOff x="4935262" y="1546062"/>
            <a:chExt cx="1612367" cy="341891"/>
          </a:xfrm>
        </p:grpSpPr>
        <p:sp>
          <p:nvSpPr>
            <p:cNvPr id="181" name="Google Shape;181;p5"/>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5"/>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5"/>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5"/>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5"/>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5"/>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5"/>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5"/>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5"/>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5"/>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1" name="Google Shape;191;p5"/>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2" name="Google Shape;192;p5"/>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3" name="Google Shape;193;p5"/>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4" name="Google Shape;194;p5"/>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95" name="Google Shape;195;p5"/>
          <p:cNvGrpSpPr/>
          <p:nvPr/>
        </p:nvGrpSpPr>
        <p:grpSpPr>
          <a:xfrm>
            <a:off x="374662" y="292412"/>
            <a:ext cx="1612367" cy="858303"/>
            <a:chOff x="4935262" y="1546062"/>
            <a:chExt cx="1612367" cy="858303"/>
          </a:xfrm>
        </p:grpSpPr>
        <p:sp>
          <p:nvSpPr>
            <p:cNvPr id="196" name="Google Shape;196;p5"/>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5"/>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5"/>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9" name="Google Shape;199;p5"/>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5"/>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5"/>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5"/>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5"/>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4" name="Google Shape;204;p5"/>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5"/>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5"/>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7" name="Google Shape;207;p5"/>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8" name="Google Shape;208;p5"/>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5"/>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5"/>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5"/>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5"/>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5"/>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4" name="Google Shape;214;p5"/>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5" name="Google Shape;215;p5"/>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6" name="Google Shape;216;p5"/>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7" name="Google Shape;217;p5"/>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5"/>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5"/>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0" name="Google Shape;220;p5"/>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5"/>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5"/>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5"/>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24" name="Google Shape;224;p5"/>
          <p:cNvSpPr txBox="1"/>
          <p:nvPr>
            <p:ph idx="15" type="title"/>
          </p:nvPr>
        </p:nvSpPr>
        <p:spPr>
          <a:xfrm>
            <a:off x="568050" y="689688"/>
            <a:ext cx="110559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25" name="Google Shape;225;p5"/>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226" name="Shape 226"/>
        <p:cNvGrpSpPr/>
        <p:nvPr/>
      </p:nvGrpSpPr>
      <p:grpSpPr>
        <a:xfrm>
          <a:off x="0" y="0"/>
          <a:ext cx="0" cy="0"/>
          <a:chOff x="0" y="0"/>
          <a:chExt cx="0" cy="0"/>
        </a:xfrm>
      </p:grpSpPr>
      <p:sp>
        <p:nvSpPr>
          <p:cNvPr id="227" name="Google Shape;227;p6"/>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8" name="Google Shape;228;p6"/>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9" name="Google Shape;229;p6"/>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0" name="Google Shape;230;p6"/>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1" name="Google Shape;231;p6"/>
          <p:cNvSpPr/>
          <p:nvPr/>
        </p:nvSpPr>
        <p:spPr>
          <a:xfrm rot="4794221">
            <a:off x="-883605" y="239657"/>
            <a:ext cx="5669597" cy="873684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2" name="Google Shape;232;p6"/>
          <p:cNvSpPr/>
          <p:nvPr/>
        </p:nvSpPr>
        <p:spPr>
          <a:xfrm rot="6682023">
            <a:off x="-620920" y="384920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3" name="Google Shape;233;p6"/>
          <p:cNvSpPr/>
          <p:nvPr/>
        </p:nvSpPr>
        <p:spPr>
          <a:xfrm>
            <a:off x="-1733400" y="-1576575"/>
            <a:ext cx="2977500" cy="2977500"/>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234" name="Google Shape;234;p6"/>
          <p:cNvSpPr txBox="1"/>
          <p:nvPr>
            <p:ph idx="1" type="body"/>
          </p:nvPr>
        </p:nvSpPr>
        <p:spPr>
          <a:xfrm>
            <a:off x="5453775" y="2413175"/>
            <a:ext cx="5862000" cy="2075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235" name="Google Shape;235;p6"/>
          <p:cNvSpPr txBox="1"/>
          <p:nvPr>
            <p:ph type="title"/>
          </p:nvPr>
        </p:nvSpPr>
        <p:spPr>
          <a:xfrm>
            <a:off x="5453775" y="1488725"/>
            <a:ext cx="58620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6" name="Google Shape;236;p6"/>
          <p:cNvSpPr/>
          <p:nvPr/>
        </p:nvSpPr>
        <p:spPr>
          <a:xfrm>
            <a:off x="670200" y="874800"/>
            <a:ext cx="4421700" cy="5108400"/>
          </a:xfrm>
          <a:prstGeom prst="frame">
            <a:avLst>
              <a:gd fmla="val 5785"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37" name="Google Shape;237;p6"/>
          <p:cNvGrpSpPr/>
          <p:nvPr/>
        </p:nvGrpSpPr>
        <p:grpSpPr>
          <a:xfrm>
            <a:off x="-4492350" y="-2781450"/>
            <a:ext cx="21176600" cy="12687750"/>
            <a:chOff x="-4492350" y="-2781450"/>
            <a:chExt cx="21176600" cy="12687750"/>
          </a:xfrm>
        </p:grpSpPr>
        <p:sp>
          <p:nvSpPr>
            <p:cNvPr id="238" name="Google Shape;238;p6"/>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6"/>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6"/>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6"/>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242" name="Google Shape;242;p6"/>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243" name="Google Shape;243;p6"/>
          <p:cNvGrpSpPr/>
          <p:nvPr/>
        </p:nvGrpSpPr>
        <p:grpSpPr>
          <a:xfrm>
            <a:off x="10268337" y="5851237"/>
            <a:ext cx="1612367" cy="341891"/>
            <a:chOff x="4935262" y="1546062"/>
            <a:chExt cx="1612367" cy="341891"/>
          </a:xfrm>
        </p:grpSpPr>
        <p:sp>
          <p:nvSpPr>
            <p:cNvPr id="244" name="Google Shape;244;p6"/>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5" name="Google Shape;245;p6"/>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6" name="Google Shape;246;p6"/>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6"/>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6"/>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9" name="Google Shape;249;p6"/>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6"/>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6"/>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6"/>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6"/>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4" name="Google Shape;254;p6"/>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6"/>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6"/>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6"/>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8" name="Google Shape;258;p6"/>
          <p:cNvGrpSpPr/>
          <p:nvPr/>
        </p:nvGrpSpPr>
        <p:grpSpPr>
          <a:xfrm>
            <a:off x="10268337" y="273362"/>
            <a:ext cx="1612367" cy="858303"/>
            <a:chOff x="4935262" y="1546062"/>
            <a:chExt cx="1612367" cy="858303"/>
          </a:xfrm>
        </p:grpSpPr>
        <p:sp>
          <p:nvSpPr>
            <p:cNvPr id="259" name="Google Shape;259;p6"/>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6"/>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6"/>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6"/>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6"/>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6"/>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6"/>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6" name="Google Shape;266;p6"/>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7" name="Google Shape;267;p6"/>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8" name="Google Shape;268;p6"/>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9" name="Google Shape;269;p6"/>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0" name="Google Shape;270;p6"/>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6"/>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2" name="Google Shape;272;p6"/>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3" name="Google Shape;273;p6"/>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4" name="Google Shape;274;p6"/>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5" name="Google Shape;275;p6"/>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6" name="Google Shape;276;p6"/>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6"/>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8" name="Google Shape;278;p6"/>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9" name="Google Shape;279;p6"/>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0" name="Google Shape;280;p6"/>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1" name="Google Shape;281;p6"/>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2" name="Google Shape;282;p6"/>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3" name="Google Shape;283;p6"/>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4" name="Google Shape;284;p6"/>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5" name="Google Shape;285;p6"/>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86" name="Google Shape;286;p6"/>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87" name="Google Shape;287;p6"/>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288" name="Shape 288"/>
        <p:cNvGrpSpPr/>
        <p:nvPr/>
      </p:nvGrpSpPr>
      <p:grpSpPr>
        <a:xfrm>
          <a:off x="0" y="0"/>
          <a:ext cx="0" cy="0"/>
          <a:chOff x="0" y="0"/>
          <a:chExt cx="0" cy="0"/>
        </a:xfrm>
      </p:grpSpPr>
      <p:sp>
        <p:nvSpPr>
          <p:cNvPr id="289" name="Google Shape;289;p7"/>
          <p:cNvSpPr/>
          <p:nvPr/>
        </p:nvSpPr>
        <p:spPr>
          <a:xfrm flipH="1" rot="-2244868">
            <a:off x="-481308"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90" name="Google Shape;290;p7"/>
          <p:cNvSpPr/>
          <p:nvPr/>
        </p:nvSpPr>
        <p:spPr>
          <a:xfrm flipH="1" rot="-2244597">
            <a:off x="-344827"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91" name="Google Shape;291;p7"/>
          <p:cNvSpPr/>
          <p:nvPr/>
        </p:nvSpPr>
        <p:spPr>
          <a:xfrm flipH="1" rot="-2244920">
            <a:off x="4151062"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92" name="Google Shape;292;p7"/>
          <p:cNvSpPr/>
          <p:nvPr/>
        </p:nvSpPr>
        <p:spPr>
          <a:xfrm flipH="1" rot="-2244779">
            <a:off x="-202861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93" name="Google Shape;293;p7"/>
          <p:cNvSpPr/>
          <p:nvPr/>
        </p:nvSpPr>
        <p:spPr>
          <a:xfrm flipH="1" rot="-4794221">
            <a:off x="6977909" y="239657"/>
            <a:ext cx="5669597" cy="873684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94" name="Google Shape;294;p7"/>
          <p:cNvSpPr/>
          <p:nvPr/>
        </p:nvSpPr>
        <p:spPr>
          <a:xfrm flipH="1" rot="-6682023">
            <a:off x="8490121" y="384920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95" name="Google Shape;295;p7"/>
          <p:cNvSpPr/>
          <p:nvPr/>
        </p:nvSpPr>
        <p:spPr>
          <a:xfrm flipH="1">
            <a:off x="10519801" y="-1576575"/>
            <a:ext cx="2977500" cy="2977500"/>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296" name="Google Shape;296;p7"/>
          <p:cNvSpPr txBox="1"/>
          <p:nvPr>
            <p:ph idx="1" type="subTitle"/>
          </p:nvPr>
        </p:nvSpPr>
        <p:spPr>
          <a:xfrm>
            <a:off x="873360" y="1813775"/>
            <a:ext cx="49611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800"/>
              <a:buNone/>
              <a:defRPr b="1" sz="2800"/>
            </a:lvl1pPr>
            <a:lvl2pPr lvl="1" rtl="0">
              <a:spcBef>
                <a:spcPts val="2100"/>
              </a:spcBef>
              <a:spcAft>
                <a:spcPts val="0"/>
              </a:spcAft>
              <a:buSzPts val="2800"/>
              <a:buNone/>
              <a:defRPr b="1" sz="2800"/>
            </a:lvl2pPr>
            <a:lvl3pPr lvl="2" rtl="0">
              <a:spcBef>
                <a:spcPts val="2100"/>
              </a:spcBef>
              <a:spcAft>
                <a:spcPts val="0"/>
              </a:spcAft>
              <a:buSzPts val="2800"/>
              <a:buNone/>
              <a:defRPr b="1" sz="2800"/>
            </a:lvl3pPr>
            <a:lvl4pPr lvl="3" rtl="0">
              <a:spcBef>
                <a:spcPts val="2100"/>
              </a:spcBef>
              <a:spcAft>
                <a:spcPts val="0"/>
              </a:spcAft>
              <a:buSzPts val="2800"/>
              <a:buNone/>
              <a:defRPr b="1" sz="2800"/>
            </a:lvl4pPr>
            <a:lvl5pPr lvl="4" rtl="0">
              <a:spcBef>
                <a:spcPts val="2100"/>
              </a:spcBef>
              <a:spcAft>
                <a:spcPts val="0"/>
              </a:spcAft>
              <a:buSzPts val="2800"/>
              <a:buNone/>
              <a:defRPr b="1" sz="2800"/>
            </a:lvl5pPr>
            <a:lvl6pPr lvl="5" rtl="0">
              <a:spcBef>
                <a:spcPts val="2100"/>
              </a:spcBef>
              <a:spcAft>
                <a:spcPts val="0"/>
              </a:spcAft>
              <a:buSzPts val="2800"/>
              <a:buNone/>
              <a:defRPr b="1" sz="2800"/>
            </a:lvl6pPr>
            <a:lvl7pPr lvl="6" rtl="0">
              <a:spcBef>
                <a:spcPts val="2100"/>
              </a:spcBef>
              <a:spcAft>
                <a:spcPts val="0"/>
              </a:spcAft>
              <a:buSzPts val="2800"/>
              <a:buNone/>
              <a:defRPr b="1" sz="2800"/>
            </a:lvl7pPr>
            <a:lvl8pPr lvl="7" rtl="0">
              <a:spcBef>
                <a:spcPts val="2100"/>
              </a:spcBef>
              <a:spcAft>
                <a:spcPts val="0"/>
              </a:spcAft>
              <a:buSzPts val="2800"/>
              <a:buNone/>
              <a:defRPr b="1" sz="2800"/>
            </a:lvl8pPr>
            <a:lvl9pPr lvl="8" rtl="0">
              <a:spcBef>
                <a:spcPts val="2100"/>
              </a:spcBef>
              <a:spcAft>
                <a:spcPts val="2100"/>
              </a:spcAft>
              <a:buSzPts val="2800"/>
              <a:buNone/>
              <a:defRPr b="1" sz="2800"/>
            </a:lvl9pPr>
          </a:lstStyle>
          <a:p/>
        </p:txBody>
      </p:sp>
      <p:sp>
        <p:nvSpPr>
          <p:cNvPr id="297" name="Google Shape;297;p7"/>
          <p:cNvSpPr txBox="1"/>
          <p:nvPr>
            <p:ph idx="2" type="subTitle"/>
          </p:nvPr>
        </p:nvSpPr>
        <p:spPr>
          <a:xfrm>
            <a:off x="6464155" y="1813775"/>
            <a:ext cx="4960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800"/>
              <a:buNone/>
              <a:defRPr b="1" sz="2800"/>
            </a:lvl1pPr>
            <a:lvl2pPr lvl="1" rtl="0">
              <a:spcBef>
                <a:spcPts val="2100"/>
              </a:spcBef>
              <a:spcAft>
                <a:spcPts val="0"/>
              </a:spcAft>
              <a:buSzPts val="2800"/>
              <a:buNone/>
              <a:defRPr b="1" sz="2800"/>
            </a:lvl2pPr>
            <a:lvl3pPr lvl="2" rtl="0">
              <a:spcBef>
                <a:spcPts val="2100"/>
              </a:spcBef>
              <a:spcAft>
                <a:spcPts val="0"/>
              </a:spcAft>
              <a:buSzPts val="2800"/>
              <a:buNone/>
              <a:defRPr b="1" sz="2800"/>
            </a:lvl3pPr>
            <a:lvl4pPr lvl="3" rtl="0">
              <a:spcBef>
                <a:spcPts val="2100"/>
              </a:spcBef>
              <a:spcAft>
                <a:spcPts val="0"/>
              </a:spcAft>
              <a:buSzPts val="2800"/>
              <a:buNone/>
              <a:defRPr b="1" sz="2800"/>
            </a:lvl4pPr>
            <a:lvl5pPr lvl="4" rtl="0">
              <a:spcBef>
                <a:spcPts val="2100"/>
              </a:spcBef>
              <a:spcAft>
                <a:spcPts val="0"/>
              </a:spcAft>
              <a:buSzPts val="2800"/>
              <a:buNone/>
              <a:defRPr b="1" sz="2800"/>
            </a:lvl5pPr>
            <a:lvl6pPr lvl="5" rtl="0">
              <a:spcBef>
                <a:spcPts val="2100"/>
              </a:spcBef>
              <a:spcAft>
                <a:spcPts val="0"/>
              </a:spcAft>
              <a:buSzPts val="2800"/>
              <a:buNone/>
              <a:defRPr b="1" sz="2800"/>
            </a:lvl6pPr>
            <a:lvl7pPr lvl="6" rtl="0">
              <a:spcBef>
                <a:spcPts val="2100"/>
              </a:spcBef>
              <a:spcAft>
                <a:spcPts val="0"/>
              </a:spcAft>
              <a:buSzPts val="2800"/>
              <a:buNone/>
              <a:defRPr b="1" sz="2800"/>
            </a:lvl7pPr>
            <a:lvl8pPr lvl="7" rtl="0">
              <a:spcBef>
                <a:spcPts val="2100"/>
              </a:spcBef>
              <a:spcAft>
                <a:spcPts val="0"/>
              </a:spcAft>
              <a:buSzPts val="2800"/>
              <a:buNone/>
              <a:defRPr b="1" sz="2800"/>
            </a:lvl8pPr>
            <a:lvl9pPr lvl="8" rtl="0">
              <a:spcBef>
                <a:spcPts val="2100"/>
              </a:spcBef>
              <a:spcAft>
                <a:spcPts val="2100"/>
              </a:spcAft>
              <a:buSzPts val="2800"/>
              <a:buNone/>
              <a:defRPr b="1" sz="2800"/>
            </a:lvl9pPr>
          </a:lstStyle>
          <a:p/>
        </p:txBody>
      </p:sp>
      <p:sp>
        <p:nvSpPr>
          <p:cNvPr id="298" name="Google Shape;298;p7"/>
          <p:cNvSpPr txBox="1"/>
          <p:nvPr>
            <p:ph type="title"/>
          </p:nvPr>
        </p:nvSpPr>
        <p:spPr>
          <a:xfrm>
            <a:off x="873350" y="683900"/>
            <a:ext cx="105519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99" name="Google Shape;299;p7"/>
          <p:cNvSpPr txBox="1"/>
          <p:nvPr>
            <p:ph idx="3" type="body"/>
          </p:nvPr>
        </p:nvSpPr>
        <p:spPr>
          <a:xfrm>
            <a:off x="873350" y="27508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00" name="Google Shape;300;p7"/>
          <p:cNvSpPr txBox="1"/>
          <p:nvPr>
            <p:ph idx="4" type="body"/>
          </p:nvPr>
        </p:nvSpPr>
        <p:spPr>
          <a:xfrm>
            <a:off x="6464146" y="27390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301" name="Google Shape;301;p7"/>
          <p:cNvSpPr/>
          <p:nvPr/>
        </p:nvSpPr>
        <p:spPr>
          <a:xfrm>
            <a:off x="11653550" y="-2598400"/>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02" name="Google Shape;302;p7"/>
          <p:cNvGrpSpPr/>
          <p:nvPr/>
        </p:nvGrpSpPr>
        <p:grpSpPr>
          <a:xfrm>
            <a:off x="-4492350" y="-2781450"/>
            <a:ext cx="21176600" cy="12687750"/>
            <a:chOff x="-4492350" y="-2781450"/>
            <a:chExt cx="21176600" cy="12687750"/>
          </a:xfrm>
        </p:grpSpPr>
        <p:sp>
          <p:nvSpPr>
            <p:cNvPr id="303" name="Google Shape;303;p7"/>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7"/>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7"/>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7"/>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307" name="Google Shape;307;p7"/>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308" name="Google Shape;308;p7"/>
          <p:cNvGrpSpPr/>
          <p:nvPr/>
        </p:nvGrpSpPr>
        <p:grpSpPr>
          <a:xfrm>
            <a:off x="10268337" y="5851237"/>
            <a:ext cx="1612367" cy="341891"/>
            <a:chOff x="4935262" y="1546062"/>
            <a:chExt cx="1612367" cy="341891"/>
          </a:xfrm>
        </p:grpSpPr>
        <p:sp>
          <p:nvSpPr>
            <p:cNvPr id="309" name="Google Shape;309;p7"/>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0" name="Google Shape;310;p7"/>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7"/>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7"/>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7"/>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4" name="Google Shape;314;p7"/>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5" name="Google Shape;315;p7"/>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6" name="Google Shape;316;p7"/>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7" name="Google Shape;317;p7"/>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8" name="Google Shape;318;p7"/>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7"/>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7"/>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1" name="Google Shape;321;p7"/>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7"/>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3" name="Google Shape;323;p7"/>
          <p:cNvGrpSpPr/>
          <p:nvPr/>
        </p:nvGrpSpPr>
        <p:grpSpPr>
          <a:xfrm>
            <a:off x="262487" y="254312"/>
            <a:ext cx="1612367" cy="858303"/>
            <a:chOff x="4935262" y="1546062"/>
            <a:chExt cx="1612367" cy="858303"/>
          </a:xfrm>
        </p:grpSpPr>
        <p:sp>
          <p:nvSpPr>
            <p:cNvPr id="324" name="Google Shape;324;p7"/>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7"/>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7"/>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7"/>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8" name="Google Shape;328;p7"/>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7"/>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0" name="Google Shape;330;p7"/>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1" name="Google Shape;331;p7"/>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2" name="Google Shape;332;p7"/>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3" name="Google Shape;333;p7"/>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7"/>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5" name="Google Shape;335;p7"/>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6" name="Google Shape;336;p7"/>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7" name="Google Shape;337;p7"/>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8" name="Google Shape;338;p7"/>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9" name="Google Shape;339;p7"/>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0" name="Google Shape;340;p7"/>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1" name="Google Shape;341;p7"/>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2" name="Google Shape;342;p7"/>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3" name="Google Shape;343;p7"/>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4" name="Google Shape;344;p7"/>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7"/>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6" name="Google Shape;346;p7"/>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7"/>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8" name="Google Shape;348;p7"/>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9" name="Google Shape;349;p7"/>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 name="Google Shape;350;p7"/>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1" name="Google Shape;351;p7"/>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2" name="Google Shape;352;p7"/>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353" name="Shape 353"/>
        <p:cNvGrpSpPr/>
        <p:nvPr/>
      </p:nvGrpSpPr>
      <p:grpSpPr>
        <a:xfrm>
          <a:off x="0" y="0"/>
          <a:ext cx="0" cy="0"/>
          <a:chOff x="0" y="0"/>
          <a:chExt cx="0" cy="0"/>
        </a:xfrm>
      </p:grpSpPr>
      <p:sp>
        <p:nvSpPr>
          <p:cNvPr id="354" name="Google Shape;354;p8"/>
          <p:cNvSpPr/>
          <p:nvPr/>
        </p:nvSpPr>
        <p:spPr>
          <a:xfrm rot="2244882">
            <a:off x="-16530" y="-1933493"/>
            <a:ext cx="10140398" cy="9384090"/>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55" name="Google Shape;355;p8"/>
          <p:cNvSpPr/>
          <p:nvPr/>
        </p:nvSpPr>
        <p:spPr>
          <a:xfrm rot="2244726">
            <a:off x="11048639" y="4666085"/>
            <a:ext cx="4647568" cy="4605734"/>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56" name="Google Shape;356;p8"/>
          <p:cNvSpPr/>
          <p:nvPr/>
        </p:nvSpPr>
        <p:spPr>
          <a:xfrm rot="2244899">
            <a:off x="-2255220" y="4138184"/>
            <a:ext cx="5669837" cy="8736783"/>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57" name="Google Shape;357;p8"/>
          <p:cNvSpPr/>
          <p:nvPr/>
        </p:nvSpPr>
        <p:spPr>
          <a:xfrm rot="6682023">
            <a:off x="4547830" y="-84504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58" name="Google Shape;358;p8"/>
          <p:cNvSpPr/>
          <p:nvPr/>
        </p:nvSpPr>
        <p:spPr>
          <a:xfrm rot="2244868">
            <a:off x="8365139" y="-126915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59" name="Google Shape;359;p8"/>
          <p:cNvSpPr/>
          <p:nvPr/>
        </p:nvSpPr>
        <p:spPr>
          <a:xfrm>
            <a:off x="-2190600" y="-20337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60" name="Google Shape;360;p8"/>
          <p:cNvSpPr/>
          <p:nvPr/>
        </p:nvSpPr>
        <p:spPr>
          <a:xfrm rot="6682023">
            <a:off x="10434280" y="601295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61" name="Google Shape;361;p8"/>
          <p:cNvSpPr txBox="1"/>
          <p:nvPr>
            <p:ph idx="1" type="subTitle"/>
          </p:nvPr>
        </p:nvSpPr>
        <p:spPr>
          <a:xfrm>
            <a:off x="1238264" y="2096063"/>
            <a:ext cx="97818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800"/>
              <a:buNone/>
              <a:defRPr b="1" sz="2800"/>
            </a:lvl1pPr>
            <a:lvl2pPr lvl="1" rtl="0" algn="ctr">
              <a:spcBef>
                <a:spcPts val="2100"/>
              </a:spcBef>
              <a:spcAft>
                <a:spcPts val="0"/>
              </a:spcAft>
              <a:buSzPts val="2800"/>
              <a:buNone/>
              <a:defRPr b="1" sz="2800"/>
            </a:lvl2pPr>
            <a:lvl3pPr lvl="2" rtl="0" algn="ctr">
              <a:spcBef>
                <a:spcPts val="2100"/>
              </a:spcBef>
              <a:spcAft>
                <a:spcPts val="0"/>
              </a:spcAft>
              <a:buSzPts val="2800"/>
              <a:buNone/>
              <a:defRPr b="1" sz="2800"/>
            </a:lvl3pPr>
            <a:lvl4pPr lvl="3" rtl="0" algn="ctr">
              <a:spcBef>
                <a:spcPts val="2100"/>
              </a:spcBef>
              <a:spcAft>
                <a:spcPts val="0"/>
              </a:spcAft>
              <a:buSzPts val="2800"/>
              <a:buNone/>
              <a:defRPr b="1" sz="2800"/>
            </a:lvl4pPr>
            <a:lvl5pPr lvl="4" rtl="0" algn="ctr">
              <a:spcBef>
                <a:spcPts val="2100"/>
              </a:spcBef>
              <a:spcAft>
                <a:spcPts val="0"/>
              </a:spcAft>
              <a:buSzPts val="2800"/>
              <a:buNone/>
              <a:defRPr b="1" sz="2800"/>
            </a:lvl5pPr>
            <a:lvl6pPr lvl="5" rtl="0" algn="ctr">
              <a:spcBef>
                <a:spcPts val="2100"/>
              </a:spcBef>
              <a:spcAft>
                <a:spcPts val="0"/>
              </a:spcAft>
              <a:buSzPts val="2800"/>
              <a:buNone/>
              <a:defRPr b="1" sz="2800"/>
            </a:lvl6pPr>
            <a:lvl7pPr lvl="6" rtl="0" algn="ctr">
              <a:spcBef>
                <a:spcPts val="2100"/>
              </a:spcBef>
              <a:spcAft>
                <a:spcPts val="0"/>
              </a:spcAft>
              <a:buSzPts val="2800"/>
              <a:buNone/>
              <a:defRPr b="1" sz="2800"/>
            </a:lvl7pPr>
            <a:lvl8pPr lvl="7" rtl="0" algn="ctr">
              <a:spcBef>
                <a:spcPts val="2100"/>
              </a:spcBef>
              <a:spcAft>
                <a:spcPts val="0"/>
              </a:spcAft>
              <a:buSzPts val="2800"/>
              <a:buNone/>
              <a:defRPr b="1" sz="2800"/>
            </a:lvl8pPr>
            <a:lvl9pPr lvl="8" rtl="0" algn="ctr">
              <a:spcBef>
                <a:spcPts val="2100"/>
              </a:spcBef>
              <a:spcAft>
                <a:spcPts val="2100"/>
              </a:spcAft>
              <a:buSzPts val="2800"/>
              <a:buNone/>
              <a:defRPr b="1" sz="2800"/>
            </a:lvl9pPr>
          </a:lstStyle>
          <a:p/>
        </p:txBody>
      </p:sp>
      <p:sp>
        <p:nvSpPr>
          <p:cNvPr id="362" name="Google Shape;362;p8"/>
          <p:cNvSpPr txBox="1"/>
          <p:nvPr>
            <p:ph idx="2" type="body"/>
          </p:nvPr>
        </p:nvSpPr>
        <p:spPr>
          <a:xfrm>
            <a:off x="1238267" y="2756238"/>
            <a:ext cx="9781800" cy="3436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grpSp>
        <p:nvGrpSpPr>
          <p:cNvPr id="363" name="Google Shape;363;p8"/>
          <p:cNvGrpSpPr/>
          <p:nvPr/>
        </p:nvGrpSpPr>
        <p:grpSpPr>
          <a:xfrm>
            <a:off x="-4492350" y="-2781450"/>
            <a:ext cx="21176600" cy="12687750"/>
            <a:chOff x="-4492350" y="-2781450"/>
            <a:chExt cx="21176600" cy="12687750"/>
          </a:xfrm>
        </p:grpSpPr>
        <p:sp>
          <p:nvSpPr>
            <p:cNvPr id="364" name="Google Shape;364;p8"/>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8"/>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8"/>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8"/>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8" name="Google Shape;368;p8"/>
          <p:cNvSpPr/>
          <p:nvPr/>
        </p:nvSpPr>
        <p:spPr>
          <a:xfrm>
            <a:off x="-34650" y="1200"/>
            <a:ext cx="12261300" cy="6855600"/>
          </a:xfrm>
          <a:prstGeom prst="frame">
            <a:avLst>
              <a:gd fmla="val 5785" name="adj1"/>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369" name="Google Shape;369;p8"/>
          <p:cNvCxnSpPr/>
          <p:nvPr/>
        </p:nvCxnSpPr>
        <p:spPr>
          <a:xfrm>
            <a:off x="643475" y="6187025"/>
            <a:ext cx="11008800" cy="0"/>
          </a:xfrm>
          <a:prstGeom prst="straightConnector1">
            <a:avLst/>
          </a:prstGeom>
          <a:noFill/>
          <a:ln cap="rnd" cmpd="sng" w="28575">
            <a:solidFill>
              <a:schemeClr val="dk1"/>
            </a:solidFill>
            <a:prstDash val="solid"/>
            <a:round/>
            <a:headEnd len="med" w="med" type="none"/>
            <a:tailEnd len="med" w="med" type="none"/>
          </a:ln>
        </p:spPr>
      </p:cxnSp>
      <p:grpSp>
        <p:nvGrpSpPr>
          <p:cNvPr id="370" name="Google Shape;370;p8"/>
          <p:cNvGrpSpPr/>
          <p:nvPr/>
        </p:nvGrpSpPr>
        <p:grpSpPr>
          <a:xfrm>
            <a:off x="10039737" y="5546437"/>
            <a:ext cx="1612367" cy="341891"/>
            <a:chOff x="4935262" y="1546062"/>
            <a:chExt cx="1612367" cy="341891"/>
          </a:xfrm>
        </p:grpSpPr>
        <p:sp>
          <p:nvSpPr>
            <p:cNvPr id="371" name="Google Shape;371;p8"/>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2" name="Google Shape;372;p8"/>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3" name="Google Shape;373;p8"/>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4" name="Google Shape;374;p8"/>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8"/>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6" name="Google Shape;376;p8"/>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7" name="Google Shape;377;p8"/>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8" name="Google Shape;378;p8"/>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9" name="Google Shape;379;p8"/>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0" name="Google Shape;380;p8"/>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1" name="Google Shape;381;p8"/>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2" name="Google Shape;382;p8"/>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8"/>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4" name="Google Shape;384;p8"/>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5" name="Google Shape;385;p8"/>
          <p:cNvSpPr txBox="1"/>
          <p:nvPr>
            <p:ph type="title"/>
          </p:nvPr>
        </p:nvSpPr>
        <p:spPr>
          <a:xfrm>
            <a:off x="1171938" y="970063"/>
            <a:ext cx="9781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86" name="Google Shape;386;p8"/>
          <p:cNvSpPr txBox="1"/>
          <p:nvPr/>
        </p:nvSpPr>
        <p:spPr>
          <a:xfrm rot="5400000">
            <a:off x="-362600" y="59975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387" name="Shape 387"/>
        <p:cNvGrpSpPr/>
        <p:nvPr/>
      </p:nvGrpSpPr>
      <p:grpSpPr>
        <a:xfrm>
          <a:off x="0" y="0"/>
          <a:ext cx="0" cy="0"/>
          <a:chOff x="0" y="0"/>
          <a:chExt cx="0" cy="0"/>
        </a:xfrm>
      </p:grpSpPr>
      <p:sp>
        <p:nvSpPr>
          <p:cNvPr id="388" name="Google Shape;388;p9"/>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9" name="Google Shape;389;p9"/>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 name="Google Shape;390;p9"/>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 name="Google Shape;391;p9"/>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392" name="Google Shape;392;p9"/>
          <p:cNvSpPr/>
          <p:nvPr/>
        </p:nvSpPr>
        <p:spPr>
          <a:xfrm rot="4794221">
            <a:off x="-883605" y="239657"/>
            <a:ext cx="5669597" cy="873684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 name="Google Shape;393;p9"/>
          <p:cNvSpPr/>
          <p:nvPr/>
        </p:nvSpPr>
        <p:spPr>
          <a:xfrm rot="6682023">
            <a:off x="-620920" y="384920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 name="Google Shape;394;p9"/>
          <p:cNvSpPr/>
          <p:nvPr/>
        </p:nvSpPr>
        <p:spPr>
          <a:xfrm>
            <a:off x="-1733400" y="-1576575"/>
            <a:ext cx="2977500" cy="2977500"/>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395" name="Google Shape;395;p9"/>
          <p:cNvSpPr/>
          <p:nvPr/>
        </p:nvSpPr>
        <p:spPr>
          <a:xfrm>
            <a:off x="406050" y="773400"/>
            <a:ext cx="11379900" cy="52845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9"/>
          <p:cNvSpPr txBox="1"/>
          <p:nvPr>
            <p:ph type="title"/>
          </p:nvPr>
        </p:nvSpPr>
        <p:spPr>
          <a:xfrm>
            <a:off x="558100" y="1629525"/>
            <a:ext cx="11095500" cy="36333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397" name="Google Shape;397;p9"/>
          <p:cNvSpPr txBox="1"/>
          <p:nvPr>
            <p:ph idx="1" type="subTitle"/>
          </p:nvPr>
        </p:nvSpPr>
        <p:spPr>
          <a:xfrm>
            <a:off x="406050"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398" name="Google Shape;398;p9"/>
          <p:cNvGrpSpPr/>
          <p:nvPr/>
        </p:nvGrpSpPr>
        <p:grpSpPr>
          <a:xfrm>
            <a:off x="-4492350" y="-2781450"/>
            <a:ext cx="21176600" cy="12687750"/>
            <a:chOff x="-4492350" y="-2781450"/>
            <a:chExt cx="21176600" cy="12687750"/>
          </a:xfrm>
        </p:grpSpPr>
        <p:sp>
          <p:nvSpPr>
            <p:cNvPr id="399" name="Google Shape;399;p9"/>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9"/>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9"/>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9"/>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3" name="Google Shape;403;p9"/>
          <p:cNvGrpSpPr/>
          <p:nvPr/>
        </p:nvGrpSpPr>
        <p:grpSpPr>
          <a:xfrm>
            <a:off x="406062" y="6215387"/>
            <a:ext cx="1612367" cy="341891"/>
            <a:chOff x="4935262" y="1546062"/>
            <a:chExt cx="1612367" cy="341891"/>
          </a:xfrm>
        </p:grpSpPr>
        <p:sp>
          <p:nvSpPr>
            <p:cNvPr id="404" name="Google Shape;404;p9"/>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9"/>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9"/>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7" name="Google Shape;407;p9"/>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8" name="Google Shape;408;p9"/>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9" name="Google Shape;409;p9"/>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0" name="Google Shape;410;p9"/>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1" name="Google Shape;411;p9"/>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9"/>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9"/>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9"/>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9"/>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9"/>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9"/>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18" name="Google Shape;418;p9"/>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419" name="Shape 419"/>
        <p:cNvGrpSpPr/>
        <p:nvPr/>
      </p:nvGrpSpPr>
      <p:grpSpPr>
        <a:xfrm>
          <a:off x="0" y="0"/>
          <a:ext cx="0" cy="0"/>
          <a:chOff x="0" y="0"/>
          <a:chExt cx="0" cy="0"/>
        </a:xfrm>
      </p:grpSpPr>
      <p:sp>
        <p:nvSpPr>
          <p:cNvPr id="420" name="Google Shape;420;p10"/>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 name="Google Shape;421;p10"/>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 name="Google Shape;422;p10"/>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 name="Google Shape;423;p10"/>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24" name="Google Shape;424;p10"/>
          <p:cNvSpPr/>
          <p:nvPr/>
        </p:nvSpPr>
        <p:spPr>
          <a:xfrm rot="4794221">
            <a:off x="-883605" y="239657"/>
            <a:ext cx="5669597" cy="873684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 name="Google Shape;425;p10"/>
          <p:cNvSpPr/>
          <p:nvPr/>
        </p:nvSpPr>
        <p:spPr>
          <a:xfrm rot="6682023">
            <a:off x="-620920" y="384920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 name="Google Shape;426;p10"/>
          <p:cNvSpPr/>
          <p:nvPr/>
        </p:nvSpPr>
        <p:spPr>
          <a:xfrm>
            <a:off x="-1733400" y="-1576575"/>
            <a:ext cx="2977500" cy="2977500"/>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427" name="Google Shape;427;p10"/>
          <p:cNvSpPr txBox="1"/>
          <p:nvPr>
            <p:ph type="title"/>
          </p:nvPr>
        </p:nvSpPr>
        <p:spPr>
          <a:xfrm>
            <a:off x="548200" y="1382475"/>
            <a:ext cx="11095500" cy="3160800"/>
          </a:xfrm>
          <a:prstGeom prst="rect">
            <a:avLst/>
          </a:prstGeom>
        </p:spPr>
        <p:txBody>
          <a:bodyPr anchorCtr="0" anchor="b" bIns="121900" lIns="121900" spcFirstLastPara="1" rIns="121900" wrap="square" tIns="121900">
            <a:noAutofit/>
          </a:bodyPr>
          <a:lstStyle>
            <a:lvl1pPr lvl="0" rtl="0" algn="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cxnSp>
        <p:nvCxnSpPr>
          <p:cNvPr id="428" name="Google Shape;428;p10"/>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429" name="Google Shape;429;p10"/>
          <p:cNvGrpSpPr/>
          <p:nvPr/>
        </p:nvGrpSpPr>
        <p:grpSpPr>
          <a:xfrm>
            <a:off x="362337" y="5851237"/>
            <a:ext cx="1612367" cy="341891"/>
            <a:chOff x="4935262" y="1546062"/>
            <a:chExt cx="1612367" cy="341891"/>
          </a:xfrm>
        </p:grpSpPr>
        <p:sp>
          <p:nvSpPr>
            <p:cNvPr id="430" name="Google Shape;430;p10"/>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1" name="Google Shape;431;p10"/>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2" name="Google Shape;432;p10"/>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3" name="Google Shape;433;p10"/>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4" name="Google Shape;434;p10"/>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10"/>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6" name="Google Shape;436;p10"/>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7" name="Google Shape;437;p10"/>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8" name="Google Shape;438;p10"/>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9" name="Google Shape;439;p10"/>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10"/>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10"/>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2" name="Google Shape;442;p10"/>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3" name="Google Shape;443;p10"/>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4" name="Google Shape;444;p10"/>
          <p:cNvGrpSpPr/>
          <p:nvPr/>
        </p:nvGrpSpPr>
        <p:grpSpPr>
          <a:xfrm>
            <a:off x="-4492350" y="-2781450"/>
            <a:ext cx="21176600" cy="12687750"/>
            <a:chOff x="-4492350" y="-2781450"/>
            <a:chExt cx="21176600" cy="12687750"/>
          </a:xfrm>
        </p:grpSpPr>
        <p:sp>
          <p:nvSpPr>
            <p:cNvPr id="445" name="Google Shape;445;p10"/>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10"/>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10"/>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10"/>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9" name="Google Shape;449;p10"/>
          <p:cNvGrpSpPr/>
          <p:nvPr/>
        </p:nvGrpSpPr>
        <p:grpSpPr>
          <a:xfrm>
            <a:off x="10426837" y="169812"/>
            <a:ext cx="1612367" cy="858303"/>
            <a:chOff x="4935262" y="1546062"/>
            <a:chExt cx="1612367" cy="858303"/>
          </a:xfrm>
        </p:grpSpPr>
        <p:sp>
          <p:nvSpPr>
            <p:cNvPr id="450" name="Google Shape;450;p10"/>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1" name="Google Shape;451;p10"/>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2" name="Google Shape;452;p10"/>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3" name="Google Shape;453;p10"/>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4" name="Google Shape;454;p10"/>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5" name="Google Shape;455;p10"/>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6" name="Google Shape;456;p10"/>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7" name="Google Shape;457;p10"/>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8" name="Google Shape;458;p10"/>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10"/>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10"/>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1" name="Google Shape;461;p10"/>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2" name="Google Shape;462;p10"/>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3" name="Google Shape;463;p10"/>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10"/>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10"/>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10"/>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10"/>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10"/>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10"/>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10"/>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1" name="Google Shape;471;p10"/>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2" name="Google Shape;472;p10"/>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3" name="Google Shape;473;p10"/>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4" name="Google Shape;474;p10"/>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5" name="Google Shape;475;p10"/>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6" name="Google Shape;476;p10"/>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7" name="Google Shape;477;p10"/>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78" name="Google Shape;478;p10"/>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479" name="Shape 479"/>
        <p:cNvGrpSpPr/>
        <p:nvPr/>
      </p:nvGrpSpPr>
      <p:grpSpPr>
        <a:xfrm>
          <a:off x="0" y="0"/>
          <a:ext cx="0" cy="0"/>
          <a:chOff x="0" y="0"/>
          <a:chExt cx="0" cy="0"/>
        </a:xfrm>
      </p:grpSpPr>
      <p:sp>
        <p:nvSpPr>
          <p:cNvPr id="480" name="Google Shape;480;p11"/>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81" name="Google Shape;481;p11"/>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82" name="Google Shape;482;p11"/>
          <p:cNvSpPr/>
          <p:nvPr/>
        </p:nvSpPr>
        <p:spPr>
          <a:xfrm rot="2244920">
            <a:off x="-10576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83" name="Google Shape;483;p11"/>
          <p:cNvSpPr/>
          <p:nvPr/>
        </p:nvSpPr>
        <p:spPr>
          <a:xfrm rot="2244779">
            <a:off x="10862397" y="5898557"/>
            <a:ext cx="3158722" cy="3130283"/>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84" name="Google Shape;484;p11"/>
          <p:cNvSpPr/>
          <p:nvPr/>
        </p:nvSpPr>
        <p:spPr>
          <a:xfrm rot="2244899">
            <a:off x="-710842" y="3217435"/>
            <a:ext cx="5669837" cy="575457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85" name="Google Shape;485;p11"/>
          <p:cNvSpPr/>
          <p:nvPr/>
        </p:nvSpPr>
        <p:spPr>
          <a:xfrm>
            <a:off x="-2495400" y="-21861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486" name="Google Shape;486;p11"/>
          <p:cNvSpPr txBox="1"/>
          <p:nvPr>
            <p:ph idx="1" type="subTitle"/>
          </p:nvPr>
        </p:nvSpPr>
        <p:spPr>
          <a:xfrm>
            <a:off x="524303" y="1729982"/>
            <a:ext cx="10084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200"/>
              <a:buNone/>
              <a:defRPr b="1" sz="2200"/>
            </a:lvl1pPr>
            <a:lvl2pPr lvl="1" rtl="0">
              <a:spcBef>
                <a:spcPts val="2100"/>
              </a:spcBef>
              <a:spcAft>
                <a:spcPts val="0"/>
              </a:spcAft>
              <a:buSzPts val="2200"/>
              <a:buNone/>
              <a:defRPr b="1" sz="2200"/>
            </a:lvl2pPr>
            <a:lvl3pPr lvl="2" rtl="0">
              <a:spcBef>
                <a:spcPts val="2100"/>
              </a:spcBef>
              <a:spcAft>
                <a:spcPts val="0"/>
              </a:spcAft>
              <a:buSzPts val="2200"/>
              <a:buNone/>
              <a:defRPr b="1" sz="2200"/>
            </a:lvl3pPr>
            <a:lvl4pPr lvl="3" rtl="0">
              <a:spcBef>
                <a:spcPts val="2100"/>
              </a:spcBef>
              <a:spcAft>
                <a:spcPts val="0"/>
              </a:spcAft>
              <a:buSzPts val="2200"/>
              <a:buNone/>
              <a:defRPr b="1" sz="2200"/>
            </a:lvl4pPr>
            <a:lvl5pPr lvl="4" rtl="0">
              <a:spcBef>
                <a:spcPts val="2100"/>
              </a:spcBef>
              <a:spcAft>
                <a:spcPts val="0"/>
              </a:spcAft>
              <a:buSzPts val="2200"/>
              <a:buNone/>
              <a:defRPr b="1" sz="2200"/>
            </a:lvl5pPr>
            <a:lvl6pPr lvl="5" rtl="0">
              <a:spcBef>
                <a:spcPts val="2100"/>
              </a:spcBef>
              <a:spcAft>
                <a:spcPts val="0"/>
              </a:spcAft>
              <a:buSzPts val="2200"/>
              <a:buNone/>
              <a:defRPr b="1" sz="2200"/>
            </a:lvl6pPr>
            <a:lvl7pPr lvl="6" rtl="0">
              <a:spcBef>
                <a:spcPts val="2100"/>
              </a:spcBef>
              <a:spcAft>
                <a:spcPts val="0"/>
              </a:spcAft>
              <a:buSzPts val="2200"/>
              <a:buNone/>
              <a:defRPr b="1" sz="2200"/>
            </a:lvl7pPr>
            <a:lvl8pPr lvl="7" rtl="0">
              <a:spcBef>
                <a:spcPts val="2100"/>
              </a:spcBef>
              <a:spcAft>
                <a:spcPts val="0"/>
              </a:spcAft>
              <a:buSzPts val="2200"/>
              <a:buNone/>
              <a:defRPr b="1" sz="2200"/>
            </a:lvl8pPr>
            <a:lvl9pPr lvl="8" rtl="0">
              <a:spcBef>
                <a:spcPts val="2100"/>
              </a:spcBef>
              <a:spcAft>
                <a:spcPts val="2100"/>
              </a:spcAft>
              <a:buSzPts val="2200"/>
              <a:buNone/>
              <a:defRPr b="1" sz="2200"/>
            </a:lvl9pPr>
          </a:lstStyle>
          <a:p/>
        </p:txBody>
      </p:sp>
      <p:sp>
        <p:nvSpPr>
          <p:cNvPr id="487" name="Google Shape;487;p11"/>
          <p:cNvSpPr txBox="1"/>
          <p:nvPr>
            <p:ph idx="2" type="subTitle"/>
          </p:nvPr>
        </p:nvSpPr>
        <p:spPr>
          <a:xfrm>
            <a:off x="524303" y="3334873"/>
            <a:ext cx="10084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200"/>
              <a:buNone/>
              <a:defRPr b="1" sz="2200"/>
            </a:lvl1pPr>
            <a:lvl2pPr lvl="1" rtl="0">
              <a:spcBef>
                <a:spcPts val="2100"/>
              </a:spcBef>
              <a:spcAft>
                <a:spcPts val="0"/>
              </a:spcAft>
              <a:buSzPts val="2200"/>
              <a:buNone/>
              <a:defRPr b="1" sz="2200"/>
            </a:lvl2pPr>
            <a:lvl3pPr lvl="2" rtl="0">
              <a:spcBef>
                <a:spcPts val="2100"/>
              </a:spcBef>
              <a:spcAft>
                <a:spcPts val="0"/>
              </a:spcAft>
              <a:buSzPts val="2200"/>
              <a:buNone/>
              <a:defRPr b="1" sz="2200"/>
            </a:lvl3pPr>
            <a:lvl4pPr lvl="3" rtl="0">
              <a:spcBef>
                <a:spcPts val="2100"/>
              </a:spcBef>
              <a:spcAft>
                <a:spcPts val="0"/>
              </a:spcAft>
              <a:buSzPts val="2200"/>
              <a:buNone/>
              <a:defRPr b="1" sz="2200"/>
            </a:lvl4pPr>
            <a:lvl5pPr lvl="4" rtl="0">
              <a:spcBef>
                <a:spcPts val="2100"/>
              </a:spcBef>
              <a:spcAft>
                <a:spcPts val="0"/>
              </a:spcAft>
              <a:buSzPts val="2200"/>
              <a:buNone/>
              <a:defRPr b="1" sz="2200"/>
            </a:lvl5pPr>
            <a:lvl6pPr lvl="5" rtl="0">
              <a:spcBef>
                <a:spcPts val="2100"/>
              </a:spcBef>
              <a:spcAft>
                <a:spcPts val="0"/>
              </a:spcAft>
              <a:buSzPts val="2200"/>
              <a:buNone/>
              <a:defRPr b="1" sz="2200"/>
            </a:lvl6pPr>
            <a:lvl7pPr lvl="6" rtl="0">
              <a:spcBef>
                <a:spcPts val="2100"/>
              </a:spcBef>
              <a:spcAft>
                <a:spcPts val="0"/>
              </a:spcAft>
              <a:buSzPts val="2200"/>
              <a:buNone/>
              <a:defRPr b="1" sz="2200"/>
            </a:lvl7pPr>
            <a:lvl8pPr lvl="7" rtl="0">
              <a:spcBef>
                <a:spcPts val="2100"/>
              </a:spcBef>
              <a:spcAft>
                <a:spcPts val="0"/>
              </a:spcAft>
              <a:buSzPts val="2200"/>
              <a:buNone/>
              <a:defRPr b="1" sz="2200"/>
            </a:lvl8pPr>
            <a:lvl9pPr lvl="8" rtl="0">
              <a:spcBef>
                <a:spcPts val="2100"/>
              </a:spcBef>
              <a:spcAft>
                <a:spcPts val="2100"/>
              </a:spcAft>
              <a:buSzPts val="2200"/>
              <a:buNone/>
              <a:defRPr b="1" sz="2200"/>
            </a:lvl9pPr>
          </a:lstStyle>
          <a:p/>
        </p:txBody>
      </p:sp>
      <p:sp>
        <p:nvSpPr>
          <p:cNvPr id="488" name="Google Shape;488;p11"/>
          <p:cNvSpPr txBox="1"/>
          <p:nvPr>
            <p:ph idx="3" type="subTitle"/>
          </p:nvPr>
        </p:nvSpPr>
        <p:spPr>
          <a:xfrm>
            <a:off x="524303" y="4939764"/>
            <a:ext cx="10084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200"/>
              <a:buNone/>
              <a:defRPr b="1" sz="2200"/>
            </a:lvl1pPr>
            <a:lvl2pPr lvl="1" rtl="0">
              <a:spcBef>
                <a:spcPts val="2100"/>
              </a:spcBef>
              <a:spcAft>
                <a:spcPts val="0"/>
              </a:spcAft>
              <a:buSzPts val="2200"/>
              <a:buNone/>
              <a:defRPr b="1" sz="2200"/>
            </a:lvl2pPr>
            <a:lvl3pPr lvl="2" rtl="0">
              <a:spcBef>
                <a:spcPts val="2100"/>
              </a:spcBef>
              <a:spcAft>
                <a:spcPts val="0"/>
              </a:spcAft>
              <a:buSzPts val="2200"/>
              <a:buNone/>
              <a:defRPr b="1" sz="2200"/>
            </a:lvl3pPr>
            <a:lvl4pPr lvl="3" rtl="0">
              <a:spcBef>
                <a:spcPts val="2100"/>
              </a:spcBef>
              <a:spcAft>
                <a:spcPts val="0"/>
              </a:spcAft>
              <a:buSzPts val="2200"/>
              <a:buNone/>
              <a:defRPr b="1" sz="2200"/>
            </a:lvl4pPr>
            <a:lvl5pPr lvl="4" rtl="0">
              <a:spcBef>
                <a:spcPts val="2100"/>
              </a:spcBef>
              <a:spcAft>
                <a:spcPts val="0"/>
              </a:spcAft>
              <a:buSzPts val="2200"/>
              <a:buNone/>
              <a:defRPr b="1" sz="2200"/>
            </a:lvl5pPr>
            <a:lvl6pPr lvl="5" rtl="0">
              <a:spcBef>
                <a:spcPts val="2100"/>
              </a:spcBef>
              <a:spcAft>
                <a:spcPts val="0"/>
              </a:spcAft>
              <a:buSzPts val="2200"/>
              <a:buNone/>
              <a:defRPr b="1" sz="2200"/>
            </a:lvl6pPr>
            <a:lvl7pPr lvl="6" rtl="0">
              <a:spcBef>
                <a:spcPts val="2100"/>
              </a:spcBef>
              <a:spcAft>
                <a:spcPts val="0"/>
              </a:spcAft>
              <a:buSzPts val="2200"/>
              <a:buNone/>
              <a:defRPr b="1" sz="2200"/>
            </a:lvl7pPr>
            <a:lvl8pPr lvl="7" rtl="0">
              <a:spcBef>
                <a:spcPts val="2100"/>
              </a:spcBef>
              <a:spcAft>
                <a:spcPts val="0"/>
              </a:spcAft>
              <a:buSzPts val="2200"/>
              <a:buNone/>
              <a:defRPr b="1" sz="2200"/>
            </a:lvl8pPr>
            <a:lvl9pPr lvl="8" rtl="0">
              <a:spcBef>
                <a:spcPts val="2100"/>
              </a:spcBef>
              <a:spcAft>
                <a:spcPts val="2100"/>
              </a:spcAft>
              <a:buSzPts val="2200"/>
              <a:buNone/>
              <a:defRPr b="1" sz="2200"/>
            </a:lvl9pPr>
          </a:lstStyle>
          <a:p/>
        </p:txBody>
      </p:sp>
      <p:sp>
        <p:nvSpPr>
          <p:cNvPr id="489" name="Google Shape;489;p11"/>
          <p:cNvSpPr txBox="1"/>
          <p:nvPr>
            <p:ph idx="4" type="body"/>
          </p:nvPr>
        </p:nvSpPr>
        <p:spPr>
          <a:xfrm>
            <a:off x="524294" y="2167931"/>
            <a:ext cx="10084200" cy="9252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sz="1800"/>
            </a:lvl1pPr>
            <a:lvl2pPr indent="-342900" lvl="1" marL="914400">
              <a:spcBef>
                <a:spcPts val="2100"/>
              </a:spcBef>
              <a:spcAft>
                <a:spcPts val="0"/>
              </a:spcAft>
              <a:buSzPts val="1800"/>
              <a:buChar char="○"/>
              <a:defRPr sz="1800"/>
            </a:lvl2pPr>
            <a:lvl3pPr indent="-342900" lvl="2" marL="1371600">
              <a:spcBef>
                <a:spcPts val="2100"/>
              </a:spcBef>
              <a:spcAft>
                <a:spcPts val="0"/>
              </a:spcAft>
              <a:buSzPts val="1800"/>
              <a:buChar char="■"/>
              <a:defRPr sz="1800"/>
            </a:lvl3pPr>
            <a:lvl4pPr indent="-342900" lvl="3" marL="1828800">
              <a:spcBef>
                <a:spcPts val="2100"/>
              </a:spcBef>
              <a:spcAft>
                <a:spcPts val="0"/>
              </a:spcAft>
              <a:buSzPts val="1800"/>
              <a:buChar char="●"/>
              <a:defRPr sz="1800"/>
            </a:lvl4pPr>
            <a:lvl5pPr indent="-342900" lvl="4" marL="2286000">
              <a:spcBef>
                <a:spcPts val="2100"/>
              </a:spcBef>
              <a:spcAft>
                <a:spcPts val="0"/>
              </a:spcAft>
              <a:buSzPts val="1800"/>
              <a:buChar char="○"/>
              <a:defRPr sz="1800"/>
            </a:lvl5pPr>
            <a:lvl6pPr indent="-342900" lvl="5" marL="2743200">
              <a:spcBef>
                <a:spcPts val="2100"/>
              </a:spcBef>
              <a:spcAft>
                <a:spcPts val="0"/>
              </a:spcAft>
              <a:buSzPts val="1800"/>
              <a:buChar char="■"/>
              <a:defRPr sz="1800"/>
            </a:lvl6pPr>
            <a:lvl7pPr indent="-342900" lvl="6" marL="3200400">
              <a:spcBef>
                <a:spcPts val="2100"/>
              </a:spcBef>
              <a:spcAft>
                <a:spcPts val="0"/>
              </a:spcAft>
              <a:buSzPts val="1800"/>
              <a:buChar char="●"/>
              <a:defRPr sz="1800"/>
            </a:lvl7pPr>
            <a:lvl8pPr indent="-342900" lvl="7" marL="3657600">
              <a:spcBef>
                <a:spcPts val="2100"/>
              </a:spcBef>
              <a:spcAft>
                <a:spcPts val="0"/>
              </a:spcAft>
              <a:buSzPts val="1800"/>
              <a:buChar char="○"/>
              <a:defRPr sz="1800"/>
            </a:lvl8pPr>
            <a:lvl9pPr indent="-342900" lvl="8" marL="4114800">
              <a:spcBef>
                <a:spcPts val="2100"/>
              </a:spcBef>
              <a:spcAft>
                <a:spcPts val="2100"/>
              </a:spcAft>
              <a:buSzPts val="1800"/>
              <a:buChar char="■"/>
              <a:defRPr sz="1800"/>
            </a:lvl9pPr>
          </a:lstStyle>
          <a:p/>
        </p:txBody>
      </p:sp>
      <p:sp>
        <p:nvSpPr>
          <p:cNvPr id="490" name="Google Shape;490;p11"/>
          <p:cNvSpPr txBox="1"/>
          <p:nvPr>
            <p:ph idx="5" type="body"/>
          </p:nvPr>
        </p:nvSpPr>
        <p:spPr>
          <a:xfrm>
            <a:off x="524294" y="3761391"/>
            <a:ext cx="10084200" cy="9234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sz="1800"/>
            </a:lvl1pPr>
            <a:lvl2pPr indent="-342900" lvl="1" marL="914400">
              <a:spcBef>
                <a:spcPts val="2100"/>
              </a:spcBef>
              <a:spcAft>
                <a:spcPts val="0"/>
              </a:spcAft>
              <a:buSzPts val="1800"/>
              <a:buChar char="○"/>
              <a:defRPr sz="1800"/>
            </a:lvl2pPr>
            <a:lvl3pPr indent="-342900" lvl="2" marL="1371600">
              <a:spcBef>
                <a:spcPts val="2100"/>
              </a:spcBef>
              <a:spcAft>
                <a:spcPts val="0"/>
              </a:spcAft>
              <a:buSzPts val="1800"/>
              <a:buChar char="■"/>
              <a:defRPr sz="1800"/>
            </a:lvl3pPr>
            <a:lvl4pPr indent="-342900" lvl="3" marL="1828800">
              <a:spcBef>
                <a:spcPts val="2100"/>
              </a:spcBef>
              <a:spcAft>
                <a:spcPts val="0"/>
              </a:spcAft>
              <a:buSzPts val="1800"/>
              <a:buChar char="●"/>
              <a:defRPr sz="1800"/>
            </a:lvl4pPr>
            <a:lvl5pPr indent="-342900" lvl="4" marL="2286000">
              <a:spcBef>
                <a:spcPts val="2100"/>
              </a:spcBef>
              <a:spcAft>
                <a:spcPts val="0"/>
              </a:spcAft>
              <a:buSzPts val="1800"/>
              <a:buChar char="○"/>
              <a:defRPr sz="1800"/>
            </a:lvl5pPr>
            <a:lvl6pPr indent="-342900" lvl="5" marL="2743200">
              <a:spcBef>
                <a:spcPts val="2100"/>
              </a:spcBef>
              <a:spcAft>
                <a:spcPts val="0"/>
              </a:spcAft>
              <a:buSzPts val="1800"/>
              <a:buChar char="■"/>
              <a:defRPr sz="1800"/>
            </a:lvl6pPr>
            <a:lvl7pPr indent="-342900" lvl="6" marL="3200400">
              <a:spcBef>
                <a:spcPts val="2100"/>
              </a:spcBef>
              <a:spcAft>
                <a:spcPts val="0"/>
              </a:spcAft>
              <a:buSzPts val="1800"/>
              <a:buChar char="●"/>
              <a:defRPr sz="1800"/>
            </a:lvl7pPr>
            <a:lvl8pPr indent="-342900" lvl="7" marL="3657600">
              <a:spcBef>
                <a:spcPts val="2100"/>
              </a:spcBef>
              <a:spcAft>
                <a:spcPts val="0"/>
              </a:spcAft>
              <a:buSzPts val="1800"/>
              <a:buChar char="○"/>
              <a:defRPr sz="1800"/>
            </a:lvl8pPr>
            <a:lvl9pPr indent="-342900" lvl="8" marL="4114800">
              <a:spcBef>
                <a:spcPts val="2100"/>
              </a:spcBef>
              <a:spcAft>
                <a:spcPts val="2100"/>
              </a:spcAft>
              <a:buSzPts val="1800"/>
              <a:buChar char="■"/>
              <a:defRPr sz="1800"/>
            </a:lvl9pPr>
          </a:lstStyle>
          <a:p/>
        </p:txBody>
      </p:sp>
      <p:sp>
        <p:nvSpPr>
          <p:cNvPr id="491" name="Google Shape;491;p11"/>
          <p:cNvSpPr txBox="1"/>
          <p:nvPr>
            <p:ph idx="6" type="body"/>
          </p:nvPr>
        </p:nvSpPr>
        <p:spPr>
          <a:xfrm>
            <a:off x="524294" y="5353051"/>
            <a:ext cx="10085700" cy="923400"/>
          </a:xfrm>
          <a:prstGeom prst="rect">
            <a:avLst/>
          </a:prstGeom>
        </p:spPr>
        <p:txBody>
          <a:bodyPr anchorCtr="0" anchor="t" bIns="121900" lIns="121900" spcFirstLastPara="1" rIns="121900" wrap="square" tIns="121900">
            <a:noAutofit/>
          </a:bodyPr>
          <a:lstStyle>
            <a:lvl1pPr indent="-342900" lvl="0" marL="457200">
              <a:spcBef>
                <a:spcPts val="0"/>
              </a:spcBef>
              <a:spcAft>
                <a:spcPts val="0"/>
              </a:spcAft>
              <a:buSzPts val="1800"/>
              <a:buChar char="●"/>
              <a:defRPr sz="1800"/>
            </a:lvl1pPr>
            <a:lvl2pPr indent="-342900" lvl="1" marL="914400">
              <a:spcBef>
                <a:spcPts val="2100"/>
              </a:spcBef>
              <a:spcAft>
                <a:spcPts val="0"/>
              </a:spcAft>
              <a:buSzPts val="1800"/>
              <a:buChar char="○"/>
              <a:defRPr sz="1800"/>
            </a:lvl2pPr>
            <a:lvl3pPr indent="-342900" lvl="2" marL="1371600">
              <a:spcBef>
                <a:spcPts val="2100"/>
              </a:spcBef>
              <a:spcAft>
                <a:spcPts val="0"/>
              </a:spcAft>
              <a:buSzPts val="1800"/>
              <a:buChar char="■"/>
              <a:defRPr sz="1800"/>
            </a:lvl3pPr>
            <a:lvl4pPr indent="-342900" lvl="3" marL="1828800">
              <a:spcBef>
                <a:spcPts val="2100"/>
              </a:spcBef>
              <a:spcAft>
                <a:spcPts val="0"/>
              </a:spcAft>
              <a:buSzPts val="1800"/>
              <a:buChar char="●"/>
              <a:defRPr sz="1800"/>
            </a:lvl4pPr>
            <a:lvl5pPr indent="-342900" lvl="4" marL="2286000">
              <a:spcBef>
                <a:spcPts val="2100"/>
              </a:spcBef>
              <a:spcAft>
                <a:spcPts val="0"/>
              </a:spcAft>
              <a:buSzPts val="1800"/>
              <a:buChar char="○"/>
              <a:defRPr sz="1800"/>
            </a:lvl5pPr>
            <a:lvl6pPr indent="-342900" lvl="5" marL="2743200">
              <a:spcBef>
                <a:spcPts val="2100"/>
              </a:spcBef>
              <a:spcAft>
                <a:spcPts val="0"/>
              </a:spcAft>
              <a:buSzPts val="1800"/>
              <a:buChar char="■"/>
              <a:defRPr sz="1800"/>
            </a:lvl6pPr>
            <a:lvl7pPr indent="-342900" lvl="6" marL="3200400">
              <a:spcBef>
                <a:spcPts val="2100"/>
              </a:spcBef>
              <a:spcAft>
                <a:spcPts val="0"/>
              </a:spcAft>
              <a:buSzPts val="1800"/>
              <a:buChar char="●"/>
              <a:defRPr sz="1800"/>
            </a:lvl7pPr>
            <a:lvl8pPr indent="-342900" lvl="7" marL="3657600">
              <a:spcBef>
                <a:spcPts val="2100"/>
              </a:spcBef>
              <a:spcAft>
                <a:spcPts val="0"/>
              </a:spcAft>
              <a:buSzPts val="1800"/>
              <a:buChar char="○"/>
              <a:defRPr sz="1800"/>
            </a:lvl8pPr>
            <a:lvl9pPr indent="-342900" lvl="8" marL="4114800">
              <a:spcBef>
                <a:spcPts val="2100"/>
              </a:spcBef>
              <a:spcAft>
                <a:spcPts val="2100"/>
              </a:spcAft>
              <a:buSzPts val="1800"/>
              <a:buChar char="■"/>
              <a:defRPr sz="1800"/>
            </a:lvl9pPr>
          </a:lstStyle>
          <a:p/>
        </p:txBody>
      </p:sp>
      <p:grpSp>
        <p:nvGrpSpPr>
          <p:cNvPr id="492" name="Google Shape;492;p11"/>
          <p:cNvGrpSpPr/>
          <p:nvPr/>
        </p:nvGrpSpPr>
        <p:grpSpPr>
          <a:xfrm rot="5400000">
            <a:off x="11011287" y="5643800"/>
            <a:ext cx="1612367" cy="341891"/>
            <a:chOff x="4935262" y="1546062"/>
            <a:chExt cx="1612367" cy="341891"/>
          </a:xfrm>
        </p:grpSpPr>
        <p:sp>
          <p:nvSpPr>
            <p:cNvPr id="493" name="Google Shape;493;p11"/>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11"/>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11"/>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11"/>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7" name="Google Shape;497;p11"/>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11"/>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11"/>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11"/>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1" name="Google Shape;501;p11"/>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2" name="Google Shape;502;p11"/>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3" name="Google Shape;503;p11"/>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4" name="Google Shape;504;p11"/>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5" name="Google Shape;505;p11"/>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6" name="Google Shape;506;p11"/>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07" name="Google Shape;507;p11"/>
          <p:cNvGrpSpPr/>
          <p:nvPr/>
        </p:nvGrpSpPr>
        <p:grpSpPr>
          <a:xfrm>
            <a:off x="-4492350" y="-2781450"/>
            <a:ext cx="21176600" cy="12687750"/>
            <a:chOff x="-4492350" y="-2781450"/>
            <a:chExt cx="21176600" cy="12687750"/>
          </a:xfrm>
        </p:grpSpPr>
        <p:sp>
          <p:nvSpPr>
            <p:cNvPr id="508" name="Google Shape;508;p11"/>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11"/>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11"/>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11"/>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512" name="Google Shape;512;p11"/>
          <p:cNvCxnSpPr/>
          <p:nvPr/>
        </p:nvCxnSpPr>
        <p:spPr>
          <a:xfrm>
            <a:off x="11348525" y="285750"/>
            <a:ext cx="0" cy="6379200"/>
          </a:xfrm>
          <a:prstGeom prst="straightConnector1">
            <a:avLst/>
          </a:prstGeom>
          <a:noFill/>
          <a:ln cap="rnd" cmpd="sng" w="28575">
            <a:solidFill>
              <a:schemeClr val="dk1"/>
            </a:solidFill>
            <a:prstDash val="solid"/>
            <a:round/>
            <a:headEnd len="med" w="med" type="none"/>
            <a:tailEnd len="med" w="med" type="none"/>
          </a:ln>
        </p:spPr>
      </p:cxnSp>
      <p:grpSp>
        <p:nvGrpSpPr>
          <p:cNvPr id="513" name="Google Shape;513;p11"/>
          <p:cNvGrpSpPr/>
          <p:nvPr/>
        </p:nvGrpSpPr>
        <p:grpSpPr>
          <a:xfrm>
            <a:off x="374662" y="292412"/>
            <a:ext cx="1612367" cy="858303"/>
            <a:chOff x="4935262" y="1546062"/>
            <a:chExt cx="1612367" cy="858303"/>
          </a:xfrm>
        </p:grpSpPr>
        <p:sp>
          <p:nvSpPr>
            <p:cNvPr id="514" name="Google Shape;514;p11"/>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11"/>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6" name="Google Shape;516;p11"/>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7" name="Google Shape;517;p11"/>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8" name="Google Shape;518;p11"/>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9" name="Google Shape;519;p11"/>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0" name="Google Shape;520;p11"/>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1" name="Google Shape;521;p11"/>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2" name="Google Shape;522;p11"/>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3" name="Google Shape;523;p11"/>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4" name="Google Shape;524;p11"/>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5" name="Google Shape;525;p11"/>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11"/>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7" name="Google Shape;527;p11"/>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8" name="Google Shape;528;p11"/>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11"/>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11"/>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1" name="Google Shape;531;p11"/>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2" name="Google Shape;532;p11"/>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3" name="Google Shape;533;p11"/>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4" name="Google Shape;534;p11"/>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5" name="Google Shape;535;p11"/>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6" name="Google Shape;536;p11"/>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7" name="Google Shape;537;p11"/>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11"/>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11"/>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11"/>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11"/>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42" name="Google Shape;542;p11"/>
          <p:cNvSpPr txBox="1"/>
          <p:nvPr>
            <p:ph type="title"/>
          </p:nvPr>
        </p:nvSpPr>
        <p:spPr>
          <a:xfrm>
            <a:off x="415600" y="593375"/>
            <a:ext cx="104826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43" name="Google Shape;543;p11"/>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544" name="Shape 544"/>
        <p:cNvGrpSpPr/>
        <p:nvPr/>
      </p:nvGrpSpPr>
      <p:grpSpPr>
        <a:xfrm>
          <a:off x="0" y="0"/>
          <a:ext cx="0" cy="0"/>
          <a:chOff x="0" y="0"/>
          <a:chExt cx="0" cy="0"/>
        </a:xfrm>
      </p:grpSpPr>
      <p:sp>
        <p:nvSpPr>
          <p:cNvPr id="545" name="Google Shape;545;p12"/>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46" name="Google Shape;546;p12"/>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47" name="Google Shape;547;p12"/>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48" name="Google Shape;548;p12"/>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49" name="Google Shape;549;p12"/>
          <p:cNvSpPr/>
          <p:nvPr/>
        </p:nvSpPr>
        <p:spPr>
          <a:xfrm rot="4794221">
            <a:off x="-883605" y="239657"/>
            <a:ext cx="5669597" cy="873684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50" name="Google Shape;550;p12"/>
          <p:cNvSpPr/>
          <p:nvPr/>
        </p:nvSpPr>
        <p:spPr>
          <a:xfrm rot="6682023">
            <a:off x="-620920" y="384920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51" name="Google Shape;551;p12"/>
          <p:cNvSpPr/>
          <p:nvPr/>
        </p:nvSpPr>
        <p:spPr>
          <a:xfrm>
            <a:off x="-1733400" y="-1576575"/>
            <a:ext cx="2977500" cy="2977500"/>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552" name="Google Shape;552;p12"/>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53" name="Google Shape;553;p12"/>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54" name="Google Shape;554;p12"/>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55" name="Google Shape;555;p12"/>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56" name="Google Shape;556;p12"/>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557" name="Google Shape;557;p12"/>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558" name="Google Shape;558;p12"/>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grpSp>
        <p:nvGrpSpPr>
          <p:cNvPr id="559" name="Google Shape;559;p12"/>
          <p:cNvGrpSpPr/>
          <p:nvPr/>
        </p:nvGrpSpPr>
        <p:grpSpPr>
          <a:xfrm>
            <a:off x="-4492350" y="-2781450"/>
            <a:ext cx="21176600" cy="12687750"/>
            <a:chOff x="-4492350" y="-2781450"/>
            <a:chExt cx="21176600" cy="12687750"/>
          </a:xfrm>
        </p:grpSpPr>
        <p:sp>
          <p:nvSpPr>
            <p:cNvPr id="560" name="Google Shape;560;p12"/>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1" name="Google Shape;561;p12"/>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12"/>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12"/>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4" name="Google Shape;564;p12"/>
          <p:cNvGrpSpPr/>
          <p:nvPr/>
        </p:nvGrpSpPr>
        <p:grpSpPr>
          <a:xfrm>
            <a:off x="10325487" y="288637"/>
            <a:ext cx="1612367" cy="341891"/>
            <a:chOff x="4935262" y="1546062"/>
            <a:chExt cx="1612367" cy="341891"/>
          </a:xfrm>
        </p:grpSpPr>
        <p:sp>
          <p:nvSpPr>
            <p:cNvPr id="565" name="Google Shape;565;p12"/>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6" name="Google Shape;566;p12"/>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7" name="Google Shape;567;p12"/>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8" name="Google Shape;568;p12"/>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9" name="Google Shape;569;p12"/>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0" name="Google Shape;570;p12"/>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1" name="Google Shape;571;p12"/>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2" name="Google Shape;572;p12"/>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3" name="Google Shape;573;p12"/>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4" name="Google Shape;574;p12"/>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5" name="Google Shape;575;p12"/>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6" name="Google Shape;576;p12"/>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7" name="Google Shape;577;p12"/>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8" name="Google Shape;578;p12"/>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79" name="Google Shape;579;p12"/>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580" name="Shape 580"/>
        <p:cNvGrpSpPr/>
        <p:nvPr/>
      </p:nvGrpSpPr>
      <p:grpSpPr>
        <a:xfrm>
          <a:off x="0" y="0"/>
          <a:ext cx="0" cy="0"/>
          <a:chOff x="0" y="0"/>
          <a:chExt cx="0" cy="0"/>
        </a:xfrm>
      </p:grpSpPr>
      <p:sp>
        <p:nvSpPr>
          <p:cNvPr id="581" name="Google Shape;581;p13"/>
          <p:cNvSpPr/>
          <p:nvPr/>
        </p:nvSpPr>
        <p:spPr>
          <a:xfrm flipH="1" rot="-2244882">
            <a:off x="1831903" y="-1933493"/>
            <a:ext cx="10140398" cy="9384090"/>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2" name="Google Shape;582;p13"/>
          <p:cNvSpPr/>
          <p:nvPr/>
        </p:nvSpPr>
        <p:spPr>
          <a:xfrm flipH="1" rot="-2244726">
            <a:off x="-3740435" y="4666085"/>
            <a:ext cx="4647568" cy="4605734"/>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83" name="Google Shape;583;p13"/>
          <p:cNvSpPr/>
          <p:nvPr/>
        </p:nvSpPr>
        <p:spPr>
          <a:xfrm flipH="1" rot="-2244899">
            <a:off x="8541155" y="4138184"/>
            <a:ext cx="5669837" cy="8736783"/>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4" name="Google Shape;584;p13"/>
          <p:cNvSpPr/>
          <p:nvPr/>
        </p:nvSpPr>
        <p:spPr>
          <a:xfrm flipH="1" rot="-6682023">
            <a:off x="3513242" y="-84504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5" name="Google Shape;585;p13"/>
          <p:cNvSpPr/>
          <p:nvPr/>
        </p:nvSpPr>
        <p:spPr>
          <a:xfrm flipH="1" rot="-2244868">
            <a:off x="-2842138" y="-126915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6" name="Google Shape;586;p13"/>
          <p:cNvSpPr/>
          <p:nvPr/>
        </p:nvSpPr>
        <p:spPr>
          <a:xfrm flipH="1">
            <a:off x="11702272" y="-23385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587" name="Google Shape;587;p13"/>
          <p:cNvSpPr/>
          <p:nvPr/>
        </p:nvSpPr>
        <p:spPr>
          <a:xfrm flipH="1" rot="-6682023">
            <a:off x="-2373208" y="601295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8" name="Google Shape;588;p13"/>
          <p:cNvSpPr txBox="1"/>
          <p:nvPr>
            <p:ph hasCustomPrompt="1" type="title"/>
          </p:nvPr>
        </p:nvSpPr>
        <p:spPr>
          <a:xfrm>
            <a:off x="715025"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589" name="Google Shape;589;p13"/>
          <p:cNvSpPr txBox="1"/>
          <p:nvPr>
            <p:ph idx="2" type="title"/>
          </p:nvPr>
        </p:nvSpPr>
        <p:spPr>
          <a:xfrm>
            <a:off x="715025" y="8981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590" name="Google Shape;590;p13"/>
          <p:cNvSpPr txBox="1"/>
          <p:nvPr>
            <p:ph hasCustomPrompt="1" idx="3" type="title"/>
          </p:nvPr>
        </p:nvSpPr>
        <p:spPr>
          <a:xfrm>
            <a:off x="4516336"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591" name="Google Shape;591;p13"/>
          <p:cNvSpPr txBox="1"/>
          <p:nvPr>
            <p:ph hasCustomPrompt="1" idx="4" type="title"/>
          </p:nvPr>
        </p:nvSpPr>
        <p:spPr>
          <a:xfrm>
            <a:off x="8481454"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592" name="Google Shape;592;p13"/>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593" name="Google Shape;593;p13"/>
          <p:cNvSpPr txBox="1"/>
          <p:nvPr>
            <p:ph idx="5" type="body"/>
          </p:nvPr>
        </p:nvSpPr>
        <p:spPr>
          <a:xfrm>
            <a:off x="451634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594" name="Google Shape;594;p13"/>
          <p:cNvSpPr txBox="1"/>
          <p:nvPr>
            <p:ph idx="6" type="body"/>
          </p:nvPr>
        </p:nvSpPr>
        <p:spPr>
          <a:xfrm>
            <a:off x="71502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cxnSp>
        <p:nvCxnSpPr>
          <p:cNvPr id="595" name="Google Shape;595;p13"/>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596" name="Google Shape;596;p13"/>
          <p:cNvGrpSpPr/>
          <p:nvPr/>
        </p:nvGrpSpPr>
        <p:grpSpPr>
          <a:xfrm>
            <a:off x="10268337" y="5851237"/>
            <a:ext cx="1612367" cy="341891"/>
            <a:chOff x="4935262" y="1546062"/>
            <a:chExt cx="1612367" cy="341891"/>
          </a:xfrm>
        </p:grpSpPr>
        <p:sp>
          <p:nvSpPr>
            <p:cNvPr id="597" name="Google Shape;597;p13"/>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8" name="Google Shape;598;p13"/>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9" name="Google Shape;599;p13"/>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0" name="Google Shape;600;p13"/>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13"/>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13"/>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3" name="Google Shape;603;p13"/>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4" name="Google Shape;604;p13"/>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5" name="Google Shape;605;p13"/>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6" name="Google Shape;606;p13"/>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7" name="Google Shape;607;p13"/>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13"/>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13"/>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0" name="Google Shape;610;p13"/>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11" name="Google Shape;611;p13"/>
          <p:cNvGrpSpPr/>
          <p:nvPr/>
        </p:nvGrpSpPr>
        <p:grpSpPr>
          <a:xfrm>
            <a:off x="-4492350" y="-2781450"/>
            <a:ext cx="21176600" cy="12687750"/>
            <a:chOff x="-4492350" y="-2781450"/>
            <a:chExt cx="21176600" cy="12687750"/>
          </a:xfrm>
        </p:grpSpPr>
        <p:sp>
          <p:nvSpPr>
            <p:cNvPr id="612" name="Google Shape;612;p13"/>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13"/>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13"/>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13"/>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6" name="Google Shape;616;p13"/>
          <p:cNvGrpSpPr/>
          <p:nvPr/>
        </p:nvGrpSpPr>
        <p:grpSpPr>
          <a:xfrm>
            <a:off x="231337" y="230812"/>
            <a:ext cx="1612367" cy="858303"/>
            <a:chOff x="4935262" y="1546062"/>
            <a:chExt cx="1612367" cy="858303"/>
          </a:xfrm>
        </p:grpSpPr>
        <p:sp>
          <p:nvSpPr>
            <p:cNvPr id="617" name="Google Shape;617;p13"/>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8" name="Google Shape;618;p13"/>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19" name="Google Shape;619;p13"/>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0" name="Google Shape;620;p13"/>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1" name="Google Shape;621;p13"/>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2" name="Google Shape;622;p13"/>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3" name="Google Shape;623;p13"/>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4" name="Google Shape;624;p13"/>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5" name="Google Shape;625;p13"/>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6" name="Google Shape;626;p13"/>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7" name="Google Shape;627;p13"/>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8" name="Google Shape;628;p13"/>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9" name="Google Shape;629;p13"/>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0" name="Google Shape;630;p13"/>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1" name="Google Shape;631;p13"/>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2" name="Google Shape;632;p13"/>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3" name="Google Shape;633;p13"/>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4" name="Google Shape;634;p13"/>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5" name="Google Shape;635;p13"/>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6" name="Google Shape;636;p13"/>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7" name="Google Shape;637;p13"/>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8" name="Google Shape;638;p13"/>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9" name="Google Shape;639;p13"/>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0" name="Google Shape;640;p13"/>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1" name="Google Shape;641;p13"/>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2" name="Google Shape;642;p13"/>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3" name="Google Shape;643;p13"/>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44" name="Google Shape;644;p13"/>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645" name="Google Shape;645;p13"/>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646" name="Shape 646"/>
        <p:cNvGrpSpPr/>
        <p:nvPr/>
      </p:nvGrpSpPr>
      <p:grpSpPr>
        <a:xfrm>
          <a:off x="0" y="0"/>
          <a:ext cx="0" cy="0"/>
          <a:chOff x="0" y="0"/>
          <a:chExt cx="0" cy="0"/>
        </a:xfrm>
      </p:grpSpPr>
      <p:sp>
        <p:nvSpPr>
          <p:cNvPr id="647" name="Google Shape;647;p14"/>
          <p:cNvSpPr/>
          <p:nvPr/>
        </p:nvSpPr>
        <p:spPr>
          <a:xfrm rot="2244882">
            <a:off x="-16530" y="-1933493"/>
            <a:ext cx="10140398" cy="9384090"/>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48" name="Google Shape;648;p14"/>
          <p:cNvSpPr/>
          <p:nvPr/>
        </p:nvSpPr>
        <p:spPr>
          <a:xfrm rot="2244726">
            <a:off x="11048639" y="4666085"/>
            <a:ext cx="4647568" cy="4605734"/>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49" name="Google Shape;649;p14"/>
          <p:cNvSpPr/>
          <p:nvPr/>
        </p:nvSpPr>
        <p:spPr>
          <a:xfrm rot="2244899">
            <a:off x="-2255220" y="4138184"/>
            <a:ext cx="5669837" cy="8736783"/>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50" name="Google Shape;650;p14"/>
          <p:cNvSpPr/>
          <p:nvPr/>
        </p:nvSpPr>
        <p:spPr>
          <a:xfrm rot="6682023">
            <a:off x="4547830" y="-84504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51" name="Google Shape;651;p14"/>
          <p:cNvSpPr/>
          <p:nvPr/>
        </p:nvSpPr>
        <p:spPr>
          <a:xfrm rot="2244868">
            <a:off x="8365139" y="-126915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52" name="Google Shape;652;p14"/>
          <p:cNvSpPr/>
          <p:nvPr/>
        </p:nvSpPr>
        <p:spPr>
          <a:xfrm>
            <a:off x="-2571600" y="-17289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653" name="Google Shape;653;p14"/>
          <p:cNvSpPr/>
          <p:nvPr/>
        </p:nvSpPr>
        <p:spPr>
          <a:xfrm rot="6682023">
            <a:off x="10434280" y="601295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54" name="Google Shape;654;p14"/>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55" name="Google Shape;655;p14"/>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56" name="Google Shape;656;p14"/>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57" name="Google Shape;657;p14"/>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58" name="Google Shape;658;p14"/>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59" name="Google Shape;659;p14"/>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660" name="Google Shape;660;p14"/>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61" name="Google Shape;661;p14"/>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662" name="Google Shape;662;p14"/>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63" name="Google Shape;663;p14"/>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64" name="Google Shape;664;p14"/>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65" name="Google Shape;665;p14"/>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666" name="Google Shape;666;p14"/>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667" name="Google Shape;667;p14"/>
          <p:cNvGrpSpPr/>
          <p:nvPr/>
        </p:nvGrpSpPr>
        <p:grpSpPr>
          <a:xfrm>
            <a:off x="-4492350" y="-2781450"/>
            <a:ext cx="21176600" cy="12687750"/>
            <a:chOff x="-4492350" y="-2781450"/>
            <a:chExt cx="21176600" cy="12687750"/>
          </a:xfrm>
        </p:grpSpPr>
        <p:sp>
          <p:nvSpPr>
            <p:cNvPr id="668" name="Google Shape;668;p14"/>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14"/>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14"/>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14"/>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672" name="Google Shape;672;p14"/>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673" name="Google Shape;673;p14"/>
          <p:cNvGrpSpPr/>
          <p:nvPr/>
        </p:nvGrpSpPr>
        <p:grpSpPr>
          <a:xfrm>
            <a:off x="10268337" y="5851237"/>
            <a:ext cx="1612367" cy="341891"/>
            <a:chOff x="4935262" y="1546062"/>
            <a:chExt cx="1612367" cy="341891"/>
          </a:xfrm>
        </p:grpSpPr>
        <p:sp>
          <p:nvSpPr>
            <p:cNvPr id="674" name="Google Shape;674;p14"/>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5" name="Google Shape;675;p14"/>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6" name="Google Shape;676;p14"/>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7" name="Google Shape;677;p14"/>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8" name="Google Shape;678;p14"/>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14"/>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0" name="Google Shape;680;p14"/>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1" name="Google Shape;681;p14"/>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2" name="Google Shape;682;p14"/>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3" name="Google Shape;683;p14"/>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4" name="Google Shape;684;p14"/>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5" name="Google Shape;685;p14"/>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6" name="Google Shape;686;p14"/>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14"/>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88" name="Google Shape;688;p14"/>
          <p:cNvGrpSpPr/>
          <p:nvPr/>
        </p:nvGrpSpPr>
        <p:grpSpPr>
          <a:xfrm>
            <a:off x="231337" y="230812"/>
            <a:ext cx="1612367" cy="858303"/>
            <a:chOff x="4935262" y="1546062"/>
            <a:chExt cx="1612367" cy="858303"/>
          </a:xfrm>
        </p:grpSpPr>
        <p:sp>
          <p:nvSpPr>
            <p:cNvPr id="689" name="Google Shape;689;p14"/>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0" name="Google Shape;690;p14"/>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1" name="Google Shape;691;p14"/>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2" name="Google Shape;692;p14"/>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3" name="Google Shape;693;p14"/>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14"/>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14"/>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14"/>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7" name="Google Shape;697;p14"/>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8" name="Google Shape;698;p14"/>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14"/>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14"/>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1" name="Google Shape;701;p14"/>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2" name="Google Shape;702;p14"/>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3" name="Google Shape;703;p14"/>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4" name="Google Shape;704;p14"/>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5" name="Google Shape;705;p14"/>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6" name="Google Shape;706;p14"/>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14"/>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14"/>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9" name="Google Shape;709;p14"/>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0" name="Google Shape;710;p14"/>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1" name="Google Shape;711;p14"/>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2" name="Google Shape;712;p14"/>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3" name="Google Shape;713;p14"/>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14"/>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14"/>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6" name="Google Shape;716;p14"/>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17" name="Google Shape;717;p14"/>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718" name="Shape 718"/>
        <p:cNvGrpSpPr/>
        <p:nvPr/>
      </p:nvGrpSpPr>
      <p:grpSpPr>
        <a:xfrm>
          <a:off x="0" y="0"/>
          <a:ext cx="0" cy="0"/>
          <a:chOff x="0" y="0"/>
          <a:chExt cx="0" cy="0"/>
        </a:xfrm>
      </p:grpSpPr>
      <p:sp>
        <p:nvSpPr>
          <p:cNvPr id="719" name="Google Shape;719;p15"/>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0" name="Google Shape;720;p15"/>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1" name="Google Shape;721;p15"/>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722" name="Google Shape;722;p15"/>
          <p:cNvSpPr/>
          <p:nvPr/>
        </p:nvSpPr>
        <p:spPr>
          <a:xfrm rot="2244899">
            <a:off x="-2255220" y="4138184"/>
            <a:ext cx="5669837" cy="8736783"/>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3" name="Google Shape;723;p15"/>
          <p:cNvSpPr/>
          <p:nvPr/>
        </p:nvSpPr>
        <p:spPr>
          <a:xfrm rot="6682023">
            <a:off x="7081480" y="-224394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4" name="Google Shape;724;p15"/>
          <p:cNvSpPr/>
          <p:nvPr/>
        </p:nvSpPr>
        <p:spPr>
          <a:xfrm rot="2244868">
            <a:off x="8365139" y="-126915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5" name="Google Shape;725;p15"/>
          <p:cNvSpPr/>
          <p:nvPr/>
        </p:nvSpPr>
        <p:spPr>
          <a:xfrm rot="2244779">
            <a:off x="11776797" y="5517557"/>
            <a:ext cx="3158722" cy="3130283"/>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6" name="Google Shape;726;p15"/>
          <p:cNvSpPr/>
          <p:nvPr/>
        </p:nvSpPr>
        <p:spPr>
          <a:xfrm>
            <a:off x="-2190600" y="-21099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727" name="Google Shape;727;p15"/>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728" name="Google Shape;728;p15"/>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729" name="Google Shape;729;p15"/>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30" name="Google Shape;730;p15"/>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731" name="Google Shape;731;p15"/>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grpSp>
        <p:nvGrpSpPr>
          <p:cNvPr id="732" name="Google Shape;732;p15"/>
          <p:cNvGrpSpPr/>
          <p:nvPr/>
        </p:nvGrpSpPr>
        <p:grpSpPr>
          <a:xfrm>
            <a:off x="-4492350" y="-2781450"/>
            <a:ext cx="21176600" cy="12687750"/>
            <a:chOff x="-4492350" y="-2781450"/>
            <a:chExt cx="21176600" cy="12687750"/>
          </a:xfrm>
        </p:grpSpPr>
        <p:sp>
          <p:nvSpPr>
            <p:cNvPr id="733" name="Google Shape;733;p15"/>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15"/>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15"/>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15"/>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737" name="Google Shape;737;p15"/>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738" name="Google Shape;738;p15"/>
          <p:cNvGrpSpPr/>
          <p:nvPr/>
        </p:nvGrpSpPr>
        <p:grpSpPr>
          <a:xfrm>
            <a:off x="362337" y="5851237"/>
            <a:ext cx="1612367" cy="341891"/>
            <a:chOff x="4935262" y="1546062"/>
            <a:chExt cx="1612367" cy="341891"/>
          </a:xfrm>
        </p:grpSpPr>
        <p:sp>
          <p:nvSpPr>
            <p:cNvPr id="739" name="Google Shape;739;p15"/>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0" name="Google Shape;740;p15"/>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1" name="Google Shape;741;p15"/>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2" name="Google Shape;742;p15"/>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3" name="Google Shape;743;p15"/>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15"/>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5" name="Google Shape;745;p15"/>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6" name="Google Shape;746;p15"/>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7" name="Google Shape;747;p15"/>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8" name="Google Shape;748;p15"/>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9" name="Google Shape;749;p15"/>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0" name="Google Shape;750;p15"/>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1" name="Google Shape;751;p15"/>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2" name="Google Shape;752;p15"/>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53" name="Google Shape;753;p15"/>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754" name="Shape 754"/>
        <p:cNvGrpSpPr/>
        <p:nvPr/>
      </p:nvGrpSpPr>
      <p:grpSpPr>
        <a:xfrm>
          <a:off x="0" y="0"/>
          <a:ext cx="0" cy="0"/>
          <a:chOff x="0" y="0"/>
          <a:chExt cx="0" cy="0"/>
        </a:xfrm>
      </p:grpSpPr>
      <p:sp>
        <p:nvSpPr>
          <p:cNvPr id="755" name="Google Shape;755;p16"/>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56" name="Google Shape;756;p16"/>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57" name="Google Shape;757;p16"/>
          <p:cNvSpPr/>
          <p:nvPr/>
        </p:nvSpPr>
        <p:spPr>
          <a:xfrm rot="2244920">
            <a:off x="-10576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58" name="Google Shape;758;p16"/>
          <p:cNvSpPr/>
          <p:nvPr/>
        </p:nvSpPr>
        <p:spPr>
          <a:xfrm rot="2244779">
            <a:off x="10709997" y="5517557"/>
            <a:ext cx="3158722" cy="3130283"/>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59" name="Google Shape;759;p16"/>
          <p:cNvSpPr/>
          <p:nvPr/>
        </p:nvSpPr>
        <p:spPr>
          <a:xfrm rot="2244899">
            <a:off x="-710842" y="3217435"/>
            <a:ext cx="5669837" cy="575457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0" name="Google Shape;760;p16"/>
          <p:cNvSpPr/>
          <p:nvPr/>
        </p:nvSpPr>
        <p:spPr>
          <a:xfrm>
            <a:off x="-1733400" y="-15765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761" name="Google Shape;761;p16"/>
          <p:cNvGrpSpPr/>
          <p:nvPr/>
        </p:nvGrpSpPr>
        <p:grpSpPr>
          <a:xfrm>
            <a:off x="-4492350" y="-2781450"/>
            <a:ext cx="21176600" cy="12687750"/>
            <a:chOff x="-4492350" y="-2781450"/>
            <a:chExt cx="21176600" cy="12687750"/>
          </a:xfrm>
        </p:grpSpPr>
        <p:sp>
          <p:nvSpPr>
            <p:cNvPr id="762" name="Google Shape;762;p16"/>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16"/>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16"/>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16"/>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66" name="Google Shape;766;p16"/>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67" name="Google Shape;767;p16"/>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68" name="Google Shape;768;p16"/>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69" name="Google Shape;769;p16"/>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70" name="Google Shape;770;p16"/>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771" name="Google Shape;771;p16"/>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72" name="Google Shape;772;p16"/>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773" name="Google Shape;773;p16"/>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74" name="Google Shape;774;p16"/>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75" name="Google Shape;775;p16"/>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776" name="Google Shape;776;p16"/>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777" name="Google Shape;777;p16"/>
          <p:cNvGrpSpPr/>
          <p:nvPr/>
        </p:nvGrpSpPr>
        <p:grpSpPr>
          <a:xfrm>
            <a:off x="10309737" y="6319937"/>
            <a:ext cx="1612367" cy="341891"/>
            <a:chOff x="4935262" y="1546062"/>
            <a:chExt cx="1612367" cy="341891"/>
          </a:xfrm>
        </p:grpSpPr>
        <p:sp>
          <p:nvSpPr>
            <p:cNvPr id="778" name="Google Shape;778;p16"/>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9" name="Google Shape;779;p16"/>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16"/>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16"/>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16"/>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16"/>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16"/>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5" name="Google Shape;785;p16"/>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6" name="Google Shape;786;p16"/>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7" name="Google Shape;787;p16"/>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16"/>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16"/>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16"/>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1" name="Google Shape;791;p16"/>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2" name="Google Shape;792;p16"/>
          <p:cNvGrpSpPr/>
          <p:nvPr/>
        </p:nvGrpSpPr>
        <p:grpSpPr>
          <a:xfrm>
            <a:off x="240062" y="291812"/>
            <a:ext cx="1612367" cy="858303"/>
            <a:chOff x="4935262" y="1546062"/>
            <a:chExt cx="1612367" cy="858303"/>
          </a:xfrm>
        </p:grpSpPr>
        <p:sp>
          <p:nvSpPr>
            <p:cNvPr id="793" name="Google Shape;793;p16"/>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16"/>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5" name="Google Shape;795;p16"/>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6" name="Google Shape;796;p16"/>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16"/>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8" name="Google Shape;798;p16"/>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9" name="Google Shape;799;p16"/>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16"/>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16"/>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16"/>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3" name="Google Shape;803;p16"/>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4" name="Google Shape;804;p16"/>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16"/>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16"/>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7" name="Google Shape;807;p16"/>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8" name="Google Shape;808;p16"/>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9" name="Google Shape;809;p16"/>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0" name="Google Shape;810;p16"/>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1" name="Google Shape;811;p16"/>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2" name="Google Shape;812;p16"/>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16"/>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16"/>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5" name="Google Shape;815;p16"/>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6" name="Google Shape;816;p16"/>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7" name="Google Shape;817;p16"/>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8" name="Google Shape;818;p16"/>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9" name="Google Shape;819;p16"/>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16"/>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21" name="Google Shape;821;p16"/>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822" name="Shape 822"/>
        <p:cNvGrpSpPr/>
        <p:nvPr/>
      </p:nvGrpSpPr>
      <p:grpSpPr>
        <a:xfrm>
          <a:off x="0" y="0"/>
          <a:ext cx="0" cy="0"/>
          <a:chOff x="0" y="0"/>
          <a:chExt cx="0" cy="0"/>
        </a:xfrm>
      </p:grpSpPr>
      <p:sp>
        <p:nvSpPr>
          <p:cNvPr id="823" name="Google Shape;823;p17"/>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24" name="Google Shape;824;p17"/>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25" name="Google Shape;825;p17"/>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26" name="Google Shape;826;p17"/>
          <p:cNvSpPr/>
          <p:nvPr/>
        </p:nvSpPr>
        <p:spPr>
          <a:xfrm rot="2244899">
            <a:off x="-2255220" y="4138184"/>
            <a:ext cx="5669837" cy="8736783"/>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27" name="Google Shape;827;p17"/>
          <p:cNvSpPr/>
          <p:nvPr/>
        </p:nvSpPr>
        <p:spPr>
          <a:xfrm rot="6682023">
            <a:off x="7081480" y="-224394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28" name="Google Shape;828;p17"/>
          <p:cNvSpPr/>
          <p:nvPr/>
        </p:nvSpPr>
        <p:spPr>
          <a:xfrm rot="2244868">
            <a:off x="8365139" y="-126915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29" name="Google Shape;829;p17"/>
          <p:cNvSpPr/>
          <p:nvPr/>
        </p:nvSpPr>
        <p:spPr>
          <a:xfrm rot="2244779">
            <a:off x="11776797" y="5517557"/>
            <a:ext cx="3158722" cy="3130283"/>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30" name="Google Shape;830;p17"/>
          <p:cNvSpPr/>
          <p:nvPr/>
        </p:nvSpPr>
        <p:spPr>
          <a:xfrm>
            <a:off x="-2190600" y="-21099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31" name="Google Shape;831;p17"/>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32" name="Google Shape;832;p17"/>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grpSp>
        <p:nvGrpSpPr>
          <p:cNvPr id="833" name="Google Shape;833;p17"/>
          <p:cNvGrpSpPr/>
          <p:nvPr/>
        </p:nvGrpSpPr>
        <p:grpSpPr>
          <a:xfrm>
            <a:off x="-4492350" y="-2781450"/>
            <a:ext cx="21176600" cy="12687750"/>
            <a:chOff x="-4492350" y="-2781450"/>
            <a:chExt cx="21176600" cy="12687750"/>
          </a:xfrm>
        </p:grpSpPr>
        <p:sp>
          <p:nvSpPr>
            <p:cNvPr id="834" name="Google Shape;834;p17"/>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17"/>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17"/>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17"/>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838" name="Google Shape;838;p17"/>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839" name="Google Shape;839;p17"/>
          <p:cNvGrpSpPr/>
          <p:nvPr/>
        </p:nvGrpSpPr>
        <p:grpSpPr>
          <a:xfrm>
            <a:off x="362337" y="5851237"/>
            <a:ext cx="1612367" cy="341891"/>
            <a:chOff x="4935262" y="1546062"/>
            <a:chExt cx="1612367" cy="341891"/>
          </a:xfrm>
        </p:grpSpPr>
        <p:sp>
          <p:nvSpPr>
            <p:cNvPr id="840" name="Google Shape;840;p17"/>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1" name="Google Shape;841;p17"/>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2" name="Google Shape;842;p17"/>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3" name="Google Shape;843;p17"/>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4" name="Google Shape;844;p17"/>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5" name="Google Shape;845;p17"/>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17"/>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17"/>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17"/>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17"/>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17"/>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17"/>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2" name="Google Shape;852;p17"/>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3" name="Google Shape;853;p17"/>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4" name="Google Shape;854;p17"/>
          <p:cNvGrpSpPr/>
          <p:nvPr/>
        </p:nvGrpSpPr>
        <p:grpSpPr>
          <a:xfrm>
            <a:off x="10339712" y="213387"/>
            <a:ext cx="1612367" cy="858303"/>
            <a:chOff x="4935262" y="1546062"/>
            <a:chExt cx="1612367" cy="858303"/>
          </a:xfrm>
        </p:grpSpPr>
        <p:sp>
          <p:nvSpPr>
            <p:cNvPr id="855" name="Google Shape;855;p17"/>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6" name="Google Shape;856;p17"/>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7" name="Google Shape;857;p17"/>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17"/>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9" name="Google Shape;859;p17"/>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0" name="Google Shape;860;p17"/>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1" name="Google Shape;861;p17"/>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2" name="Google Shape;862;p17"/>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3" name="Google Shape;863;p17"/>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4" name="Google Shape;864;p17"/>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5" name="Google Shape;865;p17"/>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6" name="Google Shape;866;p17"/>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7" name="Google Shape;867;p17"/>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8" name="Google Shape;868;p17"/>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9" name="Google Shape;869;p17"/>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0" name="Google Shape;870;p17"/>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1" name="Google Shape;871;p17"/>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2" name="Google Shape;872;p17"/>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3" name="Google Shape;873;p17"/>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4" name="Google Shape;874;p17"/>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5" name="Google Shape;875;p17"/>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6" name="Google Shape;876;p17"/>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7" name="Google Shape;877;p17"/>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8" name="Google Shape;878;p17"/>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9" name="Google Shape;879;p17"/>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0" name="Google Shape;880;p17"/>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1" name="Google Shape;881;p17"/>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17"/>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83" name="Google Shape;883;p17"/>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884" name="Shape 884"/>
        <p:cNvGrpSpPr/>
        <p:nvPr/>
      </p:nvGrpSpPr>
      <p:grpSpPr>
        <a:xfrm>
          <a:off x="0" y="0"/>
          <a:ext cx="0" cy="0"/>
          <a:chOff x="0" y="0"/>
          <a:chExt cx="0" cy="0"/>
        </a:xfrm>
      </p:grpSpPr>
      <p:sp>
        <p:nvSpPr>
          <p:cNvPr id="885" name="Google Shape;885;p18"/>
          <p:cNvSpPr/>
          <p:nvPr/>
        </p:nvSpPr>
        <p:spPr>
          <a:xfrm flipH="1" rot="-2244597">
            <a:off x="-688506"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86" name="Google Shape;886;p18"/>
          <p:cNvSpPr/>
          <p:nvPr/>
        </p:nvSpPr>
        <p:spPr>
          <a:xfrm flipH="1" rot="-2244920">
            <a:off x="3807384"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87" name="Google Shape;887;p18"/>
          <p:cNvSpPr/>
          <p:nvPr/>
        </p:nvSpPr>
        <p:spPr>
          <a:xfrm flipH="1" rot="-2244779">
            <a:off x="-2372296"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88" name="Google Shape;888;p18"/>
          <p:cNvSpPr/>
          <p:nvPr/>
        </p:nvSpPr>
        <p:spPr>
          <a:xfrm flipH="1" rot="-2244899">
            <a:off x="8005606" y="4138184"/>
            <a:ext cx="5669837" cy="8736783"/>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89" name="Google Shape;889;p18"/>
          <p:cNvSpPr/>
          <p:nvPr/>
        </p:nvSpPr>
        <p:spPr>
          <a:xfrm flipH="1" rot="-6682023">
            <a:off x="444043" y="-224394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90" name="Google Shape;890;p18"/>
          <p:cNvSpPr/>
          <p:nvPr/>
        </p:nvSpPr>
        <p:spPr>
          <a:xfrm flipH="1" rot="-2244868">
            <a:off x="-3377687" y="-126915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91" name="Google Shape;891;p18"/>
          <p:cNvSpPr/>
          <p:nvPr/>
        </p:nvSpPr>
        <p:spPr>
          <a:xfrm flipH="1" rot="-2244779">
            <a:off x="-3515296" y="5517557"/>
            <a:ext cx="3158722" cy="3130283"/>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92" name="Google Shape;892;p18"/>
          <p:cNvSpPr/>
          <p:nvPr/>
        </p:nvSpPr>
        <p:spPr>
          <a:xfrm flipH="1">
            <a:off x="10633323" y="-2109975"/>
            <a:ext cx="2977500" cy="2977500"/>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893" name="Google Shape;893;p18"/>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94" name="Google Shape;894;p18"/>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895" name="Google Shape;895;p18"/>
          <p:cNvGrpSpPr/>
          <p:nvPr/>
        </p:nvGrpSpPr>
        <p:grpSpPr>
          <a:xfrm>
            <a:off x="-4492350" y="-2781450"/>
            <a:ext cx="21176600" cy="12687750"/>
            <a:chOff x="-4492350" y="-2781450"/>
            <a:chExt cx="21176600" cy="12687750"/>
          </a:xfrm>
        </p:grpSpPr>
        <p:sp>
          <p:nvSpPr>
            <p:cNvPr id="896" name="Google Shape;896;p18"/>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18"/>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18"/>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18"/>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900" name="Google Shape;900;p18"/>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901" name="Google Shape;901;p18"/>
          <p:cNvGrpSpPr/>
          <p:nvPr/>
        </p:nvGrpSpPr>
        <p:grpSpPr>
          <a:xfrm>
            <a:off x="10268337" y="5851237"/>
            <a:ext cx="1612367" cy="341891"/>
            <a:chOff x="4935262" y="1546062"/>
            <a:chExt cx="1612367" cy="341891"/>
          </a:xfrm>
        </p:grpSpPr>
        <p:sp>
          <p:nvSpPr>
            <p:cNvPr id="902" name="Google Shape;902;p18"/>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3" name="Google Shape;903;p18"/>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4" name="Google Shape;904;p18"/>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5" name="Google Shape;905;p18"/>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18"/>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18"/>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18"/>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18"/>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0" name="Google Shape;910;p18"/>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18"/>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18"/>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3" name="Google Shape;913;p18"/>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4" name="Google Shape;914;p18"/>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5" name="Google Shape;915;p18"/>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6" name="Google Shape;916;p18"/>
          <p:cNvGrpSpPr/>
          <p:nvPr/>
        </p:nvGrpSpPr>
        <p:grpSpPr>
          <a:xfrm>
            <a:off x="240062" y="291812"/>
            <a:ext cx="1612367" cy="858303"/>
            <a:chOff x="4935262" y="1546062"/>
            <a:chExt cx="1612367" cy="858303"/>
          </a:xfrm>
        </p:grpSpPr>
        <p:sp>
          <p:nvSpPr>
            <p:cNvPr id="917" name="Google Shape;917;p18"/>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8" name="Google Shape;918;p18"/>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18"/>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18"/>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1" name="Google Shape;921;p18"/>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2" name="Google Shape;922;p18"/>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3" name="Google Shape;923;p18"/>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4" name="Google Shape;924;p18"/>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5" name="Google Shape;925;p18"/>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6" name="Google Shape;926;p18"/>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18"/>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8" name="Google Shape;928;p18"/>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9" name="Google Shape;929;p18"/>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0" name="Google Shape;930;p18"/>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1" name="Google Shape;931;p18"/>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2" name="Google Shape;932;p18"/>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3" name="Google Shape;933;p18"/>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4" name="Google Shape;934;p18"/>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5" name="Google Shape;935;p18"/>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6" name="Google Shape;936;p18"/>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7" name="Google Shape;937;p18"/>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8" name="Google Shape;938;p18"/>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9" name="Google Shape;939;p18"/>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18"/>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1" name="Google Shape;941;p18"/>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2" name="Google Shape;942;p18"/>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3" name="Google Shape;943;p18"/>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4" name="Google Shape;944;p18"/>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45" name="Google Shape;945;p18"/>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946" name="Shape 946"/>
        <p:cNvGrpSpPr/>
        <p:nvPr/>
      </p:nvGrpSpPr>
      <p:grpSpPr>
        <a:xfrm>
          <a:off x="0" y="0"/>
          <a:ext cx="0" cy="0"/>
          <a:chOff x="0" y="0"/>
          <a:chExt cx="0" cy="0"/>
        </a:xfrm>
      </p:grpSpPr>
      <p:sp>
        <p:nvSpPr>
          <p:cNvPr id="947" name="Google Shape;947;p19"/>
          <p:cNvSpPr/>
          <p:nvPr/>
        </p:nvSpPr>
        <p:spPr>
          <a:xfrm rot="2244868">
            <a:off x="5812439" y="-712805"/>
            <a:ext cx="6432771" cy="6024761"/>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48" name="Google Shape;948;p19"/>
          <p:cNvSpPr/>
          <p:nvPr/>
        </p:nvSpPr>
        <p:spPr>
          <a:xfrm rot="2244597">
            <a:off x="6341452" y="3056777"/>
            <a:ext cx="5767276" cy="5715549"/>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49" name="Google Shape;949;p19"/>
          <p:cNvSpPr/>
          <p:nvPr/>
        </p:nvSpPr>
        <p:spPr>
          <a:xfrm rot="2244920">
            <a:off x="-524249" y="-1023792"/>
            <a:ext cx="8137089" cy="7530250"/>
          </a:xfrm>
          <a:prstGeom prst="ellipse">
            <a:avLst/>
          </a:prstGeom>
          <a:solidFill>
            <a:schemeClr val="accent2"/>
          </a:solidFill>
          <a:ln>
            <a:noFill/>
          </a:ln>
          <a:effectLst>
            <a:outerShdw blurRad="1428750" sx="140000" rotWithShape="0" algn="ctr" dist="9525" sy="140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0" name="Google Shape;950;p19"/>
          <p:cNvSpPr/>
          <p:nvPr/>
        </p:nvSpPr>
        <p:spPr>
          <a:xfrm rot="2244779">
            <a:off x="10633797" y="5422307"/>
            <a:ext cx="3158722" cy="3130283"/>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951" name="Google Shape;951;p19"/>
          <p:cNvSpPr/>
          <p:nvPr/>
        </p:nvSpPr>
        <p:spPr>
          <a:xfrm rot="4794221">
            <a:off x="-883605" y="239657"/>
            <a:ext cx="5669597" cy="8736846"/>
          </a:xfrm>
          <a:prstGeom prst="ellipse">
            <a:avLst/>
          </a:prstGeom>
          <a:solidFill>
            <a:schemeClr val="accent1"/>
          </a:solidFill>
          <a:ln>
            <a:noFill/>
          </a:ln>
          <a:effectLst>
            <a:outerShdw blurRad="1428750" sx="140000" rotWithShape="0" algn="ctr" dist="9525" sy="140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2" name="Google Shape;952;p19"/>
          <p:cNvSpPr/>
          <p:nvPr/>
        </p:nvSpPr>
        <p:spPr>
          <a:xfrm rot="6682023">
            <a:off x="-620920" y="3849205"/>
            <a:ext cx="3894700" cy="4312265"/>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3" name="Google Shape;953;p19"/>
          <p:cNvSpPr/>
          <p:nvPr/>
        </p:nvSpPr>
        <p:spPr>
          <a:xfrm>
            <a:off x="-1733400" y="-1576575"/>
            <a:ext cx="2977500" cy="2977500"/>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954" name="Google Shape;954;p19"/>
          <p:cNvSpPr txBox="1"/>
          <p:nvPr>
            <p:ph idx="1" type="subTitle"/>
          </p:nvPr>
        </p:nvSpPr>
        <p:spPr>
          <a:xfrm>
            <a:off x="1497263" y="2792225"/>
            <a:ext cx="91974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600"/>
              <a:buNone/>
              <a:defRPr b="1" sz="2600"/>
            </a:lvl1pPr>
            <a:lvl2pPr lvl="1" rtl="0" algn="ctr">
              <a:spcBef>
                <a:spcPts val="2100"/>
              </a:spcBef>
              <a:spcAft>
                <a:spcPts val="0"/>
              </a:spcAft>
              <a:buSzPts val="2600"/>
              <a:buNone/>
              <a:defRPr b="1" sz="2600"/>
            </a:lvl2pPr>
            <a:lvl3pPr lvl="2" rtl="0" algn="ctr">
              <a:spcBef>
                <a:spcPts val="2100"/>
              </a:spcBef>
              <a:spcAft>
                <a:spcPts val="0"/>
              </a:spcAft>
              <a:buSzPts val="2600"/>
              <a:buNone/>
              <a:defRPr b="1" sz="2600"/>
            </a:lvl3pPr>
            <a:lvl4pPr lvl="3" rtl="0" algn="ctr">
              <a:spcBef>
                <a:spcPts val="2100"/>
              </a:spcBef>
              <a:spcAft>
                <a:spcPts val="0"/>
              </a:spcAft>
              <a:buSzPts val="2600"/>
              <a:buNone/>
              <a:defRPr b="1" sz="2600"/>
            </a:lvl4pPr>
            <a:lvl5pPr lvl="4" rtl="0" algn="ctr">
              <a:spcBef>
                <a:spcPts val="2100"/>
              </a:spcBef>
              <a:spcAft>
                <a:spcPts val="0"/>
              </a:spcAft>
              <a:buSzPts val="2600"/>
              <a:buNone/>
              <a:defRPr b="1" sz="2600"/>
            </a:lvl5pPr>
            <a:lvl6pPr lvl="5" rtl="0" algn="ctr">
              <a:spcBef>
                <a:spcPts val="2100"/>
              </a:spcBef>
              <a:spcAft>
                <a:spcPts val="0"/>
              </a:spcAft>
              <a:buSzPts val="2600"/>
              <a:buNone/>
              <a:defRPr b="1" sz="2600"/>
            </a:lvl6pPr>
            <a:lvl7pPr lvl="6" rtl="0" algn="ctr">
              <a:spcBef>
                <a:spcPts val="2100"/>
              </a:spcBef>
              <a:spcAft>
                <a:spcPts val="0"/>
              </a:spcAft>
              <a:buSzPts val="2600"/>
              <a:buNone/>
              <a:defRPr b="1" sz="2600"/>
            </a:lvl7pPr>
            <a:lvl8pPr lvl="7" rtl="0" algn="ctr">
              <a:spcBef>
                <a:spcPts val="2100"/>
              </a:spcBef>
              <a:spcAft>
                <a:spcPts val="0"/>
              </a:spcAft>
              <a:buSzPts val="2600"/>
              <a:buNone/>
              <a:defRPr b="1" sz="2600"/>
            </a:lvl8pPr>
            <a:lvl9pPr lvl="8" rtl="0" algn="ctr">
              <a:spcBef>
                <a:spcPts val="2100"/>
              </a:spcBef>
              <a:spcAft>
                <a:spcPts val="2100"/>
              </a:spcAft>
              <a:buSzPts val="2600"/>
              <a:buNone/>
              <a:defRPr b="1" sz="2600"/>
            </a:lvl9pPr>
          </a:lstStyle>
          <a:p/>
        </p:txBody>
      </p:sp>
      <p:sp>
        <p:nvSpPr>
          <p:cNvPr id="955" name="Google Shape;955;p19"/>
          <p:cNvSpPr txBox="1"/>
          <p:nvPr>
            <p:ph type="title"/>
          </p:nvPr>
        </p:nvSpPr>
        <p:spPr>
          <a:xfrm>
            <a:off x="1497263" y="1859375"/>
            <a:ext cx="9197400" cy="763500"/>
          </a:xfrm>
          <a:prstGeom prst="rect">
            <a:avLst/>
          </a:prstGeom>
        </p:spPr>
        <p:txBody>
          <a:bodyPr anchorCtr="0" anchor="b"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956" name="Google Shape;956;p19"/>
          <p:cNvSpPr txBox="1"/>
          <p:nvPr>
            <p:ph idx="2" type="body"/>
          </p:nvPr>
        </p:nvSpPr>
        <p:spPr>
          <a:xfrm>
            <a:off x="1497345" y="3657025"/>
            <a:ext cx="9197400" cy="13416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grpSp>
        <p:nvGrpSpPr>
          <p:cNvPr id="957" name="Google Shape;957;p19"/>
          <p:cNvGrpSpPr/>
          <p:nvPr/>
        </p:nvGrpSpPr>
        <p:grpSpPr>
          <a:xfrm>
            <a:off x="-4492350" y="-2781450"/>
            <a:ext cx="21176600" cy="12687750"/>
            <a:chOff x="-4492350" y="-2781450"/>
            <a:chExt cx="21176600" cy="12687750"/>
          </a:xfrm>
        </p:grpSpPr>
        <p:sp>
          <p:nvSpPr>
            <p:cNvPr id="958" name="Google Shape;958;p19"/>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19"/>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0" name="Google Shape;960;p19"/>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1" name="Google Shape;961;p19"/>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962" name="Google Shape;962;p19"/>
          <p:cNvCxnSpPr/>
          <p:nvPr/>
        </p:nvCxnSpPr>
        <p:spPr>
          <a:xfrm>
            <a:off x="374650" y="6491825"/>
            <a:ext cx="11506200" cy="0"/>
          </a:xfrm>
          <a:prstGeom prst="straightConnector1">
            <a:avLst/>
          </a:prstGeom>
          <a:noFill/>
          <a:ln cap="rnd" cmpd="sng" w="28575">
            <a:solidFill>
              <a:schemeClr val="dk1"/>
            </a:solidFill>
            <a:prstDash val="solid"/>
            <a:round/>
            <a:headEnd len="med" w="med" type="none"/>
            <a:tailEnd len="med" w="med" type="none"/>
          </a:ln>
        </p:spPr>
      </p:cxnSp>
      <p:grpSp>
        <p:nvGrpSpPr>
          <p:cNvPr id="963" name="Google Shape;963;p19"/>
          <p:cNvGrpSpPr/>
          <p:nvPr/>
        </p:nvGrpSpPr>
        <p:grpSpPr>
          <a:xfrm>
            <a:off x="10268337" y="5851237"/>
            <a:ext cx="1612367" cy="341891"/>
            <a:chOff x="4935262" y="1546062"/>
            <a:chExt cx="1612367" cy="341891"/>
          </a:xfrm>
        </p:grpSpPr>
        <p:sp>
          <p:nvSpPr>
            <p:cNvPr id="964" name="Google Shape;964;p19"/>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5" name="Google Shape;965;p19"/>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6" name="Google Shape;966;p19"/>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7" name="Google Shape;967;p19"/>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8" name="Google Shape;968;p19"/>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9" name="Google Shape;969;p19"/>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0" name="Google Shape;970;p19"/>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1" name="Google Shape;971;p19"/>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2" name="Google Shape;972;p19"/>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3" name="Google Shape;973;p19"/>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4" name="Google Shape;974;p19"/>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5" name="Google Shape;975;p19"/>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6" name="Google Shape;976;p19"/>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7" name="Google Shape;977;p19"/>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78" name="Google Shape;978;p19"/>
          <p:cNvGrpSpPr/>
          <p:nvPr/>
        </p:nvGrpSpPr>
        <p:grpSpPr>
          <a:xfrm>
            <a:off x="240062" y="291812"/>
            <a:ext cx="1612367" cy="858303"/>
            <a:chOff x="4935262" y="1546062"/>
            <a:chExt cx="1612367" cy="858303"/>
          </a:xfrm>
        </p:grpSpPr>
        <p:sp>
          <p:nvSpPr>
            <p:cNvPr id="979" name="Google Shape;979;p19"/>
            <p:cNvSpPr/>
            <p:nvPr/>
          </p:nvSpPr>
          <p:spPr>
            <a:xfrm>
              <a:off x="6261148"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0" name="Google Shape;980;p19"/>
            <p:cNvSpPr/>
            <p:nvPr/>
          </p:nvSpPr>
          <p:spPr>
            <a:xfrm>
              <a:off x="6261148"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1" name="Google Shape;981;p19"/>
            <p:cNvSpPr/>
            <p:nvPr/>
          </p:nvSpPr>
          <p:spPr>
            <a:xfrm>
              <a:off x="6261148"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2" name="Google Shape;982;p19"/>
            <p:cNvSpPr/>
            <p:nvPr/>
          </p:nvSpPr>
          <p:spPr>
            <a:xfrm>
              <a:off x="6261148"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3" name="Google Shape;983;p19"/>
            <p:cNvSpPr/>
            <p:nvPr/>
          </p:nvSpPr>
          <p:spPr>
            <a:xfrm>
              <a:off x="647095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4" name="Google Shape;984;p19"/>
            <p:cNvSpPr/>
            <p:nvPr/>
          </p:nvSpPr>
          <p:spPr>
            <a:xfrm>
              <a:off x="647095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5" name="Google Shape;985;p19"/>
            <p:cNvSpPr/>
            <p:nvPr/>
          </p:nvSpPr>
          <p:spPr>
            <a:xfrm>
              <a:off x="647095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6" name="Google Shape;986;p19"/>
            <p:cNvSpPr/>
            <p:nvPr/>
          </p:nvSpPr>
          <p:spPr>
            <a:xfrm>
              <a:off x="647095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7" name="Google Shape;987;p19"/>
            <p:cNvSpPr/>
            <p:nvPr/>
          </p:nvSpPr>
          <p:spPr>
            <a:xfrm>
              <a:off x="6002990" y="154606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8" name="Google Shape;988;p19"/>
            <p:cNvSpPr/>
            <p:nvPr/>
          </p:nvSpPr>
          <p:spPr>
            <a:xfrm>
              <a:off x="6002990" y="1804316"/>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9" name="Google Shape;989;p19"/>
            <p:cNvSpPr/>
            <p:nvPr/>
          </p:nvSpPr>
          <p:spPr>
            <a:xfrm>
              <a:off x="6002990" y="205551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0" name="Google Shape;990;p19"/>
            <p:cNvSpPr/>
            <p:nvPr/>
          </p:nvSpPr>
          <p:spPr>
            <a:xfrm>
              <a:off x="6002990" y="2320632"/>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1" name="Google Shape;991;p19"/>
            <p:cNvSpPr/>
            <p:nvPr/>
          </p:nvSpPr>
          <p:spPr>
            <a:xfrm>
              <a:off x="5744736" y="1553119"/>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2" name="Google Shape;992;p19"/>
            <p:cNvSpPr/>
            <p:nvPr/>
          </p:nvSpPr>
          <p:spPr>
            <a:xfrm>
              <a:off x="5744736" y="1811278"/>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3" name="Google Shape;993;p19"/>
            <p:cNvSpPr/>
            <p:nvPr/>
          </p:nvSpPr>
          <p:spPr>
            <a:xfrm>
              <a:off x="5744736" y="2062474"/>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4" name="Google Shape;994;p19"/>
            <p:cNvSpPr/>
            <p:nvPr/>
          </p:nvSpPr>
          <p:spPr>
            <a:xfrm>
              <a:off x="5744736" y="2327690"/>
              <a:ext cx="76674" cy="76675"/>
            </a:xfrm>
            <a:custGeom>
              <a:rect b="b" l="l" r="r" t="t"/>
              <a:pathLst>
                <a:path extrusionOk="0" h="76675" w="76674">
                  <a:moveTo>
                    <a:pt x="76675" y="38337"/>
                  </a:moveTo>
                  <a:cubicBezTo>
                    <a:pt x="76675" y="59511"/>
                    <a:pt x="59511" y="76675"/>
                    <a:pt x="38337" y="76675"/>
                  </a:cubicBezTo>
                  <a:cubicBezTo>
                    <a:pt x="17164" y="76675"/>
                    <a:pt x="-1" y="59511"/>
                    <a:pt x="-1" y="38337"/>
                  </a:cubicBezTo>
                  <a:cubicBezTo>
                    <a:pt x="-1"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5" name="Google Shape;995;p19"/>
            <p:cNvSpPr/>
            <p:nvPr/>
          </p:nvSpPr>
          <p:spPr>
            <a:xfrm>
              <a:off x="5486578"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6" name="Google Shape;996;p19"/>
            <p:cNvSpPr/>
            <p:nvPr/>
          </p:nvSpPr>
          <p:spPr>
            <a:xfrm>
              <a:off x="5486578"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7" name="Google Shape;997;p19"/>
            <p:cNvSpPr/>
            <p:nvPr/>
          </p:nvSpPr>
          <p:spPr>
            <a:xfrm>
              <a:off x="5486578"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8" name="Google Shape;998;p19"/>
            <p:cNvSpPr/>
            <p:nvPr/>
          </p:nvSpPr>
          <p:spPr>
            <a:xfrm>
              <a:off x="5486578"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9" name="Google Shape;999;p19"/>
            <p:cNvSpPr/>
            <p:nvPr/>
          </p:nvSpPr>
          <p:spPr>
            <a:xfrm>
              <a:off x="5193515" y="1553119"/>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19"/>
            <p:cNvSpPr/>
            <p:nvPr/>
          </p:nvSpPr>
          <p:spPr>
            <a:xfrm>
              <a:off x="5193515" y="1811278"/>
              <a:ext cx="76674" cy="76675"/>
            </a:xfrm>
            <a:custGeom>
              <a:rect b="b" l="l" r="r" t="t"/>
              <a:pathLst>
                <a:path extrusionOk="0" h="76675" w="76674">
                  <a:moveTo>
                    <a:pt x="76675" y="38338"/>
                  </a:moveTo>
                  <a:cubicBezTo>
                    <a:pt x="76675" y="59511"/>
                    <a:pt x="59511" y="76675"/>
                    <a:pt x="38337" y="76675"/>
                  </a:cubicBezTo>
                  <a:cubicBezTo>
                    <a:pt x="17164" y="76675"/>
                    <a:pt x="0" y="59511"/>
                    <a:pt x="0" y="38338"/>
                  </a:cubicBezTo>
                  <a:cubicBezTo>
                    <a:pt x="0"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19"/>
            <p:cNvSpPr/>
            <p:nvPr/>
          </p:nvSpPr>
          <p:spPr>
            <a:xfrm>
              <a:off x="5193515" y="2062474"/>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19"/>
            <p:cNvSpPr/>
            <p:nvPr/>
          </p:nvSpPr>
          <p:spPr>
            <a:xfrm>
              <a:off x="5193515" y="2327690"/>
              <a:ext cx="76674" cy="76675"/>
            </a:xfrm>
            <a:custGeom>
              <a:rect b="b" l="l" r="r" t="t"/>
              <a:pathLst>
                <a:path extrusionOk="0" h="76675" w="76674">
                  <a:moveTo>
                    <a:pt x="76675" y="38337"/>
                  </a:moveTo>
                  <a:cubicBezTo>
                    <a:pt x="76675" y="59511"/>
                    <a:pt x="59511" y="76675"/>
                    <a:pt x="38337" y="76675"/>
                  </a:cubicBezTo>
                  <a:cubicBezTo>
                    <a:pt x="17164" y="76675"/>
                    <a:pt x="0" y="59511"/>
                    <a:pt x="0" y="38337"/>
                  </a:cubicBezTo>
                  <a:cubicBezTo>
                    <a:pt x="0" y="17164"/>
                    <a:pt x="17164" y="0"/>
                    <a:pt x="38337" y="0"/>
                  </a:cubicBezTo>
                  <a:cubicBezTo>
                    <a:pt x="59511" y="0"/>
                    <a:pt x="76675" y="17164"/>
                    <a:pt x="76675" y="383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3" name="Google Shape;1003;p19"/>
            <p:cNvSpPr/>
            <p:nvPr/>
          </p:nvSpPr>
          <p:spPr>
            <a:xfrm>
              <a:off x="4935262" y="154606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4" name="Google Shape;1004;p19"/>
            <p:cNvSpPr/>
            <p:nvPr/>
          </p:nvSpPr>
          <p:spPr>
            <a:xfrm>
              <a:off x="4935262" y="1804316"/>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19"/>
            <p:cNvSpPr/>
            <p:nvPr/>
          </p:nvSpPr>
          <p:spPr>
            <a:xfrm>
              <a:off x="4935262" y="205551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19"/>
            <p:cNvSpPr/>
            <p:nvPr/>
          </p:nvSpPr>
          <p:spPr>
            <a:xfrm>
              <a:off x="4935262" y="2320632"/>
              <a:ext cx="76674" cy="76675"/>
            </a:xfrm>
            <a:custGeom>
              <a:rect b="b" l="l" r="r" t="t"/>
              <a:pathLst>
                <a:path extrusionOk="0" h="76675" w="76674">
                  <a:moveTo>
                    <a:pt x="76675" y="38338"/>
                  </a:moveTo>
                  <a:cubicBezTo>
                    <a:pt x="76675" y="59511"/>
                    <a:pt x="59511" y="76675"/>
                    <a:pt x="38337" y="76675"/>
                  </a:cubicBezTo>
                  <a:cubicBezTo>
                    <a:pt x="17164" y="76675"/>
                    <a:pt x="-1" y="59511"/>
                    <a:pt x="-1" y="38338"/>
                  </a:cubicBezTo>
                  <a:cubicBezTo>
                    <a:pt x="-1" y="17164"/>
                    <a:pt x="17164" y="0"/>
                    <a:pt x="38337" y="0"/>
                  </a:cubicBezTo>
                  <a:cubicBezTo>
                    <a:pt x="59511" y="0"/>
                    <a:pt x="76675" y="17164"/>
                    <a:pt x="76675" y="383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07" name="Google Shape;1007;p19"/>
          <p:cNvSpPr txBox="1"/>
          <p:nvPr/>
        </p:nvSpPr>
        <p:spPr>
          <a:xfrm rot="5400000">
            <a:off x="-679350" y="64271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accent6"/>
                </a:solidFill>
                <a:latin typeface="Barlow Condensed"/>
                <a:ea typeface="Barlow Condensed"/>
                <a:cs typeface="Barlow Condensed"/>
                <a:sym typeface="Barlow Condensed"/>
              </a:rPr>
              <a:t>SLIDESMANIA.COM</a:t>
            </a:r>
            <a:endParaRPr sz="1200">
              <a:solidFill>
                <a:schemeClr val="accent6"/>
              </a:solidFill>
              <a:latin typeface="Barlow Condensed"/>
              <a:ea typeface="Barlow Condensed"/>
              <a:cs typeface="Barlow Condensed"/>
              <a:sym typeface="Barlow Condense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008" name="Shape 1008"/>
        <p:cNvGrpSpPr/>
        <p:nvPr/>
      </p:nvGrpSpPr>
      <p:grpSpPr>
        <a:xfrm>
          <a:off x="0" y="0"/>
          <a:ext cx="0" cy="0"/>
          <a:chOff x="0" y="0"/>
          <a:chExt cx="0" cy="0"/>
        </a:xfrm>
      </p:grpSpPr>
      <p:grpSp>
        <p:nvGrpSpPr>
          <p:cNvPr id="1009" name="Google Shape;1009;p20"/>
          <p:cNvGrpSpPr/>
          <p:nvPr/>
        </p:nvGrpSpPr>
        <p:grpSpPr>
          <a:xfrm>
            <a:off x="0" y="0"/>
            <a:ext cx="12192000" cy="6858000"/>
            <a:chOff x="0" y="0"/>
            <a:chExt cx="12192000" cy="6858000"/>
          </a:xfrm>
        </p:grpSpPr>
        <p:sp>
          <p:nvSpPr>
            <p:cNvPr id="1010" name="Google Shape;1010;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1" name="Google Shape;1011;p20"/>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012" name="Google Shape;1012;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013" name="Google Shape;1013;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014" name="Google Shape;1014;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015" name="Google Shape;1015;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016" name="Google Shape;1016;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017" name="Google Shape;1017;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018" name="Google Shape;1018;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1.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1pPr>
            <a:lvl2pPr lvl="1">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2pPr>
            <a:lvl3pPr lvl="2">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3pPr>
            <a:lvl4pPr lvl="3">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4pPr>
            <a:lvl5pPr lvl="4">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5pPr>
            <a:lvl6pPr lvl="5">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6pPr>
            <a:lvl7pPr lvl="6">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7pPr>
            <a:lvl8pPr lvl="7">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8pPr>
            <a:lvl9pPr lvl="8">
              <a:spcBef>
                <a:spcPts val="0"/>
              </a:spcBef>
              <a:spcAft>
                <a:spcPts val="0"/>
              </a:spcAft>
              <a:buClr>
                <a:schemeClr val="dk1"/>
              </a:buClr>
              <a:buSzPts val="5000"/>
              <a:buFont typeface="DM Sans"/>
              <a:buNone/>
              <a:defRPr b="1" sz="5000">
                <a:solidFill>
                  <a:schemeClr val="dk1"/>
                </a:solidFill>
                <a:latin typeface="DM Sans"/>
                <a:ea typeface="DM Sans"/>
                <a:cs typeface="DM Sans"/>
                <a:sym typeface="DM Sans"/>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DM Sans"/>
              <a:buChar char="●"/>
              <a:defRPr sz="1900">
                <a:solidFill>
                  <a:schemeClr val="dk1"/>
                </a:solidFill>
                <a:latin typeface="DM Sans"/>
                <a:ea typeface="DM Sans"/>
                <a:cs typeface="DM Sans"/>
                <a:sym typeface="DM Sans"/>
              </a:defRPr>
            </a:lvl1pPr>
            <a:lvl2pPr indent="-349250" lvl="1" marL="9144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2pPr>
            <a:lvl3pPr indent="-349250" lvl="2" marL="13716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3pPr>
            <a:lvl4pPr indent="-349250" lvl="3" marL="18288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4pPr>
            <a:lvl5pPr indent="-349250" lvl="4" marL="22860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5pPr>
            <a:lvl6pPr indent="-349250" lvl="5" marL="27432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6pPr>
            <a:lvl7pPr indent="-349250" lvl="6" marL="32004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7pPr>
            <a:lvl8pPr indent="-349250" lvl="7" marL="36576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8pPr>
            <a:lvl9pPr indent="-349250" lvl="8" marL="4114800">
              <a:lnSpc>
                <a:spcPct val="115000"/>
              </a:lnSpc>
              <a:spcBef>
                <a:spcPts val="2100"/>
              </a:spcBef>
              <a:spcAft>
                <a:spcPts val="2100"/>
              </a:spcAft>
              <a:buClr>
                <a:schemeClr val="dk1"/>
              </a:buClr>
              <a:buSzPts val="1900"/>
              <a:buFont typeface="DM Sans"/>
              <a:buChar char="■"/>
              <a:defRPr sz="1900">
                <a:solidFill>
                  <a:schemeClr val="dk1"/>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txBox="1"/>
          <p:nvPr/>
        </p:nvSpPr>
        <p:spPr>
          <a:xfrm rot="5400000">
            <a:off x="-679350" y="6198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200">
                <a:solidFill>
                  <a:schemeClr val="dk1"/>
                </a:solidFill>
                <a:latin typeface="Barlow Condensed"/>
                <a:ea typeface="Barlow Condensed"/>
                <a:cs typeface="Barlow Condensed"/>
                <a:sym typeface="Barlow Condensed"/>
              </a:rPr>
              <a:t>SLIDESMANIA.COM</a:t>
            </a:r>
            <a:endParaRPr sz="1200">
              <a:solidFill>
                <a:schemeClr val="dk1"/>
              </a:solidFill>
              <a:latin typeface="Barlow Condensed"/>
              <a:ea typeface="Barlow Condensed"/>
              <a:cs typeface="Barlow Condensed"/>
              <a:sym typeface="Barlow Condensed"/>
            </a:endParaRPr>
          </a:p>
        </p:txBody>
      </p:sp>
      <p:grpSp>
        <p:nvGrpSpPr>
          <p:cNvPr id="10" name="Google Shape;10;p1"/>
          <p:cNvGrpSpPr/>
          <p:nvPr/>
        </p:nvGrpSpPr>
        <p:grpSpPr>
          <a:xfrm>
            <a:off x="-4492350" y="-2781450"/>
            <a:ext cx="21176600" cy="12687750"/>
            <a:chOff x="-4492350" y="-2781450"/>
            <a:chExt cx="21176600" cy="12687750"/>
          </a:xfrm>
        </p:grpSpPr>
        <p:sp>
          <p:nvSpPr>
            <p:cNvPr id="11" name="Google Shape;11;p1"/>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 name="Google Shape;12;p1"/>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1"/>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1"/>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7.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 Id="rId3" Type="http://schemas.openxmlformats.org/officeDocument/2006/relationships/image" Target="../media/image13.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 Id="rId3" Type="http://schemas.openxmlformats.org/officeDocument/2006/relationships/image" Target="../media/image1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 Id="rId3" Type="http://schemas.openxmlformats.org/officeDocument/2006/relationships/image" Target="../media/image12.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 Id="rId3" Type="http://schemas.openxmlformats.org/officeDocument/2006/relationships/image" Target="../media/image10.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 Id="rId3" Type="http://schemas.openxmlformats.org/officeDocument/2006/relationships/image" Target="../media/image8.png"/><Relationship Id="rId4" Type="http://schemas.openxmlformats.org/officeDocument/2006/relationships/image" Target="../media/image6.png"/><Relationship Id="rId5" Type="http://schemas.openxmlformats.org/officeDocument/2006/relationships/image" Target="../media/image9.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22" name="Shape 1022"/>
        <p:cNvGrpSpPr/>
        <p:nvPr/>
      </p:nvGrpSpPr>
      <p:grpSpPr>
        <a:xfrm>
          <a:off x="0" y="0"/>
          <a:ext cx="0" cy="0"/>
          <a:chOff x="0" y="0"/>
          <a:chExt cx="0" cy="0"/>
        </a:xfrm>
      </p:grpSpPr>
      <p:sp>
        <p:nvSpPr>
          <p:cNvPr id="1023" name="Google Shape;1023;p21"/>
          <p:cNvSpPr txBox="1"/>
          <p:nvPr>
            <p:ph idx="1" type="subTitle"/>
          </p:nvPr>
        </p:nvSpPr>
        <p:spPr>
          <a:xfrm>
            <a:off x="406050" y="5725575"/>
            <a:ext cx="11379900" cy="717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And here your subtitle.</a:t>
            </a:r>
            <a:endParaRPr/>
          </a:p>
        </p:txBody>
      </p:sp>
      <p:sp>
        <p:nvSpPr>
          <p:cNvPr id="1024" name="Google Shape;1024;p21"/>
          <p:cNvSpPr/>
          <p:nvPr/>
        </p:nvSpPr>
        <p:spPr>
          <a:xfrm>
            <a:off x="942825" y="2815674"/>
            <a:ext cx="6984817" cy="612004"/>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HERE GOES YOUR</a:t>
            </a:r>
          </a:p>
        </p:txBody>
      </p:sp>
      <p:sp>
        <p:nvSpPr>
          <p:cNvPr id="1025" name="Google Shape;1025;p21"/>
          <p:cNvSpPr/>
          <p:nvPr/>
        </p:nvSpPr>
        <p:spPr>
          <a:xfrm>
            <a:off x="942825" y="3582720"/>
            <a:ext cx="8374511" cy="612004"/>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PRESENTATION TITLE</a:t>
            </a: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29" name="Shape 1029"/>
        <p:cNvGrpSpPr/>
        <p:nvPr/>
      </p:nvGrpSpPr>
      <p:grpSpPr>
        <a:xfrm>
          <a:off x="0" y="0"/>
          <a:ext cx="0" cy="0"/>
          <a:chOff x="0" y="0"/>
          <a:chExt cx="0" cy="0"/>
        </a:xfrm>
      </p:grpSpPr>
      <p:sp>
        <p:nvSpPr>
          <p:cNvPr id="1030" name="Google Shape;1030;p22"/>
          <p:cNvSpPr txBox="1"/>
          <p:nvPr>
            <p:ph idx="1" type="body"/>
          </p:nvPr>
        </p:nvSpPr>
        <p:spPr>
          <a:xfrm>
            <a:off x="950850" y="3177325"/>
            <a:ext cx="5608200" cy="1952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introduce yourself.</a:t>
            </a:r>
            <a:endParaRPr/>
          </a:p>
          <a:p>
            <a:pPr indent="0" lvl="0" marL="0" rtl="0" algn="l">
              <a:spcBef>
                <a:spcPts val="2100"/>
              </a:spcBef>
              <a:spcAft>
                <a:spcPts val="2100"/>
              </a:spcAft>
              <a:buNone/>
            </a:pPr>
            <a:r>
              <a:rPr lang="en"/>
              <a:t>You can add your name, title and a little background. Right click the image and replace it with your own.</a:t>
            </a:r>
            <a:endParaRPr/>
          </a:p>
        </p:txBody>
      </p:sp>
      <p:sp>
        <p:nvSpPr>
          <p:cNvPr id="1031" name="Google Shape;1031;p22"/>
          <p:cNvSpPr/>
          <p:nvPr/>
        </p:nvSpPr>
        <p:spPr>
          <a:xfrm>
            <a:off x="1054416" y="2033374"/>
            <a:ext cx="4730369" cy="648353"/>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HELLO! I'M...</a:t>
            </a:r>
          </a:p>
        </p:txBody>
      </p:sp>
      <p:pic>
        <p:nvPicPr>
          <p:cNvPr id="1032" name="Google Shape;1032;p22"/>
          <p:cNvPicPr preferRelativeResize="0"/>
          <p:nvPr/>
        </p:nvPicPr>
        <p:blipFill>
          <a:blip r:embed="rId3">
            <a:alphaModFix/>
          </a:blip>
          <a:stretch>
            <a:fillRect/>
          </a:stretch>
        </p:blipFill>
        <p:spPr>
          <a:xfrm flipH="1">
            <a:off x="6896550" y="651300"/>
            <a:ext cx="3886200" cy="58293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36" name="Shape 1036"/>
        <p:cNvGrpSpPr/>
        <p:nvPr/>
      </p:nvGrpSpPr>
      <p:grpSpPr>
        <a:xfrm>
          <a:off x="0" y="0"/>
          <a:ext cx="0" cy="0"/>
          <a:chOff x="0" y="0"/>
          <a:chExt cx="0" cy="0"/>
        </a:xfrm>
      </p:grpSpPr>
      <p:sp>
        <p:nvSpPr>
          <p:cNvPr id="1037" name="Google Shape;1037;p23"/>
          <p:cNvSpPr txBox="1"/>
          <p:nvPr>
            <p:ph idx="1" type="body"/>
          </p:nvPr>
        </p:nvSpPr>
        <p:spPr>
          <a:xfrm>
            <a:off x="490775" y="2804557"/>
            <a:ext cx="3294600" cy="1322700"/>
          </a:xfrm>
          <a:prstGeom prst="rect">
            <a:avLst/>
          </a:prstGeom>
        </p:spPr>
        <p:txBody>
          <a:bodyPr anchorCtr="0" anchor="t" bIns="121900" lIns="121900" spcFirstLastPara="1" rIns="121900" wrap="square" tIns="121900">
            <a:noAutofit/>
          </a:bodyPr>
          <a:lstStyle/>
          <a:p>
            <a:pPr indent="0" lvl="0" marL="0" rtl="0" algn="l">
              <a:lnSpc>
                <a:spcPct val="200000"/>
              </a:lnSpc>
              <a:spcBef>
                <a:spcPts val="0"/>
              </a:spcBef>
              <a:spcAft>
                <a:spcPts val="2100"/>
              </a:spcAft>
              <a:buNone/>
            </a:pPr>
            <a:r>
              <a:rPr lang="en"/>
              <a:t>We will talk about this first.</a:t>
            </a:r>
            <a:endParaRPr/>
          </a:p>
        </p:txBody>
      </p:sp>
      <p:sp>
        <p:nvSpPr>
          <p:cNvPr id="1038" name="Google Shape;1038;p23"/>
          <p:cNvSpPr txBox="1"/>
          <p:nvPr>
            <p:ph idx="15" type="title"/>
          </p:nvPr>
        </p:nvSpPr>
        <p:spPr>
          <a:xfrm>
            <a:off x="568050" y="461088"/>
            <a:ext cx="110559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TABLE OF CONTENTS</a:t>
            </a:r>
            <a:endParaRPr/>
          </a:p>
        </p:txBody>
      </p:sp>
      <p:sp>
        <p:nvSpPr>
          <p:cNvPr id="1039" name="Google Shape;1039;p23"/>
          <p:cNvSpPr txBox="1"/>
          <p:nvPr>
            <p:ph idx="2" type="body"/>
          </p:nvPr>
        </p:nvSpPr>
        <p:spPr>
          <a:xfrm>
            <a:off x="4448700" y="2804557"/>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second.</a:t>
            </a:r>
            <a:endParaRPr/>
          </a:p>
        </p:txBody>
      </p:sp>
      <p:sp>
        <p:nvSpPr>
          <p:cNvPr id="1040" name="Google Shape;1040;p23"/>
          <p:cNvSpPr txBox="1"/>
          <p:nvPr>
            <p:ph idx="3" type="body"/>
          </p:nvPr>
        </p:nvSpPr>
        <p:spPr>
          <a:xfrm>
            <a:off x="490775" y="4845616"/>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1041" name="Google Shape;1041;p23"/>
          <p:cNvSpPr txBox="1"/>
          <p:nvPr>
            <p:ph idx="4" type="body"/>
          </p:nvPr>
        </p:nvSpPr>
        <p:spPr>
          <a:xfrm>
            <a:off x="4448700" y="4845616"/>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too.</a:t>
            </a:r>
            <a:endParaRPr/>
          </a:p>
        </p:txBody>
      </p:sp>
      <p:sp>
        <p:nvSpPr>
          <p:cNvPr id="1042" name="Google Shape;1042;p23"/>
          <p:cNvSpPr txBox="1"/>
          <p:nvPr>
            <p:ph idx="8" type="body"/>
          </p:nvPr>
        </p:nvSpPr>
        <p:spPr>
          <a:xfrm>
            <a:off x="8406625" y="2804557"/>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1043" name="Google Shape;1043;p23"/>
          <p:cNvSpPr txBox="1"/>
          <p:nvPr>
            <p:ph idx="9" type="body"/>
          </p:nvPr>
        </p:nvSpPr>
        <p:spPr>
          <a:xfrm>
            <a:off x="8406625" y="4845616"/>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we will talk about this last.</a:t>
            </a:r>
            <a:endParaRPr/>
          </a:p>
        </p:txBody>
      </p:sp>
      <p:sp>
        <p:nvSpPr>
          <p:cNvPr id="1044" name="Google Shape;1044;p23"/>
          <p:cNvSpPr/>
          <p:nvPr/>
        </p:nvSpPr>
        <p:spPr>
          <a:xfrm>
            <a:off x="568050" y="1952700"/>
            <a:ext cx="1108350" cy="85184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01</a:t>
            </a:r>
          </a:p>
        </p:txBody>
      </p:sp>
      <p:sp>
        <p:nvSpPr>
          <p:cNvPr id="1045" name="Google Shape;1045;p23"/>
          <p:cNvSpPr/>
          <p:nvPr/>
        </p:nvSpPr>
        <p:spPr>
          <a:xfrm>
            <a:off x="4448700" y="1952700"/>
            <a:ext cx="1403675" cy="85184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02</a:t>
            </a:r>
          </a:p>
        </p:txBody>
      </p:sp>
      <p:sp>
        <p:nvSpPr>
          <p:cNvPr id="1046" name="Google Shape;1046;p23"/>
          <p:cNvSpPr/>
          <p:nvPr/>
        </p:nvSpPr>
        <p:spPr>
          <a:xfrm>
            <a:off x="8624675" y="1952700"/>
            <a:ext cx="1415441" cy="85184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03</a:t>
            </a:r>
          </a:p>
        </p:txBody>
      </p:sp>
      <p:sp>
        <p:nvSpPr>
          <p:cNvPr id="1047" name="Google Shape;1047;p23"/>
          <p:cNvSpPr/>
          <p:nvPr/>
        </p:nvSpPr>
        <p:spPr>
          <a:xfrm>
            <a:off x="568050" y="3993775"/>
            <a:ext cx="1497802" cy="85184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04</a:t>
            </a:r>
          </a:p>
        </p:txBody>
      </p:sp>
      <p:sp>
        <p:nvSpPr>
          <p:cNvPr id="1048" name="Google Shape;1048;p23"/>
          <p:cNvSpPr/>
          <p:nvPr/>
        </p:nvSpPr>
        <p:spPr>
          <a:xfrm>
            <a:off x="4448700" y="3993775"/>
            <a:ext cx="1451915" cy="85184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05</a:t>
            </a:r>
          </a:p>
        </p:txBody>
      </p:sp>
      <p:sp>
        <p:nvSpPr>
          <p:cNvPr id="1049" name="Google Shape;1049;p23"/>
          <p:cNvSpPr/>
          <p:nvPr/>
        </p:nvSpPr>
        <p:spPr>
          <a:xfrm>
            <a:off x="8624675" y="3993775"/>
            <a:ext cx="1460151" cy="85184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06</a:t>
            </a: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53" name="Shape 1053"/>
        <p:cNvGrpSpPr/>
        <p:nvPr/>
      </p:nvGrpSpPr>
      <p:grpSpPr>
        <a:xfrm>
          <a:off x="0" y="0"/>
          <a:ext cx="0" cy="0"/>
          <a:chOff x="0" y="0"/>
          <a:chExt cx="0" cy="0"/>
        </a:xfrm>
      </p:grpSpPr>
      <p:sp>
        <p:nvSpPr>
          <p:cNvPr id="1054" name="Google Shape;1054;p24"/>
          <p:cNvSpPr txBox="1"/>
          <p:nvPr>
            <p:ph idx="1" type="body"/>
          </p:nvPr>
        </p:nvSpPr>
        <p:spPr>
          <a:xfrm>
            <a:off x="5453775" y="3251375"/>
            <a:ext cx="5862000" cy="2075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
        <p:nvSpPr>
          <p:cNvPr id="1055" name="Google Shape;1055;p24"/>
          <p:cNvSpPr txBox="1"/>
          <p:nvPr>
            <p:ph type="title"/>
          </p:nvPr>
        </p:nvSpPr>
        <p:spPr>
          <a:xfrm>
            <a:off x="5453775" y="1488725"/>
            <a:ext cx="5862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056" name="Google Shape;1056;p24"/>
          <p:cNvSpPr/>
          <p:nvPr/>
        </p:nvSpPr>
        <p:spPr>
          <a:xfrm>
            <a:off x="1349425" y="2314174"/>
            <a:ext cx="2901026" cy="2229650"/>
          </a:xfrm>
          <a:prstGeom prst="rect">
            <a:avLst/>
          </a:prstGeom>
        </p:spPr>
        <p:txBody>
          <a:bodyPr>
            <a:prstTxWarp prst="textPlain"/>
          </a:bodyPr>
          <a:lstStyle/>
          <a:p>
            <a:pPr lvl="0" algn="ctr"/>
            <a:r>
              <a:rPr b="1" i="0">
                <a:ln cap="flat" cmpd="sng" w="38100">
                  <a:solidFill>
                    <a:srgbClr val="000000"/>
                  </a:solidFill>
                  <a:prstDash val="solid"/>
                  <a:round/>
                  <a:headEnd len="sm" w="sm" type="none"/>
                  <a:tailEnd len="sm" w="sm" type="none"/>
                </a:ln>
                <a:noFill/>
                <a:latin typeface="DM Sans"/>
              </a:rPr>
              <a:t>01</a:t>
            </a: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0" name="Shape 1060"/>
        <p:cNvGrpSpPr/>
        <p:nvPr/>
      </p:nvGrpSpPr>
      <p:grpSpPr>
        <a:xfrm>
          <a:off x="0" y="0"/>
          <a:ext cx="0" cy="0"/>
          <a:chOff x="0" y="0"/>
          <a:chExt cx="0" cy="0"/>
        </a:xfrm>
      </p:grpSpPr>
      <p:sp>
        <p:nvSpPr>
          <p:cNvPr id="1061" name="Google Shape;1061;p25"/>
          <p:cNvSpPr txBox="1"/>
          <p:nvPr>
            <p:ph type="title"/>
          </p:nvPr>
        </p:nvSpPr>
        <p:spPr>
          <a:xfrm>
            <a:off x="1171938" y="1503463"/>
            <a:ext cx="9781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062" name="Google Shape;1062;p25"/>
          <p:cNvSpPr txBox="1"/>
          <p:nvPr>
            <p:ph idx="1" type="subTitle"/>
          </p:nvPr>
        </p:nvSpPr>
        <p:spPr>
          <a:xfrm>
            <a:off x="1747949" y="2686625"/>
            <a:ext cx="86961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800"/>
              <a:t>Elephants and storms.</a:t>
            </a:r>
            <a:endParaRPr sz="2800"/>
          </a:p>
        </p:txBody>
      </p:sp>
      <p:sp>
        <p:nvSpPr>
          <p:cNvPr id="1063" name="Google Shape;1063;p25"/>
          <p:cNvSpPr txBox="1"/>
          <p:nvPr>
            <p:ph idx="2" type="body"/>
          </p:nvPr>
        </p:nvSpPr>
        <p:spPr>
          <a:xfrm>
            <a:off x="1747950" y="3346800"/>
            <a:ext cx="8696100" cy="2234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 that elephants can sense storms?</a:t>
            </a:r>
            <a:endParaRPr/>
          </a:p>
          <a:p>
            <a:pPr indent="0" lvl="0" marL="0" rtl="0" algn="ctr">
              <a:spcBef>
                <a:spcPts val="2100"/>
              </a:spcBef>
              <a:spcAft>
                <a:spcPts val="2100"/>
              </a:spcAft>
              <a:buNone/>
            </a:pPr>
            <a:r>
              <a:rPr lang="en"/>
              <a:t>Elephants may be able to detect a thunderstorm from hundreds of miles away, and will head towards it, looking for water. </a:t>
            </a:r>
            <a:endParaRPr/>
          </a:p>
        </p:txBody>
      </p:sp>
      <p:sp>
        <p:nvSpPr>
          <p:cNvPr id="1064" name="Google Shape;1064;p25"/>
          <p:cNvSpPr/>
          <p:nvPr/>
        </p:nvSpPr>
        <p:spPr>
          <a:xfrm>
            <a:off x="10444050" y="648595"/>
            <a:ext cx="1129450" cy="177307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68" name="Shape 1068"/>
        <p:cNvGrpSpPr/>
        <p:nvPr/>
      </p:nvGrpSpPr>
      <p:grpSpPr>
        <a:xfrm>
          <a:off x="0" y="0"/>
          <a:ext cx="0" cy="0"/>
          <a:chOff x="0" y="0"/>
          <a:chExt cx="0" cy="0"/>
        </a:xfrm>
      </p:grpSpPr>
      <p:sp>
        <p:nvSpPr>
          <p:cNvPr id="1069" name="Google Shape;1069;p26"/>
          <p:cNvSpPr txBox="1"/>
          <p:nvPr>
            <p:ph idx="4" type="body"/>
          </p:nvPr>
        </p:nvSpPr>
        <p:spPr>
          <a:xfrm>
            <a:off x="6464146" y="29676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1070" name="Google Shape;1070;p26"/>
          <p:cNvSpPr txBox="1"/>
          <p:nvPr>
            <p:ph idx="3" type="body"/>
          </p:nvPr>
        </p:nvSpPr>
        <p:spPr>
          <a:xfrm>
            <a:off x="873350" y="29794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1071" name="Google Shape;1071;p26"/>
          <p:cNvSpPr txBox="1"/>
          <p:nvPr>
            <p:ph idx="1" type="subTitle"/>
          </p:nvPr>
        </p:nvSpPr>
        <p:spPr>
          <a:xfrm>
            <a:off x="873360" y="2042375"/>
            <a:ext cx="49611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 m</a:t>
            </a:r>
            <a:r>
              <a:rPr lang="en"/>
              <a:t>an's best friend...</a:t>
            </a:r>
            <a:endParaRPr/>
          </a:p>
        </p:txBody>
      </p:sp>
      <p:sp>
        <p:nvSpPr>
          <p:cNvPr id="1072" name="Google Shape;1072;p26"/>
          <p:cNvSpPr txBox="1"/>
          <p:nvPr>
            <p:ph idx="2" type="subTitle"/>
          </p:nvPr>
        </p:nvSpPr>
        <p:spPr>
          <a:xfrm>
            <a:off x="6464155" y="2042375"/>
            <a:ext cx="49608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Mmm, can I fit in?...</a:t>
            </a:r>
            <a:endParaRPr/>
          </a:p>
        </p:txBody>
      </p:sp>
      <p:sp>
        <p:nvSpPr>
          <p:cNvPr id="1073" name="Google Shape;1073;p26"/>
          <p:cNvSpPr/>
          <p:nvPr/>
        </p:nvSpPr>
        <p:spPr>
          <a:xfrm>
            <a:off x="2059412" y="1206175"/>
            <a:ext cx="8073186" cy="546425"/>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D I D   Y O U   K N O W ?</a:t>
            </a: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77" name="Shape 1077"/>
        <p:cNvGrpSpPr/>
        <p:nvPr/>
      </p:nvGrpSpPr>
      <p:grpSpPr>
        <a:xfrm>
          <a:off x="0" y="0"/>
          <a:ext cx="0" cy="0"/>
          <a:chOff x="0" y="0"/>
          <a:chExt cx="0" cy="0"/>
        </a:xfrm>
      </p:grpSpPr>
      <p:sp>
        <p:nvSpPr>
          <p:cNvPr id="1078" name="Google Shape;1078;p27"/>
          <p:cNvSpPr txBox="1"/>
          <p:nvPr>
            <p:ph type="title"/>
          </p:nvPr>
        </p:nvSpPr>
        <p:spPr>
          <a:xfrm>
            <a:off x="558100" y="1629525"/>
            <a:ext cx="11095500" cy="3633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079" name="Google Shape;1079;p27"/>
          <p:cNvSpPr txBox="1"/>
          <p:nvPr>
            <p:ph idx="1" type="subTitle"/>
          </p:nvPr>
        </p:nvSpPr>
        <p:spPr>
          <a:xfrm>
            <a:off x="406050"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a:t>
            </a:r>
            <a:r>
              <a:rPr lang="en"/>
              <a:t>Irene M. Pepperberg</a:t>
            </a:r>
            <a:endParaRPr/>
          </a:p>
        </p:txBody>
      </p:sp>
      <p:grpSp>
        <p:nvGrpSpPr>
          <p:cNvPr id="1080" name="Google Shape;1080;p27"/>
          <p:cNvGrpSpPr/>
          <p:nvPr/>
        </p:nvGrpSpPr>
        <p:grpSpPr>
          <a:xfrm rot="10800000">
            <a:off x="5477068" y="347501"/>
            <a:ext cx="1237846" cy="872004"/>
            <a:chOff x="621403" y="597265"/>
            <a:chExt cx="1588204" cy="1118814"/>
          </a:xfrm>
        </p:grpSpPr>
        <p:sp>
          <p:nvSpPr>
            <p:cNvPr id="1081" name="Google Shape;1081;p27"/>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27"/>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6" name="Shape 1086"/>
        <p:cNvGrpSpPr/>
        <p:nvPr/>
      </p:nvGrpSpPr>
      <p:grpSpPr>
        <a:xfrm>
          <a:off x="0" y="0"/>
          <a:ext cx="0" cy="0"/>
          <a:chOff x="0" y="0"/>
          <a:chExt cx="0" cy="0"/>
        </a:xfrm>
      </p:grpSpPr>
      <p:pic>
        <p:nvPicPr>
          <p:cNvPr id="1087" name="Google Shape;1087;p28"/>
          <p:cNvPicPr preferRelativeResize="0"/>
          <p:nvPr/>
        </p:nvPicPr>
        <p:blipFill rotWithShape="1">
          <a:blip r:embed="rId3">
            <a:alphaModFix/>
          </a:blip>
          <a:srcRect b="26071" l="0" r="0" t="19760"/>
          <a:stretch/>
        </p:blipFill>
        <p:spPr>
          <a:xfrm>
            <a:off x="440351" y="633000"/>
            <a:ext cx="11349148" cy="4612326"/>
          </a:xfrm>
          <a:prstGeom prst="rect">
            <a:avLst/>
          </a:prstGeom>
          <a:noFill/>
          <a:ln>
            <a:noFill/>
          </a:ln>
        </p:spPr>
      </p:pic>
      <p:sp>
        <p:nvSpPr>
          <p:cNvPr id="1088" name="Google Shape;1088;p28"/>
          <p:cNvSpPr txBox="1"/>
          <p:nvPr>
            <p:ph type="title"/>
          </p:nvPr>
        </p:nvSpPr>
        <p:spPr>
          <a:xfrm>
            <a:off x="619250" y="1059600"/>
            <a:ext cx="5889600" cy="3436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000">
                <a:solidFill>
                  <a:schemeClr val="lt1"/>
                </a:solidFill>
              </a:rPr>
              <a:t>DOGS CAN SMELL YOUR FEELINGS.</a:t>
            </a:r>
            <a:endParaRPr sz="6000">
              <a:solidFill>
                <a:schemeClr val="lt1"/>
              </a:solidFill>
            </a:endParaRPr>
          </a:p>
        </p:txBody>
      </p:sp>
      <p:sp>
        <p:nvSpPr>
          <p:cNvPr id="1089" name="Google Shape;1089;p28"/>
          <p:cNvSpPr txBox="1"/>
          <p:nvPr>
            <p:ph idx="1" type="body"/>
          </p:nvPr>
        </p:nvSpPr>
        <p:spPr>
          <a:xfrm>
            <a:off x="440350" y="5341800"/>
            <a:ext cx="113493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0"/>
              </a:spcAft>
              <a:buNone/>
            </a:pPr>
            <a:r>
              <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1090" name="Google Shape;1090;p28"/>
          <p:cNvSpPr/>
          <p:nvPr/>
        </p:nvSpPr>
        <p:spPr>
          <a:xfrm>
            <a:off x="9545687" y="4496400"/>
            <a:ext cx="2083013" cy="546425"/>
          </a:xfrm>
          <a:prstGeom prst="rect">
            <a:avLst/>
          </a:prstGeom>
        </p:spPr>
        <p:txBody>
          <a:bodyPr>
            <a:prstTxWarp prst="textPlain"/>
          </a:bodyPr>
          <a:lstStyle/>
          <a:p>
            <a:pPr lvl="0" algn="ctr"/>
            <a:r>
              <a:rPr b="1" i="0">
                <a:ln cap="flat" cmpd="sng" w="28575">
                  <a:solidFill>
                    <a:schemeClr val="lt1"/>
                  </a:solidFill>
                  <a:prstDash val="solid"/>
                  <a:round/>
                  <a:headEnd len="sm" w="sm" type="none"/>
                  <a:tailEnd len="sm" w="sm" type="none"/>
                </a:ln>
                <a:noFill/>
                <a:latin typeface="DM Sans"/>
              </a:rPr>
              <a:t>DOGS</a:t>
            </a: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94" name="Shape 1094"/>
        <p:cNvGrpSpPr/>
        <p:nvPr/>
      </p:nvGrpSpPr>
      <p:grpSpPr>
        <a:xfrm>
          <a:off x="0" y="0"/>
          <a:ext cx="0" cy="0"/>
          <a:chOff x="0" y="0"/>
          <a:chExt cx="0" cy="0"/>
        </a:xfrm>
      </p:grpSpPr>
      <p:sp>
        <p:nvSpPr>
          <p:cNvPr id="1095" name="Google Shape;1095;p29"/>
          <p:cNvSpPr txBox="1"/>
          <p:nvPr>
            <p:ph type="title"/>
          </p:nvPr>
        </p:nvSpPr>
        <p:spPr>
          <a:xfrm>
            <a:off x="524275" y="1491475"/>
            <a:ext cx="6052500" cy="1324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6000"/>
              <a:t>PANDAS DON’T HIBERNATE.</a:t>
            </a:r>
            <a:endParaRPr sz="6000"/>
          </a:p>
        </p:txBody>
      </p:sp>
      <p:sp>
        <p:nvSpPr>
          <p:cNvPr id="1096" name="Google Shape;1096;p29"/>
          <p:cNvSpPr txBox="1"/>
          <p:nvPr>
            <p:ph idx="1" type="body"/>
          </p:nvPr>
        </p:nvSpPr>
        <p:spPr>
          <a:xfrm>
            <a:off x="524275" y="3793325"/>
            <a:ext cx="5949600" cy="1441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When winter approaches, they head lower down their mountain homes to warmer temperatures, where they continue to chomp away on bamboo!</a:t>
            </a:r>
            <a:endParaRPr/>
          </a:p>
          <a:p>
            <a:pPr indent="0" lvl="0" marL="0" rtl="0" algn="l">
              <a:spcBef>
                <a:spcPts val="2100"/>
              </a:spcBef>
              <a:spcAft>
                <a:spcPts val="2100"/>
              </a:spcAft>
              <a:buNone/>
            </a:pPr>
            <a:r>
              <a:t/>
            </a:r>
            <a:endParaRPr/>
          </a:p>
        </p:txBody>
      </p:sp>
      <p:pic>
        <p:nvPicPr>
          <p:cNvPr id="1097" name="Google Shape;1097;p29"/>
          <p:cNvPicPr preferRelativeResize="0"/>
          <p:nvPr/>
        </p:nvPicPr>
        <p:blipFill rotWithShape="1">
          <a:blip r:embed="rId3">
            <a:alphaModFix/>
          </a:blip>
          <a:srcRect b="0" l="7721" r="3727" t="0"/>
          <a:stretch/>
        </p:blipFill>
        <p:spPr>
          <a:xfrm>
            <a:off x="6878725" y="1728114"/>
            <a:ext cx="4665600" cy="3506400"/>
          </a:xfrm>
          <a:prstGeom prst="roundRect">
            <a:avLst>
              <a:gd fmla="val 0" name="adj"/>
            </a:avLst>
          </a:prstGeom>
          <a:noFill/>
          <a:ln>
            <a:noFill/>
          </a:ln>
        </p:spPr>
      </p:pic>
      <p:sp>
        <p:nvSpPr>
          <p:cNvPr id="1098" name="Google Shape;1098;p29"/>
          <p:cNvSpPr/>
          <p:nvPr/>
        </p:nvSpPr>
        <p:spPr>
          <a:xfrm>
            <a:off x="8671887" y="1000575"/>
            <a:ext cx="2872445" cy="546425"/>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PANDAS</a:t>
            </a: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2" name="Shape 1102"/>
        <p:cNvGrpSpPr/>
        <p:nvPr/>
      </p:nvGrpSpPr>
      <p:grpSpPr>
        <a:xfrm>
          <a:off x="0" y="0"/>
          <a:ext cx="0" cy="0"/>
          <a:chOff x="0" y="0"/>
          <a:chExt cx="0" cy="0"/>
        </a:xfrm>
      </p:grpSpPr>
      <p:pic>
        <p:nvPicPr>
          <p:cNvPr id="1103" name="Google Shape;1103;p30"/>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1104" name="Google Shape;1104;p30"/>
          <p:cNvSpPr txBox="1"/>
          <p:nvPr>
            <p:ph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000"/>
              <a:t>KOALAS ARE EVEN MORE LAZY THAN CATS.</a:t>
            </a:r>
            <a:endParaRPr sz="6000"/>
          </a:p>
        </p:txBody>
      </p:sp>
      <p:sp>
        <p:nvSpPr>
          <p:cNvPr id="1105" name="Google Shape;1105;p30"/>
          <p:cNvSpPr txBox="1"/>
          <p:nvPr>
            <p:ph idx="1"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1106" name="Google Shape;1106;p30"/>
          <p:cNvSpPr/>
          <p:nvPr/>
        </p:nvSpPr>
        <p:spPr>
          <a:xfrm>
            <a:off x="684387" y="980000"/>
            <a:ext cx="2847540" cy="546425"/>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KOALAS</a:t>
            </a: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0" name="Shape 1110"/>
        <p:cNvGrpSpPr/>
        <p:nvPr/>
      </p:nvGrpSpPr>
      <p:grpSpPr>
        <a:xfrm>
          <a:off x="0" y="0"/>
          <a:ext cx="0" cy="0"/>
          <a:chOff x="0" y="0"/>
          <a:chExt cx="0" cy="0"/>
        </a:xfrm>
      </p:grpSpPr>
      <p:sp>
        <p:nvSpPr>
          <p:cNvPr id="1111" name="Google Shape;1111;p31"/>
          <p:cNvSpPr txBox="1"/>
          <p:nvPr>
            <p:ph type="title"/>
          </p:nvPr>
        </p:nvSpPr>
        <p:spPr>
          <a:xfrm>
            <a:off x="304150" y="894350"/>
            <a:ext cx="5972700" cy="2821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800"/>
              <a:t>CATS USE THEIR WHISKERS AS FEELERS...</a:t>
            </a:r>
            <a:endParaRPr sz="5800"/>
          </a:p>
          <a:p>
            <a:pPr indent="0" lvl="0" marL="0" rtl="0" algn="l">
              <a:spcBef>
                <a:spcPts val="0"/>
              </a:spcBef>
              <a:spcAft>
                <a:spcPts val="0"/>
              </a:spcAft>
              <a:buNone/>
            </a:pPr>
            <a:r>
              <a:t/>
            </a:r>
            <a:endParaRPr sz="5800"/>
          </a:p>
          <a:p>
            <a:pPr indent="0" lvl="0" marL="0" rtl="0" algn="l">
              <a:spcBef>
                <a:spcPts val="0"/>
              </a:spcBef>
              <a:spcAft>
                <a:spcPts val="0"/>
              </a:spcAft>
              <a:buNone/>
            </a:pPr>
            <a:r>
              <a:t/>
            </a:r>
            <a:endParaRPr sz="5800"/>
          </a:p>
        </p:txBody>
      </p:sp>
      <p:sp>
        <p:nvSpPr>
          <p:cNvPr id="1112" name="Google Shape;1112;p31"/>
          <p:cNvSpPr txBox="1"/>
          <p:nvPr>
            <p:ph idx="1" type="body"/>
          </p:nvPr>
        </p:nvSpPr>
        <p:spPr>
          <a:xfrm>
            <a:off x="304150" y="3786850"/>
            <a:ext cx="5972700" cy="2062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...to determine if a space is too small to squeeze through.</a:t>
            </a:r>
            <a:endParaRPr/>
          </a:p>
          <a:p>
            <a:pPr indent="0" lvl="0" marL="0" rtl="0" algn="l">
              <a:spcBef>
                <a:spcPts val="2100"/>
              </a:spcBef>
              <a:spcAft>
                <a:spcPts val="0"/>
              </a:spcAft>
              <a:buNone/>
            </a:pPr>
            <a:r>
              <a:rPr lang="en"/>
              <a:t>Also, cats love to sleep. A fifteen-year-old cat has probably spent ten years of its life sleeping.</a:t>
            </a:r>
            <a:endParaRPr/>
          </a:p>
          <a:p>
            <a:pPr indent="0" lvl="0" marL="0" rtl="0" algn="l">
              <a:spcBef>
                <a:spcPts val="2100"/>
              </a:spcBef>
              <a:spcAft>
                <a:spcPts val="0"/>
              </a:spcAft>
              <a:buNone/>
            </a:pPr>
            <a:r>
              <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pic>
        <p:nvPicPr>
          <p:cNvPr id="1113" name="Google Shape;1113;p31"/>
          <p:cNvPicPr preferRelativeResize="0"/>
          <p:nvPr/>
        </p:nvPicPr>
        <p:blipFill rotWithShape="1">
          <a:blip r:embed="rId3">
            <a:alphaModFix/>
          </a:blip>
          <a:srcRect b="5096" l="0" r="0" t="0"/>
          <a:stretch/>
        </p:blipFill>
        <p:spPr>
          <a:xfrm flipH="1">
            <a:off x="6669101" y="-6020"/>
            <a:ext cx="5170499" cy="6870045"/>
          </a:xfrm>
          <a:prstGeom prst="rect">
            <a:avLst/>
          </a:prstGeom>
          <a:noFill/>
          <a:ln>
            <a:noFill/>
          </a:ln>
        </p:spPr>
      </p:pic>
      <p:sp>
        <p:nvSpPr>
          <p:cNvPr id="1114" name="Google Shape;1114;p31"/>
          <p:cNvSpPr/>
          <p:nvPr/>
        </p:nvSpPr>
        <p:spPr>
          <a:xfrm>
            <a:off x="9854087" y="6120625"/>
            <a:ext cx="1845278" cy="546425"/>
          </a:xfrm>
          <a:prstGeom prst="rect">
            <a:avLst/>
          </a:prstGeom>
        </p:spPr>
        <p:txBody>
          <a:bodyPr>
            <a:prstTxWarp prst="textPlain"/>
          </a:bodyPr>
          <a:lstStyle/>
          <a:p>
            <a:pPr lvl="0" algn="ctr"/>
            <a:r>
              <a:rPr b="1" i="0">
                <a:ln cap="flat" cmpd="sng" w="28575">
                  <a:solidFill>
                    <a:schemeClr val="lt1"/>
                  </a:solidFill>
                  <a:prstDash val="solid"/>
                  <a:round/>
                  <a:headEnd len="sm" w="sm" type="none"/>
                  <a:tailEnd len="sm" w="sm" type="none"/>
                </a:ln>
                <a:noFill/>
                <a:latin typeface="DM Sans"/>
              </a:rPr>
              <a:t>CATS</a:t>
            </a: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8" name="Shape 1118"/>
        <p:cNvGrpSpPr/>
        <p:nvPr/>
      </p:nvGrpSpPr>
      <p:grpSpPr>
        <a:xfrm>
          <a:off x="0" y="0"/>
          <a:ext cx="0" cy="0"/>
          <a:chOff x="0" y="0"/>
          <a:chExt cx="0" cy="0"/>
        </a:xfrm>
      </p:grpSpPr>
      <p:sp>
        <p:nvSpPr>
          <p:cNvPr id="1119" name="Google Shape;1119;p32"/>
          <p:cNvSpPr txBox="1"/>
          <p:nvPr>
            <p:ph idx="1" type="subTitle"/>
          </p:nvPr>
        </p:nvSpPr>
        <p:spPr>
          <a:xfrm>
            <a:off x="524303" y="1729982"/>
            <a:ext cx="10084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1120" name="Google Shape;1120;p32"/>
          <p:cNvSpPr txBox="1"/>
          <p:nvPr>
            <p:ph idx="5" type="body"/>
          </p:nvPr>
        </p:nvSpPr>
        <p:spPr>
          <a:xfrm>
            <a:off x="524294" y="3761391"/>
            <a:ext cx="100842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1121" name="Google Shape;1121;p32"/>
          <p:cNvSpPr txBox="1"/>
          <p:nvPr>
            <p:ph idx="2" type="subTitle"/>
          </p:nvPr>
        </p:nvSpPr>
        <p:spPr>
          <a:xfrm>
            <a:off x="524303" y="3334873"/>
            <a:ext cx="10084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1122" name="Google Shape;1122;p32"/>
          <p:cNvSpPr txBox="1"/>
          <p:nvPr>
            <p:ph idx="6" type="body"/>
          </p:nvPr>
        </p:nvSpPr>
        <p:spPr>
          <a:xfrm>
            <a:off x="524294" y="5353051"/>
            <a:ext cx="100857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1123" name="Google Shape;1123;p32"/>
          <p:cNvSpPr txBox="1"/>
          <p:nvPr>
            <p:ph idx="3" type="subTitle"/>
          </p:nvPr>
        </p:nvSpPr>
        <p:spPr>
          <a:xfrm>
            <a:off x="524303" y="4939764"/>
            <a:ext cx="10084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1124" name="Google Shape;1124;p32"/>
          <p:cNvSpPr txBox="1"/>
          <p:nvPr>
            <p:ph idx="4" type="body"/>
          </p:nvPr>
        </p:nvSpPr>
        <p:spPr>
          <a:xfrm>
            <a:off x="524294" y="2167931"/>
            <a:ext cx="100842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
        <p:nvSpPr>
          <p:cNvPr id="1125" name="Google Shape;1125;p32"/>
          <p:cNvSpPr/>
          <p:nvPr/>
        </p:nvSpPr>
        <p:spPr>
          <a:xfrm>
            <a:off x="619551" y="861038"/>
            <a:ext cx="5476447" cy="510563"/>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DID YOU KNOW?</a:t>
            </a: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9" name="Shape 1129"/>
        <p:cNvGrpSpPr/>
        <p:nvPr/>
      </p:nvGrpSpPr>
      <p:grpSpPr>
        <a:xfrm>
          <a:off x="0" y="0"/>
          <a:ext cx="0" cy="0"/>
          <a:chOff x="0" y="0"/>
          <a:chExt cx="0" cy="0"/>
        </a:xfrm>
      </p:grpSpPr>
      <p:sp>
        <p:nvSpPr>
          <p:cNvPr id="1130" name="Google Shape;1130;p33"/>
          <p:cNvSpPr txBox="1"/>
          <p:nvPr>
            <p:ph type="title"/>
          </p:nvPr>
        </p:nvSpPr>
        <p:spPr>
          <a:xfrm>
            <a:off x="1905000" y="2272375"/>
            <a:ext cx="8138400" cy="1818000"/>
          </a:xfrm>
          <a:prstGeom prst="rect">
            <a:avLst/>
          </a:prstGeom>
        </p:spPr>
        <p:txBody>
          <a:bodyPr anchorCtr="0" anchor="b" bIns="121900" lIns="121900" spcFirstLastPara="1" rIns="121900" wrap="square" tIns="121900">
            <a:noAutofit/>
          </a:bodyPr>
          <a:lstStyle/>
          <a:p>
            <a:pPr indent="0" lvl="0" marL="0" rtl="0" algn="r">
              <a:lnSpc>
                <a:spcPct val="70000"/>
              </a:lnSpc>
              <a:spcBef>
                <a:spcPts val="0"/>
              </a:spcBef>
              <a:spcAft>
                <a:spcPts val="0"/>
              </a:spcAft>
              <a:buNone/>
            </a:pPr>
            <a:r>
              <a:rPr lang="en"/>
              <a:t>VERY </a:t>
            </a:r>
            <a:r>
              <a:rPr lang="en"/>
              <a:t>INTERESTING</a:t>
            </a:r>
            <a:r>
              <a:rPr lang="en"/>
              <a:t> </a:t>
            </a:r>
            <a:endParaRPr/>
          </a:p>
        </p:txBody>
      </p:sp>
      <p:sp>
        <p:nvSpPr>
          <p:cNvPr id="1131" name="Google Shape;1131;p33"/>
          <p:cNvSpPr txBox="1"/>
          <p:nvPr>
            <p:ph idx="4294967295" type="body"/>
          </p:nvPr>
        </p:nvSpPr>
        <p:spPr>
          <a:xfrm>
            <a:off x="250075" y="6347100"/>
            <a:ext cx="11095500" cy="510900"/>
          </a:xfrm>
          <a:prstGeom prst="rect">
            <a:avLst/>
          </a:prstGeom>
        </p:spPr>
        <p:txBody>
          <a:bodyPr anchorCtr="0" anchor="b" bIns="121900" lIns="121900" spcFirstLastPara="1" rIns="121900" wrap="square" tIns="121900">
            <a:noAutofit/>
          </a:bodyPr>
          <a:lstStyle/>
          <a:p>
            <a:pPr indent="0" lvl="0" marL="0" rtl="0" algn="l">
              <a:lnSpc>
                <a:spcPct val="100000"/>
              </a:lnSpc>
              <a:spcBef>
                <a:spcPts val="0"/>
              </a:spcBef>
              <a:spcAft>
                <a:spcPts val="0"/>
              </a:spcAft>
              <a:buNone/>
            </a:pPr>
            <a:r>
              <a:rPr lang="en" sz="1000"/>
              <a:t>This is where you section ends. Duplicate this set of slides as many times you need to go over all your sections.</a:t>
            </a:r>
            <a:endParaRPr sz="1000"/>
          </a:p>
        </p:txBody>
      </p:sp>
      <p:sp>
        <p:nvSpPr>
          <p:cNvPr id="1132" name="Google Shape;1132;p33"/>
          <p:cNvSpPr/>
          <p:nvPr/>
        </p:nvSpPr>
        <p:spPr>
          <a:xfrm>
            <a:off x="7001300" y="3884555"/>
            <a:ext cx="2838073" cy="701049"/>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FACTS</a:t>
            </a: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36" name="Shape 1136"/>
        <p:cNvGrpSpPr/>
        <p:nvPr/>
      </p:nvGrpSpPr>
      <p:grpSpPr>
        <a:xfrm>
          <a:off x="0" y="0"/>
          <a:ext cx="0" cy="0"/>
          <a:chOff x="0" y="0"/>
          <a:chExt cx="0" cy="0"/>
        </a:xfrm>
      </p:grpSpPr>
      <p:sp>
        <p:nvSpPr>
          <p:cNvPr id="1137" name="Google Shape;1137;p34"/>
          <p:cNvSpPr txBox="1"/>
          <p:nvPr>
            <p:ph idx="2" type="title"/>
          </p:nvPr>
        </p:nvSpPr>
        <p:spPr>
          <a:xfrm>
            <a:off x="715025" y="11267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a:t>
            </a:r>
            <a:endParaRPr/>
          </a:p>
        </p:txBody>
      </p:sp>
      <p:sp>
        <p:nvSpPr>
          <p:cNvPr id="1138" name="Google Shape;1138;p34"/>
          <p:cNvSpPr txBox="1"/>
          <p:nvPr>
            <p:ph idx="5" type="body"/>
          </p:nvPr>
        </p:nvSpPr>
        <p:spPr>
          <a:xfrm>
            <a:off x="4744945" y="3837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1139" name="Google Shape;1139;p34"/>
          <p:cNvSpPr txBox="1"/>
          <p:nvPr>
            <p:ph idx="6" type="body"/>
          </p:nvPr>
        </p:nvSpPr>
        <p:spPr>
          <a:xfrm>
            <a:off x="943625" y="3837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1140" name="Google Shape;1140;p34"/>
          <p:cNvSpPr txBox="1"/>
          <p:nvPr>
            <p:ph idx="1" type="body"/>
          </p:nvPr>
        </p:nvSpPr>
        <p:spPr>
          <a:xfrm>
            <a:off x="8481446" y="38483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
        <p:nvSpPr>
          <p:cNvPr id="1141" name="Google Shape;1141;p34"/>
          <p:cNvSpPr/>
          <p:nvPr/>
        </p:nvSpPr>
        <p:spPr>
          <a:xfrm>
            <a:off x="1448775" y="3111175"/>
            <a:ext cx="1938108" cy="546425"/>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100%</a:t>
            </a:r>
          </a:p>
        </p:txBody>
      </p:sp>
      <p:sp>
        <p:nvSpPr>
          <p:cNvPr id="1142" name="Google Shape;1142;p34"/>
          <p:cNvSpPr/>
          <p:nvPr/>
        </p:nvSpPr>
        <p:spPr>
          <a:xfrm>
            <a:off x="5475000" y="3111175"/>
            <a:ext cx="1488298" cy="546425"/>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25%</a:t>
            </a:r>
          </a:p>
        </p:txBody>
      </p:sp>
      <p:sp>
        <p:nvSpPr>
          <p:cNvPr id="1143" name="Google Shape;1143;p34"/>
          <p:cNvSpPr/>
          <p:nvPr/>
        </p:nvSpPr>
        <p:spPr>
          <a:xfrm>
            <a:off x="9211500" y="3111175"/>
            <a:ext cx="1460374" cy="546425"/>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75%</a:t>
            </a: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47" name="Shape 1147"/>
        <p:cNvGrpSpPr/>
        <p:nvPr/>
      </p:nvGrpSpPr>
      <p:grpSpPr>
        <a:xfrm>
          <a:off x="0" y="0"/>
          <a:ext cx="0" cy="0"/>
          <a:chOff x="0" y="0"/>
          <a:chExt cx="0" cy="0"/>
        </a:xfrm>
      </p:grpSpPr>
      <p:sp>
        <p:nvSpPr>
          <p:cNvPr id="1148" name="Google Shape;1148;p35"/>
          <p:cNvSpPr txBox="1"/>
          <p:nvPr>
            <p:ph type="title"/>
          </p:nvPr>
        </p:nvSpPr>
        <p:spPr>
          <a:xfrm>
            <a:off x="720400" y="827550"/>
            <a:ext cx="10911900" cy="8340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LET’S REVIEW SOME FACTS</a:t>
            </a:r>
            <a:endParaRPr/>
          </a:p>
        </p:txBody>
      </p:sp>
      <p:sp>
        <p:nvSpPr>
          <p:cNvPr id="1149" name="Google Shape;1149;p35"/>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400"/>
              <a:t>Elephants</a:t>
            </a:r>
            <a:endParaRPr sz="2400"/>
          </a:p>
        </p:txBody>
      </p:sp>
      <p:sp>
        <p:nvSpPr>
          <p:cNvPr id="1150" name="Google Shape;1150;p35"/>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Koalas are even more lazy than cats.</a:t>
            </a:r>
            <a:endParaRPr sz="2000"/>
          </a:p>
        </p:txBody>
      </p:sp>
      <p:sp>
        <p:nvSpPr>
          <p:cNvPr id="1151" name="Google Shape;1151;p35"/>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400"/>
              <a:t>Dogs</a:t>
            </a:r>
            <a:endParaRPr sz="2400"/>
          </a:p>
        </p:txBody>
      </p:sp>
      <p:sp>
        <p:nvSpPr>
          <p:cNvPr id="1152" name="Google Shape;1152;p35"/>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000"/>
              <a:t>Elephants can sense storms.</a:t>
            </a:r>
            <a:endParaRPr sz="2000"/>
          </a:p>
          <a:p>
            <a:pPr indent="0" lvl="0" marL="0" rtl="0" algn="l">
              <a:spcBef>
                <a:spcPts val="2100"/>
              </a:spcBef>
              <a:spcAft>
                <a:spcPts val="2100"/>
              </a:spcAft>
              <a:buNone/>
            </a:pPr>
            <a:r>
              <a:t/>
            </a:r>
            <a:endParaRPr sz="2000"/>
          </a:p>
        </p:txBody>
      </p:sp>
      <p:sp>
        <p:nvSpPr>
          <p:cNvPr id="1153" name="Google Shape;1153;p35"/>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400"/>
              <a:t>Cats</a:t>
            </a:r>
            <a:endParaRPr sz="2400"/>
          </a:p>
        </p:txBody>
      </p:sp>
      <p:sp>
        <p:nvSpPr>
          <p:cNvPr id="1154" name="Google Shape;1154;p35"/>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Dogs can smell your feelings.</a:t>
            </a:r>
            <a:endParaRPr sz="2000"/>
          </a:p>
        </p:txBody>
      </p:sp>
      <p:sp>
        <p:nvSpPr>
          <p:cNvPr id="1155" name="Google Shape;1155;p35"/>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400"/>
              <a:t>Pandas</a:t>
            </a:r>
            <a:endParaRPr sz="2400"/>
          </a:p>
        </p:txBody>
      </p:sp>
      <p:sp>
        <p:nvSpPr>
          <p:cNvPr id="1156" name="Google Shape;1156;p35"/>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400"/>
              <a:t>Kangaroos</a:t>
            </a:r>
            <a:endParaRPr sz="2400"/>
          </a:p>
        </p:txBody>
      </p:sp>
      <p:sp>
        <p:nvSpPr>
          <p:cNvPr id="1157" name="Google Shape;1157;p35"/>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400"/>
              <a:t>Koalas</a:t>
            </a:r>
            <a:endParaRPr sz="2400"/>
          </a:p>
        </p:txBody>
      </p:sp>
      <p:sp>
        <p:nvSpPr>
          <p:cNvPr id="1158" name="Google Shape;1158;p35"/>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Pandas don’t hibernate.</a:t>
            </a:r>
            <a:endParaRPr sz="2000"/>
          </a:p>
        </p:txBody>
      </p:sp>
      <p:sp>
        <p:nvSpPr>
          <p:cNvPr id="1159" name="Google Shape;1159;p35"/>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sz="2000"/>
              <a:t>There are more kangaroos than humans in Australia.</a:t>
            </a:r>
            <a:endParaRPr sz="2000"/>
          </a:p>
          <a:p>
            <a:pPr indent="0" lvl="0" marL="0" rtl="0" algn="l">
              <a:spcBef>
                <a:spcPts val="2100"/>
              </a:spcBef>
              <a:spcAft>
                <a:spcPts val="2100"/>
              </a:spcAft>
              <a:buNone/>
            </a:pPr>
            <a:r>
              <a:t/>
            </a:r>
            <a:endParaRPr sz="2000"/>
          </a:p>
        </p:txBody>
      </p:sp>
      <p:sp>
        <p:nvSpPr>
          <p:cNvPr id="1160" name="Google Shape;1160;p35"/>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Cats use their whiskers as feelers.</a:t>
            </a:r>
            <a:endParaRPr sz="200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64" name="Shape 1164"/>
        <p:cNvGrpSpPr/>
        <p:nvPr/>
      </p:nvGrpSpPr>
      <p:grpSpPr>
        <a:xfrm>
          <a:off x="0" y="0"/>
          <a:ext cx="0" cy="0"/>
          <a:chOff x="0" y="0"/>
          <a:chExt cx="0" cy="0"/>
        </a:xfrm>
      </p:grpSpPr>
      <p:sp>
        <p:nvSpPr>
          <p:cNvPr id="1165" name="Google Shape;1165;p36"/>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166" name="Google Shape;1166;p36"/>
          <p:cNvSpPr txBox="1"/>
          <p:nvPr>
            <p:ph idx="1" type="subTitle"/>
          </p:nvPr>
        </p:nvSpPr>
        <p:spPr>
          <a:xfrm>
            <a:off x="1189052" y="3868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400"/>
              <a:t>Erika V.</a:t>
            </a:r>
            <a:endParaRPr sz="2400"/>
          </a:p>
        </p:txBody>
      </p:sp>
      <p:sp>
        <p:nvSpPr>
          <p:cNvPr id="1167" name="Google Shape;1167;p36"/>
          <p:cNvSpPr txBox="1"/>
          <p:nvPr>
            <p:ph idx="2" type="subTitle"/>
          </p:nvPr>
        </p:nvSpPr>
        <p:spPr>
          <a:xfrm>
            <a:off x="4713302" y="38682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400"/>
              <a:t>John S.</a:t>
            </a:r>
            <a:endParaRPr sz="2400"/>
          </a:p>
        </p:txBody>
      </p:sp>
      <p:sp>
        <p:nvSpPr>
          <p:cNvPr id="1168" name="Google Shape;1168;p36"/>
          <p:cNvSpPr txBox="1"/>
          <p:nvPr>
            <p:ph idx="3" type="subTitle"/>
          </p:nvPr>
        </p:nvSpPr>
        <p:spPr>
          <a:xfrm>
            <a:off x="8237552" y="38682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400"/>
              <a:t>Marie M.</a:t>
            </a:r>
            <a:endParaRPr sz="2400"/>
          </a:p>
        </p:txBody>
      </p:sp>
      <p:sp>
        <p:nvSpPr>
          <p:cNvPr id="1169" name="Google Shape;1169;p36"/>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 Aenean commodo ligula eget dolor.</a:t>
            </a:r>
            <a:endParaRPr sz="1800"/>
          </a:p>
        </p:txBody>
      </p:sp>
      <p:sp>
        <p:nvSpPr>
          <p:cNvPr id="1170" name="Google Shape;1170;p36"/>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 Aenean commodo ligula eget dolor.</a:t>
            </a:r>
            <a:endParaRPr sz="1800"/>
          </a:p>
        </p:txBody>
      </p:sp>
      <p:sp>
        <p:nvSpPr>
          <p:cNvPr id="1171" name="Google Shape;1171;p36"/>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1800"/>
              <a:t>Lorem ipsum dolor sit amet, consectetuer adipiscing elit. Aenean commodo ligula eget dolor.</a:t>
            </a:r>
            <a:endParaRPr sz="1800"/>
          </a:p>
        </p:txBody>
      </p:sp>
      <p:pic>
        <p:nvPicPr>
          <p:cNvPr id="1172" name="Google Shape;1172;p36"/>
          <p:cNvPicPr preferRelativeResize="0"/>
          <p:nvPr/>
        </p:nvPicPr>
        <p:blipFill rotWithShape="1">
          <a:blip r:embed="rId3">
            <a:alphaModFix/>
          </a:blip>
          <a:srcRect b="61743" l="33004" r="25212" t="8689"/>
          <a:stretch/>
        </p:blipFill>
        <p:spPr>
          <a:xfrm>
            <a:off x="1823552" y="2239407"/>
            <a:ext cx="1389900" cy="1389900"/>
          </a:xfrm>
          <a:prstGeom prst="ellipse">
            <a:avLst/>
          </a:prstGeom>
          <a:noFill/>
          <a:ln cap="flat" cmpd="sng" w="28575">
            <a:solidFill>
              <a:schemeClr val="dk1"/>
            </a:solidFill>
            <a:prstDash val="solid"/>
            <a:round/>
            <a:headEnd len="sm" w="sm" type="none"/>
            <a:tailEnd len="sm" w="sm" type="none"/>
          </a:ln>
        </p:spPr>
      </p:pic>
      <p:pic>
        <p:nvPicPr>
          <p:cNvPr id="1173" name="Google Shape;1173;p36"/>
          <p:cNvPicPr preferRelativeResize="0"/>
          <p:nvPr/>
        </p:nvPicPr>
        <p:blipFill rotWithShape="1">
          <a:blip r:embed="rId4">
            <a:alphaModFix/>
          </a:blip>
          <a:srcRect b="14540" l="32897" r="25727" t="19488"/>
          <a:stretch/>
        </p:blipFill>
        <p:spPr>
          <a:xfrm>
            <a:off x="5348625" y="2248413"/>
            <a:ext cx="1389900" cy="1389900"/>
          </a:xfrm>
          <a:prstGeom prst="ellipse">
            <a:avLst/>
          </a:prstGeom>
          <a:noFill/>
          <a:ln cap="flat" cmpd="sng" w="28575">
            <a:solidFill>
              <a:schemeClr val="dk1"/>
            </a:solidFill>
            <a:prstDash val="solid"/>
            <a:round/>
            <a:headEnd len="sm" w="sm" type="none"/>
            <a:tailEnd len="sm" w="sm" type="none"/>
          </a:ln>
        </p:spPr>
      </p:pic>
      <p:pic>
        <p:nvPicPr>
          <p:cNvPr id="1174" name="Google Shape;1174;p36"/>
          <p:cNvPicPr preferRelativeResize="0"/>
          <p:nvPr/>
        </p:nvPicPr>
        <p:blipFill rotWithShape="1">
          <a:blip r:embed="rId5">
            <a:alphaModFix/>
          </a:blip>
          <a:srcRect b="50920" l="24173" r="0" t="0"/>
          <a:stretch/>
        </p:blipFill>
        <p:spPr>
          <a:xfrm>
            <a:off x="8872052" y="2228727"/>
            <a:ext cx="1389900" cy="1389900"/>
          </a:xfrm>
          <a:prstGeom prst="ellipse">
            <a:avLst/>
          </a:prstGeom>
          <a:noFill/>
          <a:ln cap="flat" cmpd="sng" w="28575">
            <a:solidFill>
              <a:schemeClr val="dk1"/>
            </a:solidFill>
            <a:prstDash val="solid"/>
            <a:round/>
            <a:headEnd len="sm" w="sm" type="none"/>
            <a:tailEnd len="sm" w="sm" type="none"/>
          </a:ln>
        </p:spPr>
      </p:pic>
      <p:cxnSp>
        <p:nvCxnSpPr>
          <p:cNvPr id="1175" name="Google Shape;1175;p36"/>
          <p:cNvCxnSpPr/>
          <p:nvPr/>
        </p:nvCxnSpPr>
        <p:spPr>
          <a:xfrm>
            <a:off x="342900" y="1691225"/>
            <a:ext cx="11506200" cy="0"/>
          </a:xfrm>
          <a:prstGeom prst="straightConnector1">
            <a:avLst/>
          </a:prstGeom>
          <a:noFill/>
          <a:ln cap="rnd" cmpd="sng" w="28575">
            <a:solidFill>
              <a:schemeClr val="dk1"/>
            </a:solidFill>
            <a:prstDash val="solid"/>
            <a:round/>
            <a:headEnd len="med" w="med" type="none"/>
            <a:tailEnd len="med" w="med" type="none"/>
          </a:ln>
        </p:spPr>
      </p:cxn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9" name="Shape 1179"/>
        <p:cNvGrpSpPr/>
        <p:nvPr/>
      </p:nvGrpSpPr>
      <p:grpSpPr>
        <a:xfrm>
          <a:off x="0" y="0"/>
          <a:ext cx="0" cy="0"/>
          <a:chOff x="0" y="0"/>
          <a:chExt cx="0" cy="0"/>
        </a:xfrm>
      </p:grpSpPr>
      <p:sp>
        <p:nvSpPr>
          <p:cNvPr id="1180" name="Google Shape;1180;p37"/>
          <p:cNvSpPr txBox="1"/>
          <p:nvPr>
            <p:ph type="title"/>
          </p:nvPr>
        </p:nvSpPr>
        <p:spPr>
          <a:xfrm>
            <a:off x="415600" y="593375"/>
            <a:ext cx="76956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WORLD MAP</a:t>
            </a:r>
            <a:endParaRPr/>
          </a:p>
        </p:txBody>
      </p:sp>
      <p:sp>
        <p:nvSpPr>
          <p:cNvPr id="1181" name="Google Shape;1181;p37"/>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1182" name="Google Shape;1182;p37"/>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sp>
        <p:nvSpPr>
          <p:cNvPr id="1183" name="Google Shape;1183;p37"/>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grpSp>
        <p:nvGrpSpPr>
          <p:cNvPr id="1184" name="Google Shape;1184;p37"/>
          <p:cNvGrpSpPr/>
          <p:nvPr/>
        </p:nvGrpSpPr>
        <p:grpSpPr>
          <a:xfrm>
            <a:off x="95072" y="1992388"/>
            <a:ext cx="7944879" cy="3615709"/>
            <a:chOff x="275475" y="1342375"/>
            <a:chExt cx="7012250" cy="3021400"/>
          </a:xfrm>
        </p:grpSpPr>
        <p:sp>
          <p:nvSpPr>
            <p:cNvPr id="1185" name="Google Shape;1185;p37"/>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6" name="Google Shape;1186;p37"/>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7" name="Google Shape;1187;p37"/>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8" name="Google Shape;1188;p37"/>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89" name="Google Shape;1189;p37"/>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0" name="Google Shape;1190;p37"/>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1" name="Google Shape;1191;p37"/>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2" name="Google Shape;1192;p37"/>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3" name="Google Shape;1193;p37"/>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4" name="Google Shape;1194;p37"/>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5" name="Google Shape;1195;p37"/>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6" name="Google Shape;1196;p37"/>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7" name="Google Shape;1197;p37"/>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8" name="Google Shape;1198;p37"/>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199" name="Google Shape;1199;p37"/>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0" name="Google Shape;1200;p37"/>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1" name="Google Shape;1201;p37"/>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2" name="Google Shape;1202;p37"/>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3" name="Google Shape;1203;p37"/>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4" name="Google Shape;1204;p37"/>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5" name="Google Shape;1205;p37"/>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6" name="Google Shape;1206;p37"/>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7" name="Google Shape;1207;p37"/>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8" name="Google Shape;1208;p37"/>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09" name="Google Shape;1209;p37"/>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0" name="Google Shape;1210;p37"/>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1" name="Google Shape;1211;p37"/>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2" name="Google Shape;1212;p37"/>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3" name="Google Shape;1213;p37"/>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4" name="Google Shape;1214;p37"/>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5" name="Google Shape;1215;p37"/>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6" name="Google Shape;1216;p37"/>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7" name="Google Shape;1217;p37"/>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8" name="Google Shape;1218;p37"/>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19" name="Google Shape;1219;p37"/>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0" name="Google Shape;1220;p37"/>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1" name="Google Shape;1221;p37"/>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2" name="Google Shape;1222;p37"/>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3" name="Google Shape;1223;p37"/>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4" name="Google Shape;1224;p37"/>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5" name="Google Shape;1225;p37"/>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6" name="Google Shape;1226;p37"/>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7" name="Google Shape;1227;p37"/>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8" name="Google Shape;1228;p37"/>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29" name="Google Shape;1229;p37"/>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0" name="Google Shape;1230;p37"/>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1" name="Google Shape;1231;p37"/>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2" name="Google Shape;1232;p37"/>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3" name="Google Shape;1233;p37"/>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4" name="Google Shape;1234;p37"/>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5" name="Google Shape;1235;p37"/>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6" name="Google Shape;1236;p37"/>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7" name="Google Shape;1237;p37"/>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8" name="Google Shape;1238;p37"/>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39" name="Google Shape;1239;p37"/>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0" name="Google Shape;1240;p37"/>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1" name="Google Shape;1241;p37"/>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2" name="Google Shape;1242;p37"/>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3" name="Google Shape;1243;p37"/>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4" name="Google Shape;1244;p37"/>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5" name="Google Shape;1245;p37"/>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6" name="Google Shape;1246;p37"/>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7" name="Google Shape;1247;p37"/>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8" name="Google Shape;1248;p37"/>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49" name="Google Shape;1249;p37"/>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0" name="Google Shape;1250;p37"/>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1" name="Google Shape;1251;p37"/>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2" name="Google Shape;1252;p37"/>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3" name="Google Shape;1253;p37"/>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4" name="Google Shape;1254;p37"/>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5" name="Google Shape;1255;p37"/>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6" name="Google Shape;1256;p37"/>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7" name="Google Shape;1257;p37"/>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8" name="Google Shape;1258;p37"/>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59" name="Google Shape;1259;p37"/>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0" name="Google Shape;1260;p37"/>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1" name="Google Shape;1261;p37"/>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2" name="Google Shape;1262;p37"/>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3" name="Google Shape;1263;p37"/>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4" name="Google Shape;1264;p37"/>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5" name="Google Shape;1265;p37"/>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6" name="Google Shape;1266;p37"/>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7" name="Google Shape;1267;p37"/>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8" name="Google Shape;1268;p37"/>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69" name="Google Shape;1269;p37"/>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0" name="Google Shape;1270;p37"/>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1" name="Google Shape;1271;p37"/>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2" name="Google Shape;1272;p37"/>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3" name="Google Shape;1273;p37"/>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4" name="Google Shape;1274;p37"/>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5" name="Google Shape;1275;p37"/>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6" name="Google Shape;1276;p37"/>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7" name="Google Shape;1277;p37"/>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8" name="Google Shape;1278;p37"/>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79" name="Google Shape;1279;p37"/>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0" name="Google Shape;1280;p37"/>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1" name="Google Shape;1281;p37"/>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2" name="Google Shape;1282;p37"/>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3" name="Google Shape;1283;p37"/>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4" name="Google Shape;1284;p37"/>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5" name="Google Shape;1285;p37"/>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6" name="Google Shape;1286;p37"/>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7" name="Google Shape;1287;p37"/>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8" name="Google Shape;1288;p37"/>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89" name="Google Shape;1289;p37"/>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0" name="Google Shape;1290;p37"/>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1" name="Google Shape;1291;p37"/>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2" name="Google Shape;1292;p37"/>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3" name="Google Shape;1293;p37"/>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4" name="Google Shape;1294;p37"/>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5" name="Google Shape;1295;p37"/>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6" name="Google Shape;1296;p37"/>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7" name="Google Shape;1297;p37"/>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8" name="Google Shape;1298;p37"/>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299" name="Google Shape;1299;p37"/>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0" name="Google Shape;1300;p37"/>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1" name="Google Shape;1301;p37"/>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2" name="Google Shape;1302;p37"/>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3" name="Google Shape;1303;p37"/>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4" name="Google Shape;1304;p37"/>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5" name="Google Shape;1305;p37"/>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6" name="Google Shape;1306;p37"/>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7" name="Google Shape;1307;p37"/>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8" name="Google Shape;1308;p37"/>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09" name="Google Shape;1309;p37"/>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0" name="Google Shape;1310;p37"/>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1" name="Google Shape;1311;p37"/>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2" name="Google Shape;1312;p37"/>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3" name="Google Shape;1313;p37"/>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4" name="Google Shape;1314;p37"/>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5" name="Google Shape;1315;p37"/>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6" name="Google Shape;1316;p37"/>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7" name="Google Shape;1317;p37"/>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8" name="Google Shape;1318;p37"/>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19" name="Google Shape;1319;p37"/>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0" name="Google Shape;1320;p37"/>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1" name="Google Shape;1321;p37"/>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2" name="Google Shape;1322;p37"/>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3" name="Google Shape;1323;p37"/>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4" name="Google Shape;1324;p37"/>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5" name="Google Shape;1325;p37"/>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6" name="Google Shape;1326;p37"/>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7" name="Google Shape;1327;p37"/>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8" name="Google Shape;1328;p37"/>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29" name="Google Shape;1329;p37"/>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0" name="Google Shape;1330;p37"/>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1" name="Google Shape;1331;p37"/>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2" name="Google Shape;1332;p37"/>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3" name="Google Shape;1333;p37"/>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4" name="Google Shape;1334;p37"/>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5" name="Google Shape;1335;p37"/>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6" name="Google Shape;1336;p37"/>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7" name="Google Shape;1337;p37"/>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8" name="Google Shape;1338;p37"/>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39" name="Google Shape;1339;p37"/>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0" name="Google Shape;1340;p37"/>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1" name="Google Shape;1341;p37"/>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2" name="Google Shape;1342;p37"/>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3" name="Google Shape;1343;p37"/>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4" name="Google Shape;1344;p37"/>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5" name="Google Shape;1345;p37"/>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6" name="Google Shape;1346;p37"/>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7" name="Google Shape;1347;p37"/>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8" name="Google Shape;1348;p37"/>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49" name="Google Shape;1349;p37"/>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0" name="Google Shape;1350;p37"/>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1" name="Google Shape;1351;p37"/>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2" name="Google Shape;1352;p37"/>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3" name="Google Shape;1353;p37"/>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4" name="Google Shape;1354;p37"/>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5" name="Google Shape;1355;p37"/>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6" name="Google Shape;1356;p37"/>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7" name="Google Shape;1357;p37"/>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8" name="Google Shape;1358;p37"/>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59" name="Google Shape;1359;p37"/>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0" name="Google Shape;1360;p37"/>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1" name="Google Shape;1361;p37"/>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2" name="Google Shape;1362;p37"/>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3" name="Google Shape;1363;p37"/>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4" name="Google Shape;1364;p37"/>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5" name="Google Shape;1365;p37"/>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6" name="Google Shape;1366;p37"/>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7" name="Google Shape;1367;p37"/>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8" name="Google Shape;1368;p37"/>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69" name="Google Shape;1369;p37"/>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0" name="Google Shape;1370;p37"/>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1" name="Google Shape;1371;p37"/>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2" name="Google Shape;1372;p37"/>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3" name="Google Shape;1373;p37"/>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4" name="Google Shape;1374;p37"/>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5" name="Google Shape;1375;p37"/>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6" name="Google Shape;1376;p37"/>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7" name="Google Shape;1377;p37"/>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8" name="Google Shape;1378;p37"/>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79" name="Google Shape;1379;p37"/>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0" name="Google Shape;1380;p37"/>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1" name="Google Shape;1381;p37"/>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2" name="Google Shape;1382;p37"/>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3" name="Google Shape;1383;p37"/>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4" name="Google Shape;1384;p37"/>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5" name="Google Shape;1385;p37"/>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6" name="Google Shape;1386;p37"/>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7" name="Google Shape;1387;p37"/>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8" name="Google Shape;1388;p37"/>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89" name="Google Shape;1389;p37"/>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0" name="Google Shape;1390;p37"/>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1" name="Google Shape;1391;p37"/>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2" name="Google Shape;1392;p37"/>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3" name="Google Shape;1393;p37"/>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4" name="Google Shape;1394;p37"/>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1395" name="Google Shape;1395;p37"/>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lt1"/>
            </a:solidFill>
            <a:ln cap="flat" cmpd="sng" w="9525">
              <a:solidFill>
                <a:schemeClr val="lt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1396" name="Google Shape;1396;p37"/>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
        <p:nvSpPr>
          <p:cNvPr id="1397" name="Google Shape;1397;p37"/>
          <p:cNvSpPr/>
          <p:nvPr/>
        </p:nvSpPr>
        <p:spPr>
          <a:xfrm>
            <a:off x="8111075" y="1490600"/>
            <a:ext cx="3675000" cy="4502700"/>
          </a:xfrm>
          <a:prstGeom prst="rect">
            <a:avLst/>
          </a:prstGeom>
          <a:no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8" name="Google Shape;1398;p37"/>
          <p:cNvSpPr/>
          <p:nvPr/>
        </p:nvSpPr>
        <p:spPr>
          <a:xfrm>
            <a:off x="2936350" y="4310522"/>
            <a:ext cx="250421" cy="399131"/>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noFill/>
          <a:ln cap="flat" cmpd="sng" w="19050">
            <a:solidFill>
              <a:schemeClr val="dk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399" name="Google Shape;1399;p37"/>
          <p:cNvSpPr/>
          <p:nvPr/>
        </p:nvSpPr>
        <p:spPr>
          <a:xfrm>
            <a:off x="7128750" y="4506697"/>
            <a:ext cx="250421" cy="399131"/>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noFill/>
          <a:ln cap="flat" cmpd="sng" w="19050">
            <a:solidFill>
              <a:schemeClr val="dk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00" name="Google Shape;1400;p37"/>
          <p:cNvSpPr/>
          <p:nvPr/>
        </p:nvSpPr>
        <p:spPr>
          <a:xfrm>
            <a:off x="2502775" y="2437772"/>
            <a:ext cx="250421" cy="399131"/>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noFill/>
          <a:ln cap="flat" cmpd="sng" w="19050">
            <a:solidFill>
              <a:schemeClr val="dk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04" name="Shape 1404"/>
        <p:cNvGrpSpPr/>
        <p:nvPr/>
      </p:nvGrpSpPr>
      <p:grpSpPr>
        <a:xfrm>
          <a:off x="0" y="0"/>
          <a:ext cx="0" cy="0"/>
          <a:chOff x="0" y="0"/>
          <a:chExt cx="0" cy="0"/>
        </a:xfrm>
      </p:grpSpPr>
      <p:sp>
        <p:nvSpPr>
          <p:cNvPr id="1405" name="Google Shape;1405;p38"/>
          <p:cNvSpPr txBox="1"/>
          <p:nvPr>
            <p:ph type="title"/>
          </p:nvPr>
        </p:nvSpPr>
        <p:spPr>
          <a:xfrm>
            <a:off x="415600" y="12029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TIMELINE OR STEPS OF THE PROCESS</a:t>
            </a:r>
            <a:endParaRPr/>
          </a:p>
        </p:txBody>
      </p:sp>
      <p:sp>
        <p:nvSpPr>
          <p:cNvPr id="1406" name="Google Shape;1406;p38"/>
          <p:cNvSpPr txBox="1"/>
          <p:nvPr>
            <p:ph idx="7" type="body"/>
          </p:nvPr>
        </p:nvSpPr>
        <p:spPr>
          <a:xfrm>
            <a:off x="2884200" y="33529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1407" name="Google Shape;1407;p38"/>
          <p:cNvSpPr txBox="1"/>
          <p:nvPr>
            <p:ph idx="8" type="body"/>
          </p:nvPr>
        </p:nvSpPr>
        <p:spPr>
          <a:xfrm>
            <a:off x="5091575" y="33529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1408" name="Google Shape;1408;p38"/>
          <p:cNvSpPr txBox="1"/>
          <p:nvPr>
            <p:ph idx="9" type="body"/>
          </p:nvPr>
        </p:nvSpPr>
        <p:spPr>
          <a:xfrm>
            <a:off x="7298950" y="33529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1409" name="Google Shape;1409;p38"/>
          <p:cNvSpPr txBox="1"/>
          <p:nvPr>
            <p:ph idx="6" type="body"/>
          </p:nvPr>
        </p:nvSpPr>
        <p:spPr>
          <a:xfrm>
            <a:off x="676825" y="33529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1410" name="Google Shape;1410;p38"/>
          <p:cNvSpPr txBox="1"/>
          <p:nvPr>
            <p:ph idx="13" type="body"/>
          </p:nvPr>
        </p:nvSpPr>
        <p:spPr>
          <a:xfrm>
            <a:off x="9506325" y="3352925"/>
            <a:ext cx="1997700" cy="2330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800"/>
              <a:t>Lorem ipsum dolor sit amet, consectetuer adipiscing elit.</a:t>
            </a:r>
            <a:endParaRPr sz="1800"/>
          </a:p>
        </p:txBody>
      </p:sp>
      <p:sp>
        <p:nvSpPr>
          <p:cNvPr id="1411" name="Google Shape;1411;p38"/>
          <p:cNvSpPr/>
          <p:nvPr/>
        </p:nvSpPr>
        <p:spPr>
          <a:xfrm>
            <a:off x="832275" y="2585612"/>
            <a:ext cx="1429820"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1992</a:t>
            </a:r>
          </a:p>
        </p:txBody>
      </p:sp>
      <p:sp>
        <p:nvSpPr>
          <p:cNvPr id="1412" name="Google Shape;1412;p38"/>
          <p:cNvSpPr/>
          <p:nvPr/>
        </p:nvSpPr>
        <p:spPr>
          <a:xfrm>
            <a:off x="2984105" y="2585612"/>
            <a:ext cx="1677393"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2003</a:t>
            </a:r>
          </a:p>
        </p:txBody>
      </p:sp>
      <p:sp>
        <p:nvSpPr>
          <p:cNvPr id="1413" name="Google Shape;1413;p38"/>
          <p:cNvSpPr/>
          <p:nvPr/>
        </p:nvSpPr>
        <p:spPr>
          <a:xfrm>
            <a:off x="5383508" y="2585612"/>
            <a:ext cx="1426428"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2012</a:t>
            </a:r>
          </a:p>
        </p:txBody>
      </p:sp>
      <p:sp>
        <p:nvSpPr>
          <p:cNvPr id="1414" name="Google Shape;1414;p38"/>
          <p:cNvSpPr/>
          <p:nvPr/>
        </p:nvSpPr>
        <p:spPr>
          <a:xfrm>
            <a:off x="7531946" y="2585612"/>
            <a:ext cx="1450846"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2015</a:t>
            </a:r>
          </a:p>
        </p:txBody>
      </p:sp>
      <p:sp>
        <p:nvSpPr>
          <p:cNvPr id="1415" name="Google Shape;1415;p38"/>
          <p:cNvSpPr/>
          <p:nvPr/>
        </p:nvSpPr>
        <p:spPr>
          <a:xfrm>
            <a:off x="9704803" y="2585612"/>
            <a:ext cx="1600747"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2025</a:t>
            </a:r>
          </a:p>
        </p:txBody>
      </p:sp>
      <p:cxnSp>
        <p:nvCxnSpPr>
          <p:cNvPr id="1416" name="Google Shape;1416;p38"/>
          <p:cNvCxnSpPr/>
          <p:nvPr/>
        </p:nvCxnSpPr>
        <p:spPr>
          <a:xfrm>
            <a:off x="236525" y="5920325"/>
            <a:ext cx="11707800" cy="23400"/>
          </a:xfrm>
          <a:prstGeom prst="straightConnector1">
            <a:avLst/>
          </a:prstGeom>
          <a:noFill/>
          <a:ln cap="rnd" cmpd="sng" w="28575">
            <a:solidFill>
              <a:schemeClr val="dk1"/>
            </a:solidFill>
            <a:prstDash val="solid"/>
            <a:round/>
            <a:headEnd len="med" w="med" type="none"/>
            <a:tailEnd len="med" w="med" type="none"/>
          </a:ln>
        </p:spPr>
      </p:cxnSp>
      <p:sp>
        <p:nvSpPr>
          <p:cNvPr id="1417" name="Google Shape;1417;p38"/>
          <p:cNvSpPr/>
          <p:nvPr/>
        </p:nvSpPr>
        <p:spPr>
          <a:xfrm>
            <a:off x="2492530" y="2678200"/>
            <a:ext cx="261139" cy="305918"/>
          </a:xfrm>
          <a:prstGeom prst="rect">
            <a:avLst/>
          </a:prstGeom>
        </p:spPr>
        <p:txBody>
          <a:bodyPr>
            <a:prstTxWarp prst="textPlain"/>
          </a:bodyPr>
          <a:lstStyle/>
          <a:p>
            <a:pPr lvl="0" algn="ctr"/>
            <a:r>
              <a:rPr b="1" i="0">
                <a:ln>
                  <a:noFill/>
                </a:ln>
                <a:solidFill>
                  <a:schemeClr val="dk1"/>
                </a:solidFill>
                <a:latin typeface="DM Sans"/>
              </a:rPr>
              <a:t>&gt;</a:t>
            </a:r>
          </a:p>
        </p:txBody>
      </p:sp>
      <p:sp>
        <p:nvSpPr>
          <p:cNvPr id="1418" name="Google Shape;1418;p38"/>
          <p:cNvSpPr/>
          <p:nvPr/>
        </p:nvSpPr>
        <p:spPr>
          <a:xfrm>
            <a:off x="4891933" y="2678200"/>
            <a:ext cx="261139" cy="305918"/>
          </a:xfrm>
          <a:prstGeom prst="rect">
            <a:avLst/>
          </a:prstGeom>
        </p:spPr>
        <p:txBody>
          <a:bodyPr>
            <a:prstTxWarp prst="textPlain"/>
          </a:bodyPr>
          <a:lstStyle/>
          <a:p>
            <a:pPr lvl="0" algn="ctr"/>
            <a:r>
              <a:rPr b="1" i="0">
                <a:ln>
                  <a:noFill/>
                </a:ln>
                <a:solidFill>
                  <a:schemeClr val="dk1"/>
                </a:solidFill>
                <a:latin typeface="DM Sans"/>
              </a:rPr>
              <a:t>&gt;</a:t>
            </a:r>
          </a:p>
        </p:txBody>
      </p:sp>
      <p:sp>
        <p:nvSpPr>
          <p:cNvPr id="1419" name="Google Shape;1419;p38"/>
          <p:cNvSpPr/>
          <p:nvPr/>
        </p:nvSpPr>
        <p:spPr>
          <a:xfrm>
            <a:off x="7040372" y="2678200"/>
            <a:ext cx="261139" cy="305918"/>
          </a:xfrm>
          <a:prstGeom prst="rect">
            <a:avLst/>
          </a:prstGeom>
        </p:spPr>
        <p:txBody>
          <a:bodyPr>
            <a:prstTxWarp prst="textPlain"/>
          </a:bodyPr>
          <a:lstStyle/>
          <a:p>
            <a:pPr lvl="0" algn="ctr"/>
            <a:r>
              <a:rPr b="1" i="0">
                <a:ln>
                  <a:noFill/>
                </a:ln>
                <a:solidFill>
                  <a:schemeClr val="dk1"/>
                </a:solidFill>
                <a:latin typeface="DM Sans"/>
              </a:rPr>
              <a:t>&gt;</a:t>
            </a:r>
          </a:p>
        </p:txBody>
      </p:sp>
      <p:sp>
        <p:nvSpPr>
          <p:cNvPr id="1420" name="Google Shape;1420;p38"/>
          <p:cNvSpPr/>
          <p:nvPr/>
        </p:nvSpPr>
        <p:spPr>
          <a:xfrm>
            <a:off x="9213228" y="2678200"/>
            <a:ext cx="261139" cy="305918"/>
          </a:xfrm>
          <a:prstGeom prst="rect">
            <a:avLst/>
          </a:prstGeom>
        </p:spPr>
        <p:txBody>
          <a:bodyPr>
            <a:prstTxWarp prst="textPlain"/>
          </a:bodyPr>
          <a:lstStyle/>
          <a:p>
            <a:pPr lvl="0" algn="ctr"/>
            <a:r>
              <a:rPr b="1" i="0">
                <a:ln>
                  <a:noFill/>
                </a:ln>
                <a:solidFill>
                  <a:schemeClr val="dk1"/>
                </a:solidFill>
                <a:latin typeface="DM Sans"/>
              </a:rPr>
              <a:t>&gt;</a:t>
            </a: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4" name="Shape 1424"/>
        <p:cNvGrpSpPr/>
        <p:nvPr/>
      </p:nvGrpSpPr>
      <p:grpSpPr>
        <a:xfrm>
          <a:off x="0" y="0"/>
          <a:ext cx="0" cy="0"/>
          <a:chOff x="0" y="0"/>
          <a:chExt cx="0" cy="0"/>
        </a:xfrm>
      </p:grpSpPr>
      <p:grpSp>
        <p:nvGrpSpPr>
          <p:cNvPr id="1425" name="Google Shape;1425;p39"/>
          <p:cNvGrpSpPr/>
          <p:nvPr/>
        </p:nvGrpSpPr>
        <p:grpSpPr>
          <a:xfrm rot="5400000">
            <a:off x="5899790" y="1299919"/>
            <a:ext cx="5778042" cy="3955122"/>
            <a:chOff x="2345366" y="140711"/>
            <a:chExt cx="6483441" cy="4437974"/>
          </a:xfrm>
        </p:grpSpPr>
        <p:sp>
          <p:nvSpPr>
            <p:cNvPr id="1426" name="Google Shape;1426;p39"/>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427" name="Google Shape;1427;p39"/>
            <p:cNvGrpSpPr/>
            <p:nvPr/>
          </p:nvGrpSpPr>
          <p:grpSpPr>
            <a:xfrm>
              <a:off x="2345366" y="140711"/>
              <a:ext cx="6483441" cy="4437974"/>
              <a:chOff x="390725" y="192901"/>
              <a:chExt cx="9367780" cy="6412330"/>
            </a:xfrm>
          </p:grpSpPr>
          <p:sp>
            <p:nvSpPr>
              <p:cNvPr id="1428" name="Google Shape;1428;p39"/>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29" name="Google Shape;1429;p39"/>
              <p:cNvGrpSpPr/>
              <p:nvPr/>
            </p:nvGrpSpPr>
            <p:grpSpPr>
              <a:xfrm>
                <a:off x="9036093" y="3183174"/>
                <a:ext cx="492960" cy="492960"/>
                <a:chOff x="9132580" y="3159701"/>
                <a:chExt cx="371233" cy="371233"/>
              </a:xfrm>
            </p:grpSpPr>
            <p:sp>
              <p:nvSpPr>
                <p:cNvPr id="1430" name="Google Shape;1430;p39"/>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1" name="Google Shape;1431;p39"/>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2" name="Google Shape;1432;p39"/>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33" name="Google Shape;1433;p39"/>
              <p:cNvGrpSpPr/>
              <p:nvPr/>
            </p:nvGrpSpPr>
            <p:grpSpPr>
              <a:xfrm>
                <a:off x="390725" y="192901"/>
                <a:ext cx="9367780" cy="6412330"/>
                <a:chOff x="1194635" y="234866"/>
                <a:chExt cx="9244824" cy="6489556"/>
              </a:xfrm>
            </p:grpSpPr>
            <p:sp>
              <p:nvSpPr>
                <p:cNvPr id="1434" name="Google Shape;1434;p39"/>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5" name="Google Shape;1435;p39"/>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6" name="Google Shape;1436;p39"/>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7" name="Google Shape;1437;p39"/>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8" name="Google Shape;1438;p39"/>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9" name="Google Shape;1439;p39"/>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0" name="Google Shape;1440;p39"/>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1" name="Google Shape;1441;p39"/>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2" name="Google Shape;1442;p39"/>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3" name="Google Shape;1443;p39"/>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9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4" name="Google Shape;1444;p39"/>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5" name="Google Shape;1445;p39"/>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6" name="Google Shape;1446;p39"/>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7" name="Google Shape;1447;p39"/>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8" name="Google Shape;1448;p39"/>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49" name="Google Shape;1449;p39"/>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50" name="Google Shape;1450;p39"/>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451" name="Google Shape;1451;p39"/>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52" name="Google Shape;1452;p39"/>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53" name="Google Shape;1453;p39"/>
          <p:cNvSpPr txBox="1"/>
          <p:nvPr>
            <p:ph type="title"/>
          </p:nvPr>
        </p:nvSpPr>
        <p:spPr>
          <a:xfrm>
            <a:off x="1032050" y="1370475"/>
            <a:ext cx="53346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a:t>
            </a:r>
            <a:endParaRPr/>
          </a:p>
        </p:txBody>
      </p:sp>
      <p:sp>
        <p:nvSpPr>
          <p:cNvPr id="1454" name="Google Shape;1454;p39"/>
          <p:cNvSpPr txBox="1"/>
          <p:nvPr>
            <p:ph idx="1" type="body"/>
          </p:nvPr>
        </p:nvSpPr>
        <p:spPr>
          <a:xfrm>
            <a:off x="1486600" y="3590325"/>
            <a:ext cx="4880100" cy="20496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
        <p:nvSpPr>
          <p:cNvPr id="1455" name="Google Shape;1455;p39"/>
          <p:cNvSpPr/>
          <p:nvPr/>
        </p:nvSpPr>
        <p:spPr>
          <a:xfrm>
            <a:off x="3438950" y="2229450"/>
            <a:ext cx="2829116"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WEBSITE</a:t>
            </a:r>
          </a:p>
        </p:txBody>
      </p:sp>
      <p:sp>
        <p:nvSpPr>
          <p:cNvPr id="1456" name="Google Shape;1456;p39"/>
          <p:cNvSpPr/>
          <p:nvPr/>
        </p:nvSpPr>
        <p:spPr>
          <a:xfrm>
            <a:off x="2422225" y="2825325"/>
            <a:ext cx="3845862"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OR AN APP?</a:t>
            </a: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0" name="Shape 1460"/>
        <p:cNvGrpSpPr/>
        <p:nvPr/>
      </p:nvGrpSpPr>
      <p:grpSpPr>
        <a:xfrm>
          <a:off x="0" y="0"/>
          <a:ext cx="0" cy="0"/>
          <a:chOff x="0" y="0"/>
          <a:chExt cx="0" cy="0"/>
        </a:xfrm>
      </p:grpSpPr>
      <p:grpSp>
        <p:nvGrpSpPr>
          <p:cNvPr id="1461" name="Google Shape;1461;p40"/>
          <p:cNvGrpSpPr/>
          <p:nvPr/>
        </p:nvGrpSpPr>
        <p:grpSpPr>
          <a:xfrm>
            <a:off x="2216657" y="423775"/>
            <a:ext cx="2722510" cy="5544205"/>
            <a:chOff x="1019482" y="533175"/>
            <a:chExt cx="2722510" cy="5544205"/>
          </a:xfrm>
        </p:grpSpPr>
        <p:sp>
          <p:nvSpPr>
            <p:cNvPr id="1462" name="Google Shape;1462;p40"/>
            <p:cNvSpPr/>
            <p:nvPr/>
          </p:nvSpPr>
          <p:spPr>
            <a:xfrm rot="5467">
              <a:off x="1024333" y="535328"/>
              <a:ext cx="2712809" cy="5539899"/>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3" name="Google Shape;1463;p40"/>
            <p:cNvSpPr/>
            <p:nvPr/>
          </p:nvSpPr>
          <p:spPr>
            <a:xfrm rot="5168">
              <a:off x="1117881" y="634704"/>
              <a:ext cx="2511181" cy="5315563"/>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4" name="Google Shape;1464;p40"/>
            <p:cNvSpPr/>
            <p:nvPr/>
          </p:nvSpPr>
          <p:spPr>
            <a:xfrm rot="-10793166">
              <a:off x="1702442" y="592128"/>
              <a:ext cx="1356405" cy="243749"/>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5" name="Google Shape;1465;p40"/>
            <p:cNvSpPr/>
            <p:nvPr/>
          </p:nvSpPr>
          <p:spPr>
            <a:xfrm>
              <a:off x="1848856" y="5858818"/>
              <a:ext cx="1063126" cy="37749"/>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6" name="Google Shape;1466;p40"/>
            <p:cNvSpPr/>
            <p:nvPr/>
          </p:nvSpPr>
          <p:spPr>
            <a:xfrm rot="5830179">
              <a:off x="2667895" y="715381"/>
              <a:ext cx="63025" cy="63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7" name="Google Shape;1467;p40"/>
            <p:cNvSpPr/>
            <p:nvPr/>
          </p:nvSpPr>
          <p:spPr>
            <a:xfrm>
              <a:off x="2176639" y="720996"/>
              <a:ext cx="408204" cy="37685"/>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1468" name="Google Shape;1468;p40"/>
          <p:cNvSpPr txBox="1"/>
          <p:nvPr>
            <p:ph type="title"/>
          </p:nvPr>
        </p:nvSpPr>
        <p:spPr>
          <a:xfrm>
            <a:off x="5267088" y="1498200"/>
            <a:ext cx="6804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a:t>
            </a:r>
            <a:endParaRPr/>
          </a:p>
        </p:txBody>
      </p:sp>
      <p:sp>
        <p:nvSpPr>
          <p:cNvPr id="1469" name="Google Shape;1469;p40"/>
          <p:cNvSpPr txBox="1"/>
          <p:nvPr>
            <p:ph idx="1" type="body"/>
          </p:nvPr>
        </p:nvSpPr>
        <p:spPr>
          <a:xfrm>
            <a:off x="5267087" y="3641850"/>
            <a:ext cx="4880100" cy="20496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
        <p:nvSpPr>
          <p:cNvPr id="1470" name="Google Shape;1470;p40"/>
          <p:cNvSpPr/>
          <p:nvPr/>
        </p:nvSpPr>
        <p:spPr>
          <a:xfrm>
            <a:off x="5379225" y="2349875"/>
            <a:ext cx="2829116"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WEBSITE</a:t>
            </a:r>
          </a:p>
        </p:txBody>
      </p:sp>
      <p:sp>
        <p:nvSpPr>
          <p:cNvPr id="1471" name="Google Shape;1471;p40"/>
          <p:cNvSpPr/>
          <p:nvPr/>
        </p:nvSpPr>
        <p:spPr>
          <a:xfrm>
            <a:off x="5379225" y="2950325"/>
            <a:ext cx="3845862" cy="491096"/>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OR AN APP?</a:t>
            </a: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75" name="Shape 1475"/>
        <p:cNvGrpSpPr/>
        <p:nvPr/>
      </p:nvGrpSpPr>
      <p:grpSpPr>
        <a:xfrm>
          <a:off x="0" y="0"/>
          <a:ext cx="0" cy="0"/>
          <a:chOff x="0" y="0"/>
          <a:chExt cx="0" cy="0"/>
        </a:xfrm>
      </p:grpSpPr>
      <p:sp>
        <p:nvSpPr>
          <p:cNvPr id="1476" name="Google Shape;1476;p41"/>
          <p:cNvSpPr txBox="1"/>
          <p:nvPr>
            <p:ph idx="1" type="subTitle"/>
          </p:nvPr>
        </p:nvSpPr>
        <p:spPr>
          <a:xfrm>
            <a:off x="1497263" y="2792225"/>
            <a:ext cx="91974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Do you have any questions?</a:t>
            </a:r>
            <a:endParaRPr/>
          </a:p>
        </p:txBody>
      </p:sp>
      <p:sp>
        <p:nvSpPr>
          <p:cNvPr id="1477" name="Google Shape;1477;p41"/>
          <p:cNvSpPr/>
          <p:nvPr/>
        </p:nvSpPr>
        <p:spPr>
          <a:xfrm>
            <a:off x="5990015" y="477967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478" name="Google Shape;1478;p41"/>
          <p:cNvGrpSpPr/>
          <p:nvPr/>
        </p:nvGrpSpPr>
        <p:grpSpPr>
          <a:xfrm>
            <a:off x="6523118" y="4770026"/>
            <a:ext cx="411849" cy="411917"/>
            <a:chOff x="5162200" y="4097750"/>
            <a:chExt cx="338385" cy="338414"/>
          </a:xfrm>
        </p:grpSpPr>
        <p:sp>
          <p:nvSpPr>
            <p:cNvPr id="1479" name="Google Shape;1479;p41"/>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0" name="Google Shape;1480;p41"/>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1" name="Google Shape;1481;p41"/>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482" name="Google Shape;1482;p41"/>
          <p:cNvSpPr/>
          <p:nvPr/>
        </p:nvSpPr>
        <p:spPr>
          <a:xfrm>
            <a:off x="5257125" y="482106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3" name="Google Shape;1483;p41"/>
          <p:cNvSpPr txBox="1"/>
          <p:nvPr>
            <p:ph idx="2" type="body"/>
          </p:nvPr>
        </p:nvSpPr>
        <p:spPr>
          <a:xfrm>
            <a:off x="1497345" y="3428425"/>
            <a:ext cx="9197400" cy="13416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
        <p:nvSpPr>
          <p:cNvPr id="1484" name="Google Shape;1484;p41"/>
          <p:cNvSpPr/>
          <p:nvPr/>
        </p:nvSpPr>
        <p:spPr>
          <a:xfrm>
            <a:off x="3180338" y="1984570"/>
            <a:ext cx="5800436" cy="717900"/>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THANK YOU!</a:t>
            </a: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8" name="Shape 1488"/>
        <p:cNvGrpSpPr/>
        <p:nvPr/>
      </p:nvGrpSpPr>
      <p:grpSpPr>
        <a:xfrm>
          <a:off x="0" y="0"/>
          <a:ext cx="0" cy="0"/>
          <a:chOff x="0" y="0"/>
          <a:chExt cx="0" cy="0"/>
        </a:xfrm>
      </p:grpSpPr>
      <p:sp>
        <p:nvSpPr>
          <p:cNvPr id="1489" name="Google Shape;1489;p42"/>
          <p:cNvSpPr txBox="1"/>
          <p:nvPr>
            <p:ph idx="1" type="body"/>
          </p:nvPr>
        </p:nvSpPr>
        <p:spPr>
          <a:xfrm>
            <a:off x="1123937" y="2737025"/>
            <a:ext cx="104358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DM Sans</a:t>
            </a:r>
            <a:endParaRPr/>
          </a:p>
          <a:p>
            <a:pPr indent="0" lvl="0" marL="0" rtl="0" algn="l">
              <a:spcBef>
                <a:spcPts val="2100"/>
              </a:spcBef>
              <a:spcAft>
                <a:spcPts val="2100"/>
              </a:spcAft>
              <a:buNone/>
            </a:pPr>
            <a:r>
              <a:t/>
            </a:r>
            <a:endParaRPr/>
          </a:p>
        </p:txBody>
      </p:sp>
      <p:sp>
        <p:nvSpPr>
          <p:cNvPr id="1490" name="Google Shape;1490;p42"/>
          <p:cNvSpPr/>
          <p:nvPr/>
        </p:nvSpPr>
        <p:spPr>
          <a:xfrm>
            <a:off x="1218188" y="1714320"/>
            <a:ext cx="3969085" cy="717900"/>
          </a:xfrm>
          <a:prstGeom prst="rect">
            <a:avLst/>
          </a:prstGeom>
        </p:spPr>
        <p:txBody>
          <a:bodyPr>
            <a:prstTxWarp prst="textPlain"/>
          </a:bodyPr>
          <a:lstStyle/>
          <a:p>
            <a:pPr lvl="0" algn="ctr"/>
            <a:r>
              <a:rPr b="1" i="0">
                <a:ln cap="flat" cmpd="sng" w="28575">
                  <a:solidFill>
                    <a:srgbClr val="000000"/>
                  </a:solidFill>
                  <a:prstDash val="solid"/>
                  <a:round/>
                  <a:headEnd len="sm" w="sm" type="none"/>
                  <a:tailEnd len="sm" w="sm" type="none"/>
                </a:ln>
                <a:noFill/>
                <a:latin typeface="DM Sans"/>
              </a:rPr>
              <a:t>CREDITS</a:t>
            </a: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4" name="Shape 1494"/>
        <p:cNvGrpSpPr/>
        <p:nvPr/>
      </p:nvGrpSpPr>
      <p:grpSpPr>
        <a:xfrm>
          <a:off x="0" y="0"/>
          <a:ext cx="0" cy="0"/>
          <a:chOff x="0" y="0"/>
          <a:chExt cx="0" cy="0"/>
        </a:xfrm>
      </p:grpSpPr>
      <p:sp>
        <p:nvSpPr>
          <p:cNvPr id="1495" name="Google Shape;1495;p43"/>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ICONS</a:t>
            </a:r>
            <a:endParaRPr sz="5000"/>
          </a:p>
        </p:txBody>
      </p:sp>
      <p:grpSp>
        <p:nvGrpSpPr>
          <p:cNvPr id="1496" name="Google Shape;1496;p43"/>
          <p:cNvGrpSpPr/>
          <p:nvPr/>
        </p:nvGrpSpPr>
        <p:grpSpPr>
          <a:xfrm>
            <a:off x="3570764" y="1773752"/>
            <a:ext cx="405160" cy="253589"/>
            <a:chOff x="4797800" y="1994125"/>
            <a:chExt cx="306475" cy="186025"/>
          </a:xfrm>
        </p:grpSpPr>
        <p:sp>
          <p:nvSpPr>
            <p:cNvPr id="1497" name="Google Shape;1497;p43"/>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498" name="Google Shape;1498;p43"/>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499" name="Google Shape;1499;p43"/>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0" name="Google Shape;1500;p43"/>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1" name="Google Shape;1501;p43"/>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2" name="Google Shape;1502;p43"/>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3" name="Google Shape;1503;p43"/>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04" name="Google Shape;1504;p43"/>
          <p:cNvGrpSpPr/>
          <p:nvPr/>
        </p:nvGrpSpPr>
        <p:grpSpPr>
          <a:xfrm>
            <a:off x="6164058" y="1777777"/>
            <a:ext cx="352082" cy="254203"/>
            <a:chOff x="4250025" y="2848800"/>
            <a:chExt cx="266325" cy="186475"/>
          </a:xfrm>
        </p:grpSpPr>
        <p:sp>
          <p:nvSpPr>
            <p:cNvPr id="1505" name="Google Shape;1505;p43"/>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6" name="Google Shape;1506;p43"/>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07" name="Google Shape;1507;p43"/>
          <p:cNvGrpSpPr/>
          <p:nvPr/>
        </p:nvGrpSpPr>
        <p:grpSpPr>
          <a:xfrm>
            <a:off x="6761406" y="1741891"/>
            <a:ext cx="343224" cy="326555"/>
            <a:chOff x="4707700" y="2822475"/>
            <a:chExt cx="259625" cy="239550"/>
          </a:xfrm>
        </p:grpSpPr>
        <p:sp>
          <p:nvSpPr>
            <p:cNvPr id="1508" name="Google Shape;1508;p43"/>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09" name="Google Shape;1509;p43"/>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0" name="Google Shape;1510;p43"/>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11" name="Google Shape;1511;p43"/>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2" name="Google Shape;1512;p43"/>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13" name="Google Shape;1513;p43"/>
          <p:cNvGrpSpPr/>
          <p:nvPr/>
        </p:nvGrpSpPr>
        <p:grpSpPr>
          <a:xfrm>
            <a:off x="8396572" y="1705391"/>
            <a:ext cx="351487" cy="398940"/>
            <a:chOff x="6425500" y="2795700"/>
            <a:chExt cx="265875" cy="292650"/>
          </a:xfrm>
        </p:grpSpPr>
        <p:sp>
          <p:nvSpPr>
            <p:cNvPr id="1514" name="Google Shape;1514;p43"/>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5" name="Google Shape;1515;p43"/>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16" name="Google Shape;1516;p43"/>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17" name="Google Shape;1517;p43"/>
          <p:cNvGrpSpPr/>
          <p:nvPr/>
        </p:nvGrpSpPr>
        <p:grpSpPr>
          <a:xfrm>
            <a:off x="9474618" y="1760035"/>
            <a:ext cx="350297" cy="290464"/>
            <a:chOff x="5549875" y="2418425"/>
            <a:chExt cx="264975" cy="213075"/>
          </a:xfrm>
        </p:grpSpPr>
        <p:sp>
          <p:nvSpPr>
            <p:cNvPr id="1518" name="Google Shape;1518;p43"/>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19" name="Google Shape;1519;p43"/>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20" name="Google Shape;1520;p43"/>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21" name="Google Shape;1521;p43"/>
          <p:cNvGrpSpPr/>
          <p:nvPr/>
        </p:nvGrpSpPr>
        <p:grpSpPr>
          <a:xfrm>
            <a:off x="3570694" y="2404542"/>
            <a:ext cx="299598" cy="308322"/>
            <a:chOff x="3739275" y="2525850"/>
            <a:chExt cx="226625" cy="226175"/>
          </a:xfrm>
        </p:grpSpPr>
        <p:sp>
          <p:nvSpPr>
            <p:cNvPr id="1522" name="Google Shape;1522;p43"/>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3" name="Google Shape;1523;p43"/>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4" name="Google Shape;1524;p43"/>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5" name="Google Shape;1525;p43"/>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26" name="Google Shape;1526;p43"/>
          <p:cNvGrpSpPr/>
          <p:nvPr/>
        </p:nvGrpSpPr>
        <p:grpSpPr>
          <a:xfrm>
            <a:off x="3043876" y="2377772"/>
            <a:ext cx="272464" cy="361861"/>
            <a:chOff x="4518575" y="2506200"/>
            <a:chExt cx="206100" cy="265450"/>
          </a:xfrm>
        </p:grpSpPr>
        <p:sp>
          <p:nvSpPr>
            <p:cNvPr id="1527" name="Google Shape;1527;p43"/>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8" name="Google Shape;1528;p43"/>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29" name="Google Shape;1529;p43"/>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0" name="Google Shape;1530;p43"/>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1" name="Google Shape;1531;p43"/>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2" name="Google Shape;1532;p43"/>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3" name="Google Shape;1533;p43"/>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4" name="Google Shape;1534;p43"/>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5" name="Google Shape;1535;p43"/>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36" name="Google Shape;1536;p43"/>
          <p:cNvGrpSpPr/>
          <p:nvPr/>
        </p:nvGrpSpPr>
        <p:grpSpPr>
          <a:xfrm>
            <a:off x="4125077" y="2404742"/>
            <a:ext cx="299631" cy="308322"/>
            <a:chOff x="4164375" y="1677425"/>
            <a:chExt cx="226650" cy="226175"/>
          </a:xfrm>
        </p:grpSpPr>
        <p:sp>
          <p:nvSpPr>
            <p:cNvPr id="1537" name="Google Shape;1537;p43"/>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8" name="Google Shape;1538;p43"/>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39" name="Google Shape;1539;p43"/>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0" name="Google Shape;1540;p43"/>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1" name="Google Shape;1541;p43"/>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42" name="Google Shape;1542;p43"/>
          <p:cNvGrpSpPr/>
          <p:nvPr/>
        </p:nvGrpSpPr>
        <p:grpSpPr>
          <a:xfrm>
            <a:off x="5179042" y="2395931"/>
            <a:ext cx="299003" cy="308322"/>
            <a:chOff x="5226025" y="1677425"/>
            <a:chExt cx="226175" cy="226175"/>
          </a:xfrm>
        </p:grpSpPr>
        <p:sp>
          <p:nvSpPr>
            <p:cNvPr id="1543" name="Google Shape;1543;p43"/>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4" name="Google Shape;1544;p43"/>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45" name="Google Shape;1545;p43"/>
          <p:cNvGrpSpPr/>
          <p:nvPr/>
        </p:nvGrpSpPr>
        <p:grpSpPr>
          <a:xfrm>
            <a:off x="4652426" y="2396024"/>
            <a:ext cx="299003" cy="308322"/>
            <a:chOff x="4835275" y="1198350"/>
            <a:chExt cx="226175" cy="226175"/>
          </a:xfrm>
        </p:grpSpPr>
        <p:sp>
          <p:nvSpPr>
            <p:cNvPr id="1546" name="Google Shape;1546;p43"/>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47" name="Google Shape;1547;p43"/>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48" name="Google Shape;1548;p43"/>
          <p:cNvGrpSpPr/>
          <p:nvPr/>
        </p:nvGrpSpPr>
        <p:grpSpPr>
          <a:xfrm>
            <a:off x="6339271" y="2379923"/>
            <a:ext cx="347356" cy="358215"/>
            <a:chOff x="968775" y="1180050"/>
            <a:chExt cx="262750" cy="262775"/>
          </a:xfrm>
        </p:grpSpPr>
        <p:sp>
          <p:nvSpPr>
            <p:cNvPr id="1549" name="Google Shape;1549;p43"/>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0" name="Google Shape;1550;p43"/>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1" name="Google Shape;1551;p43"/>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52" name="Google Shape;1552;p43"/>
          <p:cNvGrpSpPr/>
          <p:nvPr/>
        </p:nvGrpSpPr>
        <p:grpSpPr>
          <a:xfrm>
            <a:off x="5704170" y="2446992"/>
            <a:ext cx="386288" cy="224042"/>
            <a:chOff x="1678900" y="1231350"/>
            <a:chExt cx="292200" cy="164350"/>
          </a:xfrm>
        </p:grpSpPr>
        <p:sp>
          <p:nvSpPr>
            <p:cNvPr id="1553" name="Google Shape;1553;p43"/>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4" name="Google Shape;1554;p43"/>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5" name="Google Shape;1555;p43"/>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56" name="Google Shape;1556;p43"/>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57" name="Google Shape;1557;p43"/>
          <p:cNvGrpSpPr/>
          <p:nvPr/>
        </p:nvGrpSpPr>
        <p:grpSpPr>
          <a:xfrm>
            <a:off x="7467406" y="2373531"/>
            <a:ext cx="322006" cy="353205"/>
            <a:chOff x="2405550" y="1181850"/>
            <a:chExt cx="243575" cy="259100"/>
          </a:xfrm>
        </p:grpSpPr>
        <p:sp>
          <p:nvSpPr>
            <p:cNvPr id="1558" name="Google Shape;1558;p43"/>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59" name="Google Shape;1559;p43"/>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0" name="Google Shape;1560;p43"/>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1" name="Google Shape;1561;p43"/>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2" name="Google Shape;1562;p43"/>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3" name="Google Shape;1563;p43"/>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64" name="Google Shape;1564;p43"/>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65" name="Google Shape;1565;p43"/>
          <p:cNvGrpSpPr/>
          <p:nvPr/>
        </p:nvGrpSpPr>
        <p:grpSpPr>
          <a:xfrm>
            <a:off x="8500593" y="2371333"/>
            <a:ext cx="286610" cy="357601"/>
            <a:chOff x="3086700" y="1180050"/>
            <a:chExt cx="216800" cy="262325"/>
          </a:xfrm>
        </p:grpSpPr>
        <p:sp>
          <p:nvSpPr>
            <p:cNvPr id="1566" name="Google Shape;1566;p43"/>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67" name="Google Shape;1567;p43"/>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68" name="Google Shape;1568;p43"/>
          <p:cNvGrpSpPr/>
          <p:nvPr/>
        </p:nvGrpSpPr>
        <p:grpSpPr>
          <a:xfrm>
            <a:off x="9007187" y="2359473"/>
            <a:ext cx="228243" cy="381321"/>
            <a:chOff x="3741075" y="1171575"/>
            <a:chExt cx="172650" cy="279725"/>
          </a:xfrm>
        </p:grpSpPr>
        <p:sp>
          <p:nvSpPr>
            <p:cNvPr id="1569" name="Google Shape;1569;p43"/>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0" name="Google Shape;1570;p43"/>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1" name="Google Shape;1571;p43"/>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2" name="Google Shape;1572;p43"/>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73" name="Google Shape;1573;p43"/>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74" name="Google Shape;1574;p43"/>
          <p:cNvGrpSpPr/>
          <p:nvPr/>
        </p:nvGrpSpPr>
        <p:grpSpPr>
          <a:xfrm>
            <a:off x="2528682" y="3103577"/>
            <a:ext cx="351520" cy="253623"/>
            <a:chOff x="952700" y="1101100"/>
            <a:chExt cx="265900" cy="186050"/>
          </a:xfrm>
        </p:grpSpPr>
        <p:sp>
          <p:nvSpPr>
            <p:cNvPr id="1575" name="Google Shape;1575;p43"/>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6" name="Google Shape;1576;p43"/>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7" name="Google Shape;1577;p43"/>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78" name="Google Shape;1578;p43"/>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79" name="Google Shape;1579;p43"/>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0" name="Google Shape;1580;p43"/>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1" name="Google Shape;1581;p43"/>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82" name="Google Shape;1582;p43"/>
          <p:cNvGrpSpPr/>
          <p:nvPr/>
        </p:nvGrpSpPr>
        <p:grpSpPr>
          <a:xfrm>
            <a:off x="5219949" y="3082177"/>
            <a:ext cx="317875" cy="344208"/>
            <a:chOff x="5583325" y="1073450"/>
            <a:chExt cx="240450" cy="252500"/>
          </a:xfrm>
        </p:grpSpPr>
        <p:sp>
          <p:nvSpPr>
            <p:cNvPr id="1583" name="Google Shape;1583;p43"/>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4" name="Google Shape;1584;p43"/>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5" name="Google Shape;1585;p43"/>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6" name="Google Shape;1586;p43"/>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87" name="Google Shape;1587;p43"/>
          <p:cNvGrpSpPr/>
          <p:nvPr/>
        </p:nvGrpSpPr>
        <p:grpSpPr>
          <a:xfrm>
            <a:off x="5703822" y="3071928"/>
            <a:ext cx="386850" cy="294962"/>
            <a:chOff x="1502275" y="3638775"/>
            <a:chExt cx="292625" cy="216375"/>
          </a:xfrm>
        </p:grpSpPr>
        <p:sp>
          <p:nvSpPr>
            <p:cNvPr id="1588" name="Google Shape;1588;p43"/>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89" name="Google Shape;1589;p43"/>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0" name="Google Shape;1590;p43"/>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1" name="Google Shape;1591;p43"/>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2" name="Google Shape;1592;p43"/>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593" name="Google Shape;1593;p43"/>
          <p:cNvGrpSpPr/>
          <p:nvPr/>
        </p:nvGrpSpPr>
        <p:grpSpPr>
          <a:xfrm>
            <a:off x="6258857" y="3016414"/>
            <a:ext cx="354428" cy="362441"/>
            <a:chOff x="3171000" y="4021950"/>
            <a:chExt cx="268100" cy="265875"/>
          </a:xfrm>
        </p:grpSpPr>
        <p:sp>
          <p:nvSpPr>
            <p:cNvPr id="1594" name="Google Shape;1594;p43"/>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5" name="Google Shape;1595;p43"/>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596" name="Google Shape;1596;p43"/>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597" name="Google Shape;1597;p43"/>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598" name="Google Shape;1598;p43"/>
          <p:cNvGrpSpPr/>
          <p:nvPr/>
        </p:nvGrpSpPr>
        <p:grpSpPr>
          <a:xfrm>
            <a:off x="7848132" y="3068067"/>
            <a:ext cx="334400" cy="344821"/>
            <a:chOff x="5684575" y="4038000"/>
            <a:chExt cx="252950" cy="252950"/>
          </a:xfrm>
        </p:grpSpPr>
        <p:sp>
          <p:nvSpPr>
            <p:cNvPr id="1599" name="Google Shape;1599;p43"/>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0" name="Google Shape;1600;p43"/>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1" name="Google Shape;1601;p43"/>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2" name="Google Shape;1602;p43"/>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3" name="Google Shape;1603;p43"/>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4" name="Google Shape;1604;p43"/>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05" name="Google Shape;1605;p43"/>
          <p:cNvGrpSpPr/>
          <p:nvPr/>
        </p:nvGrpSpPr>
        <p:grpSpPr>
          <a:xfrm>
            <a:off x="8441727" y="3026501"/>
            <a:ext cx="247115" cy="399520"/>
            <a:chOff x="1982675" y="3599525"/>
            <a:chExt cx="186925" cy="293075"/>
          </a:xfrm>
        </p:grpSpPr>
        <p:sp>
          <p:nvSpPr>
            <p:cNvPr id="1606" name="Google Shape;1606;p43"/>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7" name="Google Shape;1607;p43"/>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8" name="Google Shape;1608;p43"/>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09" name="Google Shape;1609;p43"/>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0" name="Google Shape;1610;p43"/>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11" name="Google Shape;1611;p43"/>
          <p:cNvGrpSpPr/>
          <p:nvPr/>
        </p:nvGrpSpPr>
        <p:grpSpPr>
          <a:xfrm>
            <a:off x="8947735" y="3026500"/>
            <a:ext cx="178106" cy="398940"/>
            <a:chOff x="2397075" y="3602200"/>
            <a:chExt cx="134725" cy="292650"/>
          </a:xfrm>
        </p:grpSpPr>
        <p:sp>
          <p:nvSpPr>
            <p:cNvPr id="1612" name="Google Shape;1612;p43"/>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3" name="Google Shape;1613;p43"/>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4" name="Google Shape;1614;p43"/>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5" name="Google Shape;1615;p43"/>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6" name="Google Shape;1616;p43"/>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17" name="Google Shape;1617;p43"/>
          <p:cNvGrpSpPr/>
          <p:nvPr/>
        </p:nvGrpSpPr>
        <p:grpSpPr>
          <a:xfrm>
            <a:off x="2581850" y="3710924"/>
            <a:ext cx="246520" cy="383741"/>
            <a:chOff x="2717350" y="3603525"/>
            <a:chExt cx="186475" cy="281500"/>
          </a:xfrm>
        </p:grpSpPr>
        <p:sp>
          <p:nvSpPr>
            <p:cNvPr id="1618" name="Google Shape;1618;p43"/>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19" name="Google Shape;1619;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0" name="Google Shape;1620;p43"/>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1" name="Google Shape;1621;p43"/>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22" name="Google Shape;1622;p43"/>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23" name="Google Shape;1623;p43"/>
          <p:cNvGrpSpPr/>
          <p:nvPr/>
        </p:nvGrpSpPr>
        <p:grpSpPr>
          <a:xfrm>
            <a:off x="3024770" y="3721267"/>
            <a:ext cx="332053" cy="363054"/>
            <a:chOff x="3927075" y="3612900"/>
            <a:chExt cx="251175" cy="266325"/>
          </a:xfrm>
        </p:grpSpPr>
        <p:sp>
          <p:nvSpPr>
            <p:cNvPr id="1624" name="Google Shape;1624;p43"/>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5" name="Google Shape;1625;p43"/>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26" name="Google Shape;1626;p43"/>
          <p:cNvGrpSpPr/>
          <p:nvPr/>
        </p:nvGrpSpPr>
        <p:grpSpPr>
          <a:xfrm>
            <a:off x="3552875" y="3780864"/>
            <a:ext cx="336152" cy="347241"/>
            <a:chOff x="4324975" y="3617800"/>
            <a:chExt cx="254275" cy="254725"/>
          </a:xfrm>
        </p:grpSpPr>
        <p:sp>
          <p:nvSpPr>
            <p:cNvPr id="1627" name="Google Shape;1627;p43"/>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8" name="Google Shape;1628;p43"/>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29" name="Google Shape;1629;p43"/>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30" name="Google Shape;1630;p43"/>
          <p:cNvGrpSpPr/>
          <p:nvPr/>
        </p:nvGrpSpPr>
        <p:grpSpPr>
          <a:xfrm>
            <a:off x="4086534" y="3846536"/>
            <a:ext cx="399872" cy="217737"/>
            <a:chOff x="4728650" y="3665975"/>
            <a:chExt cx="302475" cy="159725"/>
          </a:xfrm>
        </p:grpSpPr>
        <p:sp>
          <p:nvSpPr>
            <p:cNvPr id="1631" name="Google Shape;1631;p43"/>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2" name="Google Shape;1632;p43"/>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33" name="Google Shape;1633;p43"/>
          <p:cNvGrpSpPr/>
          <p:nvPr/>
        </p:nvGrpSpPr>
        <p:grpSpPr>
          <a:xfrm>
            <a:off x="4613200" y="3803696"/>
            <a:ext cx="382719" cy="282796"/>
            <a:chOff x="5164925" y="3642775"/>
            <a:chExt cx="289500" cy="207450"/>
          </a:xfrm>
        </p:grpSpPr>
        <p:sp>
          <p:nvSpPr>
            <p:cNvPr id="1634" name="Google Shape;1634;p43"/>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5" name="Google Shape;1635;p43"/>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6" name="Google Shape;1636;p43"/>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7" name="Google Shape;1637;p43"/>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38" name="Google Shape;1638;p43"/>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39" name="Google Shape;1639;p43"/>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0" name="Google Shape;1640;p43"/>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1" name="Google Shape;1641;p43"/>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2" name="Google Shape;1642;p43"/>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3" name="Google Shape;1643;p43"/>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4" name="Google Shape;1644;p43"/>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5" name="Google Shape;1645;p43"/>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46" name="Google Shape;1646;p43"/>
          <p:cNvGrpSpPr/>
          <p:nvPr/>
        </p:nvGrpSpPr>
        <p:grpSpPr>
          <a:xfrm>
            <a:off x="8933824" y="3717916"/>
            <a:ext cx="327294" cy="334632"/>
            <a:chOff x="5717150" y="2098500"/>
            <a:chExt cx="247575" cy="245475"/>
          </a:xfrm>
        </p:grpSpPr>
        <p:sp>
          <p:nvSpPr>
            <p:cNvPr id="1647" name="Google Shape;1647;p43"/>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8" name="Google Shape;1648;p43"/>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49" name="Google Shape;1649;p43"/>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50" name="Google Shape;1650;p43"/>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1" name="Google Shape;1651;p43"/>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2" name="Google Shape;1652;p43"/>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53" name="Google Shape;1653;p43"/>
          <p:cNvGrpSpPr/>
          <p:nvPr/>
        </p:nvGrpSpPr>
        <p:grpSpPr>
          <a:xfrm>
            <a:off x="3511298" y="4358842"/>
            <a:ext cx="352082" cy="317455"/>
            <a:chOff x="6435300" y="2742175"/>
            <a:chExt cx="266325" cy="232875"/>
          </a:xfrm>
        </p:grpSpPr>
        <p:sp>
          <p:nvSpPr>
            <p:cNvPr id="1654" name="Google Shape;1654;p43"/>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5" name="Google Shape;1655;p43"/>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56" name="Google Shape;1656;p43"/>
          <p:cNvGrpSpPr/>
          <p:nvPr/>
        </p:nvGrpSpPr>
        <p:grpSpPr>
          <a:xfrm>
            <a:off x="4558258" y="4437967"/>
            <a:ext cx="333805" cy="344208"/>
            <a:chOff x="674800" y="2146225"/>
            <a:chExt cx="252500" cy="252500"/>
          </a:xfrm>
        </p:grpSpPr>
        <p:sp>
          <p:nvSpPr>
            <p:cNvPr id="1657" name="Google Shape;1657;p43"/>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8" name="Google Shape;1658;p43"/>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59" name="Google Shape;1659;p43"/>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0" name="Google Shape;1660;p43"/>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61" name="Google Shape;1661;p43"/>
          <p:cNvGrpSpPr/>
          <p:nvPr/>
        </p:nvGrpSpPr>
        <p:grpSpPr>
          <a:xfrm>
            <a:off x="5085306" y="4449453"/>
            <a:ext cx="333805" cy="344208"/>
            <a:chOff x="2164225" y="2146225"/>
            <a:chExt cx="252500" cy="252500"/>
          </a:xfrm>
        </p:grpSpPr>
        <p:sp>
          <p:nvSpPr>
            <p:cNvPr id="1662" name="Google Shape;1662;p43"/>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3" name="Google Shape;1663;p43"/>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4" name="Google Shape;1664;p43"/>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5" name="Google Shape;1665;p43"/>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66" name="Google Shape;1666;p43"/>
          <p:cNvGrpSpPr/>
          <p:nvPr/>
        </p:nvGrpSpPr>
        <p:grpSpPr>
          <a:xfrm>
            <a:off x="4031217" y="4449226"/>
            <a:ext cx="334400" cy="344821"/>
            <a:chOff x="689975" y="1737200"/>
            <a:chExt cx="252950" cy="252950"/>
          </a:xfrm>
        </p:grpSpPr>
        <p:sp>
          <p:nvSpPr>
            <p:cNvPr id="1667" name="Google Shape;1667;p43"/>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8" name="Google Shape;1668;p43"/>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69" name="Google Shape;1669;p43"/>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0" name="Google Shape;1670;p43"/>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1" name="Google Shape;1671;p43"/>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2" name="Google Shape;1672;p43"/>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73" name="Google Shape;1673;p43"/>
          <p:cNvGrpSpPr/>
          <p:nvPr/>
        </p:nvGrpSpPr>
        <p:grpSpPr>
          <a:xfrm>
            <a:off x="5612075" y="4439102"/>
            <a:ext cx="334400" cy="344208"/>
            <a:chOff x="2961350" y="1740750"/>
            <a:chExt cx="252950" cy="252500"/>
          </a:xfrm>
        </p:grpSpPr>
        <p:sp>
          <p:nvSpPr>
            <p:cNvPr id="1674" name="Google Shape;1674;p43"/>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5" name="Google Shape;1675;p43"/>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6" name="Google Shape;1676;p43"/>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7" name="Google Shape;1677;p43"/>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8" name="Google Shape;1678;p43"/>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79" name="Google Shape;1679;p43"/>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80" name="Google Shape;1680;p43"/>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681" name="Google Shape;1681;p43"/>
          <p:cNvGrpSpPr/>
          <p:nvPr/>
        </p:nvGrpSpPr>
        <p:grpSpPr>
          <a:xfrm>
            <a:off x="6696108" y="4387468"/>
            <a:ext cx="271902" cy="376448"/>
            <a:chOff x="4026550" y="3640100"/>
            <a:chExt cx="205675" cy="276150"/>
          </a:xfrm>
        </p:grpSpPr>
        <p:sp>
          <p:nvSpPr>
            <p:cNvPr id="1682" name="Google Shape;1682;p43"/>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3" name="Google Shape;1683;p43"/>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4" name="Google Shape;1684;p43"/>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5" name="Google Shape;1685;p43"/>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6" name="Google Shape;1686;p43"/>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87" name="Google Shape;1687;p43"/>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88" name="Google Shape;1688;p43"/>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89" name="Google Shape;1689;p43"/>
          <p:cNvGrpSpPr/>
          <p:nvPr/>
        </p:nvGrpSpPr>
        <p:grpSpPr>
          <a:xfrm>
            <a:off x="7732713" y="4486703"/>
            <a:ext cx="351487" cy="294826"/>
            <a:chOff x="853250" y="4006875"/>
            <a:chExt cx="265875" cy="216275"/>
          </a:xfrm>
        </p:grpSpPr>
        <p:sp>
          <p:nvSpPr>
            <p:cNvPr id="1690" name="Google Shape;1690;p43"/>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1" name="Google Shape;1691;p43"/>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692" name="Google Shape;1692;p43"/>
          <p:cNvGrpSpPr/>
          <p:nvPr/>
        </p:nvGrpSpPr>
        <p:grpSpPr>
          <a:xfrm>
            <a:off x="8910280" y="4452282"/>
            <a:ext cx="245925" cy="363668"/>
            <a:chOff x="1978675" y="3981800"/>
            <a:chExt cx="186025" cy="266775"/>
          </a:xfrm>
        </p:grpSpPr>
        <p:sp>
          <p:nvSpPr>
            <p:cNvPr id="1693" name="Google Shape;1693;p43"/>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4" name="Google Shape;1694;p43"/>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695" name="Google Shape;1695;p43"/>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696" name="Google Shape;1696;p43"/>
          <p:cNvGrpSpPr/>
          <p:nvPr/>
        </p:nvGrpSpPr>
        <p:grpSpPr>
          <a:xfrm>
            <a:off x="9440020" y="4461726"/>
            <a:ext cx="333805" cy="344821"/>
            <a:chOff x="480325" y="3970200"/>
            <a:chExt cx="252500" cy="252950"/>
          </a:xfrm>
        </p:grpSpPr>
        <p:sp>
          <p:nvSpPr>
            <p:cNvPr id="1697" name="Google Shape;1697;p43"/>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8" name="Google Shape;1698;p43"/>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699" name="Google Shape;1699;p43"/>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0" name="Google Shape;1700;p43"/>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1" name="Google Shape;1701;p43"/>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02" name="Google Shape;1702;p43"/>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03" name="Google Shape;1703;p43"/>
          <p:cNvGrpSpPr/>
          <p:nvPr/>
        </p:nvGrpSpPr>
        <p:grpSpPr>
          <a:xfrm>
            <a:off x="3015743" y="5051331"/>
            <a:ext cx="334400" cy="344208"/>
            <a:chOff x="5745250" y="4378350"/>
            <a:chExt cx="252950" cy="252500"/>
          </a:xfrm>
        </p:grpSpPr>
        <p:sp>
          <p:nvSpPr>
            <p:cNvPr id="1704" name="Google Shape;1704;p43"/>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5" name="Google Shape;1705;p43"/>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06" name="Google Shape;1706;p43"/>
          <p:cNvGrpSpPr/>
          <p:nvPr/>
        </p:nvGrpSpPr>
        <p:grpSpPr>
          <a:xfrm>
            <a:off x="3525242" y="5055591"/>
            <a:ext cx="334400" cy="344821"/>
            <a:chOff x="6130650" y="4381475"/>
            <a:chExt cx="252950" cy="252950"/>
          </a:xfrm>
        </p:grpSpPr>
        <p:sp>
          <p:nvSpPr>
            <p:cNvPr id="1707" name="Google Shape;1707;p43"/>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08" name="Google Shape;1708;p43"/>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09" name="Google Shape;1709;p43"/>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10" name="Google Shape;1710;p43"/>
          <p:cNvGrpSpPr/>
          <p:nvPr/>
        </p:nvGrpSpPr>
        <p:grpSpPr>
          <a:xfrm>
            <a:off x="4533046" y="5078674"/>
            <a:ext cx="352082" cy="299802"/>
            <a:chOff x="6919750" y="1464650"/>
            <a:chExt cx="266325" cy="219925"/>
          </a:xfrm>
        </p:grpSpPr>
        <p:sp>
          <p:nvSpPr>
            <p:cNvPr id="1711" name="Google Shape;1711;p43"/>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2" name="Google Shape;1712;p43"/>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13" name="Google Shape;1713;p43"/>
          <p:cNvGrpSpPr/>
          <p:nvPr/>
        </p:nvGrpSpPr>
        <p:grpSpPr>
          <a:xfrm>
            <a:off x="5059243" y="5054116"/>
            <a:ext cx="366855" cy="339948"/>
            <a:chOff x="4759875" y="1027050"/>
            <a:chExt cx="277500" cy="249375"/>
          </a:xfrm>
        </p:grpSpPr>
        <p:sp>
          <p:nvSpPr>
            <p:cNvPr id="1714" name="Google Shape;1714;p43"/>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5" name="Google Shape;1715;p43"/>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6" name="Google Shape;1716;p43"/>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7" name="Google Shape;1717;p43"/>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18" name="Google Shape;1718;p43"/>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19" name="Google Shape;1719;p43"/>
          <p:cNvGrpSpPr/>
          <p:nvPr/>
        </p:nvGrpSpPr>
        <p:grpSpPr>
          <a:xfrm>
            <a:off x="5600528" y="5038090"/>
            <a:ext cx="372738" cy="343186"/>
            <a:chOff x="3357900" y="1057675"/>
            <a:chExt cx="281950" cy="251750"/>
          </a:xfrm>
        </p:grpSpPr>
        <p:sp>
          <p:nvSpPr>
            <p:cNvPr id="1720" name="Google Shape;1720;p43"/>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1" name="Google Shape;1721;p43"/>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2" name="Google Shape;1722;p43"/>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23" name="Google Shape;1723;p43"/>
          <p:cNvGrpSpPr/>
          <p:nvPr/>
        </p:nvGrpSpPr>
        <p:grpSpPr>
          <a:xfrm>
            <a:off x="6163700" y="5023095"/>
            <a:ext cx="191095" cy="401974"/>
            <a:chOff x="3783900" y="1046675"/>
            <a:chExt cx="144550" cy="294875"/>
          </a:xfrm>
        </p:grpSpPr>
        <p:sp>
          <p:nvSpPr>
            <p:cNvPr id="1724" name="Google Shape;1724;p43"/>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5" name="Google Shape;1725;p43"/>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26" name="Google Shape;1726;p43"/>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27" name="Google Shape;1727;p43"/>
          <p:cNvGrpSpPr/>
          <p:nvPr/>
        </p:nvGrpSpPr>
        <p:grpSpPr>
          <a:xfrm>
            <a:off x="7062980" y="4780478"/>
            <a:ext cx="552596" cy="674409"/>
            <a:chOff x="238550" y="1487175"/>
            <a:chExt cx="418000" cy="494725"/>
          </a:xfrm>
        </p:grpSpPr>
        <p:sp>
          <p:nvSpPr>
            <p:cNvPr id="1728" name="Google Shape;1728;p43"/>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29" name="Google Shape;1729;p43"/>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0" name="Google Shape;1730;p43"/>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1" name="Google Shape;1731;p43"/>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2" name="Google Shape;1732;p43"/>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3" name="Google Shape;1733;p43"/>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4" name="Google Shape;1734;p43"/>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5" name="Google Shape;1735;p43"/>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6" name="Google Shape;1736;p43"/>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37" name="Google Shape;1737;p43"/>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38" name="Google Shape;1738;p43"/>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39" name="Google Shape;1739;p43"/>
          <p:cNvGrpSpPr/>
          <p:nvPr/>
        </p:nvGrpSpPr>
        <p:grpSpPr>
          <a:xfrm>
            <a:off x="8815358" y="5107237"/>
            <a:ext cx="364707" cy="363804"/>
            <a:chOff x="6010925" y="3998175"/>
            <a:chExt cx="275875" cy="266875"/>
          </a:xfrm>
        </p:grpSpPr>
        <p:sp>
          <p:nvSpPr>
            <p:cNvPr id="1740" name="Google Shape;1740;p43"/>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1" name="Google Shape;1741;p43"/>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2" name="Google Shape;1742;p43"/>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3" name="Google Shape;1743;p43"/>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4" name="Google Shape;1744;p43"/>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45" name="Google Shape;1745;p43"/>
          <p:cNvGrpSpPr/>
          <p:nvPr/>
        </p:nvGrpSpPr>
        <p:grpSpPr>
          <a:xfrm>
            <a:off x="9417554" y="5125862"/>
            <a:ext cx="352082" cy="308322"/>
            <a:chOff x="6866650" y="1038650"/>
            <a:chExt cx="266325" cy="226175"/>
          </a:xfrm>
        </p:grpSpPr>
        <p:sp>
          <p:nvSpPr>
            <p:cNvPr id="1746" name="Google Shape;1746;p43"/>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7" name="Google Shape;1747;p43"/>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48" name="Google Shape;1748;p43"/>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49" name="Google Shape;1749;p43"/>
          <p:cNvGrpSpPr/>
          <p:nvPr/>
        </p:nvGrpSpPr>
        <p:grpSpPr>
          <a:xfrm>
            <a:off x="5155087" y="1762012"/>
            <a:ext cx="272497" cy="362441"/>
            <a:chOff x="2033075" y="2942475"/>
            <a:chExt cx="206125" cy="265875"/>
          </a:xfrm>
        </p:grpSpPr>
        <p:sp>
          <p:nvSpPr>
            <p:cNvPr id="1750" name="Google Shape;1750;p43"/>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51" name="Google Shape;1751;p43"/>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52" name="Google Shape;1752;p43"/>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53" name="Google Shape;1753;p43"/>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54" name="Google Shape;1754;p43"/>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55" name="Google Shape;1755;p43"/>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56" name="Google Shape;1756;p43"/>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57" name="Google Shape;1757;p43"/>
          <p:cNvGrpSpPr/>
          <p:nvPr/>
        </p:nvGrpSpPr>
        <p:grpSpPr>
          <a:xfrm>
            <a:off x="3016802" y="5738414"/>
            <a:ext cx="325576" cy="362441"/>
            <a:chOff x="3081775" y="1061400"/>
            <a:chExt cx="246275" cy="265875"/>
          </a:xfrm>
        </p:grpSpPr>
        <p:sp>
          <p:nvSpPr>
            <p:cNvPr id="1758" name="Google Shape;1758;p43"/>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59" name="Google Shape;1759;p43"/>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60" name="Google Shape;1760;p43"/>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761" name="Google Shape;1761;p43"/>
          <p:cNvGrpSpPr/>
          <p:nvPr/>
        </p:nvGrpSpPr>
        <p:grpSpPr>
          <a:xfrm>
            <a:off x="3556513" y="5780534"/>
            <a:ext cx="369202" cy="325941"/>
            <a:chOff x="2847150" y="1805000"/>
            <a:chExt cx="279275" cy="239100"/>
          </a:xfrm>
        </p:grpSpPr>
        <p:sp>
          <p:nvSpPr>
            <p:cNvPr id="1762" name="Google Shape;1762;p43"/>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63" name="Google Shape;1763;p43"/>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64" name="Google Shape;1764;p43"/>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65" name="Google Shape;1765;p43"/>
          <p:cNvGrpSpPr/>
          <p:nvPr/>
        </p:nvGrpSpPr>
        <p:grpSpPr>
          <a:xfrm>
            <a:off x="4742307" y="5724791"/>
            <a:ext cx="352082" cy="363054"/>
            <a:chOff x="6435300" y="1095300"/>
            <a:chExt cx="266325" cy="266325"/>
          </a:xfrm>
        </p:grpSpPr>
        <p:sp>
          <p:nvSpPr>
            <p:cNvPr id="1766" name="Google Shape;1766;p43"/>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67" name="Google Shape;1767;p43"/>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68" name="Google Shape;1768;p43"/>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69" name="Google Shape;1769;p43"/>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0" name="Google Shape;1770;p43"/>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71" name="Google Shape;1771;p43"/>
          <p:cNvGrpSpPr/>
          <p:nvPr/>
        </p:nvGrpSpPr>
        <p:grpSpPr>
          <a:xfrm>
            <a:off x="6295376" y="5719855"/>
            <a:ext cx="301350" cy="363054"/>
            <a:chOff x="4506525" y="1060950"/>
            <a:chExt cx="227950" cy="266325"/>
          </a:xfrm>
        </p:grpSpPr>
        <p:sp>
          <p:nvSpPr>
            <p:cNvPr id="1772" name="Google Shape;1772;p43"/>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3" name="Google Shape;1773;p43"/>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4" name="Google Shape;1774;p43"/>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5" name="Google Shape;1775;p43"/>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6" name="Google Shape;1776;p43"/>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7" name="Google Shape;1777;p43"/>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78" name="Google Shape;1778;p43"/>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79" name="Google Shape;1779;p43"/>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0" name="Google Shape;1780;p43"/>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81" name="Google Shape;1781;p43"/>
          <p:cNvGrpSpPr/>
          <p:nvPr/>
        </p:nvGrpSpPr>
        <p:grpSpPr>
          <a:xfrm>
            <a:off x="7301010" y="5797711"/>
            <a:ext cx="251246" cy="356340"/>
            <a:chOff x="867500" y="3647700"/>
            <a:chExt cx="190050" cy="261400"/>
          </a:xfrm>
        </p:grpSpPr>
        <p:sp>
          <p:nvSpPr>
            <p:cNvPr id="1782" name="Google Shape;1782;p43"/>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3" name="Google Shape;1783;p43"/>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4" name="Google Shape;1784;p43"/>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5" name="Google Shape;1785;p43"/>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6" name="Google Shape;1786;p43"/>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787" name="Google Shape;1787;p43"/>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88" name="Google Shape;1788;p43"/>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789" name="Google Shape;1789;p43"/>
          <p:cNvGrpSpPr/>
          <p:nvPr/>
        </p:nvGrpSpPr>
        <p:grpSpPr>
          <a:xfrm>
            <a:off x="9443288" y="5752884"/>
            <a:ext cx="299598" cy="398327"/>
            <a:chOff x="3707175" y="1322350"/>
            <a:chExt cx="226625" cy="292200"/>
          </a:xfrm>
        </p:grpSpPr>
        <p:sp>
          <p:nvSpPr>
            <p:cNvPr id="1790" name="Google Shape;1790;p43"/>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791" name="Google Shape;1791;p43"/>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5" name="Shape 179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 Holo Gradients">
  <a:themeElements>
    <a:clrScheme name="Simple Light">
      <a:dk1>
        <a:srgbClr val="000000"/>
      </a:dk1>
      <a:lt1>
        <a:srgbClr val="FFFFFF"/>
      </a:lt1>
      <a:dk2>
        <a:srgbClr val="434343"/>
      </a:dk2>
      <a:lt2>
        <a:srgbClr val="EEEEEE"/>
      </a:lt2>
      <a:accent1>
        <a:srgbClr val="B1ADEE"/>
      </a:accent1>
      <a:accent2>
        <a:srgbClr val="99DEF3"/>
      </a:accent2>
      <a:accent3>
        <a:srgbClr val="EEEEEE"/>
      </a:accent3>
      <a:accent4>
        <a:srgbClr val="FFFFFF"/>
      </a:accent4>
      <a:accent5>
        <a:srgbClr val="FFFFFF"/>
      </a:accent5>
      <a:accent6>
        <a:srgbClr val="FFFFF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