
<file path=[Content_Types].xml><?xml version="1.0" encoding="utf-8"?>
<Types xmlns="http://schemas.openxmlformats.org/package/2006/content-types">
  <Default Extension="png" ContentType="image/png"/>
  <Default Extension="emf" ContentType="image/x-emf"/>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98" r:id="rId3"/>
    <p:sldId id="299" r:id="rId4"/>
    <p:sldId id="265" r:id="rId5"/>
    <p:sldId id="300" r:id="rId6"/>
    <p:sldId id="301" r:id="rId7"/>
    <p:sldId id="302" r:id="rId8"/>
    <p:sldId id="261" r:id="rId9"/>
    <p:sldId id="296" r:id="rId10"/>
    <p:sldId id="277" r:id="rId11"/>
    <p:sldId id="278" r:id="rId12"/>
    <p:sldId id="288" r:id="rId13"/>
    <p:sldId id="289" r:id="rId14"/>
    <p:sldId id="297"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042D6E"/>
    <a:srgbClr val="4A79B5"/>
    <a:srgbClr val="131F2B"/>
    <a:srgbClr val="42DF9A"/>
    <a:srgbClr val="EB2264"/>
    <a:srgbClr val="FF5E80"/>
    <a:srgbClr val="21D7CD"/>
    <a:srgbClr val="86EABF"/>
    <a:srgbClr val="F9C422"/>
    <a:srgbClr val="1F3543"/>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900"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3"/>
    </mc:Choice>
    <mc:Fallback>
      <c:style val="3"/>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PK"/>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3"/>
    </mc:Choice>
    <mc:Fallback>
      <c:style val="3"/>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dPt>
            <c:idx val="0"/>
            <c:bubble3D val="0"/>
            <c:spPr>
              <a:gradFill rotWithShape="1">
                <a:gsLst>
                  <a:gs pos="0">
                    <a:schemeClr val="accent1">
                      <a:shade val="58000"/>
                      <a:satMod val="103000"/>
                      <a:lumMod val="102000"/>
                      <a:tint val="94000"/>
                    </a:schemeClr>
                  </a:gs>
                  <a:gs pos="50000">
                    <a:schemeClr val="accent1">
                      <a:shade val="58000"/>
                      <a:satMod val="110000"/>
                      <a:lumMod val="100000"/>
                      <a:shade val="100000"/>
                    </a:schemeClr>
                  </a:gs>
                  <a:gs pos="100000">
                    <a:schemeClr val="accent1">
                      <a:shade val="58000"/>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0-2AD8-41BF-AA7F-081674A92F54}"/>
              </c:ext>
            </c:extLst>
          </c:dPt>
          <c:dPt>
            <c:idx val="1"/>
            <c:bubble3D val="0"/>
            <c:spPr>
              <a:gradFill rotWithShape="1">
                <a:gsLst>
                  <a:gs pos="0">
                    <a:schemeClr val="accent1">
                      <a:shade val="86000"/>
                      <a:satMod val="103000"/>
                      <a:lumMod val="102000"/>
                      <a:tint val="94000"/>
                    </a:schemeClr>
                  </a:gs>
                  <a:gs pos="50000">
                    <a:schemeClr val="accent1">
                      <a:shade val="86000"/>
                      <a:satMod val="110000"/>
                      <a:lumMod val="100000"/>
                      <a:shade val="100000"/>
                    </a:schemeClr>
                  </a:gs>
                  <a:gs pos="100000">
                    <a:schemeClr val="accent1">
                      <a:shade val="86000"/>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2AD8-41BF-AA7F-081674A92F54}"/>
              </c:ext>
            </c:extLst>
          </c:dPt>
          <c:dPt>
            <c:idx val="2"/>
            <c:bubble3D val="0"/>
            <c:spPr>
              <a:gradFill rotWithShape="1">
                <a:gsLst>
                  <a:gs pos="0">
                    <a:schemeClr val="accent1">
                      <a:tint val="86000"/>
                      <a:satMod val="103000"/>
                      <a:lumMod val="102000"/>
                      <a:tint val="94000"/>
                    </a:schemeClr>
                  </a:gs>
                  <a:gs pos="50000">
                    <a:schemeClr val="accent1">
                      <a:tint val="86000"/>
                      <a:satMod val="110000"/>
                      <a:lumMod val="100000"/>
                      <a:shade val="100000"/>
                    </a:schemeClr>
                  </a:gs>
                  <a:gs pos="100000">
                    <a:schemeClr val="accent1">
                      <a:tint val="86000"/>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2AD8-41BF-AA7F-081674A92F54}"/>
              </c:ext>
            </c:extLst>
          </c:dPt>
          <c:dPt>
            <c:idx val="3"/>
            <c:bubble3D val="0"/>
            <c:spPr>
              <a:gradFill rotWithShape="1">
                <a:gsLst>
                  <a:gs pos="0">
                    <a:schemeClr val="accent1">
                      <a:tint val="58000"/>
                      <a:satMod val="103000"/>
                      <a:lumMod val="102000"/>
                      <a:tint val="94000"/>
                    </a:schemeClr>
                  </a:gs>
                  <a:gs pos="50000">
                    <a:schemeClr val="accent1">
                      <a:tint val="58000"/>
                      <a:satMod val="110000"/>
                      <a:lumMod val="100000"/>
                      <a:shade val="100000"/>
                    </a:schemeClr>
                  </a:gs>
                  <a:gs pos="100000">
                    <a:schemeClr val="accent1">
                      <a:tint val="58000"/>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2AD8-41BF-AA7F-081674A92F54}"/>
              </c:ext>
            </c:extLst>
          </c:dPt>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tx1">
                        <a:lumMod val="75000"/>
                        <a:lumOff val="25000"/>
                      </a:schemeClr>
                    </a:solidFill>
                    <a:latin typeface="+mn-lt"/>
                    <a:ea typeface="+mn-ea"/>
                    <a:cs typeface="+mn-cs"/>
                  </a:defRPr>
                </a:pPr>
                <a:endParaRPr lang="en-PK"/>
              </a:p>
            </c:txPr>
            <c:dLblPos val="outEnd"/>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4-2AD8-41BF-AA7F-081674A92F54}"/>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olors1.xml><?xml version="1.0" encoding="utf-8"?>
<cs:colorStyle xmlns:cs="http://schemas.microsoft.com/office/drawing/2012/chartStyle" xmlns:a="http://schemas.openxmlformats.org/drawingml/2006/main" meth="withinLinear" id="14">
  <a:schemeClr val="accent1"/>
</cs:colorStyle>
</file>

<file path=ppt/charts/colors2.xml><?xml version="1.0" encoding="utf-8"?>
<cs:colorStyle xmlns:cs="http://schemas.microsoft.com/office/drawing/2012/chartStyle" xmlns:a="http://schemas.openxmlformats.org/drawingml/2006/main" meth="withinLinear" id="14">
  <a:schemeClr val="accent1"/>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3" Type="http://schemas.openxmlformats.org/officeDocument/2006/relationships/image" Target="../media/image2.emf"/><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emf"/><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0.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29" name="Picture 28">
            <a:extLst>
              <a:ext uri="{FF2B5EF4-FFF2-40B4-BE49-F238E27FC236}">
                <a16:creationId xmlns:a16="http://schemas.microsoft.com/office/drawing/2014/main" id="{B910AA0E-17ED-4EAD-B830-F54DB9A7C48E}"/>
              </a:ext>
            </a:extLst>
          </p:cNvPr>
          <p:cNvPicPr>
            <a:picLocks noChangeAspect="1"/>
          </p:cNvPicPr>
          <p:nvPr userDrawn="1"/>
        </p:nvPicPr>
        <p:blipFill>
          <a:blip r:embed="rId2"/>
          <a:stretch>
            <a:fillRect/>
          </a:stretch>
        </p:blipFill>
        <p:spPr>
          <a:xfrm>
            <a:off x="0" y="13661"/>
            <a:ext cx="12192000" cy="6830677"/>
          </a:xfrm>
          <a:prstGeom prst="rect">
            <a:avLst/>
          </a:pr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4" y="2953278"/>
            <a:ext cx="5185236" cy="907867"/>
          </a:xfrm>
          <a:prstGeom prst="rect">
            <a:avLst/>
          </a:prstGeom>
        </p:spPr>
        <p:txBody>
          <a:bodyPr lIns="91425" tIns="91425" rIns="91425" bIns="91425" anchor="ctr" anchorCtr="0">
            <a:normAutofit/>
          </a:bodyPr>
          <a:lstStyle>
            <a:lvl1pPr lvl="0" algn="ctr">
              <a:spcBef>
                <a:spcPts val="0"/>
              </a:spcBef>
              <a:buSzPct val="100000"/>
              <a:defRPr sz="4000">
                <a:solidFill>
                  <a:schemeClr val="tx1">
                    <a:lumMod val="85000"/>
                    <a:lumOff val="15000"/>
                  </a:schemeClr>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8" name="Rectangle 7">
            <a:extLst>
              <a:ext uri="{FF2B5EF4-FFF2-40B4-BE49-F238E27FC236}">
                <a16:creationId xmlns:a16="http://schemas.microsoft.com/office/drawing/2014/main" id="{0C83F6C6-2CDA-43B7-9043-D9ACCD08B761}"/>
              </a:ext>
            </a:extLst>
          </p:cNvPr>
          <p:cNvSpPr/>
          <p:nvPr userDrawn="1"/>
        </p:nvSpPr>
        <p:spPr>
          <a:xfrm>
            <a:off x="1" y="0"/>
            <a:ext cx="12192000"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9" name="Rectangle 8">
            <a:extLst>
              <a:ext uri="{FF2B5EF4-FFF2-40B4-BE49-F238E27FC236}">
                <a16:creationId xmlns:a16="http://schemas.microsoft.com/office/drawing/2014/main" id="{F3EC40DA-9533-49D5-85E9-0264E3F44DD8}"/>
              </a:ext>
            </a:extLst>
          </p:cNvPr>
          <p:cNvSpPr/>
          <p:nvPr userDrawn="1"/>
        </p:nvSpPr>
        <p:spPr>
          <a:xfrm>
            <a:off x="-26710" y="6705600"/>
            <a:ext cx="12245421"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6" name="Picture 25">
            <a:extLst>
              <a:ext uri="{FF2B5EF4-FFF2-40B4-BE49-F238E27FC236}">
                <a16:creationId xmlns:a16="http://schemas.microsoft.com/office/drawing/2014/main" id="{6851868B-7044-4C68-9F14-6702AE530E89}"/>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l="65272" r="-1243"/>
          <a:stretch/>
        </p:blipFill>
        <p:spPr>
          <a:xfrm>
            <a:off x="0" y="95"/>
            <a:ext cx="2459268" cy="6857810"/>
          </a:xfrm>
          <a:prstGeom prst="rect">
            <a:avLst/>
          </a:prstGeom>
        </p:spPr>
      </p:pic>
      <p:pic>
        <p:nvPicPr>
          <p:cNvPr id="27" name="Picture 26">
            <a:extLst>
              <a:ext uri="{FF2B5EF4-FFF2-40B4-BE49-F238E27FC236}">
                <a16:creationId xmlns:a16="http://schemas.microsoft.com/office/drawing/2014/main" id="{FF53D527-FE01-47D2-9563-306D6CFB9604}"/>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l="65272" r="-1243"/>
          <a:stretch/>
        </p:blipFill>
        <p:spPr>
          <a:xfrm flipH="1">
            <a:off x="9732732" y="95"/>
            <a:ext cx="2459268" cy="6857810"/>
          </a:xfrm>
          <a:prstGeom prst="rect">
            <a:avLst/>
          </a:prstGeom>
        </p:spPr>
      </p:pic>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pic>
        <p:nvPicPr>
          <p:cNvPr id="2" name="Picture 1">
            <a:extLst>
              <a:ext uri="{FF2B5EF4-FFF2-40B4-BE49-F238E27FC236}">
                <a16:creationId xmlns:a16="http://schemas.microsoft.com/office/drawing/2014/main" id="{F611654C-43D4-4F7C-8C1A-4BB5982A497C}"/>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l="49397"/>
          <a:stretch/>
        </p:blipFill>
        <p:spPr>
          <a:xfrm>
            <a:off x="0" y="-20117"/>
            <a:ext cx="3469872" cy="6878117"/>
          </a:xfrm>
          <a:prstGeom prst="rect">
            <a:avLst/>
          </a:prstGeom>
        </p:spPr>
      </p:pic>
      <p:sp>
        <p:nvSpPr>
          <p:cNvPr id="21" name="Shape 21"/>
          <p:cNvSpPr txBox="1">
            <a:spLocks noGrp="1"/>
          </p:cNvSpPr>
          <p:nvPr userDrawn="1">
            <p:ph type="ctrTitle"/>
          </p:nvPr>
        </p:nvSpPr>
        <p:spPr>
          <a:xfrm>
            <a:off x="566732" y="2343553"/>
            <a:ext cx="3932497" cy="1458057"/>
          </a:xfrm>
          <a:prstGeom prst="rect">
            <a:avLst/>
          </a:prstGeom>
        </p:spPr>
        <p:txBody>
          <a:bodyPr lIns="91425" tIns="91425" rIns="91425" bIns="91425" anchor="b" anchorCtr="0"/>
          <a:lstStyle>
            <a:lvl1pPr lvl="0" algn="ctr" rtl="0">
              <a:spcBef>
                <a:spcPts val="0"/>
              </a:spcBef>
              <a:defRPr>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566732" y="3972473"/>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bg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3" name="Picture Placeholder 2">
            <a:extLst>
              <a:ext uri="{FF2B5EF4-FFF2-40B4-BE49-F238E27FC236}">
                <a16:creationId xmlns:a16="http://schemas.microsoft.com/office/drawing/2014/main" id="{53B3746A-5BF5-4381-8C9B-9DF7BCB7931A}"/>
              </a:ext>
            </a:extLst>
          </p:cNvPr>
          <p:cNvSpPr>
            <a:spLocks noGrp="1"/>
          </p:cNvSpPr>
          <p:nvPr>
            <p:ph type="pic" sz="quarter" idx="10"/>
          </p:nvPr>
        </p:nvSpPr>
        <p:spPr>
          <a:xfrm>
            <a:off x="5353050" y="171450"/>
            <a:ext cx="6838950" cy="6534150"/>
          </a:xfrm>
        </p:spPr>
        <p:txBody>
          <a:bodyPr/>
          <a:lstStyle/>
          <a:p>
            <a:endParaRPr lang="en-PK"/>
          </a:p>
        </p:txBody>
      </p:sp>
      <p:sp>
        <p:nvSpPr>
          <p:cNvPr id="9" name="Rectangle 8">
            <a:extLst>
              <a:ext uri="{FF2B5EF4-FFF2-40B4-BE49-F238E27FC236}">
                <a16:creationId xmlns:a16="http://schemas.microsoft.com/office/drawing/2014/main" id="{616E3078-3C43-4D77-AD5F-1CD0977D1CCC}"/>
              </a:ext>
            </a:extLst>
          </p:cNvPr>
          <p:cNvSpPr/>
          <p:nvPr userDrawn="1"/>
        </p:nvSpPr>
        <p:spPr>
          <a:xfrm>
            <a:off x="1" y="0"/>
            <a:ext cx="12192000"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0" name="Rectangle 9">
            <a:extLst>
              <a:ext uri="{FF2B5EF4-FFF2-40B4-BE49-F238E27FC236}">
                <a16:creationId xmlns:a16="http://schemas.microsoft.com/office/drawing/2014/main" id="{A20C23F6-CF7F-449A-A81E-674816C2C5B9}"/>
              </a:ext>
            </a:extLst>
          </p:cNvPr>
          <p:cNvSpPr/>
          <p:nvPr userDrawn="1"/>
        </p:nvSpPr>
        <p:spPr>
          <a:xfrm>
            <a:off x="-26710" y="6705600"/>
            <a:ext cx="12245421"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5" name="Picture 4">
            <a:extLst>
              <a:ext uri="{FF2B5EF4-FFF2-40B4-BE49-F238E27FC236}">
                <a16:creationId xmlns:a16="http://schemas.microsoft.com/office/drawing/2014/main" id="{4CD17BAC-CECB-4C8E-92E9-34BCE682F198}"/>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14" name="Rectangle: Diagonal Corners Rounded 13">
            <a:extLst>
              <a:ext uri="{FF2B5EF4-FFF2-40B4-BE49-F238E27FC236}">
                <a16:creationId xmlns:a16="http://schemas.microsoft.com/office/drawing/2014/main" id="{D19968CE-8CB7-4A24-A95E-33FEE2310A3A}"/>
              </a:ext>
            </a:extLst>
          </p:cNvPr>
          <p:cNvSpPr/>
          <p:nvPr userDrawn="1"/>
        </p:nvSpPr>
        <p:spPr>
          <a:xfrm>
            <a:off x="1661159" y="1045750"/>
            <a:ext cx="8869680" cy="4766501"/>
          </a:xfrm>
          <a:prstGeom prst="round2DiagRect">
            <a:avLst/>
          </a:prstGeom>
          <a:gradFill>
            <a:gsLst>
              <a:gs pos="16000">
                <a:srgbClr val="042D6E">
                  <a:alpha val="92000"/>
                </a:srgbClr>
              </a:gs>
              <a:gs pos="100000">
                <a:srgbClr val="4A79B5">
                  <a:alpha val="84000"/>
                  <a:lumMod val="91000"/>
                  <a:lumOff val="9000"/>
                </a:srgbClr>
              </a:gs>
            </a:gsLst>
            <a:lin ang="5400000" scaled="1"/>
          </a:gradFill>
          <a:ln>
            <a:gradFill flip="none" rotWithShape="1">
              <a:gsLst>
                <a:gs pos="0">
                  <a:schemeClr val="bg1"/>
                </a:gs>
                <a:gs pos="100000">
                  <a:schemeClr val="bg1">
                    <a:lumMod val="65000"/>
                  </a:schemeClr>
                </a:gs>
              </a:gsLst>
              <a:lin ang="0" scaled="1"/>
              <a:tileRect/>
            </a:gradFill>
          </a:ln>
          <a:effectLst>
            <a:outerShdw blurRad="431800" sx="101000" sy="101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34" name="Shape 34"/>
          <p:cNvSpPr txBox="1">
            <a:spLocks noGrp="1"/>
          </p:cNvSpPr>
          <p:nvPr>
            <p:ph type="body" idx="1"/>
          </p:nvPr>
        </p:nvSpPr>
        <p:spPr>
          <a:xfrm>
            <a:off x="2967600" y="2882399"/>
            <a:ext cx="6256800"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9" name="Rectangle 8">
            <a:extLst>
              <a:ext uri="{FF2B5EF4-FFF2-40B4-BE49-F238E27FC236}">
                <a16:creationId xmlns:a16="http://schemas.microsoft.com/office/drawing/2014/main" id="{FF71C7E0-EFAD-4D01-B755-4E07D6C5CD3B}"/>
              </a:ext>
            </a:extLst>
          </p:cNvPr>
          <p:cNvSpPr/>
          <p:nvPr userDrawn="1"/>
        </p:nvSpPr>
        <p:spPr>
          <a:xfrm>
            <a:off x="1" y="0"/>
            <a:ext cx="12192000"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0" name="Rectangle 9">
            <a:extLst>
              <a:ext uri="{FF2B5EF4-FFF2-40B4-BE49-F238E27FC236}">
                <a16:creationId xmlns:a16="http://schemas.microsoft.com/office/drawing/2014/main" id="{EE74C4A5-7BA3-4FE3-A1E7-B40B8521FBD9}"/>
              </a:ext>
            </a:extLst>
          </p:cNvPr>
          <p:cNvSpPr/>
          <p:nvPr userDrawn="1"/>
        </p:nvSpPr>
        <p:spPr>
          <a:xfrm>
            <a:off x="-26710" y="6705600"/>
            <a:ext cx="12245421"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0" name="Picture 19">
            <a:extLst>
              <a:ext uri="{FF2B5EF4-FFF2-40B4-BE49-F238E27FC236}">
                <a16:creationId xmlns:a16="http://schemas.microsoft.com/office/drawing/2014/main" id="{BF64E1AB-1C25-4B23-956D-0EE6AE88BBA7}"/>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l="50000"/>
          <a:stretch/>
        </p:blipFill>
        <p:spPr>
          <a:xfrm>
            <a:off x="1661159" y="1029254"/>
            <a:ext cx="801693" cy="4761389"/>
          </a:xfrm>
          <a:prstGeom prst="rect">
            <a:avLst/>
          </a:prstGeom>
        </p:spPr>
      </p:pic>
      <p:pic>
        <p:nvPicPr>
          <p:cNvPr id="27" name="Picture 26">
            <a:extLst>
              <a:ext uri="{FF2B5EF4-FFF2-40B4-BE49-F238E27FC236}">
                <a16:creationId xmlns:a16="http://schemas.microsoft.com/office/drawing/2014/main" id="{FE2E0A8B-68F5-44F3-947A-7C5EF23743BB}"/>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l="50000"/>
          <a:stretch/>
        </p:blipFill>
        <p:spPr>
          <a:xfrm flipH="1">
            <a:off x="9729147" y="1067358"/>
            <a:ext cx="801693" cy="4761389"/>
          </a:xfrm>
          <a:prstGeom prst="rect">
            <a:avLst/>
          </a:prstGeom>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pic>
        <p:nvPicPr>
          <p:cNvPr id="14" name="Picture 13">
            <a:extLst>
              <a:ext uri="{FF2B5EF4-FFF2-40B4-BE49-F238E27FC236}">
                <a16:creationId xmlns:a16="http://schemas.microsoft.com/office/drawing/2014/main" id="{54D0D626-1950-40B1-AB71-8DDA6DE0CE68}"/>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47" name="Shape 47"/>
          <p:cNvSpPr txBox="1">
            <a:spLocks noGrp="1"/>
          </p:cNvSpPr>
          <p:nvPr>
            <p:ph type="title"/>
          </p:nvPr>
        </p:nvSpPr>
        <p:spPr>
          <a:xfrm>
            <a:off x="6153151" y="1078028"/>
            <a:ext cx="5487864"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153151" y="2061623"/>
            <a:ext cx="5487864"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0" name="Rectangle 9">
            <a:extLst>
              <a:ext uri="{FF2B5EF4-FFF2-40B4-BE49-F238E27FC236}">
                <a16:creationId xmlns:a16="http://schemas.microsoft.com/office/drawing/2014/main" id="{C7FD1016-6226-4754-AC0E-66BB229DDBB1}"/>
              </a:ext>
            </a:extLst>
          </p:cNvPr>
          <p:cNvSpPr/>
          <p:nvPr userDrawn="1"/>
        </p:nvSpPr>
        <p:spPr>
          <a:xfrm>
            <a:off x="1" y="0"/>
            <a:ext cx="12192000"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 name="Rectangle 10">
            <a:extLst>
              <a:ext uri="{FF2B5EF4-FFF2-40B4-BE49-F238E27FC236}">
                <a16:creationId xmlns:a16="http://schemas.microsoft.com/office/drawing/2014/main" id="{0A36FA48-352C-434C-9236-EBF1C644D6C2}"/>
              </a:ext>
            </a:extLst>
          </p:cNvPr>
          <p:cNvSpPr/>
          <p:nvPr userDrawn="1"/>
        </p:nvSpPr>
        <p:spPr>
          <a:xfrm>
            <a:off x="-26710" y="6705600"/>
            <a:ext cx="12245421"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Freeform: Shape 20">
            <a:extLst>
              <a:ext uri="{FF2B5EF4-FFF2-40B4-BE49-F238E27FC236}">
                <a16:creationId xmlns:a16="http://schemas.microsoft.com/office/drawing/2014/main" id="{3B7904E3-CD53-4054-99C0-2BD9DE4C9F6E}"/>
              </a:ext>
            </a:extLst>
          </p:cNvPr>
          <p:cNvSpPr>
            <a:spLocks noGrp="1"/>
          </p:cNvSpPr>
          <p:nvPr>
            <p:ph type="pic" sz="quarter" idx="10"/>
          </p:nvPr>
        </p:nvSpPr>
        <p:spPr>
          <a:xfrm>
            <a:off x="-7661" y="0"/>
            <a:ext cx="5978200" cy="6843426"/>
          </a:xfrm>
          <a:custGeom>
            <a:avLst/>
            <a:gdLst>
              <a:gd name="connsiteX0" fmla="*/ 0 w 5688433"/>
              <a:gd name="connsiteY0" fmla="*/ 0 h 6585549"/>
              <a:gd name="connsiteX1" fmla="*/ 4564655 w 5688433"/>
              <a:gd name="connsiteY1" fmla="*/ 0 h 6585549"/>
              <a:gd name="connsiteX2" fmla="*/ 5680763 w 5688433"/>
              <a:gd name="connsiteY2" fmla="*/ 5270428 h 6585549"/>
              <a:gd name="connsiteX3" fmla="*/ 5410678 w 5688433"/>
              <a:gd name="connsiteY3" fmla="*/ 5685636 h 6585549"/>
              <a:gd name="connsiteX4" fmla="*/ 1161150 w 5688433"/>
              <a:gd name="connsiteY4" fmla="*/ 6585549 h 6585549"/>
              <a:gd name="connsiteX5" fmla="*/ 0 w 5688433"/>
              <a:gd name="connsiteY5" fmla="*/ 6585549 h 658554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5688433" h="6585549">
                <a:moveTo>
                  <a:pt x="0" y="0"/>
                </a:moveTo>
                <a:lnTo>
                  <a:pt x="4564655" y="0"/>
                </a:lnTo>
                <a:lnTo>
                  <a:pt x="5680763" y="5270428"/>
                </a:lnTo>
                <a:cubicBezTo>
                  <a:pt x="5720837" y="5459667"/>
                  <a:pt x="5599916" y="5645561"/>
                  <a:pt x="5410678" y="5685636"/>
                </a:cubicBezTo>
                <a:lnTo>
                  <a:pt x="1161150" y="6585549"/>
                </a:lnTo>
                <a:lnTo>
                  <a:pt x="0" y="6585549"/>
                </a:lnTo>
                <a:close/>
              </a:path>
            </a:pathLst>
          </a:custGeom>
          <a:effectLst>
            <a:outerShdw blurRad="63500" dist="38100" dir="2700000" algn="tl" rotWithShape="0">
              <a:prstClr val="black">
                <a:alpha val="51000"/>
              </a:prstClr>
            </a:outerShdw>
          </a:effectLst>
        </p:spPr>
        <p:txBody>
          <a:bodyPr wrap="square">
            <a:noAutofit/>
          </a:bodyPr>
          <a:lstStyle/>
          <a:p>
            <a:endParaRPr lang="en-PK"/>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5" name="Rectangle 4">
            <a:extLst>
              <a:ext uri="{FF2B5EF4-FFF2-40B4-BE49-F238E27FC236}">
                <a16:creationId xmlns:a16="http://schemas.microsoft.com/office/drawing/2014/main" id="{3A262CAA-4017-4209-9FBF-72B9A477F3F6}"/>
              </a:ext>
            </a:extLst>
          </p:cNvPr>
          <p:cNvSpPr/>
          <p:nvPr userDrawn="1"/>
        </p:nvSpPr>
        <p:spPr>
          <a:xfrm>
            <a:off x="0" y="0"/>
            <a:ext cx="12192000" cy="6858000"/>
          </a:xfrm>
          <a:prstGeom prst="rect">
            <a:avLst/>
          </a:prstGeom>
          <a:blipFill dpi="0" rotWithShape="1">
            <a:blip r:embed="rId2" cstate="email">
              <a:alphaModFix amt="30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dirty="0"/>
          </a:p>
        </p:txBody>
      </p:sp>
      <p:sp>
        <p:nvSpPr>
          <p:cNvPr id="47" name="Shape 47"/>
          <p:cNvSpPr txBox="1">
            <a:spLocks noGrp="1"/>
          </p:cNvSpPr>
          <p:nvPr>
            <p:ph type="title"/>
          </p:nvPr>
        </p:nvSpPr>
        <p:spPr>
          <a:xfrm>
            <a:off x="615759" y="1055190"/>
            <a:ext cx="49751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15759" y="2191185"/>
            <a:ext cx="4975107" cy="3521361"/>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 name="Rectangle 5">
            <a:extLst>
              <a:ext uri="{FF2B5EF4-FFF2-40B4-BE49-F238E27FC236}">
                <a16:creationId xmlns:a16="http://schemas.microsoft.com/office/drawing/2014/main" id="{B83BA91F-535A-4DA4-81AB-C5D1ABB4FE7C}"/>
              </a:ext>
            </a:extLst>
          </p:cNvPr>
          <p:cNvSpPr/>
          <p:nvPr userDrawn="1"/>
        </p:nvSpPr>
        <p:spPr>
          <a:xfrm>
            <a:off x="1" y="0"/>
            <a:ext cx="12192000"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 name="Rectangle 6">
            <a:extLst>
              <a:ext uri="{FF2B5EF4-FFF2-40B4-BE49-F238E27FC236}">
                <a16:creationId xmlns:a16="http://schemas.microsoft.com/office/drawing/2014/main" id="{BF6E2F59-0ECC-4D6F-9DB8-AF9C476F11B9}"/>
              </a:ext>
            </a:extLst>
          </p:cNvPr>
          <p:cNvSpPr/>
          <p:nvPr userDrawn="1"/>
        </p:nvSpPr>
        <p:spPr>
          <a:xfrm>
            <a:off x="-26710" y="6705600"/>
            <a:ext cx="12245421"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Shape 7">
            <a:extLst>
              <a:ext uri="{FF2B5EF4-FFF2-40B4-BE49-F238E27FC236}">
                <a16:creationId xmlns:a16="http://schemas.microsoft.com/office/drawing/2014/main" id="{CA15B81D-9DD2-44B9-9313-F30458464BF4}"/>
              </a:ext>
            </a:extLst>
          </p:cNvPr>
          <p:cNvSpPr>
            <a:spLocks noGrp="1"/>
          </p:cNvSpPr>
          <p:nvPr>
            <p:ph type="pic" sz="quarter" idx="10"/>
          </p:nvPr>
        </p:nvSpPr>
        <p:spPr>
          <a:xfrm flipH="1">
            <a:off x="6470240" y="0"/>
            <a:ext cx="5717456" cy="6858000"/>
          </a:xfrm>
          <a:custGeom>
            <a:avLst/>
            <a:gdLst>
              <a:gd name="connsiteX0" fmla="*/ 0 w 5688433"/>
              <a:gd name="connsiteY0" fmla="*/ 0 h 6585549"/>
              <a:gd name="connsiteX1" fmla="*/ 4564655 w 5688433"/>
              <a:gd name="connsiteY1" fmla="*/ 0 h 6585549"/>
              <a:gd name="connsiteX2" fmla="*/ 5680763 w 5688433"/>
              <a:gd name="connsiteY2" fmla="*/ 5270428 h 6585549"/>
              <a:gd name="connsiteX3" fmla="*/ 5410678 w 5688433"/>
              <a:gd name="connsiteY3" fmla="*/ 5685636 h 6585549"/>
              <a:gd name="connsiteX4" fmla="*/ 1161150 w 5688433"/>
              <a:gd name="connsiteY4" fmla="*/ 6585549 h 6585549"/>
              <a:gd name="connsiteX5" fmla="*/ 0 w 5688433"/>
              <a:gd name="connsiteY5" fmla="*/ 6585549 h 658554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5688433" h="6585549">
                <a:moveTo>
                  <a:pt x="0" y="0"/>
                </a:moveTo>
                <a:lnTo>
                  <a:pt x="4564655" y="0"/>
                </a:lnTo>
                <a:lnTo>
                  <a:pt x="5680763" y="5270428"/>
                </a:lnTo>
                <a:cubicBezTo>
                  <a:pt x="5720837" y="5459667"/>
                  <a:pt x="5599916" y="5645561"/>
                  <a:pt x="5410678" y="5685636"/>
                </a:cubicBezTo>
                <a:lnTo>
                  <a:pt x="1161150" y="6585549"/>
                </a:lnTo>
                <a:lnTo>
                  <a:pt x="0" y="6585549"/>
                </a:lnTo>
                <a:close/>
              </a:path>
            </a:pathLst>
          </a:custGeom>
          <a:noFill/>
          <a:effectLst>
            <a:outerShdw blurRad="50800" dist="38100" dir="8100000" algn="tr" rotWithShape="0">
              <a:prstClr val="black">
                <a:alpha val="40000"/>
              </a:prstClr>
            </a:outerShdw>
          </a:effectLst>
        </p:spPr>
        <p:txBody>
          <a:bodyPr wrap="square">
            <a:noAutofit/>
          </a:bodyPr>
          <a:lstStyle/>
          <a:p>
            <a:endParaRPr lang="en-PK"/>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5" name="Rectangle: Diagonal Corners Rounded 4">
            <a:extLst>
              <a:ext uri="{FF2B5EF4-FFF2-40B4-BE49-F238E27FC236}">
                <a16:creationId xmlns:a16="http://schemas.microsoft.com/office/drawing/2014/main" id="{FFD6D150-A140-4983-BB63-89954ADCBE98}"/>
              </a:ext>
            </a:extLst>
          </p:cNvPr>
          <p:cNvSpPr/>
          <p:nvPr userDrawn="1"/>
        </p:nvSpPr>
        <p:spPr>
          <a:xfrm>
            <a:off x="5067300" y="1045750"/>
            <a:ext cx="7124700" cy="4766501"/>
          </a:xfrm>
          <a:prstGeom prst="round2DiagRect">
            <a:avLst/>
          </a:prstGeom>
          <a:gradFill>
            <a:gsLst>
              <a:gs pos="16000">
                <a:srgbClr val="042D6E">
                  <a:alpha val="92000"/>
                </a:srgbClr>
              </a:gs>
              <a:gs pos="100000">
                <a:srgbClr val="4A79B5">
                  <a:alpha val="84000"/>
                  <a:lumMod val="91000"/>
                  <a:lumOff val="9000"/>
                </a:srgbClr>
              </a:gs>
            </a:gsLst>
            <a:lin ang="5400000" scaled="1"/>
          </a:gradFill>
          <a:ln>
            <a:gradFill flip="none" rotWithShape="1">
              <a:gsLst>
                <a:gs pos="0">
                  <a:schemeClr val="bg1"/>
                </a:gs>
                <a:gs pos="100000">
                  <a:schemeClr val="bg1">
                    <a:lumMod val="65000"/>
                  </a:schemeClr>
                </a:gs>
              </a:gsLst>
              <a:lin ang="0" scaled="1"/>
              <a:tileRect/>
            </a:gradFill>
          </a:ln>
          <a:effectLst>
            <a:outerShdw blurRad="431800" sx="101000" sy="101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3" name="Shape 63"/>
          <p:cNvSpPr txBox="1">
            <a:spLocks noGrp="1"/>
          </p:cNvSpPr>
          <p:nvPr>
            <p:ph type="body" idx="1"/>
          </p:nvPr>
        </p:nvSpPr>
        <p:spPr>
          <a:xfrm>
            <a:off x="5459506" y="2331012"/>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743987" y="2331012"/>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5470795" y="1516610"/>
            <a:ext cx="6307303" cy="62568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 name="Rectangle 5">
            <a:extLst>
              <a:ext uri="{FF2B5EF4-FFF2-40B4-BE49-F238E27FC236}">
                <a16:creationId xmlns:a16="http://schemas.microsoft.com/office/drawing/2014/main" id="{4B2DFA1A-C459-46B0-BE03-40751AA6869E}"/>
              </a:ext>
            </a:extLst>
          </p:cNvPr>
          <p:cNvSpPr/>
          <p:nvPr userDrawn="1"/>
        </p:nvSpPr>
        <p:spPr>
          <a:xfrm>
            <a:off x="1" y="0"/>
            <a:ext cx="12192000"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 name="Rectangle 6">
            <a:extLst>
              <a:ext uri="{FF2B5EF4-FFF2-40B4-BE49-F238E27FC236}">
                <a16:creationId xmlns:a16="http://schemas.microsoft.com/office/drawing/2014/main" id="{D6248D2A-2D74-45B6-89C3-4E28257344A4}"/>
              </a:ext>
            </a:extLst>
          </p:cNvPr>
          <p:cNvSpPr/>
          <p:nvPr userDrawn="1"/>
        </p:nvSpPr>
        <p:spPr>
          <a:xfrm>
            <a:off x="-26710" y="6705600"/>
            <a:ext cx="12245421"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Shape 12">
            <a:extLst>
              <a:ext uri="{FF2B5EF4-FFF2-40B4-BE49-F238E27FC236}">
                <a16:creationId xmlns:a16="http://schemas.microsoft.com/office/drawing/2014/main" id="{68AAD499-BA55-43A6-A289-3DC1DD33A59E}"/>
              </a:ext>
            </a:extLst>
          </p:cNvPr>
          <p:cNvSpPr>
            <a:spLocks noGrp="1"/>
          </p:cNvSpPr>
          <p:nvPr>
            <p:ph type="pic" sz="quarter" idx="10"/>
          </p:nvPr>
        </p:nvSpPr>
        <p:spPr>
          <a:xfrm>
            <a:off x="-11469" y="14575"/>
            <a:ext cx="4377999" cy="6763877"/>
          </a:xfrm>
          <a:custGeom>
            <a:avLst/>
            <a:gdLst>
              <a:gd name="connsiteX0" fmla="*/ 0 w 4377999"/>
              <a:gd name="connsiteY0" fmla="*/ 0 h 6763877"/>
              <a:gd name="connsiteX1" fmla="*/ 3196976 w 4377999"/>
              <a:gd name="connsiteY1" fmla="*/ 0 h 6763877"/>
              <a:gd name="connsiteX2" fmla="*/ 4369939 w 4377999"/>
              <a:gd name="connsiteY2" fmla="*/ 5476808 h 6763877"/>
              <a:gd name="connsiteX3" fmla="*/ 4086095 w 4377999"/>
              <a:gd name="connsiteY3" fmla="*/ 5908274 h 6763877"/>
              <a:gd name="connsiteX4" fmla="*/ 0 w 4377999"/>
              <a:gd name="connsiteY4" fmla="*/ 6763877 h 676387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377999" h="6763877">
                <a:moveTo>
                  <a:pt x="0" y="0"/>
                </a:moveTo>
                <a:lnTo>
                  <a:pt x="3196976" y="0"/>
                </a:lnTo>
                <a:lnTo>
                  <a:pt x="4369939" y="5476808"/>
                </a:lnTo>
                <a:cubicBezTo>
                  <a:pt x="4412054" y="5673457"/>
                  <a:pt x="4284973" y="5866630"/>
                  <a:pt x="4086095" y="5908274"/>
                </a:cubicBezTo>
                <a:lnTo>
                  <a:pt x="0" y="6763877"/>
                </a:lnTo>
                <a:close/>
              </a:path>
            </a:pathLst>
          </a:custGeom>
          <a:effectLst>
            <a:outerShdw blurRad="63500" dist="38100" dir="2700000" algn="tl" rotWithShape="0">
              <a:prstClr val="black">
                <a:alpha val="51000"/>
              </a:prstClr>
            </a:outerShdw>
          </a:effectLst>
        </p:spPr>
        <p:txBody>
          <a:bodyPr wrap="square">
            <a:noAutofit/>
          </a:bodyPr>
          <a:lstStyle/>
          <a:p>
            <a:endParaRPr lang="en-PK"/>
          </a:p>
        </p:txBody>
      </p:sp>
      <p:pic>
        <p:nvPicPr>
          <p:cNvPr id="12" name="Picture 11">
            <a:extLst>
              <a:ext uri="{FF2B5EF4-FFF2-40B4-BE49-F238E27FC236}">
                <a16:creationId xmlns:a16="http://schemas.microsoft.com/office/drawing/2014/main" id="{DEB9694B-8B7D-444A-B674-3BE250BD2099}"/>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9808257" y="1048305"/>
            <a:ext cx="2383743" cy="4761389"/>
          </a:xfrm>
          <a:prstGeom prst="rect">
            <a:avLst/>
          </a:prstGeom>
        </p:spPr>
      </p:pic>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6" name="Picture 5">
            <a:extLst>
              <a:ext uri="{FF2B5EF4-FFF2-40B4-BE49-F238E27FC236}">
                <a16:creationId xmlns:a16="http://schemas.microsoft.com/office/drawing/2014/main" id="{6CD08B03-353E-404C-855B-E943A390851E}"/>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7" name="Rectangle: Diagonal Corners Rounded 6">
            <a:extLst>
              <a:ext uri="{FF2B5EF4-FFF2-40B4-BE49-F238E27FC236}">
                <a16:creationId xmlns:a16="http://schemas.microsoft.com/office/drawing/2014/main" id="{78166BFE-936A-4779-94CA-894224485BB0}"/>
              </a:ext>
            </a:extLst>
          </p:cNvPr>
          <p:cNvSpPr/>
          <p:nvPr userDrawn="1"/>
        </p:nvSpPr>
        <p:spPr>
          <a:xfrm>
            <a:off x="1074058" y="874486"/>
            <a:ext cx="10043885" cy="5109028"/>
          </a:xfrm>
          <a:prstGeom prst="round2DiagRect">
            <a:avLst/>
          </a:prstGeom>
          <a:gradFill>
            <a:gsLst>
              <a:gs pos="16000">
                <a:srgbClr val="042D6E">
                  <a:alpha val="92000"/>
                </a:srgbClr>
              </a:gs>
              <a:gs pos="100000">
                <a:srgbClr val="4A79B5">
                  <a:alpha val="84000"/>
                  <a:lumMod val="91000"/>
                  <a:lumOff val="9000"/>
                </a:srgbClr>
              </a:gs>
            </a:gsLst>
            <a:lin ang="5400000" scaled="1"/>
          </a:gradFill>
          <a:ln>
            <a:gradFill flip="none" rotWithShape="1">
              <a:gsLst>
                <a:gs pos="0">
                  <a:schemeClr val="bg1"/>
                </a:gs>
                <a:gs pos="100000">
                  <a:schemeClr val="bg1">
                    <a:lumMod val="65000"/>
                  </a:schemeClr>
                </a:gs>
              </a:gsLst>
              <a:lin ang="0" scaled="1"/>
              <a:tileRect/>
            </a:gradFill>
          </a:ln>
          <a:effectLst>
            <a:outerShdw blurRad="431800" sx="101000" sy="101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 name="Rectangle 7">
            <a:extLst>
              <a:ext uri="{FF2B5EF4-FFF2-40B4-BE49-F238E27FC236}">
                <a16:creationId xmlns:a16="http://schemas.microsoft.com/office/drawing/2014/main" id="{4158A11F-29AF-46B6-A0E9-B043AC927B68}"/>
              </a:ext>
            </a:extLst>
          </p:cNvPr>
          <p:cNvSpPr/>
          <p:nvPr userDrawn="1"/>
        </p:nvSpPr>
        <p:spPr>
          <a:xfrm>
            <a:off x="1" y="0"/>
            <a:ext cx="12192000"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9" name="Rectangle 8">
            <a:extLst>
              <a:ext uri="{FF2B5EF4-FFF2-40B4-BE49-F238E27FC236}">
                <a16:creationId xmlns:a16="http://schemas.microsoft.com/office/drawing/2014/main" id="{49C65AFF-3413-4589-A8BE-ABD1C745B522}"/>
              </a:ext>
            </a:extLst>
          </p:cNvPr>
          <p:cNvSpPr/>
          <p:nvPr userDrawn="1"/>
        </p:nvSpPr>
        <p:spPr>
          <a:xfrm>
            <a:off x="-26710" y="6705600"/>
            <a:ext cx="12245421"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0" name="Picture 9">
            <a:extLst>
              <a:ext uri="{FF2B5EF4-FFF2-40B4-BE49-F238E27FC236}">
                <a16:creationId xmlns:a16="http://schemas.microsoft.com/office/drawing/2014/main" id="{96DF0270-5A9A-4196-BD38-DE5627838751}"/>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l="50000"/>
          <a:stretch/>
        </p:blipFill>
        <p:spPr>
          <a:xfrm>
            <a:off x="1072312" y="972106"/>
            <a:ext cx="801693" cy="4761389"/>
          </a:xfrm>
          <a:prstGeom prst="rect">
            <a:avLst/>
          </a:prstGeom>
        </p:spPr>
      </p:pic>
      <p:pic>
        <p:nvPicPr>
          <p:cNvPr id="11" name="Picture 10">
            <a:extLst>
              <a:ext uri="{FF2B5EF4-FFF2-40B4-BE49-F238E27FC236}">
                <a16:creationId xmlns:a16="http://schemas.microsoft.com/office/drawing/2014/main" id="{1193CCC7-9E59-4135-8F24-8E31379CA25E}"/>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l="50000"/>
          <a:stretch/>
        </p:blipFill>
        <p:spPr>
          <a:xfrm flipH="1">
            <a:off x="10314504" y="1048305"/>
            <a:ext cx="801693" cy="4761389"/>
          </a:xfrm>
          <a:prstGeom prst="rect">
            <a:avLst/>
          </a:prstGeom>
        </p:spPr>
      </p:pic>
      <p:sp>
        <p:nvSpPr>
          <p:cNvPr id="80" name="Shape 80"/>
          <p:cNvSpPr txBox="1">
            <a:spLocks noGrp="1"/>
          </p:cNvSpPr>
          <p:nvPr>
            <p:ph type="body" idx="2"/>
          </p:nvPr>
        </p:nvSpPr>
        <p:spPr>
          <a:xfrm>
            <a:off x="4992506" y="2501433"/>
            <a:ext cx="2206989" cy="2871121"/>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7932853" y="2501433"/>
            <a:ext cx="2206989" cy="2871121"/>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2052158" y="1485446"/>
            <a:ext cx="8087683" cy="68534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052159" y="2501433"/>
            <a:ext cx="2206989" cy="2871121"/>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2" name="Picture 1">
            <a:extLst>
              <a:ext uri="{FF2B5EF4-FFF2-40B4-BE49-F238E27FC236}">
                <a16:creationId xmlns:a16="http://schemas.microsoft.com/office/drawing/2014/main" id="{51722B89-043E-4CBA-A96F-C9A39BED1DD5}"/>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4" name="Rectangle 3">
            <a:extLst>
              <a:ext uri="{FF2B5EF4-FFF2-40B4-BE49-F238E27FC236}">
                <a16:creationId xmlns:a16="http://schemas.microsoft.com/office/drawing/2014/main" id="{EC2CDB6F-6C21-4ADD-B1B3-003CCBC0C336}"/>
              </a:ext>
            </a:extLst>
          </p:cNvPr>
          <p:cNvSpPr/>
          <p:nvPr userDrawn="1"/>
        </p:nvSpPr>
        <p:spPr>
          <a:xfrm>
            <a:off x="1" y="0"/>
            <a:ext cx="12192000"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5" name="Rectangle 4">
            <a:extLst>
              <a:ext uri="{FF2B5EF4-FFF2-40B4-BE49-F238E27FC236}">
                <a16:creationId xmlns:a16="http://schemas.microsoft.com/office/drawing/2014/main" id="{7AD46859-F404-446E-9E73-272CE1B25EE3}"/>
              </a:ext>
            </a:extLst>
          </p:cNvPr>
          <p:cNvSpPr/>
          <p:nvPr userDrawn="1"/>
        </p:nvSpPr>
        <p:spPr>
          <a:xfrm>
            <a:off x="-26710" y="6705600"/>
            <a:ext cx="12245421"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2218559" y="241608"/>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7" name="Picture 6">
            <a:extLst>
              <a:ext uri="{FF2B5EF4-FFF2-40B4-BE49-F238E27FC236}">
                <a16:creationId xmlns:a16="http://schemas.microsoft.com/office/drawing/2014/main" id="{D998EBD7-527B-4B1F-AC25-B9F748B55EB5}"/>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
        <p:nvSpPr>
          <p:cNvPr id="4" name="Rectangle 3">
            <a:extLst>
              <a:ext uri="{FF2B5EF4-FFF2-40B4-BE49-F238E27FC236}">
                <a16:creationId xmlns:a16="http://schemas.microsoft.com/office/drawing/2014/main" id="{56E2EAA5-844A-4823-91C8-5210F9C0B1C5}"/>
              </a:ext>
            </a:extLst>
          </p:cNvPr>
          <p:cNvSpPr/>
          <p:nvPr userDrawn="1"/>
        </p:nvSpPr>
        <p:spPr>
          <a:xfrm>
            <a:off x="1" y="0"/>
            <a:ext cx="12192000"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5" name="Rectangle 4">
            <a:extLst>
              <a:ext uri="{FF2B5EF4-FFF2-40B4-BE49-F238E27FC236}">
                <a16:creationId xmlns:a16="http://schemas.microsoft.com/office/drawing/2014/main" id="{7497A6D8-E2A9-411B-ABAB-5C13676F1F79}"/>
              </a:ext>
            </a:extLst>
          </p:cNvPr>
          <p:cNvSpPr/>
          <p:nvPr userDrawn="1"/>
        </p:nvSpPr>
        <p:spPr>
          <a:xfrm>
            <a:off x="-26710" y="6705600"/>
            <a:ext cx="12245421"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2" name="Picture 1">
            <a:extLst>
              <a:ext uri="{FF2B5EF4-FFF2-40B4-BE49-F238E27FC236}">
                <a16:creationId xmlns:a16="http://schemas.microsoft.com/office/drawing/2014/main" id="{4B786810-D583-4975-AAFA-F47BEFEC04D1}"/>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3" name="Rectangle 2">
            <a:extLst>
              <a:ext uri="{FF2B5EF4-FFF2-40B4-BE49-F238E27FC236}">
                <a16:creationId xmlns:a16="http://schemas.microsoft.com/office/drawing/2014/main" id="{C68BFAEF-0C4F-468F-8B59-665A7321CED9}"/>
              </a:ext>
            </a:extLst>
          </p:cNvPr>
          <p:cNvSpPr/>
          <p:nvPr userDrawn="1"/>
        </p:nvSpPr>
        <p:spPr>
          <a:xfrm>
            <a:off x="1" y="0"/>
            <a:ext cx="12192000"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4" name="Rectangle 3">
            <a:extLst>
              <a:ext uri="{FF2B5EF4-FFF2-40B4-BE49-F238E27FC236}">
                <a16:creationId xmlns:a16="http://schemas.microsoft.com/office/drawing/2014/main" id="{891CC760-B827-45E6-B5DC-6FE14679D745}"/>
              </a:ext>
            </a:extLst>
          </p:cNvPr>
          <p:cNvSpPr/>
          <p:nvPr userDrawn="1"/>
        </p:nvSpPr>
        <p:spPr>
          <a:xfrm>
            <a:off x="-26710" y="6705600"/>
            <a:ext cx="12245421"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3" name="Group 12">
            <a:extLst>
              <a:ext uri="{FF2B5EF4-FFF2-40B4-BE49-F238E27FC236}">
                <a16:creationId xmlns:a16="http://schemas.microsoft.com/office/drawing/2014/main" id="{308B4ADD-379B-47D0-BAD8-F0BEE1C0CDBA}"/>
              </a:ext>
            </a:extLst>
          </p:cNvPr>
          <p:cNvGrpSpPr/>
          <p:nvPr userDrawn="1"/>
        </p:nvGrpSpPr>
        <p:grpSpPr>
          <a:xfrm>
            <a:off x="-13356" y="1126331"/>
            <a:ext cx="12218712" cy="4605339"/>
            <a:chOff x="-26712" y="1126329"/>
            <a:chExt cx="12218712" cy="4605339"/>
          </a:xfrm>
        </p:grpSpPr>
        <p:sp>
          <p:nvSpPr>
            <p:cNvPr id="7" name="Freeform: Shape 6">
              <a:extLst>
                <a:ext uri="{FF2B5EF4-FFF2-40B4-BE49-F238E27FC236}">
                  <a16:creationId xmlns:a16="http://schemas.microsoft.com/office/drawing/2014/main" id="{E2DB33C2-4AC5-417B-B0B0-288DE38EDA41}"/>
                </a:ext>
              </a:extLst>
            </p:cNvPr>
            <p:cNvSpPr/>
            <p:nvPr userDrawn="1"/>
          </p:nvSpPr>
          <p:spPr>
            <a:xfrm>
              <a:off x="3695701" y="1126331"/>
              <a:ext cx="8496299" cy="4605337"/>
            </a:xfrm>
            <a:custGeom>
              <a:avLst/>
              <a:gdLst>
                <a:gd name="connsiteX0" fmla="*/ 1638300 w 7722910"/>
                <a:gd name="connsiteY0" fmla="*/ 0 h 6553199"/>
                <a:gd name="connsiteX1" fmla="*/ 7722910 w 7722910"/>
                <a:gd name="connsiteY1" fmla="*/ 0 h 6553199"/>
                <a:gd name="connsiteX2" fmla="*/ 7722910 w 7722910"/>
                <a:gd name="connsiteY2" fmla="*/ 6553199 h 6553199"/>
                <a:gd name="connsiteX3" fmla="*/ 0 w 7722910"/>
                <a:gd name="connsiteY3" fmla="*/ 6553199 h 6553199"/>
              </a:gdLst>
              <a:ahLst/>
              <a:cxnLst>
                <a:cxn ang="0">
                  <a:pos x="connsiteX0" y="connsiteY0"/>
                </a:cxn>
                <a:cxn ang="0">
                  <a:pos x="connsiteX1" y="connsiteY1"/>
                </a:cxn>
                <a:cxn ang="0">
                  <a:pos x="connsiteX2" y="connsiteY2"/>
                </a:cxn>
                <a:cxn ang="0">
                  <a:pos x="connsiteX3" y="connsiteY3"/>
                </a:cxn>
              </a:cxnLst>
              <a:rect l="l" t="t" r="r" b="b"/>
              <a:pathLst>
                <a:path w="7722910" h="6553199">
                  <a:moveTo>
                    <a:pt x="1638300" y="0"/>
                  </a:moveTo>
                  <a:lnTo>
                    <a:pt x="7722910" y="0"/>
                  </a:lnTo>
                  <a:lnTo>
                    <a:pt x="7722910" y="6553199"/>
                  </a:lnTo>
                  <a:lnTo>
                    <a:pt x="0" y="6553199"/>
                  </a:lnTo>
                  <a:close/>
                </a:path>
              </a:pathLst>
            </a:custGeom>
            <a:gradFill>
              <a:gsLst>
                <a:gs pos="16000">
                  <a:srgbClr val="042D6E"/>
                </a:gs>
                <a:gs pos="100000">
                  <a:srgbClr val="4A79B5">
                    <a:lumMod val="91000"/>
                    <a:lumOff val="9000"/>
                  </a:srgbClr>
                </a:gs>
              </a:gsLst>
              <a:lin ang="5400000" scaled="1"/>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2" name="Freeform: Shape 11">
              <a:extLst>
                <a:ext uri="{FF2B5EF4-FFF2-40B4-BE49-F238E27FC236}">
                  <a16:creationId xmlns:a16="http://schemas.microsoft.com/office/drawing/2014/main" id="{8E2C780D-DB2F-4040-AF2F-355568FB0D8F}"/>
                </a:ext>
              </a:extLst>
            </p:cNvPr>
            <p:cNvSpPr/>
            <p:nvPr userDrawn="1"/>
          </p:nvSpPr>
          <p:spPr>
            <a:xfrm rot="10800000">
              <a:off x="-26712" y="1126329"/>
              <a:ext cx="5417861" cy="4605337"/>
            </a:xfrm>
            <a:custGeom>
              <a:avLst/>
              <a:gdLst>
                <a:gd name="connsiteX0" fmla="*/ 5444571 w 5444571"/>
                <a:gd name="connsiteY0" fmla="*/ 4605337 h 4605337"/>
                <a:gd name="connsiteX1" fmla="*/ 0 w 5444571"/>
                <a:gd name="connsiteY1" fmla="*/ 4605337 h 4605337"/>
                <a:gd name="connsiteX2" fmla="*/ 1802363 w 5444571"/>
                <a:gd name="connsiteY2" fmla="*/ 0 h 4605337"/>
                <a:gd name="connsiteX3" fmla="*/ 5444571 w 5444571"/>
                <a:gd name="connsiteY3" fmla="*/ 0 h 4605337"/>
              </a:gdLst>
              <a:ahLst/>
              <a:cxnLst>
                <a:cxn ang="0">
                  <a:pos x="connsiteX0" y="connsiteY0"/>
                </a:cxn>
                <a:cxn ang="0">
                  <a:pos x="connsiteX1" y="connsiteY1"/>
                </a:cxn>
                <a:cxn ang="0">
                  <a:pos x="connsiteX2" y="connsiteY2"/>
                </a:cxn>
                <a:cxn ang="0">
                  <a:pos x="connsiteX3" y="connsiteY3"/>
                </a:cxn>
              </a:cxnLst>
              <a:rect l="l" t="t" r="r" b="b"/>
              <a:pathLst>
                <a:path w="5444571" h="4605337">
                  <a:moveTo>
                    <a:pt x="5444571" y="4605337"/>
                  </a:moveTo>
                  <a:lnTo>
                    <a:pt x="0" y="4605337"/>
                  </a:lnTo>
                  <a:lnTo>
                    <a:pt x="1802363" y="0"/>
                  </a:lnTo>
                  <a:lnTo>
                    <a:pt x="5444571" y="0"/>
                  </a:lnTo>
                  <a:close/>
                </a:path>
              </a:pathLst>
            </a:cu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PK"/>
            </a:p>
          </p:txBody>
        </p:sp>
      </p:gr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pic>
        <p:nvPicPr>
          <p:cNvPr id="13" name="Picture 12">
            <a:extLst>
              <a:ext uri="{FF2B5EF4-FFF2-40B4-BE49-F238E27FC236}">
                <a16:creationId xmlns:a16="http://schemas.microsoft.com/office/drawing/2014/main" id="{F2043DFF-3F3A-426D-BE77-17C17BB8A9C6}"/>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8" name="Rectangle 7">
            <a:extLst>
              <a:ext uri="{FF2B5EF4-FFF2-40B4-BE49-F238E27FC236}">
                <a16:creationId xmlns:a16="http://schemas.microsoft.com/office/drawing/2014/main" id="{2322EB11-A127-473E-AD12-151DAB80AE22}"/>
              </a:ext>
            </a:extLst>
          </p:cNvPr>
          <p:cNvSpPr/>
          <p:nvPr userDrawn="1"/>
        </p:nvSpPr>
        <p:spPr>
          <a:xfrm>
            <a:off x="1" y="0"/>
            <a:ext cx="12192000"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9" name="Rectangle 8">
            <a:extLst>
              <a:ext uri="{FF2B5EF4-FFF2-40B4-BE49-F238E27FC236}">
                <a16:creationId xmlns:a16="http://schemas.microsoft.com/office/drawing/2014/main" id="{4FCD337F-DA75-419E-BBBB-44F09D837B94}"/>
              </a:ext>
            </a:extLst>
          </p:cNvPr>
          <p:cNvSpPr/>
          <p:nvPr userDrawn="1"/>
        </p:nvSpPr>
        <p:spPr>
          <a:xfrm>
            <a:off x="-26710" y="6705600"/>
            <a:ext cx="12245421"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2" name="Group 11">
            <a:extLst>
              <a:ext uri="{FF2B5EF4-FFF2-40B4-BE49-F238E27FC236}">
                <a16:creationId xmlns:a16="http://schemas.microsoft.com/office/drawing/2014/main" id="{77D69E6B-EF45-45E7-8F32-CD53A69DA942}"/>
              </a:ext>
            </a:extLst>
          </p:cNvPr>
          <p:cNvGrpSpPr/>
          <p:nvPr userDrawn="1"/>
        </p:nvGrpSpPr>
        <p:grpSpPr>
          <a:xfrm rot="10800000">
            <a:off x="-13356" y="1126331"/>
            <a:ext cx="12218712" cy="4605339"/>
            <a:chOff x="-26712" y="1126329"/>
            <a:chExt cx="12218712" cy="4605339"/>
          </a:xfrm>
        </p:grpSpPr>
        <p:sp>
          <p:nvSpPr>
            <p:cNvPr id="10" name="Freeform: Shape 9">
              <a:extLst>
                <a:ext uri="{FF2B5EF4-FFF2-40B4-BE49-F238E27FC236}">
                  <a16:creationId xmlns:a16="http://schemas.microsoft.com/office/drawing/2014/main" id="{AC79B5E0-198C-4FF5-8261-5979AAD2164C}"/>
                </a:ext>
              </a:extLst>
            </p:cNvPr>
            <p:cNvSpPr/>
            <p:nvPr userDrawn="1"/>
          </p:nvSpPr>
          <p:spPr>
            <a:xfrm>
              <a:off x="3695701" y="1126331"/>
              <a:ext cx="8496299" cy="4605337"/>
            </a:xfrm>
            <a:custGeom>
              <a:avLst/>
              <a:gdLst>
                <a:gd name="connsiteX0" fmla="*/ 1638300 w 7722910"/>
                <a:gd name="connsiteY0" fmla="*/ 0 h 6553199"/>
                <a:gd name="connsiteX1" fmla="*/ 7722910 w 7722910"/>
                <a:gd name="connsiteY1" fmla="*/ 0 h 6553199"/>
                <a:gd name="connsiteX2" fmla="*/ 7722910 w 7722910"/>
                <a:gd name="connsiteY2" fmla="*/ 6553199 h 6553199"/>
                <a:gd name="connsiteX3" fmla="*/ 0 w 7722910"/>
                <a:gd name="connsiteY3" fmla="*/ 6553199 h 6553199"/>
              </a:gdLst>
              <a:ahLst/>
              <a:cxnLst>
                <a:cxn ang="0">
                  <a:pos x="connsiteX0" y="connsiteY0"/>
                </a:cxn>
                <a:cxn ang="0">
                  <a:pos x="connsiteX1" y="connsiteY1"/>
                </a:cxn>
                <a:cxn ang="0">
                  <a:pos x="connsiteX2" y="connsiteY2"/>
                </a:cxn>
                <a:cxn ang="0">
                  <a:pos x="connsiteX3" y="connsiteY3"/>
                </a:cxn>
              </a:cxnLst>
              <a:rect l="l" t="t" r="r" b="b"/>
              <a:pathLst>
                <a:path w="7722910" h="6553199">
                  <a:moveTo>
                    <a:pt x="1638300" y="0"/>
                  </a:moveTo>
                  <a:lnTo>
                    <a:pt x="7722910" y="0"/>
                  </a:lnTo>
                  <a:lnTo>
                    <a:pt x="7722910" y="6553199"/>
                  </a:lnTo>
                  <a:lnTo>
                    <a:pt x="0" y="6553199"/>
                  </a:lnTo>
                  <a:close/>
                </a:path>
              </a:pathLst>
            </a:custGeom>
            <a:gradFill>
              <a:gsLst>
                <a:gs pos="16000">
                  <a:srgbClr val="042D6E"/>
                </a:gs>
                <a:gs pos="100000">
                  <a:srgbClr val="4A79B5">
                    <a:lumMod val="91000"/>
                    <a:lumOff val="9000"/>
                  </a:srgbClr>
                </a:gs>
              </a:gsLst>
              <a:lin ang="5400000" scaled="1"/>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PK"/>
            </a:p>
          </p:txBody>
        </p:sp>
        <p:sp>
          <p:nvSpPr>
            <p:cNvPr id="11" name="Freeform: Shape 10">
              <a:extLst>
                <a:ext uri="{FF2B5EF4-FFF2-40B4-BE49-F238E27FC236}">
                  <a16:creationId xmlns:a16="http://schemas.microsoft.com/office/drawing/2014/main" id="{A0ACC857-CB09-45F2-8D0B-E1ADCC06DD42}"/>
                </a:ext>
              </a:extLst>
            </p:cNvPr>
            <p:cNvSpPr/>
            <p:nvPr userDrawn="1"/>
          </p:nvSpPr>
          <p:spPr>
            <a:xfrm rot="10800000">
              <a:off x="-26712" y="1126329"/>
              <a:ext cx="5417861" cy="4605337"/>
            </a:xfrm>
            <a:custGeom>
              <a:avLst/>
              <a:gdLst>
                <a:gd name="connsiteX0" fmla="*/ 5444571 w 5444571"/>
                <a:gd name="connsiteY0" fmla="*/ 4605337 h 4605337"/>
                <a:gd name="connsiteX1" fmla="*/ 0 w 5444571"/>
                <a:gd name="connsiteY1" fmla="*/ 4605337 h 4605337"/>
                <a:gd name="connsiteX2" fmla="*/ 1802363 w 5444571"/>
                <a:gd name="connsiteY2" fmla="*/ 0 h 4605337"/>
                <a:gd name="connsiteX3" fmla="*/ 5444571 w 5444571"/>
                <a:gd name="connsiteY3" fmla="*/ 0 h 4605337"/>
              </a:gdLst>
              <a:ahLst/>
              <a:cxnLst>
                <a:cxn ang="0">
                  <a:pos x="connsiteX0" y="connsiteY0"/>
                </a:cxn>
                <a:cxn ang="0">
                  <a:pos x="connsiteX1" y="connsiteY1"/>
                </a:cxn>
                <a:cxn ang="0">
                  <a:pos x="connsiteX2" y="connsiteY2"/>
                </a:cxn>
                <a:cxn ang="0">
                  <a:pos x="connsiteX3" y="connsiteY3"/>
                </a:cxn>
              </a:cxnLst>
              <a:rect l="l" t="t" r="r" b="b"/>
              <a:pathLst>
                <a:path w="5444571" h="4605337">
                  <a:moveTo>
                    <a:pt x="5444571" y="4605337"/>
                  </a:moveTo>
                  <a:lnTo>
                    <a:pt x="0" y="4605337"/>
                  </a:lnTo>
                  <a:lnTo>
                    <a:pt x="1802363" y="0"/>
                  </a:lnTo>
                  <a:lnTo>
                    <a:pt x="5444571" y="0"/>
                  </a:lnTo>
                  <a:close/>
                </a:path>
              </a:pathLst>
            </a:cu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PK"/>
            </a:p>
          </p:txBody>
        </p:sp>
      </p:gr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pic>
        <p:nvPicPr>
          <p:cNvPr id="2" name="Picture 1">
            <a:extLst>
              <a:ext uri="{FF2B5EF4-FFF2-40B4-BE49-F238E27FC236}">
                <a16:creationId xmlns:a16="http://schemas.microsoft.com/office/drawing/2014/main" id="{F51BDD7C-2DB7-410B-BB7E-48B8485CED81}"/>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3" name="Rectangle 2">
            <a:extLst>
              <a:ext uri="{FF2B5EF4-FFF2-40B4-BE49-F238E27FC236}">
                <a16:creationId xmlns:a16="http://schemas.microsoft.com/office/drawing/2014/main" id="{A9FA0C2E-C2B4-42B1-B50B-F791604A7B06}"/>
              </a:ext>
            </a:extLst>
          </p:cNvPr>
          <p:cNvSpPr/>
          <p:nvPr userDrawn="1"/>
        </p:nvSpPr>
        <p:spPr>
          <a:xfrm>
            <a:off x="1" y="0"/>
            <a:ext cx="12192000"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4" name="Rectangle 3">
            <a:extLst>
              <a:ext uri="{FF2B5EF4-FFF2-40B4-BE49-F238E27FC236}">
                <a16:creationId xmlns:a16="http://schemas.microsoft.com/office/drawing/2014/main" id="{309C53F3-A8D3-4246-BFE4-D436FE5885A5}"/>
              </a:ext>
            </a:extLst>
          </p:cNvPr>
          <p:cNvSpPr/>
          <p:nvPr userDrawn="1"/>
        </p:nvSpPr>
        <p:spPr>
          <a:xfrm>
            <a:off x="-26710" y="6705600"/>
            <a:ext cx="12245421" cy="152400"/>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a:extLst>
              <a:ext uri="{FF2B5EF4-FFF2-40B4-BE49-F238E27FC236}">
                <a16:creationId xmlns:a16="http://schemas.microsoft.com/office/drawing/2014/main" id="{AC10B463-6BA0-4170-A547-31CEC5211DEB}"/>
              </a:ext>
            </a:extLst>
          </p:cNvPr>
          <p:cNvSpPr/>
          <p:nvPr userDrawn="1"/>
        </p:nvSpPr>
        <p:spPr>
          <a:xfrm>
            <a:off x="-26710" y="1325167"/>
            <a:ext cx="12245421" cy="4207667"/>
          </a:xfrm>
          <a:prstGeom prst="rect">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PK"/>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
        <p:nvSpPr>
          <p:cNvPr id="2" name="Frame 1">
            <a:extLst>
              <a:ext uri="{FF2B5EF4-FFF2-40B4-BE49-F238E27FC236}">
                <a16:creationId xmlns:a16="http://schemas.microsoft.com/office/drawing/2014/main" id="{36FAE11B-30A3-428C-B9C0-B5EB449A28D3}"/>
              </a:ext>
            </a:extLst>
          </p:cNvPr>
          <p:cNvSpPr/>
          <p:nvPr userDrawn="1"/>
        </p:nvSpPr>
        <p:spPr>
          <a:xfrm>
            <a:off x="0" y="0"/>
            <a:ext cx="12191999" cy="6857999"/>
          </a:xfrm>
          <a:prstGeom prst="frame">
            <a:avLst>
              <a:gd name="adj1" fmla="val 486"/>
            </a:avLst>
          </a:prstGeom>
          <a:gradFill flip="none" rotWithShape="1">
            <a:gsLst>
              <a:gs pos="53000">
                <a:srgbClr val="F8F2A3"/>
              </a:gs>
              <a:gs pos="100000">
                <a:srgbClr val="AA722F"/>
              </a:gs>
              <a:gs pos="20000">
                <a:srgbClr val="BB8839"/>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5/21/2018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image" Target="../media/image11.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2.png"/><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4.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15.png"/><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2" Type="http://schemas.openxmlformats.org/officeDocument/2006/relationships/image" Target="../media/image16.pn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8.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9.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20.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21.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Rectangle: Diagonal Corners Rounded 4">
            <a:extLst>
              <a:ext uri="{FF2B5EF4-FFF2-40B4-BE49-F238E27FC236}">
                <a16:creationId xmlns:a16="http://schemas.microsoft.com/office/drawing/2014/main" id="{4F8C0699-B57A-4F6C-8DF1-48D7007D46D5}"/>
              </a:ext>
            </a:extLst>
          </p:cNvPr>
          <p:cNvSpPr/>
          <p:nvPr/>
        </p:nvSpPr>
        <p:spPr>
          <a:xfrm>
            <a:off x="2914650" y="2833141"/>
            <a:ext cx="6362700" cy="1355401"/>
          </a:xfrm>
          <a:prstGeom prst="round2DiagRect">
            <a:avLst/>
          </a:prstGeom>
          <a:gradFill flip="none" rotWithShape="1">
            <a:gsLst>
              <a:gs pos="53000">
                <a:srgbClr val="F8F2A3"/>
              </a:gs>
              <a:gs pos="100000">
                <a:srgbClr val="AA722F"/>
              </a:gs>
              <a:gs pos="20000">
                <a:srgbClr val="BB8839"/>
              </a:gs>
            </a:gsLst>
            <a:path path="circle">
              <a:fillToRect l="100000" t="100000"/>
            </a:path>
            <a:tileRect r="-100000" b="-100000"/>
          </a:gradFill>
          <a:ln w="28575">
            <a:solidFill>
              <a:schemeClr val="bg1"/>
            </a:solid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PK"/>
          </a:p>
        </p:txBody>
      </p:sp>
      <p:sp>
        <p:nvSpPr>
          <p:cNvPr id="2" name="Title 1"/>
          <p:cNvSpPr>
            <a:spLocks noGrp="1"/>
          </p:cNvSpPr>
          <p:nvPr>
            <p:ph type="ctrTitle"/>
          </p:nvPr>
        </p:nvSpPr>
        <p:spPr>
          <a:xfrm>
            <a:off x="2914650" y="2773180"/>
            <a:ext cx="6362700" cy="1310431"/>
          </a:xfrm>
        </p:spPr>
        <p:txBody>
          <a:bodyPr>
            <a:normAutofit/>
          </a:bodyPr>
          <a:lstStyle/>
          <a:p>
            <a:r>
              <a:rPr lang="en-US" sz="6000" spc="600" dirty="0">
                <a:solidFill>
                  <a:schemeClr val="bg1"/>
                </a:solidFill>
                <a:effectLst>
                  <a:outerShdw blurRad="38100" dist="38100" dir="2700000" algn="tl">
                    <a:srgbClr val="000000"/>
                  </a:outerShdw>
                </a:effectLst>
              </a:rPr>
              <a:t>RAMADAN</a:t>
            </a:r>
          </a:p>
        </p:txBody>
      </p:sp>
      <p:sp>
        <p:nvSpPr>
          <p:cNvPr id="3" name="Rectangle 2"/>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6" name="Rectangle 5">
            <a:extLst>
              <a:ext uri="{FF2B5EF4-FFF2-40B4-BE49-F238E27FC236}">
                <a16:creationId xmlns:a16="http://schemas.microsoft.com/office/drawing/2014/main" id="{B8AA8EB8-977B-48F5-B4F6-32696FD6BD95}"/>
              </a:ext>
            </a:extLst>
          </p:cNvPr>
          <p:cNvSpPr/>
          <p:nvPr/>
        </p:nvSpPr>
        <p:spPr>
          <a:xfrm>
            <a:off x="3754205" y="3725682"/>
            <a:ext cx="4683590" cy="307777"/>
          </a:xfrm>
          <a:prstGeom prst="rect">
            <a:avLst/>
          </a:prstGeom>
        </p:spPr>
        <p:txBody>
          <a:bodyPr wrap="none">
            <a:spAutoFit/>
          </a:bodyPr>
          <a:lstStyle/>
          <a:p>
            <a:pPr algn="ctr"/>
            <a:r>
              <a:rPr lang="en-US" sz="1400" spc="300" dirty="0">
                <a:solidFill>
                  <a:schemeClr val="tx1">
                    <a:lumMod val="75000"/>
                    <a:lumOff val="25000"/>
                  </a:schemeClr>
                </a:solidFill>
              </a:rPr>
              <a:t>PowerPoint &amp; Google Slides Template</a:t>
            </a:r>
          </a:p>
        </p:txBody>
      </p:sp>
      <p:pic>
        <p:nvPicPr>
          <p:cNvPr id="8" name="Picture 7">
            <a:extLst>
              <a:ext uri="{FF2B5EF4-FFF2-40B4-BE49-F238E27FC236}">
                <a16:creationId xmlns:a16="http://schemas.microsoft.com/office/drawing/2014/main" id="{8F0DE1D8-66E3-42F7-83BD-06847C85CEF4}"/>
              </a:ext>
            </a:extLst>
          </p:cNvPr>
          <p:cNvPicPr>
            <a:picLocks noChangeAspect="1"/>
          </p:cNvPicPr>
          <p:nvPr/>
        </p:nvPicPr>
        <p:blipFill>
          <a:blip r:embed="rId2">
            <a:extLst>
              <a:ext uri="{28A0092B-C50C-407E-A947-70E740481C1C}">
                <a14:useLocalDpi xmlns:a14="http://schemas.microsoft.com/office/drawing/2010/main" val="0"/>
              </a:ext>
            </a:extLst>
          </a:blip>
          <a:stretch>
            <a:fillRect/>
          </a:stretch>
        </p:blipFill>
        <p:spPr>
          <a:xfrm rot="18519507">
            <a:off x="5353997" y="1590542"/>
            <a:ext cx="1484007" cy="1365750"/>
          </a:xfrm>
          <a:prstGeom prst="rect">
            <a:avLst/>
          </a:prstGeom>
          <a:effectLst>
            <a:outerShdw blurRad="50800" dist="38100" dir="18900000" algn="bl" rotWithShape="0">
              <a:prstClr val="black">
                <a:alpha val="40000"/>
              </a:prstClr>
            </a:outerShdw>
          </a:effectLst>
        </p:spPr>
      </p:pic>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81">
            <a:extLst>
              <a:ext uri="{FF2B5EF4-FFF2-40B4-BE49-F238E27FC236}">
                <a16:creationId xmlns:a16="http://schemas.microsoft.com/office/drawing/2014/main" id="{7E13D998-6EEF-4AB6-8B4A-083E65355808}"/>
              </a:ext>
            </a:extLst>
          </p:cNvPr>
          <p:cNvSpPr txBox="1">
            <a:spLocks/>
          </p:cNvSpPr>
          <p:nvPr/>
        </p:nvSpPr>
        <p:spPr>
          <a:xfrm>
            <a:off x="6215239" y="1459836"/>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a:t>
            </a:r>
            <a:r>
              <a:rPr lang="en" sz="3600" b="1" dirty="0">
                <a:solidFill>
                  <a:srgbClr val="4A79B5"/>
                </a:solidFill>
              </a:rPr>
              <a:t>USE</a:t>
            </a:r>
          </a:p>
        </p:txBody>
      </p:sp>
      <p:sp>
        <p:nvSpPr>
          <p:cNvPr id="6" name="Shape 83">
            <a:extLst>
              <a:ext uri="{FF2B5EF4-FFF2-40B4-BE49-F238E27FC236}">
                <a16:creationId xmlns:a16="http://schemas.microsoft.com/office/drawing/2014/main" id="{A65C6BE6-7EBE-423B-BE51-14C8F9E292B1}"/>
              </a:ext>
            </a:extLst>
          </p:cNvPr>
          <p:cNvSpPr txBox="1">
            <a:spLocks/>
          </p:cNvSpPr>
          <p:nvPr/>
        </p:nvSpPr>
        <p:spPr>
          <a:xfrm>
            <a:off x="6577567" y="2129076"/>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7" name="Rectangle 6">
            <a:extLst>
              <a:ext uri="{FF2B5EF4-FFF2-40B4-BE49-F238E27FC236}">
                <a16:creationId xmlns:a16="http://schemas.microsoft.com/office/drawing/2014/main" id="{5F5BA0A3-EF55-4657-80E9-C966E5028EC6}"/>
              </a:ext>
            </a:extLst>
          </p:cNvPr>
          <p:cNvSpPr/>
          <p:nvPr/>
        </p:nvSpPr>
        <p:spPr>
          <a:xfrm>
            <a:off x="6215238" y="4001976"/>
            <a:ext cx="3994363" cy="307777"/>
          </a:xfrm>
          <a:prstGeom prst="rect">
            <a:avLst/>
          </a:prstGeom>
        </p:spPr>
        <p:txBody>
          <a:bodyPr wrap="none">
            <a:spAutoFit/>
          </a:bodyPr>
          <a:lstStyle/>
          <a:p>
            <a:pPr algn="just"/>
            <a:r>
              <a:rPr lang="en-US" sz="1400" dirty="0">
                <a:solidFill>
                  <a:srgbClr val="4A79B5"/>
                </a:solidFill>
              </a:rPr>
              <a:t>FONT:   </a:t>
            </a:r>
            <a:r>
              <a:rPr lang="en-US" sz="1400" dirty="0" err="1">
                <a:solidFill>
                  <a:srgbClr val="4A79B5"/>
                </a:solidFill>
              </a:rPr>
              <a:t>Raleway</a:t>
            </a:r>
            <a:r>
              <a:rPr lang="en-US" sz="1400" dirty="0">
                <a:solidFill>
                  <a:srgbClr val="4A79B5"/>
                </a:solidFill>
              </a:rPr>
              <a:t> &amp; </a:t>
            </a:r>
            <a:r>
              <a:rPr lang="en-US" sz="1400" dirty="0" err="1">
                <a:solidFill>
                  <a:srgbClr val="4A79B5"/>
                </a:solidFill>
              </a:rPr>
              <a:t>Roboto</a:t>
            </a:r>
            <a:r>
              <a:rPr lang="en-US" sz="1400" dirty="0">
                <a:solidFill>
                  <a:srgbClr val="4A79B5"/>
                </a:solidFill>
              </a:rPr>
              <a:t> (Free Google Fonts)</a:t>
            </a:r>
          </a:p>
        </p:txBody>
      </p:sp>
      <p:sp>
        <p:nvSpPr>
          <p:cNvPr id="8" name="Rectangle 7">
            <a:extLst>
              <a:ext uri="{FF2B5EF4-FFF2-40B4-BE49-F238E27FC236}">
                <a16:creationId xmlns:a16="http://schemas.microsoft.com/office/drawing/2014/main" id="{5AF14793-6303-40E8-BCDC-79279886E3AA}"/>
              </a:ext>
            </a:extLst>
          </p:cNvPr>
          <p:cNvSpPr/>
          <p:nvPr/>
        </p:nvSpPr>
        <p:spPr>
          <a:xfrm>
            <a:off x="6215239" y="2125869"/>
            <a:ext cx="3078002" cy="1877437"/>
          </a:xfrm>
          <a:prstGeom prst="rect">
            <a:avLst/>
          </a:prstGeom>
        </p:spPr>
        <p:txBody>
          <a:bodyPr wrap="square">
            <a:spAutoFit/>
          </a:bodyPr>
          <a:lstStyle/>
          <a:p>
            <a:r>
              <a:rPr lang="en-US" sz="1400" dirty="0">
                <a:solidFill>
                  <a:srgbClr val="4A79B5"/>
                </a:solidFill>
              </a:rPr>
              <a:t>DOWNLOAD AS POWERPOINT TEMPLATE</a:t>
            </a:r>
          </a:p>
          <a:p>
            <a:endParaRPr lang="en-US" sz="800" dirty="0"/>
          </a:p>
          <a:p>
            <a:r>
              <a:rPr lang="en-US" sz="1200" dirty="0"/>
              <a:t>Click on the button under the presentation preview that says "Download as Power Point template". You will get a .pptx file that you can edit in PowerPoint. Remember to download and install the fonts used in this presentation.</a:t>
            </a:r>
          </a:p>
          <a:p>
            <a:endParaRPr lang="en-US" sz="800" dirty="0"/>
          </a:p>
        </p:txBody>
      </p:sp>
      <p:sp>
        <p:nvSpPr>
          <p:cNvPr id="9" name="Rectangle 8">
            <a:extLst>
              <a:ext uri="{FF2B5EF4-FFF2-40B4-BE49-F238E27FC236}">
                <a16:creationId xmlns:a16="http://schemas.microsoft.com/office/drawing/2014/main" id="{A8AA3343-CE90-499F-BC28-9B38F5A87D05}"/>
              </a:ext>
            </a:extLst>
          </p:cNvPr>
          <p:cNvSpPr/>
          <p:nvPr/>
        </p:nvSpPr>
        <p:spPr>
          <a:xfrm>
            <a:off x="9219837" y="2094769"/>
            <a:ext cx="2972163" cy="1754326"/>
          </a:xfrm>
          <a:prstGeom prst="rect">
            <a:avLst/>
          </a:prstGeom>
        </p:spPr>
        <p:txBody>
          <a:bodyPr wrap="square">
            <a:spAutoFit/>
          </a:bodyPr>
          <a:lstStyle/>
          <a:p>
            <a:r>
              <a:rPr lang="en-US" sz="1400" dirty="0">
                <a:solidFill>
                  <a:srgbClr val="4A79B5"/>
                </a:solidFill>
              </a:rPr>
              <a:t>USE AS GOOGLE SLIDES THEME</a:t>
            </a:r>
          </a:p>
          <a:p>
            <a:endParaRPr lang="en-US" sz="800" dirty="0"/>
          </a:p>
          <a:p>
            <a:r>
              <a:rPr lang="en-US" sz="1200" dirty="0"/>
              <a:t>Click on the button that says "Use as Google Slides Theme". You will get a copy of this document on your Google Drive and will be able to edit, add or delete slides. Remember you must be signed in to your Google account.</a:t>
            </a:r>
          </a:p>
        </p:txBody>
      </p:sp>
      <p:sp>
        <p:nvSpPr>
          <p:cNvPr id="10" name="Rectangle 9">
            <a:extLst>
              <a:ext uri="{FF2B5EF4-FFF2-40B4-BE49-F238E27FC236}">
                <a16:creationId xmlns:a16="http://schemas.microsoft.com/office/drawing/2014/main" id="{9471D053-8F41-49FA-91FF-1EAC7D80531B}"/>
              </a:ext>
            </a:extLst>
          </p:cNvPr>
          <p:cNvSpPr/>
          <p:nvPr/>
        </p:nvSpPr>
        <p:spPr>
          <a:xfrm>
            <a:off x="6215238" y="4426293"/>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pic>
        <p:nvPicPr>
          <p:cNvPr id="17" name="Picture 16">
            <a:extLst>
              <a:ext uri="{FF2B5EF4-FFF2-40B4-BE49-F238E27FC236}">
                <a16:creationId xmlns:a16="http://schemas.microsoft.com/office/drawing/2014/main" id="{F3255CE5-00C9-4504-9151-8D34B8EBC956}"/>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4950" y="-44970"/>
            <a:ext cx="5990277" cy="6970426"/>
          </a:xfrm>
          <a:prstGeom prst="rect">
            <a:avLst/>
          </a:prstGeom>
        </p:spPr>
      </p:pic>
    </p:spTree>
    <p:extLst>
      <p:ext uri="{BB962C8B-B14F-4D97-AF65-F5344CB8AC3E}">
        <p14:creationId xmlns:p14="http://schemas.microsoft.com/office/powerpoint/2010/main" val="1668570147"/>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Rectangle: Diagonal Corners Rounded 13">
            <a:extLst>
              <a:ext uri="{FF2B5EF4-FFF2-40B4-BE49-F238E27FC236}">
                <a16:creationId xmlns:a16="http://schemas.microsoft.com/office/drawing/2014/main" id="{A0730C1D-1A39-4522-8C2E-02EA19DADB3B}"/>
              </a:ext>
            </a:extLst>
          </p:cNvPr>
          <p:cNvSpPr/>
          <p:nvPr/>
        </p:nvSpPr>
        <p:spPr>
          <a:xfrm>
            <a:off x="446982" y="2191153"/>
            <a:ext cx="4186034" cy="2475695"/>
          </a:xfrm>
          <a:prstGeom prst="round2DiagRect">
            <a:avLst/>
          </a:prstGeom>
          <a:gradFill>
            <a:gsLst>
              <a:gs pos="16000">
                <a:srgbClr val="042D6E"/>
              </a:gs>
              <a:gs pos="100000">
                <a:srgbClr val="4A79B5"/>
              </a:gs>
            </a:gsLst>
            <a:lin ang="5400000" scaled="1"/>
          </a:gradFill>
          <a:ln>
            <a:gradFill flip="none" rotWithShape="1">
              <a:gsLst>
                <a:gs pos="0">
                  <a:schemeClr val="bg1"/>
                </a:gs>
                <a:gs pos="100000">
                  <a:schemeClr val="bg1">
                    <a:lumMod val="65000"/>
                  </a:schemeClr>
                </a:gs>
              </a:gsLst>
              <a:lin ang="0" scaled="1"/>
              <a:tileRect/>
            </a:gradFill>
          </a:ln>
          <a:effectLst>
            <a:outerShdw blurRad="431800" sx="101000" sy="101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pic>
        <p:nvPicPr>
          <p:cNvPr id="10" name="Picture Placeholder 9">
            <a:extLst>
              <a:ext uri="{FF2B5EF4-FFF2-40B4-BE49-F238E27FC236}">
                <a16:creationId xmlns:a16="http://schemas.microsoft.com/office/drawing/2014/main" id="{81015834-B8A9-4641-96FB-6605DB4B68C9}"/>
              </a:ext>
            </a:extLst>
          </p:cNvPr>
          <p:cNvPicPr>
            <a:picLocks noGrp="1" noChangeAspect="1"/>
          </p:cNvPicPr>
          <p:nvPr>
            <p:ph type="pic" sz="quarter" idx="10"/>
          </p:nvPr>
        </p:nvPicPr>
        <p:blipFill rotWithShape="1">
          <a:blip r:embed="rId2" cstate="email">
            <a:extLst>
              <a:ext uri="{28A0092B-C50C-407E-A947-70E740481C1C}">
                <a14:useLocalDpi xmlns:a14="http://schemas.microsoft.com/office/drawing/2010/main"/>
              </a:ext>
            </a:extLst>
          </a:blip>
          <a:srcRect/>
          <a:stretch/>
        </p:blipFill>
        <p:spPr>
          <a:xfrm>
            <a:off x="6096000" y="171450"/>
            <a:ext cx="6096000" cy="6534150"/>
          </a:xfrm>
        </p:spPr>
      </p:pic>
      <p:sp>
        <p:nvSpPr>
          <p:cNvPr id="11" name="Shape 98">
            <a:extLst>
              <a:ext uri="{FF2B5EF4-FFF2-40B4-BE49-F238E27FC236}">
                <a16:creationId xmlns:a16="http://schemas.microsoft.com/office/drawing/2014/main" id="{CBFE7DCD-680B-4759-A5BA-E53F103C1A1D}"/>
              </a:ext>
            </a:extLst>
          </p:cNvPr>
          <p:cNvSpPr txBox="1">
            <a:spLocks noGrp="1"/>
          </p:cNvSpPr>
          <p:nvPr>
            <p:ph type="ctrTitle"/>
          </p:nvPr>
        </p:nvSpPr>
        <p:spPr>
          <a:xfrm>
            <a:off x="601124" y="2515748"/>
            <a:ext cx="3897859" cy="1398399"/>
          </a:xfrm>
          <a:prstGeom prst="rect">
            <a:avLst/>
          </a:prstGeom>
        </p:spPr>
        <p:txBody>
          <a:bodyPr lIns="91425" tIns="91425" rIns="91425" bIns="91425" anchor="b" anchorCtr="0">
            <a:noAutofit/>
          </a:bodyPr>
          <a:lstStyle/>
          <a:p>
            <a:pPr lvl="0" rtl="0">
              <a:spcBef>
                <a:spcPts val="0"/>
              </a:spcBef>
              <a:buNone/>
            </a:pPr>
            <a:r>
              <a:rPr lang="en" dirty="0"/>
              <a:t>YOUR FIRST HEADLINE</a:t>
            </a:r>
          </a:p>
        </p:txBody>
      </p:sp>
      <p:sp>
        <p:nvSpPr>
          <p:cNvPr id="12" name="Shape 99">
            <a:extLst>
              <a:ext uri="{FF2B5EF4-FFF2-40B4-BE49-F238E27FC236}">
                <a16:creationId xmlns:a16="http://schemas.microsoft.com/office/drawing/2014/main" id="{4EC061E2-A498-4F76-ADA4-13BC31D9D429}"/>
              </a:ext>
            </a:extLst>
          </p:cNvPr>
          <p:cNvSpPr txBox="1">
            <a:spLocks noGrp="1"/>
          </p:cNvSpPr>
          <p:nvPr>
            <p:ph type="subTitle" idx="1"/>
          </p:nvPr>
        </p:nvSpPr>
        <p:spPr>
          <a:xfrm>
            <a:off x="406253" y="3914147"/>
            <a:ext cx="4287603" cy="639951"/>
          </a:xfrm>
          <a:prstGeom prst="rect">
            <a:avLst/>
          </a:prstGeom>
        </p:spPr>
        <p:txBody>
          <a:bodyPr lIns="91425" tIns="91425" rIns="91425" bIns="91425" anchor="ctr" anchorCtr="0">
            <a:noAutofit/>
          </a:bodyPr>
          <a:lstStyle/>
          <a:p>
            <a:pPr lvl="0" rtl="0">
              <a:spcBef>
                <a:spcPts val="0"/>
              </a:spcBef>
              <a:buNone/>
            </a:pPr>
            <a:r>
              <a:rPr lang="en" sz="1800" dirty="0">
                <a:solidFill>
                  <a:schemeClr val="tx2">
                    <a:lumMod val="20000"/>
                    <a:lumOff val="80000"/>
                  </a:schemeClr>
                </a:solidFill>
              </a:rPr>
              <a:t>First things first let’s start with the first set of slides</a:t>
            </a:r>
          </a:p>
        </p:txBody>
      </p:sp>
      <p:sp>
        <p:nvSpPr>
          <p:cNvPr id="13" name="Rectangle 12">
            <a:extLst>
              <a:ext uri="{FF2B5EF4-FFF2-40B4-BE49-F238E27FC236}">
                <a16:creationId xmlns:a16="http://schemas.microsoft.com/office/drawing/2014/main" id="{8A63BB32-BF92-4C98-B0B2-9ED740296531}"/>
              </a:ext>
            </a:extLst>
          </p:cNvPr>
          <p:cNvSpPr/>
          <p:nvPr/>
        </p:nvSpPr>
        <p:spPr>
          <a:xfrm rot="5400000">
            <a:off x="11645528" y="70220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22773888"/>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12550" y="2853322"/>
            <a:ext cx="6366900" cy="1292476"/>
          </a:xfrm>
        </p:spPr>
        <p:txBody>
          <a:bodyPr>
            <a:normAutofit fontScale="85000" lnSpcReduction="10000"/>
          </a:bodyPr>
          <a:lstStyle/>
          <a:p>
            <a:endParaRPr lang="en-US" b="0" dirty="0">
              <a:latin typeface="+mj-lt"/>
            </a:endParaRPr>
          </a:p>
          <a:p>
            <a:r>
              <a:rPr lang="en-US" b="0" dirty="0">
                <a:latin typeface="+mj-lt"/>
              </a:rPr>
              <a:t>A fine quotation is a diamond in the hand of a man of wit and a pebble in the hand of a fool. </a:t>
            </a:r>
            <a:r>
              <a:rPr lang="en-US" dirty="0"/>
              <a:t>A fine quotation is a diamond in the hand of a man of wit and a pebble in the hand of a fool. </a:t>
            </a:r>
          </a:p>
          <a:p>
            <a:endParaRPr lang="en-US" b="0" dirty="0">
              <a:latin typeface="+mj-lt"/>
            </a:endParaRPr>
          </a:p>
          <a:p>
            <a:endParaRPr lang="en-US"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648325" y="1638301"/>
            <a:ext cx="895350" cy="971549"/>
          </a:xfrm>
          <a:prstGeom prst="rect">
            <a:avLst/>
          </a:prstGeom>
        </p:spPr>
      </p:pic>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D0258AA7-CDDF-418D-9460-B3848BAB9735}"/>
              </a:ext>
            </a:extLst>
          </p:cNvPr>
          <p:cNvSpPr txBox="1">
            <a:spLocks/>
          </p:cNvSpPr>
          <p:nvPr/>
        </p:nvSpPr>
        <p:spPr>
          <a:xfrm>
            <a:off x="4289519" y="3429000"/>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solidFill>
                  <a:schemeClr val="bg1"/>
                </a:solidFill>
                <a:effectLst>
                  <a:outerShdw blurRad="38100" dist="38100" dir="2700000" algn="tl">
                    <a:srgbClr val="000000"/>
                  </a:outerShdw>
                </a:effectLst>
              </a:rPr>
              <a:t>BIG IDEA</a:t>
            </a:r>
          </a:p>
        </p:txBody>
      </p:sp>
      <p:sp>
        <p:nvSpPr>
          <p:cNvPr id="3" name="Rectangle 2">
            <a:extLst>
              <a:ext uri="{FF2B5EF4-FFF2-40B4-BE49-F238E27FC236}">
                <a16:creationId xmlns:a16="http://schemas.microsoft.com/office/drawing/2014/main" id="{966D4E1B-B8FD-46CD-A8AF-497A7E1D10B1}"/>
              </a:ext>
            </a:extLst>
          </p:cNvPr>
          <p:cNvSpPr/>
          <p:nvPr/>
        </p:nvSpPr>
        <p:spPr>
          <a:xfrm>
            <a:off x="4289519" y="4250075"/>
            <a:ext cx="3822824" cy="738664"/>
          </a:xfrm>
          <a:prstGeom prst="rect">
            <a:avLst/>
          </a:prstGeom>
        </p:spPr>
        <p:txBody>
          <a:bodyPr wrap="square">
            <a:spAutoFit/>
          </a:bodyPr>
          <a:lstStyle/>
          <a:p>
            <a:pPr algn="ctr"/>
            <a:r>
              <a:rPr lang="en-US" sz="1400" dirty="0">
                <a:solidFill>
                  <a:schemeClr val="tx1">
                    <a:lumMod val="75000"/>
                    <a:lumOff val="25000"/>
                  </a:schemeClr>
                </a:solidFill>
              </a:rPr>
              <a:t>Grab the attention of your audience by using icons and impressive</a:t>
            </a:r>
          </a:p>
          <a:p>
            <a:pPr algn="ctr"/>
            <a:r>
              <a:rPr lang="en-US" sz="1400" dirty="0">
                <a:solidFill>
                  <a:schemeClr val="tx1">
                    <a:lumMod val="75000"/>
                    <a:lumOff val="25000"/>
                  </a:schemeClr>
                </a:solidFill>
              </a:rPr>
              <a:t>images</a:t>
            </a:r>
          </a:p>
        </p:txBody>
      </p:sp>
      <p:grpSp>
        <p:nvGrpSpPr>
          <p:cNvPr id="4" name="Shape 416">
            <a:extLst>
              <a:ext uri="{FF2B5EF4-FFF2-40B4-BE49-F238E27FC236}">
                <a16:creationId xmlns:a16="http://schemas.microsoft.com/office/drawing/2014/main" id="{1517A475-A92B-4912-9E0F-40CBE33634B0}"/>
              </a:ext>
            </a:extLst>
          </p:cNvPr>
          <p:cNvGrpSpPr/>
          <p:nvPr/>
        </p:nvGrpSpPr>
        <p:grpSpPr>
          <a:xfrm>
            <a:off x="5409426" y="1776856"/>
            <a:ext cx="1373148" cy="1375121"/>
            <a:chOff x="5302225" y="968375"/>
            <a:chExt cx="417650" cy="418250"/>
          </a:xfrm>
          <a:solidFill>
            <a:schemeClr val="bg1"/>
          </a:solidFill>
          <a:scene3d>
            <a:camera prst="orthographicFront">
              <a:rot lat="0" lon="0" rev="0"/>
            </a:camera>
            <a:lightRig rig="soft" dir="t">
              <a:rot lat="0" lon="0" rev="0"/>
            </a:lightRig>
          </a:scene3d>
        </p:grpSpPr>
        <p:sp>
          <p:nvSpPr>
            <p:cNvPr id="5" name="Shape 417">
              <a:extLst>
                <a:ext uri="{FF2B5EF4-FFF2-40B4-BE49-F238E27FC236}">
                  <a16:creationId xmlns:a16="http://schemas.microsoft.com/office/drawing/2014/main" id="{7BAFCC0D-0374-45BF-9F3A-5B752E6F31E1}"/>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a:effectLst>
              <a:outerShdw blurRad="107950" dist="12700" dir="5400000" algn="ctr">
                <a:srgbClr val="000000"/>
              </a:outerShdw>
            </a:effectLst>
            <a:sp3d contourW="44450" prstMaterial="matte">
              <a:contourClr>
                <a:srgbClr val="FFFFFF"/>
              </a:contourClr>
            </a:sp3d>
          </p:spPr>
          <p:txBody>
            <a:bodyPr lIns="91425" tIns="91425" rIns="91425" bIns="91425" anchor="ctr" anchorCtr="0">
              <a:noAutofit/>
            </a:bodyPr>
            <a:lstStyle/>
            <a:p>
              <a:pPr lvl="0">
                <a:spcBef>
                  <a:spcPts val="0"/>
                </a:spcBef>
                <a:buNone/>
              </a:pPr>
              <a:endParaRPr>
                <a:solidFill>
                  <a:srgbClr val="434343"/>
                </a:solidFill>
                <a:effectLst>
                  <a:outerShdw blurRad="38100" dist="38100" dir="2700000" algn="tl">
                    <a:srgbClr val="000000">
                      <a:alpha val="43137"/>
                    </a:srgbClr>
                  </a:outerShdw>
                </a:effectLst>
              </a:endParaRPr>
            </a:p>
          </p:txBody>
        </p:sp>
        <p:sp>
          <p:nvSpPr>
            <p:cNvPr id="6" name="Shape 418">
              <a:extLst>
                <a:ext uri="{FF2B5EF4-FFF2-40B4-BE49-F238E27FC236}">
                  <a16:creationId xmlns:a16="http://schemas.microsoft.com/office/drawing/2014/main" id="{0B4C442E-C2A1-466E-9ABA-46717586CB02}"/>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a:effectLst>
              <a:outerShdw blurRad="107950" dist="12700" dir="5400000" algn="ctr">
                <a:srgbClr val="000000"/>
              </a:outerShdw>
            </a:effectLst>
            <a:sp3d contourW="44450" prstMaterial="matte">
              <a:contourClr>
                <a:srgbClr val="FFFFFF"/>
              </a:contourClr>
            </a:sp3d>
          </p:spPr>
          <p:txBody>
            <a:bodyPr lIns="91425" tIns="91425" rIns="91425" bIns="91425" anchor="ctr" anchorCtr="0">
              <a:noAutofit/>
            </a:bodyPr>
            <a:lstStyle/>
            <a:p>
              <a:pPr lvl="0">
                <a:spcBef>
                  <a:spcPts val="0"/>
                </a:spcBef>
                <a:buNone/>
              </a:pPr>
              <a:endParaRPr>
                <a:solidFill>
                  <a:srgbClr val="434343"/>
                </a:solidFill>
                <a:effectLst>
                  <a:outerShdw blurRad="38100" dist="38100" dir="2700000" algn="tl">
                    <a:srgbClr val="000000">
                      <a:alpha val="43137"/>
                    </a:srgbClr>
                  </a:outerShdw>
                </a:effectLst>
              </a:endParaRPr>
            </a:p>
          </p:txBody>
        </p:sp>
      </p:grpSp>
    </p:spTree>
    <p:extLst>
      <p:ext uri="{BB962C8B-B14F-4D97-AF65-F5344CB8AC3E}">
        <p14:creationId xmlns:p14="http://schemas.microsoft.com/office/powerpoint/2010/main" val="4266536814"/>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9537B93E-92DA-4270-BA60-4260297A711A}"/>
              </a:ext>
            </a:extLst>
          </p:cNvPr>
          <p:cNvSpPr>
            <a:spLocks noGrp="1"/>
          </p:cNvSpPr>
          <p:nvPr>
            <p:ph type="title"/>
          </p:nvPr>
        </p:nvSpPr>
        <p:spPr>
          <a:xfrm>
            <a:off x="310754" y="1716134"/>
            <a:ext cx="6159486" cy="847999"/>
          </a:xfrm>
        </p:spPr>
        <p:txBody>
          <a:bodyPr>
            <a:normAutofit fontScale="90000"/>
          </a:bodyPr>
          <a:lstStyle/>
          <a:p>
            <a:r>
              <a:rPr lang="en-US" dirty="0"/>
              <a:t>THIS IS YOUR HEADING</a:t>
            </a:r>
          </a:p>
        </p:txBody>
      </p:sp>
      <p:sp>
        <p:nvSpPr>
          <p:cNvPr id="6" name="Text Placeholder 6">
            <a:extLst>
              <a:ext uri="{FF2B5EF4-FFF2-40B4-BE49-F238E27FC236}">
                <a16:creationId xmlns:a16="http://schemas.microsoft.com/office/drawing/2014/main" id="{7374E4BE-704F-49DC-97A4-9AC32D0BEF53}"/>
              </a:ext>
            </a:extLst>
          </p:cNvPr>
          <p:cNvSpPr>
            <a:spLocks noGrp="1"/>
          </p:cNvSpPr>
          <p:nvPr>
            <p:ph type="body" idx="1"/>
          </p:nvPr>
        </p:nvSpPr>
        <p:spPr>
          <a:xfrm>
            <a:off x="443490" y="2782814"/>
            <a:ext cx="5024268" cy="2400627"/>
          </a:xfrm>
          <a:prstGeom prst="rect">
            <a:avLst/>
          </a:prstGeom>
        </p:spPr>
        <p:txBody>
          <a:bodyPr wrap="square">
            <a:spAutoFit/>
          </a:bodyPr>
          <a:lstStyle/>
          <a:p>
            <a:pPr marL="0" indent="0" algn="just">
              <a:buNone/>
            </a:pPr>
            <a:r>
              <a:rPr lang="en-US" sz="1400" b="1" dirty="0"/>
              <a:t>Chris Hadfield</a:t>
            </a:r>
            <a:r>
              <a:rPr lang="en-US" sz="1400" dirty="0">
                <a:solidFill>
                  <a:srgbClr val="0070C0"/>
                </a:solidFill>
              </a:rPr>
              <a:t>	</a:t>
            </a:r>
          </a:p>
          <a:p>
            <a:pPr marL="0" indent="0" algn="just">
              <a:buNone/>
            </a:pPr>
            <a:endParaRPr lang="en-US" sz="1400" dirty="0"/>
          </a:p>
          <a:p>
            <a:pPr marL="0" indent="0" algn="just">
              <a:buNone/>
            </a:pPr>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p>
          <a:p>
            <a:pPr marL="0" indent="0" algn="just">
              <a:buNone/>
            </a:pPr>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7" name="Rectangle 6">
            <a:extLst>
              <a:ext uri="{FF2B5EF4-FFF2-40B4-BE49-F238E27FC236}">
                <a16:creationId xmlns:a16="http://schemas.microsoft.com/office/drawing/2014/main" id="{A05434E2-9FB6-420C-8E58-484E17ED6DFB}"/>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2" name="Picture 11">
            <a:extLst>
              <a:ext uri="{FF2B5EF4-FFF2-40B4-BE49-F238E27FC236}">
                <a16:creationId xmlns:a16="http://schemas.microsoft.com/office/drawing/2014/main" id="{18C1E373-A4E4-407A-BF9E-FBD57AB4D86C}"/>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6456982" y="-19050"/>
            <a:ext cx="5735018" cy="6991350"/>
          </a:xfrm>
          <a:prstGeom prst="rect">
            <a:avLst/>
          </a:prstGeom>
        </p:spPr>
      </p:pic>
    </p:spTree>
    <p:extLst>
      <p:ext uri="{BB962C8B-B14F-4D97-AF65-F5344CB8AC3E}">
        <p14:creationId xmlns:p14="http://schemas.microsoft.com/office/powerpoint/2010/main" val="375335529"/>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0" name="Picture 9">
            <a:extLst>
              <a:ext uri="{FF2B5EF4-FFF2-40B4-BE49-F238E27FC236}">
                <a16:creationId xmlns:a16="http://schemas.microsoft.com/office/drawing/2014/main" id="{CB6206E4-0965-4D07-9B2A-6FDDCC1510C1}"/>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4950" y="-47436"/>
            <a:ext cx="4542020" cy="6951320"/>
          </a:xfrm>
          <a:prstGeom prst="rect">
            <a:avLst/>
          </a:prstGeom>
        </p:spPr>
      </p:pic>
      <p:sp>
        <p:nvSpPr>
          <p:cNvPr id="11" name="Shape 165">
            <a:extLst>
              <a:ext uri="{FF2B5EF4-FFF2-40B4-BE49-F238E27FC236}">
                <a16:creationId xmlns:a16="http://schemas.microsoft.com/office/drawing/2014/main" id="{5EB5D8C4-BD81-4976-88AB-ABFE2BA2E190}"/>
              </a:ext>
            </a:extLst>
          </p:cNvPr>
          <p:cNvSpPr txBox="1">
            <a:spLocks noGrp="1"/>
          </p:cNvSpPr>
          <p:nvPr>
            <p:ph type="title"/>
          </p:nvPr>
        </p:nvSpPr>
        <p:spPr>
          <a:xfrm>
            <a:off x="5224504" y="1394866"/>
            <a:ext cx="6789391" cy="1415367"/>
          </a:xfrm>
          <a:prstGeom prst="rect">
            <a:avLst/>
          </a:prstGeom>
        </p:spPr>
        <p:txBody>
          <a:bodyPr lIns="91425" tIns="91425" rIns="91425" bIns="91425" anchor="b" anchorCtr="0">
            <a:noAutofit/>
          </a:bodyPr>
          <a:lstStyle/>
          <a:p>
            <a:pPr lvl="0">
              <a:spcBef>
                <a:spcPts val="0"/>
              </a:spcBef>
              <a:buNone/>
            </a:pPr>
            <a:r>
              <a:rPr lang="en" sz="4000" dirty="0"/>
              <a:t>YOU CAN ALSO SPLIT YOUR CONTENT</a:t>
            </a:r>
          </a:p>
        </p:txBody>
      </p:sp>
      <p:sp>
        <p:nvSpPr>
          <p:cNvPr id="12" name="Rectangle 11">
            <a:extLst>
              <a:ext uri="{FF2B5EF4-FFF2-40B4-BE49-F238E27FC236}">
                <a16:creationId xmlns:a16="http://schemas.microsoft.com/office/drawing/2014/main" id="{6CA0279C-97A0-4664-A632-53102BE2151C}"/>
              </a:ext>
            </a:extLst>
          </p:cNvPr>
          <p:cNvSpPr/>
          <p:nvPr/>
        </p:nvSpPr>
        <p:spPr>
          <a:xfrm>
            <a:off x="5224504" y="3324386"/>
            <a:ext cx="3166682" cy="2000548"/>
          </a:xfrm>
          <a:prstGeom prst="rect">
            <a:avLst/>
          </a:prstGeom>
        </p:spPr>
        <p:txBody>
          <a:bodyPr wrap="square">
            <a:spAutoFit/>
          </a:bodyPr>
          <a:lstStyle/>
          <a:p>
            <a:pPr algn="just"/>
            <a:r>
              <a:rPr lang="en-US" sz="1400" b="1" dirty="0">
                <a:solidFill>
                  <a:schemeClr val="bg1"/>
                </a:solidFill>
              </a:rPr>
              <a:t>Chris Hadfield</a:t>
            </a:r>
            <a:r>
              <a:rPr lang="en-US" sz="1400" dirty="0">
                <a:solidFill>
                  <a:schemeClr val="bg1"/>
                </a:solidFill>
              </a:rPr>
              <a:t>	</a:t>
            </a:r>
          </a:p>
          <a:p>
            <a:pPr algn="just"/>
            <a:endParaRPr lang="en-US" sz="1400" dirty="0">
              <a:solidFill>
                <a:schemeClr val="bg1"/>
              </a:solidFill>
            </a:endParaRPr>
          </a:p>
          <a:p>
            <a:pPr algn="just"/>
            <a:r>
              <a:rPr lang="en-US" sz="12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3" name="Rectangle 12">
            <a:extLst>
              <a:ext uri="{FF2B5EF4-FFF2-40B4-BE49-F238E27FC236}">
                <a16:creationId xmlns:a16="http://schemas.microsoft.com/office/drawing/2014/main" id="{836A353F-E307-48DE-B61F-A6E3A88210F6}"/>
              </a:ext>
            </a:extLst>
          </p:cNvPr>
          <p:cNvSpPr/>
          <p:nvPr/>
        </p:nvSpPr>
        <p:spPr>
          <a:xfrm>
            <a:off x="8847213" y="3324386"/>
            <a:ext cx="3166682" cy="2185214"/>
          </a:xfrm>
          <a:prstGeom prst="rect">
            <a:avLst/>
          </a:prstGeom>
        </p:spPr>
        <p:txBody>
          <a:bodyPr wrap="square">
            <a:spAutoFit/>
          </a:bodyPr>
          <a:lstStyle/>
          <a:p>
            <a:pPr algn="just"/>
            <a:r>
              <a:rPr lang="en-US" sz="1400" b="1" dirty="0">
                <a:solidFill>
                  <a:schemeClr val="bg1"/>
                </a:solidFill>
              </a:rPr>
              <a:t>Erin Cummings</a:t>
            </a:r>
          </a:p>
          <a:p>
            <a:pPr algn="just"/>
            <a:endParaRPr lang="en-US" sz="1400" b="1" dirty="0">
              <a:solidFill>
                <a:schemeClr val="bg1"/>
              </a:solidFill>
            </a:endParaRPr>
          </a:p>
          <a:p>
            <a:pPr algn="just"/>
            <a:r>
              <a:rPr lang="en-US" sz="12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bg1"/>
                </a:solidFill>
              </a:rPr>
            </a:br>
            <a:endParaRPr lang="en-US" sz="1200" dirty="0">
              <a:solidFill>
                <a:schemeClr val="bg1"/>
              </a:solidFill>
            </a:endParaRPr>
          </a:p>
        </p:txBody>
      </p:sp>
      <p:sp>
        <p:nvSpPr>
          <p:cNvPr id="14" name="Rectangle 13">
            <a:extLst>
              <a:ext uri="{FF2B5EF4-FFF2-40B4-BE49-F238E27FC236}">
                <a16:creationId xmlns:a16="http://schemas.microsoft.com/office/drawing/2014/main" id="{38553F54-CFD0-49D6-BB3E-42376C7F4787}"/>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744518592"/>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622042" y="1200517"/>
            <a:ext cx="6947915" cy="1446549"/>
          </a:xfrm>
          <a:prstGeom prst="rect">
            <a:avLst/>
          </a:prstGeom>
        </p:spPr>
        <p:txBody>
          <a:bodyPr lIns="91425" tIns="91425" rIns="91425" bIns="91425" anchor="b" anchorCtr="0">
            <a:noAutofit/>
          </a:bodyPr>
          <a:lstStyle/>
          <a:p>
            <a:pPr lvl="0">
              <a:spcBef>
                <a:spcPts val="0"/>
              </a:spcBef>
              <a:buNone/>
            </a:pPr>
            <a:r>
              <a:rPr lang="en" sz="4000" dirty="0"/>
              <a:t>IN TWO OR THREE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783399" y="3429000"/>
            <a:ext cx="2648549" cy="1446550"/>
          </a:xfrm>
          <a:prstGeom prst="rect">
            <a:avLst/>
          </a:prstGeom>
        </p:spPr>
        <p:txBody>
          <a:bodyPr wrap="square">
            <a:spAutoFit/>
          </a:bodyPr>
          <a:lstStyle/>
          <a:p>
            <a:pPr algn="ctr"/>
            <a:r>
              <a:rPr lang="en-US" sz="1400" b="1" dirty="0">
                <a:solidFill>
                  <a:schemeClr val="bg1"/>
                </a:solidFill>
              </a:rPr>
              <a:t>Helen Keller </a:t>
            </a:r>
          </a:p>
          <a:p>
            <a:pPr algn="ctr"/>
            <a:r>
              <a:rPr lang="en-US" sz="1400" dirty="0">
                <a:solidFill>
                  <a:schemeClr val="bg1"/>
                </a:solidFill>
              </a:rPr>
              <a:t>	</a:t>
            </a:r>
          </a:p>
          <a:p>
            <a:pPr algn="ctr"/>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922670" y="3429000"/>
            <a:ext cx="2648549" cy="1631216"/>
          </a:xfrm>
          <a:prstGeom prst="rect">
            <a:avLst/>
          </a:prstGeom>
        </p:spPr>
        <p:txBody>
          <a:bodyPr wrap="square">
            <a:spAutoFit/>
          </a:bodyPr>
          <a:lstStyle/>
          <a:p>
            <a:pPr algn="ctr"/>
            <a:r>
              <a:rPr lang="en-US" sz="1400" b="1" dirty="0">
                <a:solidFill>
                  <a:schemeClr val="bg1"/>
                </a:solidFill>
              </a:rPr>
              <a:t>Mario Andretti</a:t>
            </a:r>
          </a:p>
          <a:p>
            <a:pPr algn="ctr"/>
            <a:endParaRPr lang="en-US" sz="1400" dirty="0">
              <a:solidFill>
                <a:schemeClr val="bg1"/>
              </a:solidFill>
            </a:endParaRPr>
          </a:p>
          <a:p>
            <a:pPr algn="ctr"/>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8061941" y="3429000"/>
            <a:ext cx="2648549" cy="1631216"/>
          </a:xfrm>
          <a:prstGeom prst="rect">
            <a:avLst/>
          </a:prstGeom>
        </p:spPr>
        <p:txBody>
          <a:bodyPr wrap="square">
            <a:spAutoFit/>
          </a:bodyPr>
          <a:lstStyle/>
          <a:p>
            <a:pPr algn="ctr"/>
            <a:r>
              <a:rPr lang="en-US" sz="1400" b="1" dirty="0">
                <a:solidFill>
                  <a:schemeClr val="bg1"/>
                </a:solidFill>
              </a:rPr>
              <a:t>Dwight. Eisenhower</a:t>
            </a:r>
          </a:p>
          <a:p>
            <a:pPr algn="ctr"/>
            <a:endParaRPr lang="en-US" sz="1400" b="1" dirty="0">
              <a:solidFill>
                <a:schemeClr val="bg1"/>
              </a:solidFill>
            </a:endParaRPr>
          </a:p>
          <a:p>
            <a:pPr algn="ctr"/>
            <a:r>
              <a:rPr lang="en-US" sz="1200" dirty="0">
                <a:solidFill>
                  <a:schemeClr val="bg1"/>
                </a:solidFill>
              </a:rPr>
              <a:t>The supreme quality for leadership is unquestionably integrity. Without it, no real success is possible, no matter whether it is on a section gang, a football field, in an army, or in an office. </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8" name="Shape 416">
            <a:extLst>
              <a:ext uri="{FF2B5EF4-FFF2-40B4-BE49-F238E27FC236}">
                <a16:creationId xmlns:a16="http://schemas.microsoft.com/office/drawing/2014/main" id="{6BEB666F-1EBD-4021-944A-B7506A0B504A}"/>
              </a:ext>
            </a:extLst>
          </p:cNvPr>
          <p:cNvGrpSpPr/>
          <p:nvPr/>
        </p:nvGrpSpPr>
        <p:grpSpPr>
          <a:xfrm>
            <a:off x="2884938" y="2647066"/>
            <a:ext cx="445470" cy="446110"/>
            <a:chOff x="5302225" y="968375"/>
            <a:chExt cx="417650" cy="418250"/>
          </a:xfrm>
          <a:solidFill>
            <a:schemeClr val="bg1"/>
          </a:solidFill>
        </p:grpSpPr>
        <p:sp>
          <p:nvSpPr>
            <p:cNvPr id="9" name="Shape 417">
              <a:extLst>
                <a:ext uri="{FF2B5EF4-FFF2-40B4-BE49-F238E27FC236}">
                  <a16:creationId xmlns:a16="http://schemas.microsoft.com/office/drawing/2014/main" id="{DDF41BD7-824E-4A60-BED1-BD0F3A21B53C}"/>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418">
              <a:extLst>
                <a:ext uri="{FF2B5EF4-FFF2-40B4-BE49-F238E27FC236}">
                  <a16:creationId xmlns:a16="http://schemas.microsoft.com/office/drawing/2014/main" id="{DF576240-FA66-4346-9EFC-34D19252AA60}"/>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588">
            <a:extLst>
              <a:ext uri="{FF2B5EF4-FFF2-40B4-BE49-F238E27FC236}">
                <a16:creationId xmlns:a16="http://schemas.microsoft.com/office/drawing/2014/main" id="{6AF32610-48DB-4DA7-99EB-24775410FCE2}"/>
              </a:ext>
            </a:extLst>
          </p:cNvPr>
          <p:cNvGrpSpPr/>
          <p:nvPr/>
        </p:nvGrpSpPr>
        <p:grpSpPr>
          <a:xfrm>
            <a:off x="6003379" y="2717207"/>
            <a:ext cx="446803" cy="459150"/>
            <a:chOff x="2605300" y="5003050"/>
            <a:chExt cx="418900" cy="430475"/>
          </a:xfrm>
          <a:solidFill>
            <a:schemeClr val="bg1"/>
          </a:solidFill>
        </p:grpSpPr>
        <p:sp>
          <p:nvSpPr>
            <p:cNvPr id="14" name="Shape 589">
              <a:extLst>
                <a:ext uri="{FF2B5EF4-FFF2-40B4-BE49-F238E27FC236}">
                  <a16:creationId xmlns:a16="http://schemas.microsoft.com/office/drawing/2014/main" id="{C673E39A-C265-4F57-8C25-07EBC213E76D}"/>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590">
              <a:extLst>
                <a:ext uri="{FF2B5EF4-FFF2-40B4-BE49-F238E27FC236}">
                  <a16:creationId xmlns:a16="http://schemas.microsoft.com/office/drawing/2014/main" id="{C0EA2225-78F6-46D9-8350-D4CB82E8BBE8}"/>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591">
              <a:extLst>
                <a:ext uri="{FF2B5EF4-FFF2-40B4-BE49-F238E27FC236}">
                  <a16:creationId xmlns:a16="http://schemas.microsoft.com/office/drawing/2014/main" id="{7A9FA733-FBB1-45A5-9038-DDAAB52F216A}"/>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 name="Shape 592">
            <a:extLst>
              <a:ext uri="{FF2B5EF4-FFF2-40B4-BE49-F238E27FC236}">
                <a16:creationId xmlns:a16="http://schemas.microsoft.com/office/drawing/2014/main" id="{FD3B5653-3841-4D95-9799-ED570E5333E3}"/>
              </a:ext>
            </a:extLst>
          </p:cNvPr>
          <p:cNvGrpSpPr/>
          <p:nvPr/>
        </p:nvGrpSpPr>
        <p:grpSpPr>
          <a:xfrm>
            <a:off x="9123153" y="2754526"/>
            <a:ext cx="534053" cy="438963"/>
            <a:chOff x="3238475" y="5012225"/>
            <a:chExt cx="500700" cy="411550"/>
          </a:xfrm>
          <a:solidFill>
            <a:schemeClr val="bg1"/>
          </a:solidFill>
        </p:grpSpPr>
        <p:sp>
          <p:nvSpPr>
            <p:cNvPr id="19" name="Shape 593">
              <a:extLst>
                <a:ext uri="{FF2B5EF4-FFF2-40B4-BE49-F238E27FC236}">
                  <a16:creationId xmlns:a16="http://schemas.microsoft.com/office/drawing/2014/main" id="{4F36CB57-453E-4116-8062-D4066E4FC738}"/>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594">
              <a:extLst>
                <a:ext uri="{FF2B5EF4-FFF2-40B4-BE49-F238E27FC236}">
                  <a16:creationId xmlns:a16="http://schemas.microsoft.com/office/drawing/2014/main" id="{E30B4AFE-0454-4FAA-894F-EA883CA275AD}"/>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595">
              <a:extLst>
                <a:ext uri="{FF2B5EF4-FFF2-40B4-BE49-F238E27FC236}">
                  <a16:creationId xmlns:a16="http://schemas.microsoft.com/office/drawing/2014/main" id="{FA61F1F5-7F8F-4F4B-93E9-E67737AB148F}"/>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596">
              <a:extLst>
                <a:ext uri="{FF2B5EF4-FFF2-40B4-BE49-F238E27FC236}">
                  <a16:creationId xmlns:a16="http://schemas.microsoft.com/office/drawing/2014/main" id="{3773346F-2FF1-490B-BF2B-24E28C24F890}"/>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597">
              <a:extLst>
                <a:ext uri="{FF2B5EF4-FFF2-40B4-BE49-F238E27FC236}">
                  <a16:creationId xmlns:a16="http://schemas.microsoft.com/office/drawing/2014/main" id="{7ABADCF3-BF8E-4AAD-BC38-DCB793BF6C56}"/>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5">
            <a:extLst>
              <a:ext uri="{FF2B5EF4-FFF2-40B4-BE49-F238E27FC236}">
                <a16:creationId xmlns:a16="http://schemas.microsoft.com/office/drawing/2014/main" id="{13341253-7DB7-4EBC-8851-68230CC11D9E}"/>
              </a:ext>
            </a:extLst>
          </p:cNvPr>
          <p:cNvPicPr>
            <a:picLocks noChangeAspect="1"/>
          </p:cNvPicPr>
          <p:nvPr/>
        </p:nvPicPr>
        <p:blipFill rotWithShape="1">
          <a:blip r:embed="rId2">
            <a:extLst>
              <a:ext uri="{28A0092B-C50C-407E-A947-70E740481C1C}">
                <a14:useLocalDpi xmlns:a14="http://schemas.microsoft.com/office/drawing/2010/main" val="0"/>
              </a:ext>
            </a:extLst>
          </a:blip>
          <a:srcRect/>
          <a:stretch/>
        </p:blipFill>
        <p:spPr>
          <a:xfrm>
            <a:off x="-1" y="-1"/>
            <a:ext cx="12192001" cy="6858001"/>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0" y="1751454"/>
            <a:ext cx="4648201"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3700" dirty="0">
                <a:solidFill>
                  <a:srgbClr val="002060"/>
                </a:solidFill>
              </a:rPr>
              <a:t>BIG PICTURE CREATES BIG IMPACT</a:t>
            </a:r>
            <a:br>
              <a:rPr lang="en-US" sz="2400" dirty="0">
                <a:solidFill>
                  <a:srgbClr val="002060"/>
                </a:solidFill>
              </a:rPr>
            </a:br>
            <a:r>
              <a:rPr lang="en-US" sz="1400" dirty="0">
                <a:solidFill>
                  <a:srgbClr val="002060"/>
                </a:solidFill>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33585" y="615880"/>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a:t>
            </a:r>
            <a:r>
              <a:rPr lang="en" sz="3600" b="1" dirty="0">
                <a:solidFill>
                  <a:srgbClr val="00206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714943633"/>
              </p:ext>
            </p:extLst>
          </p:nvPr>
        </p:nvGraphicFramePr>
        <p:xfrm>
          <a:off x="1015636" y="1960326"/>
          <a:ext cx="4884188" cy="3176980"/>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E125F99C-5C20-44C7-A5AD-4C91F480CF99}"/>
              </a:ext>
            </a:extLst>
          </p:cNvPr>
          <p:cNvGraphicFramePr/>
          <p:nvPr>
            <p:extLst>
              <p:ext uri="{D42A27DB-BD31-4B8C-83A1-F6EECF244321}">
                <p14:modId xmlns:p14="http://schemas.microsoft.com/office/powerpoint/2010/main" val="2529805703"/>
              </p:ext>
            </p:extLst>
          </p:nvPr>
        </p:nvGraphicFramePr>
        <p:xfrm>
          <a:off x="6616320" y="2185178"/>
          <a:ext cx="4884188" cy="3176980"/>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39979" y="70193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b="1" dirty="0">
                <a:solidFill>
                  <a:srgbClr val="002060"/>
                </a:solidFill>
              </a:rPr>
              <a:t>DATA</a:t>
            </a:r>
            <a:endParaRPr lang="en" sz="3600" b="1" dirty="0">
              <a:solidFill>
                <a:srgbClr val="00206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2582669115"/>
              </p:ext>
            </p:extLst>
          </p:nvPr>
        </p:nvGraphicFramePr>
        <p:xfrm>
          <a:off x="3052918" y="2022441"/>
          <a:ext cx="5833600" cy="3294515"/>
        </p:xfrm>
        <a:graphic>
          <a:graphicData uri="http://schemas.openxmlformats.org/drawingml/2006/table">
            <a:tbl>
              <a:tblPr firstRow="1" bandRow="1">
                <a:tableStyleId>{5C22544A-7EE6-4342-B048-85BDC9FD1C3A}</a:tableStyleId>
              </a:tblPr>
              <a:tblGrid>
                <a:gridCol w="1458400">
                  <a:extLst>
                    <a:ext uri="{9D8B030D-6E8A-4147-A177-3AD203B41FA5}">
                      <a16:colId xmlns:a16="http://schemas.microsoft.com/office/drawing/2014/main" val="4287316403"/>
                    </a:ext>
                  </a:extLst>
                </a:gridCol>
                <a:gridCol w="1458400">
                  <a:extLst>
                    <a:ext uri="{9D8B030D-6E8A-4147-A177-3AD203B41FA5}">
                      <a16:colId xmlns:a16="http://schemas.microsoft.com/office/drawing/2014/main" val="1902235641"/>
                    </a:ext>
                  </a:extLst>
                </a:gridCol>
                <a:gridCol w="1458400">
                  <a:extLst>
                    <a:ext uri="{9D8B030D-6E8A-4147-A177-3AD203B41FA5}">
                      <a16:colId xmlns:a16="http://schemas.microsoft.com/office/drawing/2014/main" val="3162900589"/>
                    </a:ext>
                  </a:extLst>
                </a:gridCol>
                <a:gridCol w="1458400">
                  <a:extLst>
                    <a:ext uri="{9D8B030D-6E8A-4147-A177-3AD203B41FA5}">
                      <a16:colId xmlns:a16="http://schemas.microsoft.com/office/drawing/2014/main" val="2921416807"/>
                    </a:ext>
                  </a:extLst>
                </a:gridCol>
              </a:tblGrid>
              <a:tr h="305522">
                <a:tc>
                  <a:txBody>
                    <a:bodyPr/>
                    <a:lstStyle/>
                    <a:p>
                      <a:pPr algn="ctr"/>
                      <a:r>
                        <a:rPr lang="en-US" sz="1400" dirty="0"/>
                        <a:t>DATA</a:t>
                      </a:r>
                    </a:p>
                  </a:txBody>
                  <a:tcPr marL="72168" marR="72168" marT="36084" marB="36084"/>
                </a:tc>
                <a:tc>
                  <a:txBody>
                    <a:bodyPr/>
                    <a:lstStyle/>
                    <a:p>
                      <a:pPr algn="ctr"/>
                      <a:r>
                        <a:rPr lang="en-US" sz="1400" dirty="0"/>
                        <a:t>DATA</a:t>
                      </a:r>
                    </a:p>
                  </a:txBody>
                  <a:tcPr marL="72168" marR="72168" marT="36084" marB="36084"/>
                </a:tc>
                <a:tc>
                  <a:txBody>
                    <a:bodyPr/>
                    <a:lstStyle/>
                    <a:p>
                      <a:pPr algn="ctr"/>
                      <a:r>
                        <a:rPr lang="en-US" sz="1400" dirty="0"/>
                        <a:t>MORE DATA</a:t>
                      </a:r>
                    </a:p>
                  </a:txBody>
                  <a:tcPr marL="72168" marR="72168" marT="36084" marB="36084"/>
                </a:tc>
                <a:tc>
                  <a:txBody>
                    <a:bodyPr/>
                    <a:lstStyle/>
                    <a:p>
                      <a:pPr algn="ctr"/>
                      <a:r>
                        <a:rPr lang="en-US" sz="1400" dirty="0"/>
                        <a:t>LOTS OF DATA</a:t>
                      </a:r>
                    </a:p>
                  </a:txBody>
                  <a:tcPr marL="72168" marR="72168" marT="36084" marB="36084"/>
                </a:tc>
                <a:extLst>
                  <a:ext uri="{0D108BD9-81ED-4DB2-BD59-A6C34878D82A}">
                    <a16:rowId xmlns:a16="http://schemas.microsoft.com/office/drawing/2014/main" val="3132156098"/>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40749153"/>
                  </a:ext>
                </a:extLst>
              </a:tr>
              <a:tr h="426999">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2813096950"/>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32455713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2066536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810860564"/>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825413436"/>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sp>
        <p:nvSpPr>
          <p:cNvPr id="5" name="Shape 249">
            <a:extLst>
              <a:ext uri="{FF2B5EF4-FFF2-40B4-BE49-F238E27FC236}">
                <a16:creationId xmlns:a16="http://schemas.microsoft.com/office/drawing/2014/main" id="{44357103-9277-4716-AE8A-A83FDDBE1545}"/>
              </a:ext>
            </a:extLst>
          </p:cNvPr>
          <p:cNvSpPr/>
          <p:nvPr/>
        </p:nvSpPr>
        <p:spPr>
          <a:xfrm>
            <a:off x="1058058" y="1342102"/>
            <a:ext cx="10184727" cy="4852221"/>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a:gsLst>
              <a:gs pos="100000">
                <a:srgbClr val="042D6E"/>
              </a:gs>
              <a:gs pos="0">
                <a:srgbClr val="4A79B5"/>
              </a:gs>
            </a:gsLst>
            <a:lin ang="2700000" scaled="1"/>
          </a:gra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1978624" y="2142679"/>
            <a:ext cx="1193626" cy="231811"/>
          </a:xfrm>
          <a:prstGeom prst="wedgeRectCallout">
            <a:avLst>
              <a:gd name="adj1" fmla="val -21428"/>
              <a:gd name="adj2" fmla="val 84287"/>
            </a:avLst>
          </a:prstGeom>
          <a:solidFill>
            <a:schemeClr val="bg1"/>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ysClr val="windowText" lastClr="000000"/>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124787" y="2633435"/>
            <a:ext cx="137254" cy="13725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006569" y="4396778"/>
            <a:ext cx="137254" cy="13725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296092" y="3665853"/>
            <a:ext cx="137254" cy="13725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100000">
              <a:schemeClr val="bg1">
                <a:lumMod val="85000"/>
              </a:schemeClr>
            </a:gs>
            <a:gs pos="19000">
              <a:schemeClr val="bg1"/>
            </a:gs>
          </a:gsLst>
          <a:lin ang="2700000" scaled="1"/>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3552033497"/>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3E7B97"/>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002060"/>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accent4"/>
                </a:solidFill>
                <a:latin typeface="Roboto" pitchFamily="2" charset="0"/>
                <a:ea typeface="Roboto" pitchFamily="2" charset="0"/>
                <a:cs typeface="Lato" panose="020F0502020204030203" pitchFamily="34" charset="0"/>
              </a:rPr>
              <a:t>OUR PROCESS IS 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042D6E"/>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42D6E"/>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042D6E"/>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042D6E"/>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5000"/>
              </a:schemeClr>
            </a:gs>
            <a:gs pos="19000">
              <a:schemeClr val="bg1"/>
            </a:gs>
          </a:gsLst>
          <a:lin ang="2700000" scaled="1"/>
          <a:tileRect/>
        </a:gradFill>
        <a:effectLst/>
      </p:bgPr>
    </p:bg>
    <p:spTree>
      <p:nvGrpSpPr>
        <p:cNvPr id="1" name=""/>
        <p:cNvGrpSpPr/>
        <p:nvPr/>
      </p:nvGrpSpPr>
      <p:grpSpPr>
        <a:xfrm>
          <a:off x="0" y="0"/>
          <a:ext cx="0" cy="0"/>
          <a:chOff x="0" y="0"/>
          <a:chExt cx="0" cy="0"/>
        </a:xfrm>
      </p:grpSpPr>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72" name="Group 71">
            <a:extLst>
              <a:ext uri="{FF2B5EF4-FFF2-40B4-BE49-F238E27FC236}">
                <a16:creationId xmlns:a16="http://schemas.microsoft.com/office/drawing/2014/main" id="{0F3B6EC0-E36F-445A-9F75-71C78B45283D}"/>
              </a:ext>
            </a:extLst>
          </p:cNvPr>
          <p:cNvGrpSpPr/>
          <p:nvPr/>
        </p:nvGrpSpPr>
        <p:grpSpPr>
          <a:xfrm>
            <a:off x="1154074" y="2168656"/>
            <a:ext cx="1943104" cy="2970831"/>
            <a:chOff x="1676399" y="2256652"/>
            <a:chExt cx="1943104" cy="2970831"/>
          </a:xfrm>
        </p:grpSpPr>
        <p:cxnSp>
          <p:nvCxnSpPr>
            <p:cNvPr id="73" name="Straight Connector 72">
              <a:extLst>
                <a:ext uri="{FF2B5EF4-FFF2-40B4-BE49-F238E27FC236}">
                  <a16:creationId xmlns:a16="http://schemas.microsoft.com/office/drawing/2014/main" id="{B0D34799-35CD-4605-B2CD-2FDEDA165433}"/>
                </a:ext>
              </a:extLst>
            </p:cNvPr>
            <p:cNvCxnSpPr>
              <a:stCxn id="80" idx="4"/>
            </p:cNvCxnSpPr>
            <p:nvPr/>
          </p:nvCxnSpPr>
          <p:spPr>
            <a:xfrm flipH="1">
              <a:off x="2647951" y="408683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74" name="Group 73">
              <a:extLst>
                <a:ext uri="{FF2B5EF4-FFF2-40B4-BE49-F238E27FC236}">
                  <a16:creationId xmlns:a16="http://schemas.microsoft.com/office/drawing/2014/main" id="{114C8836-D955-4B3E-8897-E1C43C9431F6}"/>
                </a:ext>
              </a:extLst>
            </p:cNvPr>
            <p:cNvGrpSpPr/>
            <p:nvPr/>
          </p:nvGrpSpPr>
          <p:grpSpPr>
            <a:xfrm>
              <a:off x="1676399" y="2256652"/>
              <a:ext cx="1943104" cy="1943104"/>
              <a:chOff x="1676399" y="1144132"/>
              <a:chExt cx="1943104" cy="1943104"/>
            </a:xfrm>
          </p:grpSpPr>
          <p:grpSp>
            <p:nvGrpSpPr>
              <p:cNvPr id="78" name="Group 77">
                <a:extLst>
                  <a:ext uri="{FF2B5EF4-FFF2-40B4-BE49-F238E27FC236}">
                    <a16:creationId xmlns:a16="http://schemas.microsoft.com/office/drawing/2014/main" id="{05C55E26-A579-4CE7-A988-C0E5F37A8601}"/>
                  </a:ext>
                </a:extLst>
              </p:cNvPr>
              <p:cNvGrpSpPr/>
              <p:nvPr/>
            </p:nvGrpSpPr>
            <p:grpSpPr>
              <a:xfrm>
                <a:off x="1676399" y="1144132"/>
                <a:ext cx="1943104" cy="1943104"/>
                <a:chOff x="1160205" y="1032386"/>
                <a:chExt cx="2453150" cy="2453150"/>
              </a:xfrm>
            </p:grpSpPr>
            <p:sp>
              <p:nvSpPr>
                <p:cNvPr id="80" name="Oval 79">
                  <a:extLst>
                    <a:ext uri="{FF2B5EF4-FFF2-40B4-BE49-F238E27FC236}">
                      <a16:creationId xmlns:a16="http://schemas.microsoft.com/office/drawing/2014/main" id="{B881AB07-C3E8-4DDF-94D0-C06596428C13}"/>
                    </a:ext>
                  </a:extLst>
                </p:cNvPr>
                <p:cNvSpPr/>
                <p:nvPr/>
              </p:nvSpPr>
              <p:spPr>
                <a:xfrm>
                  <a:off x="1302774" y="1174955"/>
                  <a:ext cx="2168013" cy="2168013"/>
                </a:xfrm>
                <a:prstGeom prst="ellipse">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Donut 3">
                  <a:extLst>
                    <a:ext uri="{FF2B5EF4-FFF2-40B4-BE49-F238E27FC236}">
                      <a16:creationId xmlns:a16="http://schemas.microsoft.com/office/drawing/2014/main" id="{CD3BC96E-0F8C-4960-9A62-9FC7AEE771B1}"/>
                    </a:ext>
                  </a:extLst>
                </p:cNvPr>
                <p:cNvSpPr/>
                <p:nvPr/>
              </p:nvSpPr>
              <p:spPr>
                <a:xfrm>
                  <a:off x="1160205" y="1032386"/>
                  <a:ext cx="2453150" cy="2453150"/>
                </a:xfrm>
                <a:prstGeom prst="donut">
                  <a:avLst>
                    <a:gd name="adj" fmla="val 1164"/>
                  </a:avLst>
                </a:prstGeom>
                <a:solidFill>
                  <a:srgbClr val="F17A7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9" name="Oval 78">
                <a:extLst>
                  <a:ext uri="{FF2B5EF4-FFF2-40B4-BE49-F238E27FC236}">
                    <a16:creationId xmlns:a16="http://schemas.microsoft.com/office/drawing/2014/main" id="{E92B4993-F808-42D9-914D-C2DC0529D3D1}"/>
                  </a:ext>
                </a:extLst>
              </p:cNvPr>
              <p:cNvSpPr/>
              <p:nvPr/>
            </p:nvSpPr>
            <p:spPr>
              <a:xfrm>
                <a:off x="199622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82" name="Group 81">
            <a:extLst>
              <a:ext uri="{FF2B5EF4-FFF2-40B4-BE49-F238E27FC236}">
                <a16:creationId xmlns:a16="http://schemas.microsoft.com/office/drawing/2014/main" id="{F64DE34A-C734-4B18-A6CD-413CD632A8D7}"/>
              </a:ext>
            </a:extLst>
          </p:cNvPr>
          <p:cNvGrpSpPr/>
          <p:nvPr/>
        </p:nvGrpSpPr>
        <p:grpSpPr>
          <a:xfrm>
            <a:off x="3871600" y="1056136"/>
            <a:ext cx="1943104" cy="4097867"/>
            <a:chOff x="4137369" y="1144132"/>
            <a:chExt cx="1943104" cy="4097867"/>
          </a:xfrm>
        </p:grpSpPr>
        <p:cxnSp>
          <p:nvCxnSpPr>
            <p:cNvPr id="83" name="Straight Connector 82">
              <a:extLst>
                <a:ext uri="{FF2B5EF4-FFF2-40B4-BE49-F238E27FC236}">
                  <a16:creationId xmlns:a16="http://schemas.microsoft.com/office/drawing/2014/main" id="{C800EA8C-84C7-471E-B2C7-3A0CD6DC8BC1}"/>
                </a:ext>
              </a:extLst>
            </p:cNvPr>
            <p:cNvCxnSpPr/>
            <p:nvPr/>
          </p:nvCxnSpPr>
          <p:spPr>
            <a:xfrm>
              <a:off x="5108921"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84" name="Group 83">
              <a:extLst>
                <a:ext uri="{FF2B5EF4-FFF2-40B4-BE49-F238E27FC236}">
                  <a16:creationId xmlns:a16="http://schemas.microsoft.com/office/drawing/2014/main" id="{2B9BD1BE-94CD-4F35-A5F0-43E700DA4B4F}"/>
                </a:ext>
              </a:extLst>
            </p:cNvPr>
            <p:cNvGrpSpPr/>
            <p:nvPr/>
          </p:nvGrpSpPr>
          <p:grpSpPr>
            <a:xfrm>
              <a:off x="4137369" y="1144132"/>
              <a:ext cx="1943104" cy="1943104"/>
              <a:chOff x="1160205" y="1032386"/>
              <a:chExt cx="2453150" cy="2453150"/>
            </a:xfrm>
            <a:solidFill>
              <a:srgbClr val="47A7D8"/>
            </a:solidFill>
          </p:grpSpPr>
          <p:sp>
            <p:nvSpPr>
              <p:cNvPr id="86" name="Oval 85">
                <a:extLst>
                  <a:ext uri="{FF2B5EF4-FFF2-40B4-BE49-F238E27FC236}">
                    <a16:creationId xmlns:a16="http://schemas.microsoft.com/office/drawing/2014/main" id="{E374426D-1875-4682-88C1-8726A6BA6B6B}"/>
                  </a:ext>
                </a:extLst>
              </p:cNvPr>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Donut 8">
                <a:extLst>
                  <a:ext uri="{FF2B5EF4-FFF2-40B4-BE49-F238E27FC236}">
                    <a16:creationId xmlns:a16="http://schemas.microsoft.com/office/drawing/2014/main" id="{C4B6811A-F001-429E-B871-CF9A90B83D4A}"/>
                  </a:ext>
                </a:extLst>
              </p:cNvPr>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85" name="Oval 84">
              <a:extLst>
                <a:ext uri="{FF2B5EF4-FFF2-40B4-BE49-F238E27FC236}">
                  <a16:creationId xmlns:a16="http://schemas.microsoft.com/office/drawing/2014/main" id="{137518B7-02F9-4818-AF7D-9C7605030927}"/>
                </a:ext>
              </a:extLst>
            </p:cNvPr>
            <p:cNvSpPr/>
            <p:nvPr/>
          </p:nvSpPr>
          <p:spPr>
            <a:xfrm>
              <a:off x="4457192"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8" name="Group 87">
            <a:extLst>
              <a:ext uri="{FF2B5EF4-FFF2-40B4-BE49-F238E27FC236}">
                <a16:creationId xmlns:a16="http://schemas.microsoft.com/office/drawing/2014/main" id="{C87DDB65-E3D8-46E7-9048-C0FCA00C9B32}"/>
              </a:ext>
            </a:extLst>
          </p:cNvPr>
          <p:cNvGrpSpPr/>
          <p:nvPr/>
        </p:nvGrpSpPr>
        <p:grpSpPr>
          <a:xfrm>
            <a:off x="6589126" y="2168656"/>
            <a:ext cx="1943104" cy="2960051"/>
            <a:chOff x="6486549" y="2256652"/>
            <a:chExt cx="1943104" cy="2960051"/>
          </a:xfrm>
        </p:grpSpPr>
        <p:cxnSp>
          <p:nvCxnSpPr>
            <p:cNvPr id="89" name="Straight Connector 88">
              <a:extLst>
                <a:ext uri="{FF2B5EF4-FFF2-40B4-BE49-F238E27FC236}">
                  <a16:creationId xmlns:a16="http://schemas.microsoft.com/office/drawing/2014/main" id="{D28824A8-F3C3-4CC3-818E-647BD418847C}"/>
                </a:ext>
              </a:extLst>
            </p:cNvPr>
            <p:cNvCxnSpPr/>
            <p:nvPr/>
          </p:nvCxnSpPr>
          <p:spPr>
            <a:xfrm flipH="1">
              <a:off x="7458099" y="4076050"/>
              <a:ext cx="1" cy="1140653"/>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90" name="Group 89">
              <a:extLst>
                <a:ext uri="{FF2B5EF4-FFF2-40B4-BE49-F238E27FC236}">
                  <a16:creationId xmlns:a16="http://schemas.microsoft.com/office/drawing/2014/main" id="{84473142-6372-4D3A-835D-5C80B992CBF7}"/>
                </a:ext>
              </a:extLst>
            </p:cNvPr>
            <p:cNvGrpSpPr/>
            <p:nvPr/>
          </p:nvGrpSpPr>
          <p:grpSpPr>
            <a:xfrm>
              <a:off x="6486549" y="2256652"/>
              <a:ext cx="1943104" cy="1943104"/>
              <a:chOff x="6486549" y="2287132"/>
              <a:chExt cx="1943104" cy="1943104"/>
            </a:xfrm>
          </p:grpSpPr>
          <p:grpSp>
            <p:nvGrpSpPr>
              <p:cNvPr id="91" name="Group 90">
                <a:extLst>
                  <a:ext uri="{FF2B5EF4-FFF2-40B4-BE49-F238E27FC236}">
                    <a16:creationId xmlns:a16="http://schemas.microsoft.com/office/drawing/2014/main" id="{0EAAFE9E-D3CF-4F92-BC1E-C312C78D6028}"/>
                  </a:ext>
                </a:extLst>
              </p:cNvPr>
              <p:cNvGrpSpPr/>
              <p:nvPr/>
            </p:nvGrpSpPr>
            <p:grpSpPr>
              <a:xfrm>
                <a:off x="6486549" y="2287132"/>
                <a:ext cx="1943104" cy="1943104"/>
                <a:chOff x="1160205" y="1032386"/>
                <a:chExt cx="2453150" cy="2453150"/>
              </a:xfrm>
              <a:solidFill>
                <a:srgbClr val="857C9C"/>
              </a:solidFill>
            </p:grpSpPr>
            <p:sp>
              <p:nvSpPr>
                <p:cNvPr id="93" name="Oval 92">
                  <a:extLst>
                    <a:ext uri="{FF2B5EF4-FFF2-40B4-BE49-F238E27FC236}">
                      <a16:creationId xmlns:a16="http://schemas.microsoft.com/office/drawing/2014/main" id="{01171D87-A58D-41A6-B962-E8D0BFEF520C}"/>
                    </a:ext>
                  </a:extLst>
                </p:cNvPr>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Donut 12">
                  <a:extLst>
                    <a:ext uri="{FF2B5EF4-FFF2-40B4-BE49-F238E27FC236}">
                      <a16:creationId xmlns:a16="http://schemas.microsoft.com/office/drawing/2014/main" id="{DE4F44C1-5F25-4A69-9DB0-347C13F90D5F}"/>
                    </a:ext>
                  </a:extLst>
                </p:cNvPr>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2" name="Oval 91">
                <a:extLst>
                  <a:ext uri="{FF2B5EF4-FFF2-40B4-BE49-F238E27FC236}">
                    <a16:creationId xmlns:a16="http://schemas.microsoft.com/office/drawing/2014/main" id="{8027D7D1-3A50-4916-8FAD-966E68875557}"/>
                  </a:ext>
                </a:extLst>
              </p:cNvPr>
              <p:cNvSpPr/>
              <p:nvPr/>
            </p:nvSpPr>
            <p:spPr>
              <a:xfrm>
                <a:off x="6806371" y="2606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95" name="Group 94">
            <a:extLst>
              <a:ext uri="{FF2B5EF4-FFF2-40B4-BE49-F238E27FC236}">
                <a16:creationId xmlns:a16="http://schemas.microsoft.com/office/drawing/2014/main" id="{7170258A-BF66-4D33-B87E-FCC55F1D124B}"/>
              </a:ext>
            </a:extLst>
          </p:cNvPr>
          <p:cNvGrpSpPr/>
          <p:nvPr/>
        </p:nvGrpSpPr>
        <p:grpSpPr>
          <a:xfrm>
            <a:off x="9306652" y="1056136"/>
            <a:ext cx="1943104" cy="4097867"/>
            <a:chOff x="8749477" y="1144132"/>
            <a:chExt cx="1943104" cy="4097867"/>
          </a:xfrm>
        </p:grpSpPr>
        <p:cxnSp>
          <p:nvCxnSpPr>
            <p:cNvPr id="96" name="Straight Connector 95">
              <a:extLst>
                <a:ext uri="{FF2B5EF4-FFF2-40B4-BE49-F238E27FC236}">
                  <a16:creationId xmlns:a16="http://schemas.microsoft.com/office/drawing/2014/main" id="{F9FBB110-76CB-464E-9155-5F340137F6C5}"/>
                </a:ext>
              </a:extLst>
            </p:cNvPr>
            <p:cNvCxnSpPr/>
            <p:nvPr/>
          </p:nvCxnSpPr>
          <p:spPr>
            <a:xfrm>
              <a:off x="9740902" y="2714798"/>
              <a:ext cx="1" cy="2527201"/>
            </a:xfrm>
            <a:prstGeom prst="line">
              <a:avLst/>
            </a:prstGeom>
            <a:ln w="28575">
              <a:solidFill>
                <a:schemeClr val="bg1">
                  <a:lumMod val="65000"/>
                </a:schemeClr>
              </a:solidFill>
            </a:ln>
          </p:spPr>
          <p:style>
            <a:lnRef idx="1">
              <a:schemeClr val="accent1"/>
            </a:lnRef>
            <a:fillRef idx="0">
              <a:schemeClr val="accent1"/>
            </a:fillRef>
            <a:effectRef idx="0">
              <a:schemeClr val="accent1"/>
            </a:effectRef>
            <a:fontRef idx="minor">
              <a:schemeClr val="tx1"/>
            </a:fontRef>
          </p:style>
        </p:cxnSp>
        <p:grpSp>
          <p:nvGrpSpPr>
            <p:cNvPr id="97" name="Group 96">
              <a:extLst>
                <a:ext uri="{FF2B5EF4-FFF2-40B4-BE49-F238E27FC236}">
                  <a16:creationId xmlns:a16="http://schemas.microsoft.com/office/drawing/2014/main" id="{FF171D4F-8562-48FB-9F3F-455BFB6E0454}"/>
                </a:ext>
              </a:extLst>
            </p:cNvPr>
            <p:cNvGrpSpPr/>
            <p:nvPr/>
          </p:nvGrpSpPr>
          <p:grpSpPr>
            <a:xfrm>
              <a:off x="8749477" y="1144132"/>
              <a:ext cx="1943104" cy="1943104"/>
              <a:chOff x="1160205" y="1032386"/>
              <a:chExt cx="2453150" cy="2453150"/>
            </a:xfrm>
            <a:solidFill>
              <a:srgbClr val="D36F8E"/>
            </a:solidFill>
          </p:grpSpPr>
          <p:sp>
            <p:nvSpPr>
              <p:cNvPr id="99" name="Oval 98">
                <a:extLst>
                  <a:ext uri="{FF2B5EF4-FFF2-40B4-BE49-F238E27FC236}">
                    <a16:creationId xmlns:a16="http://schemas.microsoft.com/office/drawing/2014/main" id="{55C967C0-4BB6-429C-8EF5-BAF2E86F5436}"/>
                  </a:ext>
                </a:extLst>
              </p:cNvPr>
              <p:cNvSpPr/>
              <p:nvPr/>
            </p:nvSpPr>
            <p:spPr>
              <a:xfrm>
                <a:off x="1302774" y="1174955"/>
                <a:ext cx="2168013" cy="2168013"/>
              </a:xfrm>
              <a:prstGeom prst="ellipse">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Donut 16">
                <a:extLst>
                  <a:ext uri="{FF2B5EF4-FFF2-40B4-BE49-F238E27FC236}">
                    <a16:creationId xmlns:a16="http://schemas.microsoft.com/office/drawing/2014/main" id="{4787E701-AEF6-4B52-B2A0-96347E96092E}"/>
                  </a:ext>
                </a:extLst>
              </p:cNvPr>
              <p:cNvSpPr/>
              <p:nvPr/>
            </p:nvSpPr>
            <p:spPr>
              <a:xfrm>
                <a:off x="1160205" y="1032386"/>
                <a:ext cx="2453150" cy="2453150"/>
              </a:xfrm>
              <a:prstGeom prst="donut">
                <a:avLst>
                  <a:gd name="adj" fmla="val 1164"/>
                </a:avLst>
              </a:pr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8" name="Oval 97">
              <a:extLst>
                <a:ext uri="{FF2B5EF4-FFF2-40B4-BE49-F238E27FC236}">
                  <a16:creationId xmlns:a16="http://schemas.microsoft.com/office/drawing/2014/main" id="{9BA18CE3-9CDC-4574-AA0A-51F6AE8BC080}"/>
                </a:ext>
              </a:extLst>
            </p:cNvPr>
            <p:cNvSpPr/>
            <p:nvPr/>
          </p:nvSpPr>
          <p:spPr>
            <a:xfrm>
              <a:off x="9069299" y="1463955"/>
              <a:ext cx="1303458" cy="1303458"/>
            </a:xfrm>
            <a:prstGeom prst="ellipse">
              <a:avLst/>
            </a:prstGeom>
            <a:solidFill>
              <a:schemeClr val="bg1"/>
            </a:solidFill>
            <a:ln>
              <a:noFill/>
            </a:ln>
            <a:effectLst>
              <a:outerShdw blurRad="165100" dist="38100" dir="2700000" algn="tl" rotWithShape="0">
                <a:prstClr val="black">
                  <a:alpha val="6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01" name="Group 100">
            <a:extLst>
              <a:ext uri="{FF2B5EF4-FFF2-40B4-BE49-F238E27FC236}">
                <a16:creationId xmlns:a16="http://schemas.microsoft.com/office/drawing/2014/main" id="{E0D0588E-FDBB-4655-AE5E-ABA92788D730}"/>
              </a:ext>
            </a:extLst>
          </p:cNvPr>
          <p:cNvGrpSpPr/>
          <p:nvPr/>
        </p:nvGrpSpPr>
        <p:grpSpPr>
          <a:xfrm>
            <a:off x="853345" y="5030513"/>
            <a:ext cx="10485311" cy="217949"/>
            <a:chOff x="1048074" y="4877209"/>
            <a:chExt cx="10485311" cy="217949"/>
          </a:xfrm>
        </p:grpSpPr>
        <p:cxnSp>
          <p:nvCxnSpPr>
            <p:cNvPr id="102" name="Straight Connector 101">
              <a:extLst>
                <a:ext uri="{FF2B5EF4-FFF2-40B4-BE49-F238E27FC236}">
                  <a16:creationId xmlns:a16="http://schemas.microsoft.com/office/drawing/2014/main" id="{DF82911A-250B-48ED-9E5A-7096A4C79776}"/>
                </a:ext>
              </a:extLst>
            </p:cNvPr>
            <p:cNvCxnSpPr/>
            <p:nvPr/>
          </p:nvCxnSpPr>
          <p:spPr>
            <a:xfrm>
              <a:off x="1102456" y="4986184"/>
              <a:ext cx="10322496" cy="0"/>
            </a:xfrm>
            <a:prstGeom prst="line">
              <a:avLst/>
            </a:prstGeom>
            <a:ln w="57150">
              <a:solidFill>
                <a:schemeClr val="bg1">
                  <a:lumMod val="75000"/>
                </a:schemeClr>
              </a:solidFill>
            </a:ln>
          </p:spPr>
          <p:style>
            <a:lnRef idx="1">
              <a:schemeClr val="accent1"/>
            </a:lnRef>
            <a:fillRef idx="0">
              <a:schemeClr val="accent1"/>
            </a:fillRef>
            <a:effectRef idx="0">
              <a:schemeClr val="accent1"/>
            </a:effectRef>
            <a:fontRef idx="minor">
              <a:schemeClr val="tx1"/>
            </a:fontRef>
          </p:style>
        </p:cxnSp>
        <p:sp>
          <p:nvSpPr>
            <p:cNvPr id="103" name="Oval 102">
              <a:extLst>
                <a:ext uri="{FF2B5EF4-FFF2-40B4-BE49-F238E27FC236}">
                  <a16:creationId xmlns:a16="http://schemas.microsoft.com/office/drawing/2014/main" id="{69E810B0-6974-4F1D-BCF4-69CCF9B09F00}"/>
                </a:ext>
              </a:extLst>
            </p:cNvPr>
            <p:cNvSpPr/>
            <p:nvPr/>
          </p:nvSpPr>
          <p:spPr>
            <a:xfrm>
              <a:off x="1048074"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a:extLst>
                <a:ext uri="{FF2B5EF4-FFF2-40B4-BE49-F238E27FC236}">
                  <a16:creationId xmlns:a16="http://schemas.microsoft.com/office/drawing/2014/main" id="{56200F58-6EDD-49DA-BAB0-F804F23F08F9}"/>
                </a:ext>
              </a:extLst>
            </p:cNvPr>
            <p:cNvSpPr/>
            <p:nvPr/>
          </p:nvSpPr>
          <p:spPr>
            <a:xfrm>
              <a:off x="11315436" y="4877209"/>
              <a:ext cx="217949" cy="217949"/>
            </a:xfrm>
            <a:prstGeom prst="ellipse">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05" name="TextBox 104">
            <a:extLst>
              <a:ext uri="{FF2B5EF4-FFF2-40B4-BE49-F238E27FC236}">
                <a16:creationId xmlns:a16="http://schemas.microsoft.com/office/drawing/2014/main" id="{68098D7E-F85B-4B5D-9E96-33AFCEC43B7A}"/>
              </a:ext>
            </a:extLst>
          </p:cNvPr>
          <p:cNvSpPr txBox="1"/>
          <p:nvPr/>
        </p:nvSpPr>
        <p:spPr>
          <a:xfrm>
            <a:off x="1083845" y="5400479"/>
            <a:ext cx="2363076" cy="1231106"/>
          </a:xfrm>
          <a:prstGeom prst="rect">
            <a:avLst/>
          </a:prstGeom>
          <a:noFill/>
        </p:spPr>
        <p:txBody>
          <a:bodyPr wrap="square" rtlCol="0">
            <a:spAutoFit/>
          </a:bodyPr>
          <a:lstStyle/>
          <a:p>
            <a:r>
              <a:rPr lang="en-US" b="1" dirty="0">
                <a:solidFill>
                  <a:srgbClr val="E34425"/>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06" name="TextBox 105">
            <a:extLst>
              <a:ext uri="{FF2B5EF4-FFF2-40B4-BE49-F238E27FC236}">
                <a16:creationId xmlns:a16="http://schemas.microsoft.com/office/drawing/2014/main" id="{96BE7486-9572-49AC-B92D-963D3C87B066}"/>
              </a:ext>
            </a:extLst>
          </p:cNvPr>
          <p:cNvSpPr txBox="1"/>
          <p:nvPr/>
        </p:nvSpPr>
        <p:spPr>
          <a:xfrm>
            <a:off x="3845554" y="5400479"/>
            <a:ext cx="2363076" cy="1231106"/>
          </a:xfrm>
          <a:prstGeom prst="rect">
            <a:avLst/>
          </a:prstGeom>
          <a:noFill/>
        </p:spPr>
        <p:txBody>
          <a:bodyPr wrap="square" rtlCol="0">
            <a:spAutoFit/>
          </a:bodyPr>
          <a:lstStyle/>
          <a:p>
            <a:r>
              <a:rPr lang="en-US" b="1" dirty="0">
                <a:solidFill>
                  <a:srgbClr val="47A7D8"/>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07" name="TextBox 106">
            <a:extLst>
              <a:ext uri="{FF2B5EF4-FFF2-40B4-BE49-F238E27FC236}">
                <a16:creationId xmlns:a16="http://schemas.microsoft.com/office/drawing/2014/main" id="{B80F43BB-262F-420C-AB3A-F76A30411501}"/>
              </a:ext>
            </a:extLst>
          </p:cNvPr>
          <p:cNvSpPr txBox="1"/>
          <p:nvPr/>
        </p:nvSpPr>
        <p:spPr>
          <a:xfrm>
            <a:off x="6607263" y="5400479"/>
            <a:ext cx="2363076" cy="1231106"/>
          </a:xfrm>
          <a:prstGeom prst="rect">
            <a:avLst/>
          </a:prstGeom>
          <a:noFill/>
        </p:spPr>
        <p:txBody>
          <a:bodyPr wrap="square" rtlCol="0">
            <a:spAutoFit/>
          </a:bodyPr>
          <a:lstStyle/>
          <a:p>
            <a:r>
              <a:rPr lang="en-US" b="1" dirty="0">
                <a:solidFill>
                  <a:srgbClr val="847C9B"/>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08" name="TextBox 107">
            <a:extLst>
              <a:ext uri="{FF2B5EF4-FFF2-40B4-BE49-F238E27FC236}">
                <a16:creationId xmlns:a16="http://schemas.microsoft.com/office/drawing/2014/main" id="{179D35B9-9303-483F-AB8F-B5F254CCA754}"/>
              </a:ext>
            </a:extLst>
          </p:cNvPr>
          <p:cNvSpPr txBox="1"/>
          <p:nvPr/>
        </p:nvSpPr>
        <p:spPr>
          <a:xfrm>
            <a:off x="9368972" y="5400479"/>
            <a:ext cx="2363076" cy="1231106"/>
          </a:xfrm>
          <a:prstGeom prst="rect">
            <a:avLst/>
          </a:prstGeom>
          <a:noFill/>
        </p:spPr>
        <p:txBody>
          <a:bodyPr wrap="square" rtlCol="0">
            <a:spAutoFit/>
          </a:bodyPr>
          <a:lstStyle/>
          <a:p>
            <a:r>
              <a:rPr lang="en-US" b="1" dirty="0">
                <a:solidFill>
                  <a:srgbClr val="D06D8C"/>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09" name="Shape 482">
            <a:extLst>
              <a:ext uri="{FF2B5EF4-FFF2-40B4-BE49-F238E27FC236}">
                <a16:creationId xmlns:a16="http://schemas.microsoft.com/office/drawing/2014/main" id="{9F33A390-F222-45DC-8884-B02678EA2B65}"/>
              </a:ext>
            </a:extLst>
          </p:cNvPr>
          <p:cNvSpPr/>
          <p:nvPr/>
        </p:nvSpPr>
        <p:spPr>
          <a:xfrm>
            <a:off x="1843056" y="2842708"/>
            <a:ext cx="545269" cy="574869"/>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ED7871"/>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10" name="Shape 486">
            <a:extLst>
              <a:ext uri="{FF2B5EF4-FFF2-40B4-BE49-F238E27FC236}">
                <a16:creationId xmlns:a16="http://schemas.microsoft.com/office/drawing/2014/main" id="{682BF5A9-26D0-408E-AD09-B609682B2299}"/>
              </a:ext>
            </a:extLst>
          </p:cNvPr>
          <p:cNvGrpSpPr/>
          <p:nvPr/>
        </p:nvGrpSpPr>
        <p:grpSpPr>
          <a:xfrm>
            <a:off x="4667164" y="1751115"/>
            <a:ext cx="367601" cy="599260"/>
            <a:chOff x="6730350" y="2315900"/>
            <a:chExt cx="257700" cy="420100"/>
          </a:xfrm>
          <a:solidFill>
            <a:srgbClr val="47A7D8"/>
          </a:solidFill>
        </p:grpSpPr>
        <p:sp>
          <p:nvSpPr>
            <p:cNvPr id="111" name="Shape 487">
              <a:extLst>
                <a:ext uri="{FF2B5EF4-FFF2-40B4-BE49-F238E27FC236}">
                  <a16:creationId xmlns:a16="http://schemas.microsoft.com/office/drawing/2014/main" id="{D83139D5-C58F-4F12-8234-44B2DF1BC0AD}"/>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88">
              <a:extLst>
                <a:ext uri="{FF2B5EF4-FFF2-40B4-BE49-F238E27FC236}">
                  <a16:creationId xmlns:a16="http://schemas.microsoft.com/office/drawing/2014/main" id="{BE222522-A2DB-47D8-8B0C-2574662F72D6}"/>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89">
              <a:extLst>
                <a:ext uri="{FF2B5EF4-FFF2-40B4-BE49-F238E27FC236}">
                  <a16:creationId xmlns:a16="http://schemas.microsoft.com/office/drawing/2014/main" id="{B44D3AB5-0F52-4877-89A2-344CEE26C16B}"/>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90">
              <a:extLst>
                <a:ext uri="{FF2B5EF4-FFF2-40B4-BE49-F238E27FC236}">
                  <a16:creationId xmlns:a16="http://schemas.microsoft.com/office/drawing/2014/main" id="{1ACA33ED-F862-4BA7-998C-9DC2C243B1C4}"/>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91">
              <a:extLst>
                <a:ext uri="{FF2B5EF4-FFF2-40B4-BE49-F238E27FC236}">
                  <a16:creationId xmlns:a16="http://schemas.microsoft.com/office/drawing/2014/main" id="{AA0BC371-C28B-4D69-A85B-9FA1CF42E3AC}"/>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6" name="Shape 453">
            <a:extLst>
              <a:ext uri="{FF2B5EF4-FFF2-40B4-BE49-F238E27FC236}">
                <a16:creationId xmlns:a16="http://schemas.microsoft.com/office/drawing/2014/main" id="{011D0563-356D-45BD-9F1B-4C3B98697135}"/>
              </a:ext>
            </a:extLst>
          </p:cNvPr>
          <p:cNvGrpSpPr/>
          <p:nvPr/>
        </p:nvGrpSpPr>
        <p:grpSpPr>
          <a:xfrm>
            <a:off x="7264886" y="2807632"/>
            <a:ext cx="611458" cy="651505"/>
            <a:chOff x="5970800" y="1619250"/>
            <a:chExt cx="428650" cy="456725"/>
          </a:xfrm>
          <a:solidFill>
            <a:srgbClr val="847C9B"/>
          </a:solidFill>
        </p:grpSpPr>
        <p:sp>
          <p:nvSpPr>
            <p:cNvPr id="117" name="Shape 454">
              <a:extLst>
                <a:ext uri="{FF2B5EF4-FFF2-40B4-BE49-F238E27FC236}">
                  <a16:creationId xmlns:a16="http://schemas.microsoft.com/office/drawing/2014/main" id="{93432424-0711-4385-A451-801EEBDBF33D}"/>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55">
              <a:extLst>
                <a:ext uri="{FF2B5EF4-FFF2-40B4-BE49-F238E27FC236}">
                  <a16:creationId xmlns:a16="http://schemas.microsoft.com/office/drawing/2014/main" id="{FA23CCAC-523F-422A-8F9F-060C27D1E716}"/>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56">
              <a:extLst>
                <a:ext uri="{FF2B5EF4-FFF2-40B4-BE49-F238E27FC236}">
                  <a16:creationId xmlns:a16="http://schemas.microsoft.com/office/drawing/2014/main" id="{8D033A18-1269-4FA4-B8C4-9A58E553F7F1}"/>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57">
              <a:extLst>
                <a:ext uri="{FF2B5EF4-FFF2-40B4-BE49-F238E27FC236}">
                  <a16:creationId xmlns:a16="http://schemas.microsoft.com/office/drawing/2014/main" id="{F6218EEB-5189-4E7D-8FA0-6066D909007A}"/>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58">
              <a:extLst>
                <a:ext uri="{FF2B5EF4-FFF2-40B4-BE49-F238E27FC236}">
                  <a16:creationId xmlns:a16="http://schemas.microsoft.com/office/drawing/2014/main" id="{0451B1C0-B30C-483E-84AE-3CD79CC0E4FB}"/>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2" name="Shape 551">
            <a:extLst>
              <a:ext uri="{FF2B5EF4-FFF2-40B4-BE49-F238E27FC236}">
                <a16:creationId xmlns:a16="http://schemas.microsoft.com/office/drawing/2014/main" id="{012C7F3C-2300-4282-8663-F9F0ACF7976F}"/>
              </a:ext>
            </a:extLst>
          </p:cNvPr>
          <p:cNvGrpSpPr/>
          <p:nvPr/>
        </p:nvGrpSpPr>
        <p:grpSpPr>
          <a:xfrm>
            <a:off x="10017300" y="1777084"/>
            <a:ext cx="561554" cy="561586"/>
            <a:chOff x="570875" y="4322250"/>
            <a:chExt cx="443300" cy="443325"/>
          </a:xfrm>
          <a:solidFill>
            <a:srgbClr val="D06D8C"/>
          </a:solidFill>
        </p:grpSpPr>
        <p:sp>
          <p:nvSpPr>
            <p:cNvPr id="123" name="Shape 552">
              <a:extLst>
                <a:ext uri="{FF2B5EF4-FFF2-40B4-BE49-F238E27FC236}">
                  <a16:creationId xmlns:a16="http://schemas.microsoft.com/office/drawing/2014/main" id="{9C29E5FF-CDE2-4F5D-A321-136C0ECEE7F4}"/>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553">
              <a:extLst>
                <a:ext uri="{FF2B5EF4-FFF2-40B4-BE49-F238E27FC236}">
                  <a16:creationId xmlns:a16="http://schemas.microsoft.com/office/drawing/2014/main" id="{5AB0A69B-2CBF-492C-8A1B-C458784A37B5}"/>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554">
              <a:extLst>
                <a:ext uri="{FF2B5EF4-FFF2-40B4-BE49-F238E27FC236}">
                  <a16:creationId xmlns:a16="http://schemas.microsoft.com/office/drawing/2014/main" id="{78C7F827-FFA7-4119-8163-CF51CE30E880}"/>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555">
              <a:extLst>
                <a:ext uri="{FF2B5EF4-FFF2-40B4-BE49-F238E27FC236}">
                  <a16:creationId xmlns:a16="http://schemas.microsoft.com/office/drawing/2014/main" id="{2E8BCA73-EA31-4E8C-8518-9C6EF19DD049}"/>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7" name="Group 126">
            <a:extLst>
              <a:ext uri="{FF2B5EF4-FFF2-40B4-BE49-F238E27FC236}">
                <a16:creationId xmlns:a16="http://schemas.microsoft.com/office/drawing/2014/main" id="{02B45FBB-8AD3-4D97-9256-EA5C5BA89526}"/>
              </a:ext>
            </a:extLst>
          </p:cNvPr>
          <p:cNvGrpSpPr/>
          <p:nvPr/>
        </p:nvGrpSpPr>
        <p:grpSpPr>
          <a:xfrm>
            <a:off x="1844196" y="4872063"/>
            <a:ext cx="563880" cy="563880"/>
            <a:chOff x="1844196" y="4518099"/>
            <a:chExt cx="563880" cy="563880"/>
          </a:xfrm>
        </p:grpSpPr>
        <p:sp>
          <p:nvSpPr>
            <p:cNvPr id="128" name="Oval 127">
              <a:extLst>
                <a:ext uri="{FF2B5EF4-FFF2-40B4-BE49-F238E27FC236}">
                  <a16:creationId xmlns:a16="http://schemas.microsoft.com/office/drawing/2014/main" id="{F1548EBD-7744-4A8B-B1FF-BC787F2D11BE}"/>
                </a:ext>
              </a:extLst>
            </p:cNvPr>
            <p:cNvSpPr/>
            <p:nvPr/>
          </p:nvSpPr>
          <p:spPr>
            <a:xfrm>
              <a:off x="1844196" y="4518099"/>
              <a:ext cx="563880" cy="563880"/>
            </a:xfrm>
            <a:prstGeom prst="ellipse">
              <a:avLst/>
            </a:prstGeom>
            <a:solidFill>
              <a:srgbClr val="EE797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Oval 128">
              <a:extLst>
                <a:ext uri="{FF2B5EF4-FFF2-40B4-BE49-F238E27FC236}">
                  <a16:creationId xmlns:a16="http://schemas.microsoft.com/office/drawing/2014/main" id="{BBBBCA80-D3BA-4889-8619-D84F48EA72B8}"/>
                </a:ext>
              </a:extLst>
            </p:cNvPr>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0" name="Group 129">
            <a:extLst>
              <a:ext uri="{FF2B5EF4-FFF2-40B4-BE49-F238E27FC236}">
                <a16:creationId xmlns:a16="http://schemas.microsoft.com/office/drawing/2014/main" id="{1869BB39-CFE2-43A0-8BC4-5053C6AB2571}"/>
              </a:ext>
            </a:extLst>
          </p:cNvPr>
          <p:cNvGrpSpPr/>
          <p:nvPr/>
        </p:nvGrpSpPr>
        <p:grpSpPr>
          <a:xfrm>
            <a:off x="4561210" y="4866550"/>
            <a:ext cx="563880" cy="563880"/>
            <a:chOff x="1844196" y="4518099"/>
            <a:chExt cx="563880" cy="563880"/>
          </a:xfrm>
        </p:grpSpPr>
        <p:sp>
          <p:nvSpPr>
            <p:cNvPr id="131" name="Oval 130">
              <a:extLst>
                <a:ext uri="{FF2B5EF4-FFF2-40B4-BE49-F238E27FC236}">
                  <a16:creationId xmlns:a16="http://schemas.microsoft.com/office/drawing/2014/main" id="{B6122552-E3E2-4088-9C5F-F4BE3683A7EF}"/>
                </a:ext>
              </a:extLst>
            </p:cNvPr>
            <p:cNvSpPr/>
            <p:nvPr/>
          </p:nvSpPr>
          <p:spPr>
            <a:xfrm>
              <a:off x="1844196" y="4518099"/>
              <a:ext cx="563880" cy="563880"/>
            </a:xfrm>
            <a:prstGeom prst="ellipse">
              <a:avLst/>
            </a:prstGeom>
            <a:solidFill>
              <a:srgbClr val="47A7D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2" name="Oval 131">
              <a:extLst>
                <a:ext uri="{FF2B5EF4-FFF2-40B4-BE49-F238E27FC236}">
                  <a16:creationId xmlns:a16="http://schemas.microsoft.com/office/drawing/2014/main" id="{7A2270DD-3BCF-4A52-806F-81813D86A7C8}"/>
                </a:ext>
              </a:extLst>
            </p:cNvPr>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3" name="Group 132">
            <a:extLst>
              <a:ext uri="{FF2B5EF4-FFF2-40B4-BE49-F238E27FC236}">
                <a16:creationId xmlns:a16="http://schemas.microsoft.com/office/drawing/2014/main" id="{401063C8-5404-409B-8069-52C9EC359FE4}"/>
              </a:ext>
            </a:extLst>
          </p:cNvPr>
          <p:cNvGrpSpPr/>
          <p:nvPr/>
        </p:nvGrpSpPr>
        <p:grpSpPr>
          <a:xfrm>
            <a:off x="7288675" y="4846767"/>
            <a:ext cx="563880" cy="563880"/>
            <a:chOff x="1844196" y="4518099"/>
            <a:chExt cx="563880" cy="563880"/>
          </a:xfrm>
        </p:grpSpPr>
        <p:sp>
          <p:nvSpPr>
            <p:cNvPr id="134" name="Oval 133">
              <a:extLst>
                <a:ext uri="{FF2B5EF4-FFF2-40B4-BE49-F238E27FC236}">
                  <a16:creationId xmlns:a16="http://schemas.microsoft.com/office/drawing/2014/main" id="{0C14B524-98DD-4F00-83BE-60E73317E6EE}"/>
                </a:ext>
              </a:extLst>
            </p:cNvPr>
            <p:cNvSpPr/>
            <p:nvPr/>
          </p:nvSpPr>
          <p:spPr>
            <a:xfrm>
              <a:off x="1844196" y="4518099"/>
              <a:ext cx="563880" cy="563880"/>
            </a:xfrm>
            <a:prstGeom prst="ellipse">
              <a:avLst/>
            </a:prstGeom>
            <a:solidFill>
              <a:srgbClr val="847C9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5" name="Oval 134">
              <a:extLst>
                <a:ext uri="{FF2B5EF4-FFF2-40B4-BE49-F238E27FC236}">
                  <a16:creationId xmlns:a16="http://schemas.microsoft.com/office/drawing/2014/main" id="{152A993A-940F-42AC-8952-ED9E81532810}"/>
                </a:ext>
              </a:extLst>
            </p:cNvPr>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6" name="Group 135">
            <a:extLst>
              <a:ext uri="{FF2B5EF4-FFF2-40B4-BE49-F238E27FC236}">
                <a16:creationId xmlns:a16="http://schemas.microsoft.com/office/drawing/2014/main" id="{3DE16E8E-5C31-4CAB-A7B6-376AB6A924C9}"/>
              </a:ext>
            </a:extLst>
          </p:cNvPr>
          <p:cNvGrpSpPr/>
          <p:nvPr/>
        </p:nvGrpSpPr>
        <p:grpSpPr>
          <a:xfrm>
            <a:off x="10051312" y="4866550"/>
            <a:ext cx="563880" cy="563880"/>
            <a:chOff x="1844196" y="4518099"/>
            <a:chExt cx="563880" cy="563880"/>
          </a:xfrm>
        </p:grpSpPr>
        <p:sp>
          <p:nvSpPr>
            <p:cNvPr id="137" name="Oval 136">
              <a:extLst>
                <a:ext uri="{FF2B5EF4-FFF2-40B4-BE49-F238E27FC236}">
                  <a16:creationId xmlns:a16="http://schemas.microsoft.com/office/drawing/2014/main" id="{F6EBA58E-DAF4-4F10-BAC6-83CCAC933776}"/>
                </a:ext>
              </a:extLst>
            </p:cNvPr>
            <p:cNvSpPr/>
            <p:nvPr/>
          </p:nvSpPr>
          <p:spPr>
            <a:xfrm>
              <a:off x="1844196" y="4518099"/>
              <a:ext cx="563880" cy="563880"/>
            </a:xfrm>
            <a:prstGeom prst="ellipse">
              <a:avLst/>
            </a:prstGeom>
            <a:solidFill>
              <a:srgbClr val="D36F8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8" name="Oval 137">
              <a:extLst>
                <a:ext uri="{FF2B5EF4-FFF2-40B4-BE49-F238E27FC236}">
                  <a16:creationId xmlns:a16="http://schemas.microsoft.com/office/drawing/2014/main" id="{66AEDF1D-95FC-4FA3-8F3B-B01C8E5DFF85}"/>
                </a:ext>
              </a:extLst>
            </p:cNvPr>
            <p:cNvSpPr/>
            <p:nvPr/>
          </p:nvSpPr>
          <p:spPr>
            <a:xfrm>
              <a:off x="1907098" y="4581001"/>
              <a:ext cx="438076" cy="438076"/>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9" name="Rectangle 138">
            <a:extLst>
              <a:ext uri="{FF2B5EF4-FFF2-40B4-BE49-F238E27FC236}">
                <a16:creationId xmlns:a16="http://schemas.microsoft.com/office/drawing/2014/main" id="{1163006B-2F52-4511-AD7C-5159A5CBA69B}"/>
              </a:ext>
            </a:extLst>
          </p:cNvPr>
          <p:cNvSpPr/>
          <p:nvPr/>
        </p:nvSpPr>
        <p:spPr>
          <a:xfrm>
            <a:off x="1725517" y="1743783"/>
            <a:ext cx="800219" cy="461665"/>
          </a:xfrm>
          <a:prstGeom prst="rect">
            <a:avLst/>
          </a:prstGeom>
        </p:spPr>
        <p:txBody>
          <a:bodyPr wrap="none">
            <a:spAutoFit/>
          </a:bodyPr>
          <a:lstStyle/>
          <a:p>
            <a:r>
              <a:rPr lang="en-US" sz="2400" spc="-150" dirty="0">
                <a:solidFill>
                  <a:srgbClr val="E34425"/>
                </a:solidFill>
                <a:latin typeface="Roboto" pitchFamily="2" charset="0"/>
                <a:ea typeface="Roboto" pitchFamily="2" charset="0"/>
                <a:cs typeface="Lato" panose="020F0502020204030203" pitchFamily="34" charset="0"/>
              </a:rPr>
              <a:t>2015</a:t>
            </a:r>
            <a:endParaRPr lang="en-US" sz="2400" spc="-150" dirty="0"/>
          </a:p>
        </p:txBody>
      </p:sp>
      <p:sp>
        <p:nvSpPr>
          <p:cNvPr id="140" name="Rectangle 139">
            <a:extLst>
              <a:ext uri="{FF2B5EF4-FFF2-40B4-BE49-F238E27FC236}">
                <a16:creationId xmlns:a16="http://schemas.microsoft.com/office/drawing/2014/main" id="{4F75D505-41D2-4546-AA3B-58115BFF0059}"/>
              </a:ext>
            </a:extLst>
          </p:cNvPr>
          <p:cNvSpPr/>
          <p:nvPr/>
        </p:nvSpPr>
        <p:spPr>
          <a:xfrm>
            <a:off x="4450854" y="576903"/>
            <a:ext cx="800219" cy="461665"/>
          </a:xfrm>
          <a:prstGeom prst="rect">
            <a:avLst/>
          </a:prstGeom>
        </p:spPr>
        <p:txBody>
          <a:bodyPr wrap="none">
            <a:spAutoFit/>
          </a:bodyPr>
          <a:lstStyle/>
          <a:p>
            <a:r>
              <a:rPr lang="en-US" sz="2400" spc="-150" dirty="0">
                <a:solidFill>
                  <a:srgbClr val="47A7D8"/>
                </a:solidFill>
                <a:latin typeface="Roboto" pitchFamily="2" charset="0"/>
                <a:ea typeface="Roboto" pitchFamily="2" charset="0"/>
                <a:cs typeface="Lato" panose="020F0502020204030203" pitchFamily="34" charset="0"/>
              </a:rPr>
              <a:t>2016</a:t>
            </a:r>
            <a:endParaRPr lang="en-US" sz="2400" spc="-150" dirty="0">
              <a:solidFill>
                <a:srgbClr val="47A7D8"/>
              </a:solidFill>
            </a:endParaRPr>
          </a:p>
        </p:txBody>
      </p:sp>
      <p:sp>
        <p:nvSpPr>
          <p:cNvPr id="141" name="Rectangle 140">
            <a:extLst>
              <a:ext uri="{FF2B5EF4-FFF2-40B4-BE49-F238E27FC236}">
                <a16:creationId xmlns:a16="http://schemas.microsoft.com/office/drawing/2014/main" id="{87818CC1-246F-45D0-8FCE-9B589FBFDD22}"/>
              </a:ext>
            </a:extLst>
          </p:cNvPr>
          <p:cNvSpPr/>
          <p:nvPr/>
        </p:nvSpPr>
        <p:spPr>
          <a:xfrm>
            <a:off x="7160568" y="1746885"/>
            <a:ext cx="800219" cy="461665"/>
          </a:xfrm>
          <a:prstGeom prst="rect">
            <a:avLst/>
          </a:prstGeom>
        </p:spPr>
        <p:txBody>
          <a:bodyPr wrap="none">
            <a:spAutoFit/>
          </a:bodyPr>
          <a:lstStyle/>
          <a:p>
            <a:r>
              <a:rPr lang="en-US" sz="2400" spc="-150" dirty="0">
                <a:solidFill>
                  <a:srgbClr val="847C9B"/>
                </a:solidFill>
                <a:latin typeface="Roboto" pitchFamily="2" charset="0"/>
                <a:ea typeface="Roboto" pitchFamily="2" charset="0"/>
                <a:cs typeface="Lato" panose="020F0502020204030203" pitchFamily="34" charset="0"/>
              </a:rPr>
              <a:t>2017</a:t>
            </a:r>
            <a:endParaRPr lang="en-US" sz="2400" spc="-150" dirty="0">
              <a:solidFill>
                <a:srgbClr val="847C9B"/>
              </a:solidFill>
            </a:endParaRPr>
          </a:p>
        </p:txBody>
      </p:sp>
      <p:sp>
        <p:nvSpPr>
          <p:cNvPr id="142" name="Rectangle 141">
            <a:extLst>
              <a:ext uri="{FF2B5EF4-FFF2-40B4-BE49-F238E27FC236}">
                <a16:creationId xmlns:a16="http://schemas.microsoft.com/office/drawing/2014/main" id="{5FE84A2C-EDC9-4F94-9951-5FD879CC3A3A}"/>
              </a:ext>
            </a:extLst>
          </p:cNvPr>
          <p:cNvSpPr/>
          <p:nvPr/>
        </p:nvSpPr>
        <p:spPr>
          <a:xfrm>
            <a:off x="9897967" y="589080"/>
            <a:ext cx="800219" cy="461665"/>
          </a:xfrm>
          <a:prstGeom prst="rect">
            <a:avLst/>
          </a:prstGeom>
        </p:spPr>
        <p:txBody>
          <a:bodyPr wrap="none">
            <a:spAutoFit/>
          </a:bodyPr>
          <a:lstStyle/>
          <a:p>
            <a:r>
              <a:rPr lang="en-US" sz="2400" spc="-150" dirty="0">
                <a:solidFill>
                  <a:srgbClr val="ED7871"/>
                </a:solidFill>
                <a:latin typeface="Roboto" pitchFamily="2" charset="0"/>
                <a:ea typeface="Roboto" pitchFamily="2" charset="0"/>
                <a:cs typeface="Lato" panose="020F0502020204030203" pitchFamily="34" charset="0"/>
              </a:rPr>
              <a:t>2018</a:t>
            </a:r>
            <a:endParaRPr lang="en-US" sz="2400" spc="-150" dirty="0">
              <a:solidFill>
                <a:srgbClr val="ED7871"/>
              </a:solidFill>
            </a:endParaRPr>
          </a:p>
        </p:txBody>
      </p:sp>
      <p:sp>
        <p:nvSpPr>
          <p:cNvPr id="143" name="Rectangle 142">
            <a:extLst>
              <a:ext uri="{FF2B5EF4-FFF2-40B4-BE49-F238E27FC236}">
                <a16:creationId xmlns:a16="http://schemas.microsoft.com/office/drawing/2014/main" id="{403C7AD0-9B17-42D5-B554-5AF5FD734750}"/>
              </a:ext>
            </a:extLst>
          </p:cNvPr>
          <p:cNvSpPr/>
          <p:nvPr/>
        </p:nvSpPr>
        <p:spPr>
          <a:xfrm>
            <a:off x="260616" y="405415"/>
            <a:ext cx="3292964" cy="887422"/>
          </a:xfrm>
          <a:prstGeom prst="rect">
            <a:avLst/>
          </a:prstGeom>
          <a:noFill/>
        </p:spPr>
        <p:txBody>
          <a:bodyPr wrap="square" lIns="91440" tIns="45720" rIns="91440" bIns="45720">
            <a:spAutoFit/>
          </a:bodyPr>
          <a:lstStyle/>
          <a:p>
            <a:pPr>
              <a:lnSpc>
                <a:spcPts val="3100"/>
              </a:lnSpc>
            </a:pPr>
            <a:r>
              <a:rPr lang="en-US" sz="3200" cap="none" spc="0" dirty="0">
                <a:ln w="0"/>
                <a:solidFill>
                  <a:schemeClr val="tx1">
                    <a:lumMod val="50000"/>
                    <a:lumOff val="50000"/>
                  </a:schemeClr>
                </a:solidFill>
                <a:latin typeface="Raleway" panose="020B0503030101060003" pitchFamily="34" charset="0"/>
                <a:ea typeface="Roboto" pitchFamily="2" charset="0"/>
                <a:cs typeface="Lato" panose="020F0502020204030203" pitchFamily="34" charset="0"/>
              </a:rPr>
              <a:t>TIMELINE INFOGRAPHIC</a:t>
            </a:r>
          </a:p>
        </p:txBody>
      </p:sp>
      <p:sp>
        <p:nvSpPr>
          <p:cNvPr id="144" name="Rectangle 143">
            <a:extLst>
              <a:ext uri="{FF2B5EF4-FFF2-40B4-BE49-F238E27FC236}">
                <a16:creationId xmlns:a16="http://schemas.microsoft.com/office/drawing/2014/main" id="{4B4BD660-49E8-4F4B-A3C9-564B633BE1EF}"/>
              </a:ext>
            </a:extLst>
          </p:cNvPr>
          <p:cNvSpPr/>
          <p:nvPr/>
        </p:nvSpPr>
        <p:spPr>
          <a:xfrm>
            <a:off x="281344" y="1098415"/>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1421734389"/>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503517" y="1978800"/>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ym typeface="Muli"/>
              </a:rPr>
              <a:t>	ANDROID MOCKUP</a:t>
            </a:r>
          </a:p>
          <a:p>
            <a:endParaRPr lang="en-US" dirty="0">
              <a:sym typeface="Muli"/>
            </a:endParaRPr>
          </a:p>
          <a:p>
            <a:endParaRPr lang="en-US" dirty="0">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345260" y="2772127"/>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345259" y="383665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pic>
        <p:nvPicPr>
          <p:cNvPr id="12" name="Picture 11"/>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7551653" y="1330048"/>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7491559"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850082" y="2630815"/>
            <a:ext cx="3287204" cy="1015663"/>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850082" y="3695344"/>
            <a:ext cx="3318385" cy="1015663"/>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8457616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496">
            <a:extLst>
              <a:ext uri="{FF2B5EF4-FFF2-40B4-BE49-F238E27FC236}">
                <a16:creationId xmlns:a16="http://schemas.microsoft.com/office/drawing/2014/main" id="{2917E0F2-C85E-488C-B664-9D9F976B62CE}"/>
              </a:ext>
            </a:extLst>
          </p:cNvPr>
          <p:cNvSpPr/>
          <p:nvPr/>
        </p:nvSpPr>
        <p:spPr>
          <a:xfrm>
            <a:off x="7478818" y="271632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7478892" y="3680569"/>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8115278" y="2115369"/>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latin typeface="+mj-lt"/>
                <a:ea typeface="Muli"/>
                <a:cs typeface="Muli"/>
                <a:sym typeface="Muli"/>
              </a:rPr>
              <a:t>iPhone MOCK</a:t>
            </a:r>
          </a:p>
        </p:txBody>
      </p:sp>
      <p:grpSp>
        <p:nvGrpSpPr>
          <p:cNvPr id="2" name="Group 1"/>
          <p:cNvGrpSpPr/>
          <p:nvPr/>
        </p:nvGrpSpPr>
        <p:grpSpPr>
          <a:xfrm>
            <a:off x="2350638" y="943097"/>
            <a:ext cx="2362546" cy="4971806"/>
            <a:chOff x="2060351" y="434489"/>
            <a:chExt cx="2873595" cy="6047272"/>
          </a:xfrm>
        </p:grpSpPr>
        <p:pic>
          <p:nvPicPr>
            <p:cNvPr id="9" name="Picture 8"/>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2278680" y="1092493"/>
              <a:ext cx="2471755" cy="4713221"/>
            </a:xfrm>
            <a:prstGeom prst="roundRect">
              <a:avLst>
                <a:gd name="adj" fmla="val 0"/>
              </a:avLst>
            </a:prstGeom>
          </p:spPr>
        </p:pic>
        <p:sp>
          <p:nvSpPr>
            <p:cNvPr id="12" name="Shape 401">
              <a:extLst>
                <a:ext uri="{FF2B5EF4-FFF2-40B4-BE49-F238E27FC236}">
                  <a16:creationId xmlns:a16="http://schemas.microsoft.com/office/drawing/2014/main" id="{85F65B61-6A22-4ADE-B0F7-14DF715996CA}"/>
                </a:ext>
              </a:extLst>
            </p:cNvPr>
            <p:cNvSpPr/>
            <p:nvPr/>
          </p:nvSpPr>
          <p:spPr>
            <a:xfrm>
              <a:off x="2060351" y="434489"/>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
        <p:nvSpPr>
          <p:cNvPr id="14" name="Rectangle 13">
            <a:extLst>
              <a:ext uri="{FF2B5EF4-FFF2-40B4-BE49-F238E27FC236}">
                <a16:creationId xmlns:a16="http://schemas.microsoft.com/office/drawing/2014/main" id="{74AF34DA-266C-492E-A7CD-23347953F19D}"/>
              </a:ext>
            </a:extLst>
          </p:cNvPr>
          <p:cNvSpPr/>
          <p:nvPr/>
        </p:nvSpPr>
        <p:spPr>
          <a:xfrm>
            <a:off x="8115278" y="2623200"/>
            <a:ext cx="3564388" cy="1015663"/>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09A8A4CF-F10A-4A0B-9F3F-B47C3DFDCF09}"/>
              </a:ext>
            </a:extLst>
          </p:cNvPr>
          <p:cNvSpPr/>
          <p:nvPr/>
        </p:nvSpPr>
        <p:spPr>
          <a:xfrm>
            <a:off x="8115278" y="3582799"/>
            <a:ext cx="3598198" cy="1015663"/>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136695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782519" y="199153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dirty="0">
                <a:latin typeface="+mj-lt"/>
                <a:ea typeface="Muli"/>
                <a:cs typeface="Muli"/>
                <a:sym typeface="Muli"/>
              </a:rPr>
              <a:t>WEBSITE MOCKUP</a:t>
            </a:r>
          </a:p>
          <a:p>
            <a:pPr>
              <a:spcBef>
                <a:spcPts val="0"/>
              </a:spcBef>
              <a:buFont typeface="Arial" panose="020B0604020202020204" pitchFamily="34" charset="0"/>
              <a:buNone/>
            </a:pPr>
            <a:endParaRPr lang="en-US" sz="3000" dirty="0">
              <a:ea typeface="Muli"/>
              <a:cs typeface="Muli"/>
              <a:sym typeface="Muli"/>
            </a:endParaRPr>
          </a:p>
          <a:p>
            <a:pPr algn="just">
              <a:spcBef>
                <a:spcPts val="0"/>
              </a:spcBef>
              <a:buFont typeface="Arial" panose="020B0604020202020204" pitchFamily="34" charset="0"/>
              <a:buNone/>
            </a:pPr>
            <a:r>
              <a:rPr lang="en-US" sz="3000" dirty="0">
                <a:ea typeface="Muli"/>
                <a:cs typeface="Muli"/>
                <a:sym typeface="Muli"/>
              </a:rPr>
              <a:t>    </a:t>
            </a:r>
          </a:p>
          <a:p>
            <a:pPr>
              <a:spcBef>
                <a:spcPts val="0"/>
              </a:spcBef>
              <a:buFont typeface="Arial" panose="020B0604020202020204" pitchFamily="34" charset="0"/>
              <a:buNone/>
            </a:pPr>
            <a:endParaRPr lang="en-US" sz="3000" dirty="0">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247991" y="2771539"/>
            <a:ext cx="493682" cy="475442"/>
            <a:chOff x="2583325" y="2972875"/>
            <a:chExt cx="462850" cy="445750"/>
          </a:xfrm>
          <a:solidFill>
            <a:schemeClr val="bg1"/>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242812" y="3669823"/>
            <a:ext cx="493682" cy="475442"/>
            <a:chOff x="2583325" y="2972875"/>
            <a:chExt cx="462850" cy="445750"/>
          </a:xfrm>
          <a:solidFill>
            <a:schemeClr val="bg1"/>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sp>
        <p:nvSpPr>
          <p:cNvPr id="21" name="Rectangle 20">
            <a:extLst>
              <a:ext uri="{FF2B5EF4-FFF2-40B4-BE49-F238E27FC236}">
                <a16:creationId xmlns:a16="http://schemas.microsoft.com/office/drawing/2014/main" id="{74AF34DA-266C-492E-A7CD-23347953F19D}"/>
              </a:ext>
            </a:extLst>
          </p:cNvPr>
          <p:cNvSpPr/>
          <p:nvPr/>
        </p:nvSpPr>
        <p:spPr>
          <a:xfrm>
            <a:off x="876527" y="2579247"/>
            <a:ext cx="3310054" cy="1015663"/>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2" name="Rectangle 21">
            <a:extLst>
              <a:ext uri="{FF2B5EF4-FFF2-40B4-BE49-F238E27FC236}">
                <a16:creationId xmlns:a16="http://schemas.microsoft.com/office/drawing/2014/main" id="{09A8A4CF-F10A-4A0B-9F3F-B47C3DFDCF09}"/>
              </a:ext>
            </a:extLst>
          </p:cNvPr>
          <p:cNvSpPr/>
          <p:nvPr/>
        </p:nvSpPr>
        <p:spPr>
          <a:xfrm>
            <a:off x="876527" y="3538846"/>
            <a:ext cx="3341452" cy="1015663"/>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19" name="Group 18">
            <a:extLst>
              <a:ext uri="{FF2B5EF4-FFF2-40B4-BE49-F238E27FC236}">
                <a16:creationId xmlns:a16="http://schemas.microsoft.com/office/drawing/2014/main" id="{4D96C1B6-D044-46C7-9C72-71606F23BEFB}"/>
              </a:ext>
            </a:extLst>
          </p:cNvPr>
          <p:cNvGrpSpPr/>
          <p:nvPr/>
        </p:nvGrpSpPr>
        <p:grpSpPr>
          <a:xfrm>
            <a:off x="6096000" y="1587726"/>
            <a:ext cx="4477754" cy="3682548"/>
            <a:chOff x="6089746" y="1660633"/>
            <a:chExt cx="4477754" cy="3485982"/>
          </a:xfrm>
        </p:grpSpPr>
        <p:pic>
          <p:nvPicPr>
            <p:cNvPr id="23" name="Picture 22">
              <a:extLst>
                <a:ext uri="{FF2B5EF4-FFF2-40B4-BE49-F238E27FC236}">
                  <a16:creationId xmlns:a16="http://schemas.microsoft.com/office/drawing/2014/main" id="{2ABE1E39-B8AF-4C47-BC5C-D7D0D5F33E5F}"/>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229779" y="1799857"/>
              <a:ext cx="4204867" cy="2682024"/>
            </a:xfrm>
            <a:prstGeom prst="rect">
              <a:avLst/>
            </a:prstGeom>
          </p:spPr>
        </p:pic>
        <p:sp>
          <p:nvSpPr>
            <p:cNvPr id="24" name="Shape 415">
              <a:extLst>
                <a:ext uri="{FF2B5EF4-FFF2-40B4-BE49-F238E27FC236}">
                  <a16:creationId xmlns:a16="http://schemas.microsoft.com/office/drawing/2014/main" id="{F7CFDA53-CA00-4F76-90D0-7494388F1892}"/>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12000" dir="5400000" sy="-100000" algn="bl" rotWithShape="0"/>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64215494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8253319" y="2015188"/>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latin typeface="+mj-lt"/>
                <a:ea typeface="Muli"/>
                <a:cs typeface="Muli"/>
                <a:sym typeface="Muli"/>
              </a:rPr>
              <a:t>TABLET MOCK</a:t>
            </a:r>
          </a:p>
        </p:txBody>
      </p:sp>
      <p:sp>
        <p:nvSpPr>
          <p:cNvPr id="5" name="Rectangle 4">
            <a:extLst>
              <a:ext uri="{FF2B5EF4-FFF2-40B4-BE49-F238E27FC236}">
                <a16:creationId xmlns:a16="http://schemas.microsoft.com/office/drawing/2014/main" id="{74AF34DA-266C-492E-A7CD-23347953F19D}"/>
              </a:ext>
            </a:extLst>
          </p:cNvPr>
          <p:cNvSpPr/>
          <p:nvPr/>
        </p:nvSpPr>
        <p:spPr>
          <a:xfrm>
            <a:off x="8298945" y="2679984"/>
            <a:ext cx="3378953" cy="1015663"/>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8298945" y="3639583"/>
            <a:ext cx="3411004" cy="1015663"/>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7573493" y="2794739"/>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7573493" y="378336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nvGrpSpPr>
          <p:cNvPr id="2" name="Group 1"/>
          <p:cNvGrpSpPr/>
          <p:nvPr/>
        </p:nvGrpSpPr>
        <p:grpSpPr>
          <a:xfrm>
            <a:off x="1718532" y="1016990"/>
            <a:ext cx="3411003" cy="4824020"/>
            <a:chOff x="1791103" y="639048"/>
            <a:chExt cx="3884506" cy="5493672"/>
          </a:xfrm>
        </p:grpSpPr>
        <p:pic>
          <p:nvPicPr>
            <p:cNvPr id="9" name="Picture 8"/>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973943" y="1123931"/>
              <a:ext cx="3452937" cy="4784784"/>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913825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Shape 350">
            <a:extLst>
              <a:ext uri="{FF2B5EF4-FFF2-40B4-BE49-F238E27FC236}">
                <a16:creationId xmlns:a16="http://schemas.microsoft.com/office/drawing/2014/main" id="{8EBEDD03-5FE1-4500-9D2B-3250636E3658}"/>
              </a:ext>
            </a:extLst>
          </p:cNvPr>
          <p:cNvGrpSpPr/>
          <p:nvPr/>
        </p:nvGrpSpPr>
        <p:grpSpPr>
          <a:xfrm>
            <a:off x="4572584" y="610778"/>
            <a:ext cx="442856" cy="560078"/>
            <a:chOff x="584925" y="238125"/>
            <a:chExt cx="415200" cy="525100"/>
          </a:xfrm>
          <a:solidFill>
            <a:srgbClr val="4A79B5"/>
          </a:solidFill>
        </p:grpSpPr>
        <p:sp>
          <p:nvSpPr>
            <p:cNvPr id="3" name="Shape 351">
              <a:extLst>
                <a:ext uri="{FF2B5EF4-FFF2-40B4-BE49-F238E27FC236}">
                  <a16:creationId xmlns:a16="http://schemas.microsoft.com/office/drawing/2014/main" id="{EDBE755A-8DBA-48B4-A362-EB18DEB1A2BF}"/>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a:extLst>
                <a:ext uri="{FF2B5EF4-FFF2-40B4-BE49-F238E27FC236}">
                  <a16:creationId xmlns:a16="http://schemas.microsoft.com/office/drawing/2014/main" id="{5CAE2028-726B-42E0-895F-2A4A27174534}"/>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a:extLst>
                <a:ext uri="{FF2B5EF4-FFF2-40B4-BE49-F238E27FC236}">
                  <a16:creationId xmlns:a16="http://schemas.microsoft.com/office/drawing/2014/main" id="{7773B9A4-F048-46D5-81B4-04A540C729B8}"/>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a:extLst>
                <a:ext uri="{FF2B5EF4-FFF2-40B4-BE49-F238E27FC236}">
                  <a16:creationId xmlns:a16="http://schemas.microsoft.com/office/drawing/2014/main" id="{F99D0CF8-CED7-431E-90DE-B9F3E4F60BA8}"/>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a:extLst>
                <a:ext uri="{FF2B5EF4-FFF2-40B4-BE49-F238E27FC236}">
                  <a16:creationId xmlns:a16="http://schemas.microsoft.com/office/drawing/2014/main" id="{432B2B05-3552-4307-8A0C-60E4A54CDA50}"/>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a:extLst>
                <a:ext uri="{FF2B5EF4-FFF2-40B4-BE49-F238E27FC236}">
                  <a16:creationId xmlns:a16="http://schemas.microsoft.com/office/drawing/2014/main" id="{D79EEDB5-E667-41E5-87A8-F89745B1D560}"/>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a:extLst>
              <a:ext uri="{FF2B5EF4-FFF2-40B4-BE49-F238E27FC236}">
                <a16:creationId xmlns:a16="http://schemas.microsoft.com/office/drawing/2014/main" id="{7133437C-426A-4695-84C5-B7D0300E2A94}"/>
              </a:ext>
            </a:extLst>
          </p:cNvPr>
          <p:cNvGrpSpPr/>
          <p:nvPr/>
        </p:nvGrpSpPr>
        <p:grpSpPr>
          <a:xfrm>
            <a:off x="5275909" y="692161"/>
            <a:ext cx="474134" cy="394699"/>
            <a:chOff x="1244325" y="314425"/>
            <a:chExt cx="444525" cy="370050"/>
          </a:xfrm>
          <a:solidFill>
            <a:srgbClr val="4A79B5"/>
          </a:solidFill>
        </p:grpSpPr>
        <p:sp>
          <p:nvSpPr>
            <p:cNvPr id="10" name="Shape 358">
              <a:extLst>
                <a:ext uri="{FF2B5EF4-FFF2-40B4-BE49-F238E27FC236}">
                  <a16:creationId xmlns:a16="http://schemas.microsoft.com/office/drawing/2014/main" id="{CBB113F6-FE79-4197-9D6C-030AC7528D0E}"/>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a:extLst>
                <a:ext uri="{FF2B5EF4-FFF2-40B4-BE49-F238E27FC236}">
                  <a16:creationId xmlns:a16="http://schemas.microsoft.com/office/drawing/2014/main" id="{37A0948F-AFBC-493F-8C78-CED0BF01383F}"/>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a:extLst>
              <a:ext uri="{FF2B5EF4-FFF2-40B4-BE49-F238E27FC236}">
                <a16:creationId xmlns:a16="http://schemas.microsoft.com/office/drawing/2014/main" id="{13CA39AF-D462-4262-93AB-D4A71741C3C7}"/>
              </a:ext>
            </a:extLst>
          </p:cNvPr>
          <p:cNvGrpSpPr/>
          <p:nvPr/>
        </p:nvGrpSpPr>
        <p:grpSpPr>
          <a:xfrm>
            <a:off x="6005312" y="690213"/>
            <a:ext cx="453311" cy="398593"/>
            <a:chOff x="1928175" y="312600"/>
            <a:chExt cx="425000" cy="373700"/>
          </a:xfrm>
          <a:solidFill>
            <a:srgbClr val="4A79B5"/>
          </a:solidFill>
        </p:grpSpPr>
        <p:sp>
          <p:nvSpPr>
            <p:cNvPr id="13" name="Shape 361">
              <a:extLst>
                <a:ext uri="{FF2B5EF4-FFF2-40B4-BE49-F238E27FC236}">
                  <a16:creationId xmlns:a16="http://schemas.microsoft.com/office/drawing/2014/main" id="{33B5527B-79E0-408E-8B62-848375C891BC}"/>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a:extLst>
                <a:ext uri="{FF2B5EF4-FFF2-40B4-BE49-F238E27FC236}">
                  <a16:creationId xmlns:a16="http://schemas.microsoft.com/office/drawing/2014/main" id="{111D7FCF-351D-44D0-9613-46CB4850876C}"/>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a:extLst>
              <a:ext uri="{FF2B5EF4-FFF2-40B4-BE49-F238E27FC236}">
                <a16:creationId xmlns:a16="http://schemas.microsoft.com/office/drawing/2014/main" id="{230E91D1-3555-42F3-B1E9-FDDA6B2A3A69}"/>
              </a:ext>
            </a:extLst>
          </p:cNvPr>
          <p:cNvSpPr/>
          <p:nvPr/>
        </p:nvSpPr>
        <p:spPr>
          <a:xfrm>
            <a:off x="6765361" y="675897"/>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a:extLst>
              <a:ext uri="{FF2B5EF4-FFF2-40B4-BE49-F238E27FC236}">
                <a16:creationId xmlns:a16="http://schemas.microsoft.com/office/drawing/2014/main" id="{29F9C108-43FC-4472-85CF-333A6B83DDFF}"/>
              </a:ext>
            </a:extLst>
          </p:cNvPr>
          <p:cNvSpPr/>
          <p:nvPr/>
        </p:nvSpPr>
        <p:spPr>
          <a:xfrm>
            <a:off x="7509733" y="677205"/>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a:extLst>
              <a:ext uri="{FF2B5EF4-FFF2-40B4-BE49-F238E27FC236}">
                <a16:creationId xmlns:a16="http://schemas.microsoft.com/office/drawing/2014/main" id="{65C5F200-9077-4C64-AF44-005267C1353C}"/>
              </a:ext>
            </a:extLst>
          </p:cNvPr>
          <p:cNvGrpSpPr/>
          <p:nvPr/>
        </p:nvGrpSpPr>
        <p:grpSpPr>
          <a:xfrm>
            <a:off x="8128377" y="669388"/>
            <a:ext cx="521040" cy="440270"/>
            <a:chOff x="3918650" y="293075"/>
            <a:chExt cx="488500" cy="412775"/>
          </a:xfrm>
          <a:solidFill>
            <a:srgbClr val="4A79B5"/>
          </a:solidFill>
        </p:grpSpPr>
        <p:sp>
          <p:nvSpPr>
            <p:cNvPr id="18" name="Shape 366">
              <a:extLst>
                <a:ext uri="{FF2B5EF4-FFF2-40B4-BE49-F238E27FC236}">
                  <a16:creationId xmlns:a16="http://schemas.microsoft.com/office/drawing/2014/main" id="{A2345964-AF7E-47A7-AD37-2338A0F39762}"/>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a:extLst>
                <a:ext uri="{FF2B5EF4-FFF2-40B4-BE49-F238E27FC236}">
                  <a16:creationId xmlns:a16="http://schemas.microsoft.com/office/drawing/2014/main" id="{FF758DC6-A144-4CE9-AC26-1324FD0CEDB6}"/>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a:extLst>
                <a:ext uri="{FF2B5EF4-FFF2-40B4-BE49-F238E27FC236}">
                  <a16:creationId xmlns:a16="http://schemas.microsoft.com/office/drawing/2014/main" id="{DC84DC03-C2DB-4B44-8663-5BC5B97D84B3}"/>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a:extLst>
              <a:ext uri="{FF2B5EF4-FFF2-40B4-BE49-F238E27FC236}">
                <a16:creationId xmlns:a16="http://schemas.microsoft.com/office/drawing/2014/main" id="{8E6554CB-6BEC-459B-922B-B898FA0700FC}"/>
              </a:ext>
            </a:extLst>
          </p:cNvPr>
          <p:cNvGrpSpPr/>
          <p:nvPr/>
        </p:nvGrpSpPr>
        <p:grpSpPr>
          <a:xfrm>
            <a:off x="8893592" y="636163"/>
            <a:ext cx="428564" cy="506693"/>
            <a:chOff x="4636075" y="261925"/>
            <a:chExt cx="401800" cy="475050"/>
          </a:xfrm>
          <a:solidFill>
            <a:srgbClr val="4A79B5"/>
          </a:solidFill>
        </p:grpSpPr>
        <p:sp>
          <p:nvSpPr>
            <p:cNvPr id="22" name="Shape 370">
              <a:extLst>
                <a:ext uri="{FF2B5EF4-FFF2-40B4-BE49-F238E27FC236}">
                  <a16:creationId xmlns:a16="http://schemas.microsoft.com/office/drawing/2014/main" id="{6394468E-A304-43C7-AFF0-374D320F8A92}"/>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a:extLst>
                <a:ext uri="{FF2B5EF4-FFF2-40B4-BE49-F238E27FC236}">
                  <a16:creationId xmlns:a16="http://schemas.microsoft.com/office/drawing/2014/main" id="{EF1DC1FD-C7C1-4907-938B-B6DA534AECD7}"/>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a:extLst>
                <a:ext uri="{FF2B5EF4-FFF2-40B4-BE49-F238E27FC236}">
                  <a16:creationId xmlns:a16="http://schemas.microsoft.com/office/drawing/2014/main" id="{A463A6D7-7BA9-43D2-95F4-A1D503B883E2}"/>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a:extLst>
                <a:ext uri="{FF2B5EF4-FFF2-40B4-BE49-F238E27FC236}">
                  <a16:creationId xmlns:a16="http://schemas.microsoft.com/office/drawing/2014/main" id="{38DC3F7E-AB65-4C2A-8F1A-046B25924DFD}"/>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a:extLst>
              <a:ext uri="{FF2B5EF4-FFF2-40B4-BE49-F238E27FC236}">
                <a16:creationId xmlns:a16="http://schemas.microsoft.com/office/drawing/2014/main" id="{685804B0-F786-4080-B964-B10A053B7181}"/>
              </a:ext>
            </a:extLst>
          </p:cNvPr>
          <p:cNvSpPr/>
          <p:nvPr/>
        </p:nvSpPr>
        <p:spPr>
          <a:xfrm>
            <a:off x="9581387" y="675230"/>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a:extLst>
              <a:ext uri="{FF2B5EF4-FFF2-40B4-BE49-F238E27FC236}">
                <a16:creationId xmlns:a16="http://schemas.microsoft.com/office/drawing/2014/main" id="{755D56A1-7665-4C3C-840D-7F71E17AF93B}"/>
              </a:ext>
            </a:extLst>
          </p:cNvPr>
          <p:cNvGrpSpPr/>
          <p:nvPr/>
        </p:nvGrpSpPr>
        <p:grpSpPr>
          <a:xfrm>
            <a:off x="10330906" y="678507"/>
            <a:ext cx="429845" cy="421365"/>
            <a:chOff x="5983625" y="301625"/>
            <a:chExt cx="403000" cy="395050"/>
          </a:xfrm>
          <a:solidFill>
            <a:srgbClr val="4A79B5"/>
          </a:solidFill>
        </p:grpSpPr>
        <p:sp>
          <p:nvSpPr>
            <p:cNvPr id="28" name="Shape 376">
              <a:extLst>
                <a:ext uri="{FF2B5EF4-FFF2-40B4-BE49-F238E27FC236}">
                  <a16:creationId xmlns:a16="http://schemas.microsoft.com/office/drawing/2014/main" id="{F63EF01D-BE0A-4DB2-8515-C720B3836009}"/>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a:extLst>
                <a:ext uri="{FF2B5EF4-FFF2-40B4-BE49-F238E27FC236}">
                  <a16:creationId xmlns:a16="http://schemas.microsoft.com/office/drawing/2014/main" id="{6AEA6C18-C966-445B-9B40-C167282EA407}"/>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a:extLst>
                <a:ext uri="{FF2B5EF4-FFF2-40B4-BE49-F238E27FC236}">
                  <a16:creationId xmlns:a16="http://schemas.microsoft.com/office/drawing/2014/main" id="{491F1AAE-43A7-47CE-A57F-780119225679}"/>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a:extLst>
                <a:ext uri="{FF2B5EF4-FFF2-40B4-BE49-F238E27FC236}">
                  <a16:creationId xmlns:a16="http://schemas.microsoft.com/office/drawing/2014/main" id="{6E230983-7957-4180-82D3-9B9BFB4186FE}"/>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a:extLst>
                <a:ext uri="{FF2B5EF4-FFF2-40B4-BE49-F238E27FC236}">
                  <a16:creationId xmlns:a16="http://schemas.microsoft.com/office/drawing/2014/main" id="{5214CFA8-760E-48A6-90A8-27A5450F84FC}"/>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a:extLst>
                <a:ext uri="{FF2B5EF4-FFF2-40B4-BE49-F238E27FC236}">
                  <a16:creationId xmlns:a16="http://schemas.microsoft.com/office/drawing/2014/main" id="{6506EE34-8B87-4FE6-B8C5-41A7EC4FA827}"/>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a:extLst>
                <a:ext uri="{FF2B5EF4-FFF2-40B4-BE49-F238E27FC236}">
                  <a16:creationId xmlns:a16="http://schemas.microsoft.com/office/drawing/2014/main" id="{F19D3D73-7502-4CE0-A6BD-31285D9C1A37}"/>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a:extLst>
                <a:ext uri="{FF2B5EF4-FFF2-40B4-BE49-F238E27FC236}">
                  <a16:creationId xmlns:a16="http://schemas.microsoft.com/office/drawing/2014/main" id="{E7878480-D6BA-461B-A748-E73818EC1600}"/>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a:extLst>
                <a:ext uri="{FF2B5EF4-FFF2-40B4-BE49-F238E27FC236}">
                  <a16:creationId xmlns:a16="http://schemas.microsoft.com/office/drawing/2014/main" id="{83FB712E-3B28-4696-8257-9008896952BB}"/>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a:extLst>
                <a:ext uri="{FF2B5EF4-FFF2-40B4-BE49-F238E27FC236}">
                  <a16:creationId xmlns:a16="http://schemas.microsoft.com/office/drawing/2014/main" id="{86DDFC89-C229-46A8-A5CD-358974547785}"/>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a:extLst>
                <a:ext uri="{FF2B5EF4-FFF2-40B4-BE49-F238E27FC236}">
                  <a16:creationId xmlns:a16="http://schemas.microsoft.com/office/drawing/2014/main" id="{54D14A26-43C4-45AC-8315-525874562298}"/>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a:extLst>
                <a:ext uri="{FF2B5EF4-FFF2-40B4-BE49-F238E27FC236}">
                  <a16:creationId xmlns:a16="http://schemas.microsoft.com/office/drawing/2014/main" id="{9F489961-CD15-4BB8-910B-808E52814F5D}"/>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a:extLst>
                <a:ext uri="{FF2B5EF4-FFF2-40B4-BE49-F238E27FC236}">
                  <a16:creationId xmlns:a16="http://schemas.microsoft.com/office/drawing/2014/main" id="{A044B678-3814-425D-A47E-E649D15AE5CF}"/>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a:extLst>
                <a:ext uri="{FF2B5EF4-FFF2-40B4-BE49-F238E27FC236}">
                  <a16:creationId xmlns:a16="http://schemas.microsoft.com/office/drawing/2014/main" id="{EC313F6C-EE00-41C9-80D6-D4299BDB1162}"/>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a:extLst>
                <a:ext uri="{FF2B5EF4-FFF2-40B4-BE49-F238E27FC236}">
                  <a16:creationId xmlns:a16="http://schemas.microsoft.com/office/drawing/2014/main" id="{4BA92FA0-ADE8-403D-B310-EDE46F63BC18}"/>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a:extLst>
                <a:ext uri="{FF2B5EF4-FFF2-40B4-BE49-F238E27FC236}">
                  <a16:creationId xmlns:a16="http://schemas.microsoft.com/office/drawing/2014/main" id="{DFEEA0BF-FA3F-4079-8689-D7C01B7E0B1C}"/>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a:extLst>
                <a:ext uri="{FF2B5EF4-FFF2-40B4-BE49-F238E27FC236}">
                  <a16:creationId xmlns:a16="http://schemas.microsoft.com/office/drawing/2014/main" id="{CCFBD9B2-06CD-454E-9EC0-0D7304711ED1}"/>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a:extLst>
                <a:ext uri="{FF2B5EF4-FFF2-40B4-BE49-F238E27FC236}">
                  <a16:creationId xmlns:a16="http://schemas.microsoft.com/office/drawing/2014/main" id="{E772D6CF-741D-4199-81A0-2E4B7E06CEEC}"/>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a:extLst>
                <a:ext uri="{FF2B5EF4-FFF2-40B4-BE49-F238E27FC236}">
                  <a16:creationId xmlns:a16="http://schemas.microsoft.com/office/drawing/2014/main" id="{5B6478A9-CABE-42FD-8F8B-7D031FB85A0E}"/>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a:extLst>
                <a:ext uri="{FF2B5EF4-FFF2-40B4-BE49-F238E27FC236}">
                  <a16:creationId xmlns:a16="http://schemas.microsoft.com/office/drawing/2014/main" id="{FBC2514E-6C94-43A0-986E-AF496815902C}"/>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a:extLst>
              <a:ext uri="{FF2B5EF4-FFF2-40B4-BE49-F238E27FC236}">
                <a16:creationId xmlns:a16="http://schemas.microsoft.com/office/drawing/2014/main" id="{9511697A-15AA-485F-9826-401E336E1167}"/>
              </a:ext>
            </a:extLst>
          </p:cNvPr>
          <p:cNvGrpSpPr/>
          <p:nvPr/>
        </p:nvGrpSpPr>
        <p:grpSpPr>
          <a:xfrm>
            <a:off x="11053136" y="675228"/>
            <a:ext cx="423338" cy="422697"/>
            <a:chOff x="6660750" y="298550"/>
            <a:chExt cx="396900" cy="396300"/>
          </a:xfrm>
          <a:solidFill>
            <a:srgbClr val="4A79B5"/>
          </a:solidFill>
        </p:grpSpPr>
        <p:sp>
          <p:nvSpPr>
            <p:cNvPr id="49" name="Shape 397">
              <a:extLst>
                <a:ext uri="{FF2B5EF4-FFF2-40B4-BE49-F238E27FC236}">
                  <a16:creationId xmlns:a16="http://schemas.microsoft.com/office/drawing/2014/main" id="{D79DE0CC-752F-4A92-AECD-6367232A0DA2}"/>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a:extLst>
                <a:ext uri="{FF2B5EF4-FFF2-40B4-BE49-F238E27FC236}">
                  <a16:creationId xmlns:a16="http://schemas.microsoft.com/office/drawing/2014/main" id="{30E099E3-62E2-4605-AA58-8602103AD172}"/>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a:extLst>
              <a:ext uri="{FF2B5EF4-FFF2-40B4-BE49-F238E27FC236}">
                <a16:creationId xmlns:a16="http://schemas.microsoft.com/office/drawing/2014/main" id="{229933E8-863E-41FF-981C-5AFED4A37D0F}"/>
              </a:ext>
            </a:extLst>
          </p:cNvPr>
          <p:cNvGrpSpPr/>
          <p:nvPr/>
        </p:nvGrpSpPr>
        <p:grpSpPr>
          <a:xfrm>
            <a:off x="4572584" y="1340821"/>
            <a:ext cx="442856" cy="535999"/>
            <a:chOff x="584925" y="922575"/>
            <a:chExt cx="415200" cy="502525"/>
          </a:xfrm>
          <a:solidFill>
            <a:srgbClr val="4A79B5"/>
          </a:solidFill>
        </p:grpSpPr>
        <p:sp>
          <p:nvSpPr>
            <p:cNvPr id="52" name="Shape 400">
              <a:extLst>
                <a:ext uri="{FF2B5EF4-FFF2-40B4-BE49-F238E27FC236}">
                  <a16:creationId xmlns:a16="http://schemas.microsoft.com/office/drawing/2014/main" id="{3864DBAE-1104-4669-AD67-B40CB2B7E94B}"/>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a:extLst>
                <a:ext uri="{FF2B5EF4-FFF2-40B4-BE49-F238E27FC236}">
                  <a16:creationId xmlns:a16="http://schemas.microsoft.com/office/drawing/2014/main" id="{AC5C808F-BB07-4A4A-9B25-47A453407752}"/>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a:extLst>
                <a:ext uri="{FF2B5EF4-FFF2-40B4-BE49-F238E27FC236}">
                  <a16:creationId xmlns:a16="http://schemas.microsoft.com/office/drawing/2014/main" id="{03887E69-9920-4801-BD91-32CC05A9F9A0}"/>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a:extLst>
              <a:ext uri="{FF2B5EF4-FFF2-40B4-BE49-F238E27FC236}">
                <a16:creationId xmlns:a16="http://schemas.microsoft.com/office/drawing/2014/main" id="{39952930-AA9C-46F0-ABD1-7E79DEF934A7}"/>
              </a:ext>
            </a:extLst>
          </p:cNvPr>
          <p:cNvGrpSpPr/>
          <p:nvPr/>
        </p:nvGrpSpPr>
        <p:grpSpPr>
          <a:xfrm>
            <a:off x="5278521" y="1328448"/>
            <a:ext cx="468936" cy="558797"/>
            <a:chOff x="1246775" y="910975"/>
            <a:chExt cx="439650" cy="523900"/>
          </a:xfrm>
          <a:solidFill>
            <a:srgbClr val="4A79B5"/>
          </a:solidFill>
        </p:grpSpPr>
        <p:sp>
          <p:nvSpPr>
            <p:cNvPr id="56" name="Shape 404">
              <a:extLst>
                <a:ext uri="{FF2B5EF4-FFF2-40B4-BE49-F238E27FC236}">
                  <a16:creationId xmlns:a16="http://schemas.microsoft.com/office/drawing/2014/main" id="{1A9896A5-BB27-4CE3-AA90-7DB037AB36DE}"/>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a:extLst>
                <a:ext uri="{FF2B5EF4-FFF2-40B4-BE49-F238E27FC236}">
                  <a16:creationId xmlns:a16="http://schemas.microsoft.com/office/drawing/2014/main" id="{C052B88D-1E10-4FEF-84AF-822FC1CB3DDE}"/>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a:extLst>
                <a:ext uri="{FF2B5EF4-FFF2-40B4-BE49-F238E27FC236}">
                  <a16:creationId xmlns:a16="http://schemas.microsoft.com/office/drawing/2014/main" id="{157D0195-F8E0-4015-B9A3-45A418B276A9}"/>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a:extLst>
              <a:ext uri="{FF2B5EF4-FFF2-40B4-BE49-F238E27FC236}">
                <a16:creationId xmlns:a16="http://schemas.microsoft.com/office/drawing/2014/main" id="{DD327AD9-7E56-4EC0-ACC4-C186AF5F2359}"/>
              </a:ext>
            </a:extLst>
          </p:cNvPr>
          <p:cNvGrpSpPr/>
          <p:nvPr/>
        </p:nvGrpSpPr>
        <p:grpSpPr>
          <a:xfrm>
            <a:off x="6003365" y="1418311"/>
            <a:ext cx="457203" cy="380354"/>
            <a:chOff x="1926350" y="995225"/>
            <a:chExt cx="428650" cy="356600"/>
          </a:xfrm>
          <a:solidFill>
            <a:srgbClr val="4A79B5"/>
          </a:solidFill>
        </p:grpSpPr>
        <p:sp>
          <p:nvSpPr>
            <p:cNvPr id="60" name="Shape 408">
              <a:extLst>
                <a:ext uri="{FF2B5EF4-FFF2-40B4-BE49-F238E27FC236}">
                  <a16:creationId xmlns:a16="http://schemas.microsoft.com/office/drawing/2014/main" id="{73561507-5FA2-4088-8A67-2A52986F78A5}"/>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a:extLst>
                <a:ext uri="{FF2B5EF4-FFF2-40B4-BE49-F238E27FC236}">
                  <a16:creationId xmlns:a16="http://schemas.microsoft.com/office/drawing/2014/main" id="{4E3B651A-4EE0-4BC8-9ECF-2984C9166EFF}"/>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a:extLst>
                <a:ext uri="{FF2B5EF4-FFF2-40B4-BE49-F238E27FC236}">
                  <a16:creationId xmlns:a16="http://schemas.microsoft.com/office/drawing/2014/main" id="{B8E664E1-93F9-4592-B3DD-FF43983D2FC9}"/>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a:extLst>
                <a:ext uri="{FF2B5EF4-FFF2-40B4-BE49-F238E27FC236}">
                  <a16:creationId xmlns:a16="http://schemas.microsoft.com/office/drawing/2014/main" id="{EF08A2DF-4A84-4112-9B4B-3AEA9662EB46}"/>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a:extLst>
              <a:ext uri="{FF2B5EF4-FFF2-40B4-BE49-F238E27FC236}">
                <a16:creationId xmlns:a16="http://schemas.microsoft.com/office/drawing/2014/main" id="{B813ABF0-7662-42AE-ADD8-924113E03D28}"/>
              </a:ext>
            </a:extLst>
          </p:cNvPr>
          <p:cNvSpPr/>
          <p:nvPr/>
        </p:nvSpPr>
        <p:spPr>
          <a:xfrm>
            <a:off x="6727577" y="1386402"/>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a:extLst>
              <a:ext uri="{FF2B5EF4-FFF2-40B4-BE49-F238E27FC236}">
                <a16:creationId xmlns:a16="http://schemas.microsoft.com/office/drawing/2014/main" id="{F080A8B5-B28D-446C-A842-00691C6F5292}"/>
              </a:ext>
            </a:extLst>
          </p:cNvPr>
          <p:cNvSpPr/>
          <p:nvPr/>
        </p:nvSpPr>
        <p:spPr>
          <a:xfrm>
            <a:off x="7447228" y="1408562"/>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a:extLst>
              <a:ext uri="{FF2B5EF4-FFF2-40B4-BE49-F238E27FC236}">
                <a16:creationId xmlns:a16="http://schemas.microsoft.com/office/drawing/2014/main" id="{6D1F44FF-D833-4584-B116-A6F3A0E234E2}"/>
              </a:ext>
            </a:extLst>
          </p:cNvPr>
          <p:cNvSpPr/>
          <p:nvPr/>
        </p:nvSpPr>
        <p:spPr>
          <a:xfrm>
            <a:off x="8172721" y="1411815"/>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a:extLst>
              <a:ext uri="{FF2B5EF4-FFF2-40B4-BE49-F238E27FC236}">
                <a16:creationId xmlns:a16="http://schemas.microsoft.com/office/drawing/2014/main" id="{2CCBAA59-C2B3-4707-858C-F1CBA362BC03}"/>
              </a:ext>
            </a:extLst>
          </p:cNvPr>
          <p:cNvSpPr/>
          <p:nvPr/>
        </p:nvSpPr>
        <p:spPr>
          <a:xfrm>
            <a:off x="8906026" y="1415708"/>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a:extLst>
              <a:ext uri="{FF2B5EF4-FFF2-40B4-BE49-F238E27FC236}">
                <a16:creationId xmlns:a16="http://schemas.microsoft.com/office/drawing/2014/main" id="{6C62A323-929C-4535-929E-485B209F69A4}"/>
              </a:ext>
            </a:extLst>
          </p:cNvPr>
          <p:cNvGrpSpPr/>
          <p:nvPr/>
        </p:nvGrpSpPr>
        <p:grpSpPr>
          <a:xfrm>
            <a:off x="9604116" y="1389672"/>
            <a:ext cx="445470" cy="446110"/>
            <a:chOff x="5302225" y="968375"/>
            <a:chExt cx="417650" cy="418250"/>
          </a:xfrm>
          <a:solidFill>
            <a:srgbClr val="4A79B5"/>
          </a:solidFill>
        </p:grpSpPr>
        <p:sp>
          <p:nvSpPr>
            <p:cNvPr id="69" name="Shape 417">
              <a:extLst>
                <a:ext uri="{FF2B5EF4-FFF2-40B4-BE49-F238E27FC236}">
                  <a16:creationId xmlns:a16="http://schemas.microsoft.com/office/drawing/2014/main" id="{19548C80-3D60-4B46-ABAF-0DC9D8D4A74F}"/>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a:extLst>
                <a:ext uri="{FF2B5EF4-FFF2-40B4-BE49-F238E27FC236}">
                  <a16:creationId xmlns:a16="http://schemas.microsoft.com/office/drawing/2014/main" id="{379A3A49-CA17-434D-80D4-25F617AE4329}"/>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a:extLst>
              <a:ext uri="{FF2B5EF4-FFF2-40B4-BE49-F238E27FC236}">
                <a16:creationId xmlns:a16="http://schemas.microsoft.com/office/drawing/2014/main" id="{07FA9209-09DD-4A44-9D10-DB5CC98BEC47}"/>
              </a:ext>
            </a:extLst>
          </p:cNvPr>
          <p:cNvGrpSpPr/>
          <p:nvPr/>
        </p:nvGrpSpPr>
        <p:grpSpPr>
          <a:xfrm>
            <a:off x="10269682" y="1339514"/>
            <a:ext cx="552291" cy="537946"/>
            <a:chOff x="5926225" y="921350"/>
            <a:chExt cx="517800" cy="504350"/>
          </a:xfrm>
          <a:solidFill>
            <a:srgbClr val="4A79B5"/>
          </a:solidFill>
        </p:grpSpPr>
        <p:sp>
          <p:nvSpPr>
            <p:cNvPr id="72" name="Shape 420">
              <a:extLst>
                <a:ext uri="{FF2B5EF4-FFF2-40B4-BE49-F238E27FC236}">
                  <a16:creationId xmlns:a16="http://schemas.microsoft.com/office/drawing/2014/main" id="{1ED6C8A6-FBA4-4301-82E6-A0101C93B0AB}"/>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a:extLst>
                <a:ext uri="{FF2B5EF4-FFF2-40B4-BE49-F238E27FC236}">
                  <a16:creationId xmlns:a16="http://schemas.microsoft.com/office/drawing/2014/main" id="{2E19B86A-F01E-4710-A7A6-247FF72201B8}"/>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a:extLst>
              <a:ext uri="{FF2B5EF4-FFF2-40B4-BE49-F238E27FC236}">
                <a16:creationId xmlns:a16="http://schemas.microsoft.com/office/drawing/2014/main" id="{87A0E1E9-D094-4183-8FDD-92A065F74721}"/>
              </a:ext>
            </a:extLst>
          </p:cNvPr>
          <p:cNvGrpSpPr/>
          <p:nvPr/>
        </p:nvGrpSpPr>
        <p:grpSpPr>
          <a:xfrm>
            <a:off x="11006898" y="1349941"/>
            <a:ext cx="515813" cy="517121"/>
            <a:chOff x="6617400" y="931125"/>
            <a:chExt cx="483600" cy="484825"/>
          </a:xfrm>
          <a:solidFill>
            <a:srgbClr val="4A79B5"/>
          </a:solidFill>
        </p:grpSpPr>
        <p:sp>
          <p:nvSpPr>
            <p:cNvPr id="75" name="Shape 423">
              <a:extLst>
                <a:ext uri="{FF2B5EF4-FFF2-40B4-BE49-F238E27FC236}">
                  <a16:creationId xmlns:a16="http://schemas.microsoft.com/office/drawing/2014/main" id="{CDF70121-00BC-4CA0-BA87-82ACA58FEBE7}"/>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a:extLst>
                <a:ext uri="{FF2B5EF4-FFF2-40B4-BE49-F238E27FC236}">
                  <a16:creationId xmlns:a16="http://schemas.microsoft.com/office/drawing/2014/main" id="{319EA649-E841-4F2F-88D2-61806748096F}"/>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a:extLst>
              <a:ext uri="{FF2B5EF4-FFF2-40B4-BE49-F238E27FC236}">
                <a16:creationId xmlns:a16="http://schemas.microsoft.com/office/drawing/2014/main" id="{A5D274C5-D6CE-429C-9504-22FF1575E3F6}"/>
              </a:ext>
            </a:extLst>
          </p:cNvPr>
          <p:cNvGrpSpPr/>
          <p:nvPr/>
        </p:nvGrpSpPr>
        <p:grpSpPr>
          <a:xfrm>
            <a:off x="4545226" y="2152913"/>
            <a:ext cx="497574" cy="349102"/>
            <a:chOff x="559275" y="1683950"/>
            <a:chExt cx="466500" cy="327300"/>
          </a:xfrm>
          <a:solidFill>
            <a:srgbClr val="4A79B5"/>
          </a:solidFill>
        </p:grpSpPr>
        <p:sp>
          <p:nvSpPr>
            <p:cNvPr id="78" name="Shape 426">
              <a:extLst>
                <a:ext uri="{FF2B5EF4-FFF2-40B4-BE49-F238E27FC236}">
                  <a16:creationId xmlns:a16="http://schemas.microsoft.com/office/drawing/2014/main" id="{C2AD6533-D6DD-4850-8B44-CE56F91C3306}"/>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a:extLst>
                <a:ext uri="{FF2B5EF4-FFF2-40B4-BE49-F238E27FC236}">
                  <a16:creationId xmlns:a16="http://schemas.microsoft.com/office/drawing/2014/main" id="{3984DEE2-0668-4A8F-82E2-EAAC66069D88}"/>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a:extLst>
              <a:ext uri="{FF2B5EF4-FFF2-40B4-BE49-F238E27FC236}">
                <a16:creationId xmlns:a16="http://schemas.microsoft.com/office/drawing/2014/main" id="{771FCD45-9583-42AD-9EDA-03C87AED0AC9}"/>
              </a:ext>
            </a:extLst>
          </p:cNvPr>
          <p:cNvGrpSpPr/>
          <p:nvPr/>
        </p:nvGrpSpPr>
        <p:grpSpPr>
          <a:xfrm>
            <a:off x="5264204" y="2083904"/>
            <a:ext cx="497574" cy="487148"/>
            <a:chOff x="1233350" y="1619250"/>
            <a:chExt cx="466500" cy="456725"/>
          </a:xfrm>
          <a:solidFill>
            <a:srgbClr val="4A79B5"/>
          </a:solidFill>
        </p:grpSpPr>
        <p:sp>
          <p:nvSpPr>
            <p:cNvPr id="81" name="Shape 429">
              <a:extLst>
                <a:ext uri="{FF2B5EF4-FFF2-40B4-BE49-F238E27FC236}">
                  <a16:creationId xmlns:a16="http://schemas.microsoft.com/office/drawing/2014/main" id="{62AB6C29-8BEB-49FC-A80F-C4369CC8ABA2}"/>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a:extLst>
                <a:ext uri="{FF2B5EF4-FFF2-40B4-BE49-F238E27FC236}">
                  <a16:creationId xmlns:a16="http://schemas.microsoft.com/office/drawing/2014/main" id="{DC3B94B0-BFD4-4630-9908-C4C37A4A7A6A}"/>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a:extLst>
                <a:ext uri="{FF2B5EF4-FFF2-40B4-BE49-F238E27FC236}">
                  <a16:creationId xmlns:a16="http://schemas.microsoft.com/office/drawing/2014/main" id="{E411E626-6BEC-48E6-8147-224F48F521F0}"/>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a:extLst>
                <a:ext uri="{FF2B5EF4-FFF2-40B4-BE49-F238E27FC236}">
                  <a16:creationId xmlns:a16="http://schemas.microsoft.com/office/drawing/2014/main" id="{AF3A6574-CF91-4412-B214-77635715780D}"/>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a:extLst>
              <a:ext uri="{FF2B5EF4-FFF2-40B4-BE49-F238E27FC236}">
                <a16:creationId xmlns:a16="http://schemas.microsoft.com/office/drawing/2014/main" id="{88CA1253-80F7-4925-ABE8-D6837346870C}"/>
              </a:ext>
            </a:extLst>
          </p:cNvPr>
          <p:cNvGrpSpPr/>
          <p:nvPr/>
        </p:nvGrpSpPr>
        <p:grpSpPr>
          <a:xfrm>
            <a:off x="5998805" y="2094302"/>
            <a:ext cx="466322" cy="466322"/>
            <a:chOff x="1922075" y="1629000"/>
            <a:chExt cx="437200" cy="437200"/>
          </a:xfrm>
          <a:solidFill>
            <a:srgbClr val="4A79B5"/>
          </a:solidFill>
        </p:grpSpPr>
        <p:sp>
          <p:nvSpPr>
            <p:cNvPr id="86" name="Shape 434">
              <a:extLst>
                <a:ext uri="{FF2B5EF4-FFF2-40B4-BE49-F238E27FC236}">
                  <a16:creationId xmlns:a16="http://schemas.microsoft.com/office/drawing/2014/main" id="{7DAB6103-A032-47AA-86A8-369746F5E38D}"/>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a:extLst>
                <a:ext uri="{FF2B5EF4-FFF2-40B4-BE49-F238E27FC236}">
                  <a16:creationId xmlns:a16="http://schemas.microsoft.com/office/drawing/2014/main" id="{7EDF76A6-377D-450A-A8FE-196E08A67980}"/>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a:extLst>
              <a:ext uri="{FF2B5EF4-FFF2-40B4-BE49-F238E27FC236}">
                <a16:creationId xmlns:a16="http://schemas.microsoft.com/office/drawing/2014/main" id="{9CC99E9B-E3C7-4E7F-B4E6-1F20917E7AE5}"/>
              </a:ext>
            </a:extLst>
          </p:cNvPr>
          <p:cNvGrpSpPr/>
          <p:nvPr/>
        </p:nvGrpSpPr>
        <p:grpSpPr>
          <a:xfrm>
            <a:off x="6715837" y="2092357"/>
            <a:ext cx="470214" cy="470215"/>
            <a:chOff x="2594325" y="1627175"/>
            <a:chExt cx="440850" cy="440850"/>
          </a:xfrm>
          <a:solidFill>
            <a:srgbClr val="4A79B5"/>
          </a:solidFill>
        </p:grpSpPr>
        <p:sp>
          <p:nvSpPr>
            <p:cNvPr id="89" name="Shape 437">
              <a:extLst>
                <a:ext uri="{FF2B5EF4-FFF2-40B4-BE49-F238E27FC236}">
                  <a16:creationId xmlns:a16="http://schemas.microsoft.com/office/drawing/2014/main" id="{F7AEBCA0-DC6E-4A8B-8D5B-E34C4407D701}"/>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a:extLst>
                <a:ext uri="{FF2B5EF4-FFF2-40B4-BE49-F238E27FC236}">
                  <a16:creationId xmlns:a16="http://schemas.microsoft.com/office/drawing/2014/main" id="{A1FFA3F2-2520-4873-9CE6-6169710841B9}"/>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a:extLst>
                <a:ext uri="{FF2B5EF4-FFF2-40B4-BE49-F238E27FC236}">
                  <a16:creationId xmlns:a16="http://schemas.microsoft.com/office/drawing/2014/main" id="{CA8D99DE-65DB-499F-8E01-21B946EDFA03}"/>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a:extLst>
              <a:ext uri="{FF2B5EF4-FFF2-40B4-BE49-F238E27FC236}">
                <a16:creationId xmlns:a16="http://schemas.microsoft.com/office/drawing/2014/main" id="{A6075EAB-D004-4E3F-86A0-C2FB9C7AAC6D}"/>
              </a:ext>
            </a:extLst>
          </p:cNvPr>
          <p:cNvSpPr/>
          <p:nvPr/>
        </p:nvSpPr>
        <p:spPr>
          <a:xfrm>
            <a:off x="7455681" y="2113227"/>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a:extLst>
              <a:ext uri="{FF2B5EF4-FFF2-40B4-BE49-F238E27FC236}">
                <a16:creationId xmlns:a16="http://schemas.microsoft.com/office/drawing/2014/main" id="{360189F5-6C59-4870-BC44-5C0212C4C8A5}"/>
              </a:ext>
            </a:extLst>
          </p:cNvPr>
          <p:cNvGrpSpPr/>
          <p:nvPr/>
        </p:nvGrpSpPr>
        <p:grpSpPr>
          <a:xfrm>
            <a:off x="8198081" y="2057184"/>
            <a:ext cx="381633" cy="540558"/>
            <a:chOff x="3984000" y="1594200"/>
            <a:chExt cx="357800" cy="506800"/>
          </a:xfrm>
          <a:solidFill>
            <a:srgbClr val="4A79B5"/>
          </a:solidFill>
        </p:grpSpPr>
        <p:sp>
          <p:nvSpPr>
            <p:cNvPr id="94" name="Shape 442">
              <a:extLst>
                <a:ext uri="{FF2B5EF4-FFF2-40B4-BE49-F238E27FC236}">
                  <a16:creationId xmlns:a16="http://schemas.microsoft.com/office/drawing/2014/main" id="{60227CD7-5815-4C3C-8672-8EF4695C30EB}"/>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a:extLst>
                <a:ext uri="{FF2B5EF4-FFF2-40B4-BE49-F238E27FC236}">
                  <a16:creationId xmlns:a16="http://schemas.microsoft.com/office/drawing/2014/main" id="{5C90412E-9165-48FF-8237-17441C0ED9A1}"/>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a:extLst>
              <a:ext uri="{FF2B5EF4-FFF2-40B4-BE49-F238E27FC236}">
                <a16:creationId xmlns:a16="http://schemas.microsoft.com/office/drawing/2014/main" id="{86137A32-57BA-41CB-96AA-DD8089DB48CF}"/>
              </a:ext>
            </a:extLst>
          </p:cNvPr>
          <p:cNvGrpSpPr/>
          <p:nvPr/>
        </p:nvGrpSpPr>
        <p:grpSpPr>
          <a:xfrm>
            <a:off x="8856475" y="2173098"/>
            <a:ext cx="502800" cy="308731"/>
            <a:chOff x="4601275" y="1702875"/>
            <a:chExt cx="471400" cy="289450"/>
          </a:xfrm>
          <a:solidFill>
            <a:srgbClr val="4A79B5"/>
          </a:solidFill>
        </p:grpSpPr>
        <p:sp>
          <p:nvSpPr>
            <p:cNvPr id="97" name="Shape 445">
              <a:extLst>
                <a:ext uri="{FF2B5EF4-FFF2-40B4-BE49-F238E27FC236}">
                  <a16:creationId xmlns:a16="http://schemas.microsoft.com/office/drawing/2014/main" id="{6BC840AC-B5EF-4BE8-BEAD-07E998E6061C}"/>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a:extLst>
                <a:ext uri="{FF2B5EF4-FFF2-40B4-BE49-F238E27FC236}">
                  <a16:creationId xmlns:a16="http://schemas.microsoft.com/office/drawing/2014/main" id="{EC72E516-E1AF-40B0-B9B6-3D7FF68E00A5}"/>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a:extLst>
                <a:ext uri="{FF2B5EF4-FFF2-40B4-BE49-F238E27FC236}">
                  <a16:creationId xmlns:a16="http://schemas.microsoft.com/office/drawing/2014/main" id="{7DC8F701-462C-4AFD-B69F-C30FB9C07B5E}"/>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a:extLst>
                <a:ext uri="{FF2B5EF4-FFF2-40B4-BE49-F238E27FC236}">
                  <a16:creationId xmlns:a16="http://schemas.microsoft.com/office/drawing/2014/main" id="{D4337335-2E04-44EA-914C-5AFE1258624C}"/>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a:extLst>
                <a:ext uri="{FF2B5EF4-FFF2-40B4-BE49-F238E27FC236}">
                  <a16:creationId xmlns:a16="http://schemas.microsoft.com/office/drawing/2014/main" id="{16FAB8D3-6848-4784-8D76-58F39440B59F}"/>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a:extLst>
              <a:ext uri="{FF2B5EF4-FFF2-40B4-BE49-F238E27FC236}">
                <a16:creationId xmlns:a16="http://schemas.microsoft.com/office/drawing/2014/main" id="{001606A9-04C0-44DD-9A0C-33C3D8B1CD3F}"/>
              </a:ext>
            </a:extLst>
          </p:cNvPr>
          <p:cNvGrpSpPr/>
          <p:nvPr/>
        </p:nvGrpSpPr>
        <p:grpSpPr>
          <a:xfrm>
            <a:off x="9599556" y="2097555"/>
            <a:ext cx="454589" cy="459816"/>
            <a:chOff x="5297950" y="1632050"/>
            <a:chExt cx="426200" cy="431100"/>
          </a:xfrm>
          <a:solidFill>
            <a:srgbClr val="4A79B5"/>
          </a:solidFill>
        </p:grpSpPr>
        <p:sp>
          <p:nvSpPr>
            <p:cNvPr id="103" name="Shape 451">
              <a:extLst>
                <a:ext uri="{FF2B5EF4-FFF2-40B4-BE49-F238E27FC236}">
                  <a16:creationId xmlns:a16="http://schemas.microsoft.com/office/drawing/2014/main" id="{8D74A498-FD66-4BA0-9BA6-02C904482D0D}"/>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a:extLst>
                <a:ext uri="{FF2B5EF4-FFF2-40B4-BE49-F238E27FC236}">
                  <a16:creationId xmlns:a16="http://schemas.microsoft.com/office/drawing/2014/main" id="{DC310226-3614-49D4-857D-EE3C8F3A70CE}"/>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a:extLst>
              <a:ext uri="{FF2B5EF4-FFF2-40B4-BE49-F238E27FC236}">
                <a16:creationId xmlns:a16="http://schemas.microsoft.com/office/drawing/2014/main" id="{E91FDA5E-BB06-401F-A560-BCB207A4371C}"/>
              </a:ext>
            </a:extLst>
          </p:cNvPr>
          <p:cNvGrpSpPr/>
          <p:nvPr/>
        </p:nvGrpSpPr>
        <p:grpSpPr>
          <a:xfrm>
            <a:off x="10317227" y="2083904"/>
            <a:ext cx="457203" cy="487148"/>
            <a:chOff x="5970800" y="1619250"/>
            <a:chExt cx="428650" cy="456725"/>
          </a:xfrm>
          <a:solidFill>
            <a:srgbClr val="4A79B5"/>
          </a:solidFill>
        </p:grpSpPr>
        <p:sp>
          <p:nvSpPr>
            <p:cNvPr id="106" name="Shape 454">
              <a:extLst>
                <a:ext uri="{FF2B5EF4-FFF2-40B4-BE49-F238E27FC236}">
                  <a16:creationId xmlns:a16="http://schemas.microsoft.com/office/drawing/2014/main" id="{5AD41EC8-D19B-4882-B51A-0EEA28A06062}"/>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a:extLst>
                <a:ext uri="{FF2B5EF4-FFF2-40B4-BE49-F238E27FC236}">
                  <a16:creationId xmlns:a16="http://schemas.microsoft.com/office/drawing/2014/main" id="{4521A554-75A8-43E1-9F4A-39B2E243D329}"/>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a:extLst>
                <a:ext uri="{FF2B5EF4-FFF2-40B4-BE49-F238E27FC236}">
                  <a16:creationId xmlns:a16="http://schemas.microsoft.com/office/drawing/2014/main" id="{0FFE51D0-5A7B-47F0-A04A-EA26FFDA74A1}"/>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a:extLst>
                <a:ext uri="{FF2B5EF4-FFF2-40B4-BE49-F238E27FC236}">
                  <a16:creationId xmlns:a16="http://schemas.microsoft.com/office/drawing/2014/main" id="{BFD649FC-6C49-4D85-833A-858AE57F3D23}"/>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a:extLst>
                <a:ext uri="{FF2B5EF4-FFF2-40B4-BE49-F238E27FC236}">
                  <a16:creationId xmlns:a16="http://schemas.microsoft.com/office/drawing/2014/main" id="{FCE96ABA-6F56-43C5-88D6-725FF5101E2D}"/>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a:extLst>
              <a:ext uri="{FF2B5EF4-FFF2-40B4-BE49-F238E27FC236}">
                <a16:creationId xmlns:a16="http://schemas.microsoft.com/office/drawing/2014/main" id="{E3ED6CFC-80B1-4F52-ACF8-65E649FA693D}"/>
              </a:ext>
            </a:extLst>
          </p:cNvPr>
          <p:cNvGrpSpPr/>
          <p:nvPr/>
        </p:nvGrpSpPr>
        <p:grpSpPr>
          <a:xfrm>
            <a:off x="11015377" y="2078037"/>
            <a:ext cx="512533" cy="467601"/>
            <a:chOff x="6625350" y="1613750"/>
            <a:chExt cx="480525" cy="438400"/>
          </a:xfrm>
          <a:solidFill>
            <a:srgbClr val="4A79B5"/>
          </a:solidFill>
        </p:grpSpPr>
        <p:sp>
          <p:nvSpPr>
            <p:cNvPr id="112" name="Shape 460">
              <a:extLst>
                <a:ext uri="{FF2B5EF4-FFF2-40B4-BE49-F238E27FC236}">
                  <a16:creationId xmlns:a16="http://schemas.microsoft.com/office/drawing/2014/main" id="{0CF82E3C-5C5B-4575-B4FB-1D2F1B776BFD}"/>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a:extLst>
                <a:ext uri="{FF2B5EF4-FFF2-40B4-BE49-F238E27FC236}">
                  <a16:creationId xmlns:a16="http://schemas.microsoft.com/office/drawing/2014/main" id="{76A4380F-8A8D-4779-BD1B-01CF2A0D0929}"/>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a:extLst>
                <a:ext uri="{FF2B5EF4-FFF2-40B4-BE49-F238E27FC236}">
                  <a16:creationId xmlns:a16="http://schemas.microsoft.com/office/drawing/2014/main" id="{D961B256-8EB4-46D1-8255-1DC7BCBD7641}"/>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a:extLst>
                <a:ext uri="{FF2B5EF4-FFF2-40B4-BE49-F238E27FC236}">
                  <a16:creationId xmlns:a16="http://schemas.microsoft.com/office/drawing/2014/main" id="{A0E07DCA-5403-41A5-97CE-929D016AE470}"/>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a:extLst>
                <a:ext uri="{FF2B5EF4-FFF2-40B4-BE49-F238E27FC236}">
                  <a16:creationId xmlns:a16="http://schemas.microsoft.com/office/drawing/2014/main" id="{65EB89DD-F384-4535-AF42-BBA1D228939B}"/>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a:extLst>
              <a:ext uri="{FF2B5EF4-FFF2-40B4-BE49-F238E27FC236}">
                <a16:creationId xmlns:a16="http://schemas.microsoft.com/office/drawing/2014/main" id="{C91B9C3E-C786-462F-8331-34325D341819}"/>
              </a:ext>
            </a:extLst>
          </p:cNvPr>
          <p:cNvGrpSpPr/>
          <p:nvPr/>
        </p:nvGrpSpPr>
        <p:grpSpPr>
          <a:xfrm>
            <a:off x="4600583" y="2838691"/>
            <a:ext cx="386860" cy="415525"/>
            <a:chOff x="611175" y="2326900"/>
            <a:chExt cx="362700" cy="389575"/>
          </a:xfrm>
          <a:solidFill>
            <a:srgbClr val="4A79B5"/>
          </a:solidFill>
        </p:grpSpPr>
        <p:sp>
          <p:nvSpPr>
            <p:cNvPr id="118" name="Shape 466">
              <a:extLst>
                <a:ext uri="{FF2B5EF4-FFF2-40B4-BE49-F238E27FC236}">
                  <a16:creationId xmlns:a16="http://schemas.microsoft.com/office/drawing/2014/main" id="{BCEFF509-CBA5-4FC7-B8D0-7CD1CDE1D572}"/>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a:extLst>
                <a:ext uri="{FF2B5EF4-FFF2-40B4-BE49-F238E27FC236}">
                  <a16:creationId xmlns:a16="http://schemas.microsoft.com/office/drawing/2014/main" id="{5088BAFB-8DA8-4D25-A3B2-EA886EB53FD0}"/>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a:extLst>
                <a:ext uri="{FF2B5EF4-FFF2-40B4-BE49-F238E27FC236}">
                  <a16:creationId xmlns:a16="http://schemas.microsoft.com/office/drawing/2014/main" id="{9A3D1E1E-C07E-4695-9E29-1775FA725A62}"/>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a:extLst>
                <a:ext uri="{FF2B5EF4-FFF2-40B4-BE49-F238E27FC236}">
                  <a16:creationId xmlns:a16="http://schemas.microsoft.com/office/drawing/2014/main" id="{827DCC2D-C4ED-4608-82EC-BCEF3A45EF72}"/>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a:extLst>
              <a:ext uri="{FF2B5EF4-FFF2-40B4-BE49-F238E27FC236}">
                <a16:creationId xmlns:a16="http://schemas.microsoft.com/office/drawing/2014/main" id="{98F59F96-7380-4699-85B3-C59A4F097ECE}"/>
              </a:ext>
            </a:extLst>
          </p:cNvPr>
          <p:cNvSpPr/>
          <p:nvPr/>
        </p:nvSpPr>
        <p:spPr>
          <a:xfrm>
            <a:off x="5309151" y="2842610"/>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a:extLst>
              <a:ext uri="{FF2B5EF4-FFF2-40B4-BE49-F238E27FC236}">
                <a16:creationId xmlns:a16="http://schemas.microsoft.com/office/drawing/2014/main" id="{A153131F-551B-444D-932D-6C907795572A}"/>
              </a:ext>
            </a:extLst>
          </p:cNvPr>
          <p:cNvSpPr/>
          <p:nvPr/>
        </p:nvSpPr>
        <p:spPr>
          <a:xfrm>
            <a:off x="6028136" y="2842610"/>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a:extLst>
              <a:ext uri="{FF2B5EF4-FFF2-40B4-BE49-F238E27FC236}">
                <a16:creationId xmlns:a16="http://schemas.microsoft.com/office/drawing/2014/main" id="{FCB1DACA-33FD-446B-B4BC-E6C71F4FC7E0}"/>
              </a:ext>
            </a:extLst>
          </p:cNvPr>
          <p:cNvSpPr/>
          <p:nvPr/>
        </p:nvSpPr>
        <p:spPr>
          <a:xfrm>
            <a:off x="6747122" y="2842610"/>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a:extLst>
              <a:ext uri="{FF2B5EF4-FFF2-40B4-BE49-F238E27FC236}">
                <a16:creationId xmlns:a16="http://schemas.microsoft.com/office/drawing/2014/main" id="{F738CF55-158E-49A3-8038-412FE674B76F}"/>
              </a:ext>
            </a:extLst>
          </p:cNvPr>
          <p:cNvGrpSpPr/>
          <p:nvPr/>
        </p:nvGrpSpPr>
        <p:grpSpPr>
          <a:xfrm>
            <a:off x="7561153" y="2772268"/>
            <a:ext cx="217535" cy="543171"/>
            <a:chOff x="3386850" y="2264625"/>
            <a:chExt cx="203950" cy="509250"/>
          </a:xfrm>
          <a:solidFill>
            <a:srgbClr val="4A79B5"/>
          </a:solidFill>
        </p:grpSpPr>
        <p:sp>
          <p:nvSpPr>
            <p:cNvPr id="126" name="Shape 474">
              <a:extLst>
                <a:ext uri="{FF2B5EF4-FFF2-40B4-BE49-F238E27FC236}">
                  <a16:creationId xmlns:a16="http://schemas.microsoft.com/office/drawing/2014/main" id="{1152B499-83D7-4CF1-8EA0-EE8601CC3BB9}"/>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a:extLst>
                <a:ext uri="{FF2B5EF4-FFF2-40B4-BE49-F238E27FC236}">
                  <a16:creationId xmlns:a16="http://schemas.microsoft.com/office/drawing/2014/main" id="{DE8A9AE0-5CD0-422B-9D78-D1A70ABC8F70}"/>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a:extLst>
              <a:ext uri="{FF2B5EF4-FFF2-40B4-BE49-F238E27FC236}">
                <a16:creationId xmlns:a16="http://schemas.microsoft.com/office/drawing/2014/main" id="{B99F50D1-B18E-4E31-A401-59E89BCD9403}"/>
              </a:ext>
            </a:extLst>
          </p:cNvPr>
          <p:cNvGrpSpPr/>
          <p:nvPr/>
        </p:nvGrpSpPr>
        <p:grpSpPr>
          <a:xfrm>
            <a:off x="9018652" y="2841305"/>
            <a:ext cx="178443" cy="405099"/>
            <a:chOff x="4753325" y="2329350"/>
            <a:chExt cx="167300" cy="379800"/>
          </a:xfrm>
          <a:solidFill>
            <a:srgbClr val="4A79B5"/>
          </a:solidFill>
        </p:grpSpPr>
        <p:sp>
          <p:nvSpPr>
            <p:cNvPr id="129" name="Shape 477">
              <a:extLst>
                <a:ext uri="{FF2B5EF4-FFF2-40B4-BE49-F238E27FC236}">
                  <a16:creationId xmlns:a16="http://schemas.microsoft.com/office/drawing/2014/main" id="{64186D3D-D638-48DB-B779-54D1C411B0AF}"/>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a:extLst>
                <a:ext uri="{FF2B5EF4-FFF2-40B4-BE49-F238E27FC236}">
                  <a16:creationId xmlns:a16="http://schemas.microsoft.com/office/drawing/2014/main" id="{9480C4E7-9A6C-491E-A553-4979C9D13996}"/>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a:extLst>
              <a:ext uri="{FF2B5EF4-FFF2-40B4-BE49-F238E27FC236}">
                <a16:creationId xmlns:a16="http://schemas.microsoft.com/office/drawing/2014/main" id="{7156055F-F6DE-48C0-B4A7-685A167A95AC}"/>
              </a:ext>
            </a:extLst>
          </p:cNvPr>
          <p:cNvGrpSpPr/>
          <p:nvPr/>
        </p:nvGrpSpPr>
        <p:grpSpPr>
          <a:xfrm>
            <a:off x="8296395" y="2774854"/>
            <a:ext cx="185002" cy="537971"/>
            <a:chOff x="4076175" y="2267050"/>
            <a:chExt cx="173450" cy="504375"/>
          </a:xfrm>
          <a:solidFill>
            <a:srgbClr val="4A79B5"/>
          </a:solidFill>
        </p:grpSpPr>
        <p:sp>
          <p:nvSpPr>
            <p:cNvPr id="132" name="Shape 480">
              <a:extLst>
                <a:ext uri="{FF2B5EF4-FFF2-40B4-BE49-F238E27FC236}">
                  <a16:creationId xmlns:a16="http://schemas.microsoft.com/office/drawing/2014/main" id="{A4610758-D8B1-4065-A2B3-A1FDA17E4D30}"/>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a:extLst>
                <a:ext uri="{FF2B5EF4-FFF2-40B4-BE49-F238E27FC236}">
                  <a16:creationId xmlns:a16="http://schemas.microsoft.com/office/drawing/2014/main" id="{798BAF93-1E31-4515-8EEE-9D5AD04B88CE}"/>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a:extLst>
              <a:ext uri="{FF2B5EF4-FFF2-40B4-BE49-F238E27FC236}">
                <a16:creationId xmlns:a16="http://schemas.microsoft.com/office/drawing/2014/main" id="{5C8EAD3C-28ED-45AD-8C23-8110DD35D2BE}"/>
              </a:ext>
            </a:extLst>
          </p:cNvPr>
          <p:cNvSpPr/>
          <p:nvPr/>
        </p:nvSpPr>
        <p:spPr>
          <a:xfrm>
            <a:off x="9623066" y="2831544"/>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a:extLst>
              <a:ext uri="{FF2B5EF4-FFF2-40B4-BE49-F238E27FC236}">
                <a16:creationId xmlns:a16="http://schemas.microsoft.com/office/drawing/2014/main" id="{2FAFEA61-A354-45B2-90D2-CB23226889E7}"/>
              </a:ext>
            </a:extLst>
          </p:cNvPr>
          <p:cNvGrpSpPr/>
          <p:nvPr/>
        </p:nvGrpSpPr>
        <p:grpSpPr>
          <a:xfrm>
            <a:off x="10321786" y="2839332"/>
            <a:ext cx="448083" cy="414219"/>
            <a:chOff x="5975075" y="2327500"/>
            <a:chExt cx="420100" cy="388350"/>
          </a:xfrm>
          <a:solidFill>
            <a:srgbClr val="4A79B5"/>
          </a:solidFill>
        </p:grpSpPr>
        <p:sp>
          <p:nvSpPr>
            <p:cNvPr id="136" name="Shape 484">
              <a:extLst>
                <a:ext uri="{FF2B5EF4-FFF2-40B4-BE49-F238E27FC236}">
                  <a16:creationId xmlns:a16="http://schemas.microsoft.com/office/drawing/2014/main" id="{6E6D99A9-2032-4872-B87F-D0AC34F1B725}"/>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a:extLst>
                <a:ext uri="{FF2B5EF4-FFF2-40B4-BE49-F238E27FC236}">
                  <a16:creationId xmlns:a16="http://schemas.microsoft.com/office/drawing/2014/main" id="{3860C824-EFA8-413F-9990-867B26133DB3}"/>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a:extLst>
              <a:ext uri="{FF2B5EF4-FFF2-40B4-BE49-F238E27FC236}">
                <a16:creationId xmlns:a16="http://schemas.microsoft.com/office/drawing/2014/main" id="{7D94CEF9-A8C2-4856-93DF-87337A6763BA}"/>
              </a:ext>
            </a:extLst>
          </p:cNvPr>
          <p:cNvGrpSpPr/>
          <p:nvPr/>
        </p:nvGrpSpPr>
        <p:grpSpPr>
          <a:xfrm>
            <a:off x="11127371" y="2826958"/>
            <a:ext cx="274865" cy="448083"/>
            <a:chOff x="6730350" y="2315900"/>
            <a:chExt cx="257700" cy="420100"/>
          </a:xfrm>
          <a:solidFill>
            <a:srgbClr val="4A79B5"/>
          </a:solidFill>
        </p:grpSpPr>
        <p:sp>
          <p:nvSpPr>
            <p:cNvPr id="139" name="Shape 487">
              <a:extLst>
                <a:ext uri="{FF2B5EF4-FFF2-40B4-BE49-F238E27FC236}">
                  <a16:creationId xmlns:a16="http://schemas.microsoft.com/office/drawing/2014/main" id="{A7B0C31C-DAFD-4FAA-9066-BE2A28FEC179}"/>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a:extLst>
                <a:ext uri="{FF2B5EF4-FFF2-40B4-BE49-F238E27FC236}">
                  <a16:creationId xmlns:a16="http://schemas.microsoft.com/office/drawing/2014/main" id="{D183AF9B-4B26-43B1-8D12-A0D7F30E4E9A}"/>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a:extLst>
                <a:ext uri="{FF2B5EF4-FFF2-40B4-BE49-F238E27FC236}">
                  <a16:creationId xmlns:a16="http://schemas.microsoft.com/office/drawing/2014/main" id="{018A15BC-EDDE-4E66-A96D-23A5CFF64E2D}"/>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a:extLst>
                <a:ext uri="{FF2B5EF4-FFF2-40B4-BE49-F238E27FC236}">
                  <a16:creationId xmlns:a16="http://schemas.microsoft.com/office/drawing/2014/main" id="{A00CA531-AEBA-4AA8-81BE-F539B0D1766D}"/>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a:extLst>
                <a:ext uri="{FF2B5EF4-FFF2-40B4-BE49-F238E27FC236}">
                  <a16:creationId xmlns:a16="http://schemas.microsoft.com/office/drawing/2014/main" id="{CE80B648-3C0E-4765-8FDC-B60D4588CD33}"/>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a:extLst>
              <a:ext uri="{FF2B5EF4-FFF2-40B4-BE49-F238E27FC236}">
                <a16:creationId xmlns:a16="http://schemas.microsoft.com/office/drawing/2014/main" id="{C1027831-EA6A-4349-AAEA-926C16073414}"/>
              </a:ext>
            </a:extLst>
          </p:cNvPr>
          <p:cNvGrpSpPr/>
          <p:nvPr/>
        </p:nvGrpSpPr>
        <p:grpSpPr>
          <a:xfrm>
            <a:off x="4724310" y="3511430"/>
            <a:ext cx="139405" cy="508001"/>
            <a:chOff x="727175" y="2957625"/>
            <a:chExt cx="130700" cy="476275"/>
          </a:xfrm>
          <a:solidFill>
            <a:srgbClr val="4A79B5"/>
          </a:solidFill>
        </p:grpSpPr>
        <p:sp>
          <p:nvSpPr>
            <p:cNvPr id="145" name="Shape 493">
              <a:extLst>
                <a:ext uri="{FF2B5EF4-FFF2-40B4-BE49-F238E27FC236}">
                  <a16:creationId xmlns:a16="http://schemas.microsoft.com/office/drawing/2014/main" id="{9A7C4C18-66DB-4731-93D5-7E4DCD7906F3}"/>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a:extLst>
                <a:ext uri="{FF2B5EF4-FFF2-40B4-BE49-F238E27FC236}">
                  <a16:creationId xmlns:a16="http://schemas.microsoft.com/office/drawing/2014/main" id="{E66A2A7F-F267-4921-8279-6013E49D19A7}"/>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a:extLst>
              <a:ext uri="{FF2B5EF4-FFF2-40B4-BE49-F238E27FC236}">
                <a16:creationId xmlns:a16="http://schemas.microsoft.com/office/drawing/2014/main" id="{394898A9-950D-4B5D-8743-E030C9E25B02}"/>
              </a:ext>
            </a:extLst>
          </p:cNvPr>
          <p:cNvSpPr/>
          <p:nvPr/>
        </p:nvSpPr>
        <p:spPr>
          <a:xfrm>
            <a:off x="6018376" y="3491278"/>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a:extLst>
              <a:ext uri="{FF2B5EF4-FFF2-40B4-BE49-F238E27FC236}">
                <a16:creationId xmlns:a16="http://schemas.microsoft.com/office/drawing/2014/main" id="{81DB7CCA-FA50-4ED7-9BBE-73006273F518}"/>
              </a:ext>
            </a:extLst>
          </p:cNvPr>
          <p:cNvSpPr/>
          <p:nvPr/>
        </p:nvSpPr>
        <p:spPr>
          <a:xfrm>
            <a:off x="5354749" y="349127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a:extLst>
              <a:ext uri="{FF2B5EF4-FFF2-40B4-BE49-F238E27FC236}">
                <a16:creationId xmlns:a16="http://schemas.microsoft.com/office/drawing/2014/main" id="{A3C8DAE2-85AE-4BA9-90E0-1341661FBC9B}"/>
              </a:ext>
            </a:extLst>
          </p:cNvPr>
          <p:cNvGrpSpPr/>
          <p:nvPr/>
        </p:nvGrpSpPr>
        <p:grpSpPr>
          <a:xfrm>
            <a:off x="6704104" y="3527696"/>
            <a:ext cx="493682" cy="475442"/>
            <a:chOff x="2583325" y="2972875"/>
            <a:chExt cx="462850" cy="445750"/>
          </a:xfrm>
          <a:solidFill>
            <a:srgbClr val="4A79B5"/>
          </a:solidFill>
        </p:grpSpPr>
        <p:sp>
          <p:nvSpPr>
            <p:cNvPr id="150" name="Shape 498">
              <a:extLst>
                <a:ext uri="{FF2B5EF4-FFF2-40B4-BE49-F238E27FC236}">
                  <a16:creationId xmlns:a16="http://schemas.microsoft.com/office/drawing/2014/main" id="{2497395D-472B-433B-936A-4C99D8E9ED1B}"/>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a:extLst>
                <a:ext uri="{FF2B5EF4-FFF2-40B4-BE49-F238E27FC236}">
                  <a16:creationId xmlns:a16="http://schemas.microsoft.com/office/drawing/2014/main" id="{D831BD3C-91DA-4B17-8757-E33074DAE25E}"/>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a:extLst>
              <a:ext uri="{FF2B5EF4-FFF2-40B4-BE49-F238E27FC236}">
                <a16:creationId xmlns:a16="http://schemas.microsoft.com/office/drawing/2014/main" id="{33D234AD-1FAF-4EFD-80CD-83003FE00399}"/>
              </a:ext>
            </a:extLst>
          </p:cNvPr>
          <p:cNvGrpSpPr/>
          <p:nvPr/>
        </p:nvGrpSpPr>
        <p:grpSpPr>
          <a:xfrm>
            <a:off x="7406147" y="3598706"/>
            <a:ext cx="527546" cy="333449"/>
            <a:chOff x="3241525" y="3039450"/>
            <a:chExt cx="494600" cy="312625"/>
          </a:xfrm>
          <a:solidFill>
            <a:srgbClr val="4A79B5"/>
          </a:solidFill>
        </p:grpSpPr>
        <p:sp>
          <p:nvSpPr>
            <p:cNvPr id="153" name="Shape 501">
              <a:extLst>
                <a:ext uri="{FF2B5EF4-FFF2-40B4-BE49-F238E27FC236}">
                  <a16:creationId xmlns:a16="http://schemas.microsoft.com/office/drawing/2014/main" id="{C43B7E99-CBCB-4856-B31A-8CB84B1E0F29}"/>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a:extLst>
                <a:ext uri="{FF2B5EF4-FFF2-40B4-BE49-F238E27FC236}">
                  <a16:creationId xmlns:a16="http://schemas.microsoft.com/office/drawing/2014/main" id="{63196815-115F-4C29-AA21-0F812BA87B77}"/>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a:extLst>
              <a:ext uri="{FF2B5EF4-FFF2-40B4-BE49-F238E27FC236}">
                <a16:creationId xmlns:a16="http://schemas.microsoft.com/office/drawing/2014/main" id="{464BF238-8E7D-4C2F-ACCE-56F43BC94D81}"/>
              </a:ext>
            </a:extLst>
          </p:cNvPr>
          <p:cNvSpPr/>
          <p:nvPr/>
        </p:nvSpPr>
        <p:spPr>
          <a:xfrm>
            <a:off x="8881279" y="3538822"/>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a:extLst>
              <a:ext uri="{FF2B5EF4-FFF2-40B4-BE49-F238E27FC236}">
                <a16:creationId xmlns:a16="http://schemas.microsoft.com/office/drawing/2014/main" id="{E3424646-3665-45DC-96A3-B79A4D434446}"/>
              </a:ext>
            </a:extLst>
          </p:cNvPr>
          <p:cNvGrpSpPr/>
          <p:nvPr/>
        </p:nvGrpSpPr>
        <p:grpSpPr>
          <a:xfrm>
            <a:off x="9553958" y="3563534"/>
            <a:ext cx="545785" cy="403792"/>
            <a:chOff x="5255200" y="3006475"/>
            <a:chExt cx="511700" cy="378575"/>
          </a:xfrm>
          <a:solidFill>
            <a:srgbClr val="4A79B5"/>
          </a:solidFill>
        </p:grpSpPr>
        <p:sp>
          <p:nvSpPr>
            <p:cNvPr id="157" name="Shape 505">
              <a:extLst>
                <a:ext uri="{FF2B5EF4-FFF2-40B4-BE49-F238E27FC236}">
                  <a16:creationId xmlns:a16="http://schemas.microsoft.com/office/drawing/2014/main" id="{CF6CB420-0130-4334-AC20-954E8E041AC2}"/>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a:extLst>
                <a:ext uri="{FF2B5EF4-FFF2-40B4-BE49-F238E27FC236}">
                  <a16:creationId xmlns:a16="http://schemas.microsoft.com/office/drawing/2014/main" id="{C32A3876-BB9C-4998-B51B-19F6F32C4809}"/>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a:extLst>
              <a:ext uri="{FF2B5EF4-FFF2-40B4-BE49-F238E27FC236}">
                <a16:creationId xmlns:a16="http://schemas.microsoft.com/office/drawing/2014/main" id="{6E2BA354-EBF8-4198-BC03-51E1F044A6C7}"/>
              </a:ext>
            </a:extLst>
          </p:cNvPr>
          <p:cNvGrpSpPr/>
          <p:nvPr/>
        </p:nvGrpSpPr>
        <p:grpSpPr>
          <a:xfrm>
            <a:off x="8168108" y="3540095"/>
            <a:ext cx="441578" cy="450669"/>
            <a:chOff x="3955900" y="2984500"/>
            <a:chExt cx="414000" cy="422525"/>
          </a:xfrm>
          <a:solidFill>
            <a:srgbClr val="4A79B5"/>
          </a:solidFill>
        </p:grpSpPr>
        <p:sp>
          <p:nvSpPr>
            <p:cNvPr id="160" name="Shape 508">
              <a:extLst>
                <a:ext uri="{FF2B5EF4-FFF2-40B4-BE49-F238E27FC236}">
                  <a16:creationId xmlns:a16="http://schemas.microsoft.com/office/drawing/2014/main" id="{951BB581-5E46-45B9-B71F-CCEC3B3999AC}"/>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a:extLst>
                <a:ext uri="{FF2B5EF4-FFF2-40B4-BE49-F238E27FC236}">
                  <a16:creationId xmlns:a16="http://schemas.microsoft.com/office/drawing/2014/main" id="{D4611C2E-D712-4BAD-816C-98B3ED712E82}"/>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a:extLst>
                <a:ext uri="{FF2B5EF4-FFF2-40B4-BE49-F238E27FC236}">
                  <a16:creationId xmlns:a16="http://schemas.microsoft.com/office/drawing/2014/main" id="{9C2D752F-9491-41B1-92B8-A78E05543946}"/>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a:extLst>
              <a:ext uri="{FF2B5EF4-FFF2-40B4-BE49-F238E27FC236}">
                <a16:creationId xmlns:a16="http://schemas.microsoft.com/office/drawing/2014/main" id="{C7469236-6BD1-40A3-B738-D5CCE7E6BC1B}"/>
              </a:ext>
            </a:extLst>
          </p:cNvPr>
          <p:cNvSpPr/>
          <p:nvPr/>
        </p:nvSpPr>
        <p:spPr>
          <a:xfrm>
            <a:off x="4549793" y="4290366"/>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a:extLst>
              <a:ext uri="{FF2B5EF4-FFF2-40B4-BE49-F238E27FC236}">
                <a16:creationId xmlns:a16="http://schemas.microsoft.com/office/drawing/2014/main" id="{C54ED7D0-882E-4EF8-B894-496F2A5E7D05}"/>
              </a:ext>
            </a:extLst>
          </p:cNvPr>
          <p:cNvSpPr/>
          <p:nvPr/>
        </p:nvSpPr>
        <p:spPr>
          <a:xfrm>
            <a:off x="10373970" y="3517970"/>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a:extLst>
              <a:ext uri="{FF2B5EF4-FFF2-40B4-BE49-F238E27FC236}">
                <a16:creationId xmlns:a16="http://schemas.microsoft.com/office/drawing/2014/main" id="{6A982F2B-21FF-478D-8424-6FE85599077C}"/>
              </a:ext>
            </a:extLst>
          </p:cNvPr>
          <p:cNvGrpSpPr/>
          <p:nvPr/>
        </p:nvGrpSpPr>
        <p:grpSpPr>
          <a:xfrm>
            <a:off x="11096120" y="3533563"/>
            <a:ext cx="337369" cy="479361"/>
            <a:chOff x="6701050" y="2978375"/>
            <a:chExt cx="316300" cy="449425"/>
          </a:xfrm>
          <a:solidFill>
            <a:srgbClr val="4A79B5"/>
          </a:solidFill>
        </p:grpSpPr>
        <p:sp>
          <p:nvSpPr>
            <p:cNvPr id="166" name="Shape 514">
              <a:extLst>
                <a:ext uri="{FF2B5EF4-FFF2-40B4-BE49-F238E27FC236}">
                  <a16:creationId xmlns:a16="http://schemas.microsoft.com/office/drawing/2014/main" id="{1654F9BF-9859-40E3-88EA-7D02FC7E160A}"/>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a:extLst>
                <a:ext uri="{FF2B5EF4-FFF2-40B4-BE49-F238E27FC236}">
                  <a16:creationId xmlns:a16="http://schemas.microsoft.com/office/drawing/2014/main" id="{6C2173C3-8B8E-448B-B6C7-4B6C1A03DD97}"/>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a:extLst>
              <a:ext uri="{FF2B5EF4-FFF2-40B4-BE49-F238E27FC236}">
                <a16:creationId xmlns:a16="http://schemas.microsoft.com/office/drawing/2014/main" id="{DAF05902-CB40-4B27-B52A-5A09006BE1F8}"/>
              </a:ext>
            </a:extLst>
          </p:cNvPr>
          <p:cNvGrpSpPr/>
          <p:nvPr/>
        </p:nvGrpSpPr>
        <p:grpSpPr>
          <a:xfrm>
            <a:off x="5272657" y="4322883"/>
            <a:ext cx="480668" cy="323050"/>
            <a:chOff x="1241275" y="3718400"/>
            <a:chExt cx="450650" cy="302875"/>
          </a:xfrm>
          <a:solidFill>
            <a:srgbClr val="4A79B5"/>
          </a:solidFill>
        </p:grpSpPr>
        <p:sp>
          <p:nvSpPr>
            <p:cNvPr id="169" name="Shape 517">
              <a:extLst>
                <a:ext uri="{FF2B5EF4-FFF2-40B4-BE49-F238E27FC236}">
                  <a16:creationId xmlns:a16="http://schemas.microsoft.com/office/drawing/2014/main" id="{E09B8342-8E1C-465B-995A-3F71AFBC8CA3}"/>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a:extLst>
                <a:ext uri="{FF2B5EF4-FFF2-40B4-BE49-F238E27FC236}">
                  <a16:creationId xmlns:a16="http://schemas.microsoft.com/office/drawing/2014/main" id="{93FDD50F-FF8C-49B5-86C3-B26C0169C3BC}"/>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a:extLst>
                <a:ext uri="{FF2B5EF4-FFF2-40B4-BE49-F238E27FC236}">
                  <a16:creationId xmlns:a16="http://schemas.microsoft.com/office/drawing/2014/main" id="{C8144305-4AD7-4629-9549-88BBDC8B7BEC}"/>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a:extLst>
                <a:ext uri="{FF2B5EF4-FFF2-40B4-BE49-F238E27FC236}">
                  <a16:creationId xmlns:a16="http://schemas.microsoft.com/office/drawing/2014/main" id="{C1AFB8CA-8BFF-4955-A4CE-A5EF004422AC}"/>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a:extLst>
              <a:ext uri="{FF2B5EF4-FFF2-40B4-BE49-F238E27FC236}">
                <a16:creationId xmlns:a16="http://schemas.microsoft.com/office/drawing/2014/main" id="{CF13B1E3-4B5E-4184-B62B-161F2B091D38}"/>
              </a:ext>
            </a:extLst>
          </p:cNvPr>
          <p:cNvGrpSpPr/>
          <p:nvPr/>
        </p:nvGrpSpPr>
        <p:grpSpPr>
          <a:xfrm>
            <a:off x="5998164" y="4298138"/>
            <a:ext cx="467601" cy="373180"/>
            <a:chOff x="1921475" y="3695200"/>
            <a:chExt cx="438400" cy="349875"/>
          </a:xfrm>
          <a:solidFill>
            <a:srgbClr val="4A79B5"/>
          </a:solidFill>
        </p:grpSpPr>
        <p:sp>
          <p:nvSpPr>
            <p:cNvPr id="174" name="Shape 522">
              <a:extLst>
                <a:ext uri="{FF2B5EF4-FFF2-40B4-BE49-F238E27FC236}">
                  <a16:creationId xmlns:a16="http://schemas.microsoft.com/office/drawing/2014/main" id="{168FECF1-F35A-4DB2-8FBD-2185EC80FDF4}"/>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a:extLst>
                <a:ext uri="{FF2B5EF4-FFF2-40B4-BE49-F238E27FC236}">
                  <a16:creationId xmlns:a16="http://schemas.microsoft.com/office/drawing/2014/main" id="{FE574FA7-DFB0-4F48-AA2F-F1DDE47C0E72}"/>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a:extLst>
                <a:ext uri="{FF2B5EF4-FFF2-40B4-BE49-F238E27FC236}">
                  <a16:creationId xmlns:a16="http://schemas.microsoft.com/office/drawing/2014/main" id="{3D6B86FF-10A0-43B5-AF2D-92EF833D7CAC}"/>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a:extLst>
              <a:ext uri="{FF2B5EF4-FFF2-40B4-BE49-F238E27FC236}">
                <a16:creationId xmlns:a16="http://schemas.microsoft.com/office/drawing/2014/main" id="{612BCC62-BFF5-4903-8455-FC4FF8A5B5BF}"/>
              </a:ext>
            </a:extLst>
          </p:cNvPr>
          <p:cNvGrpSpPr/>
          <p:nvPr/>
        </p:nvGrpSpPr>
        <p:grpSpPr>
          <a:xfrm>
            <a:off x="6721703" y="4292272"/>
            <a:ext cx="458482" cy="384274"/>
            <a:chOff x="2599825" y="3689700"/>
            <a:chExt cx="429850" cy="360275"/>
          </a:xfrm>
          <a:solidFill>
            <a:srgbClr val="4A79B5"/>
          </a:solidFill>
        </p:grpSpPr>
        <p:sp>
          <p:nvSpPr>
            <p:cNvPr id="178" name="Shape 526">
              <a:extLst>
                <a:ext uri="{FF2B5EF4-FFF2-40B4-BE49-F238E27FC236}">
                  <a16:creationId xmlns:a16="http://schemas.microsoft.com/office/drawing/2014/main" id="{64332F5A-A27A-4B63-9EAF-8E07D9CE3E38}"/>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a:extLst>
                <a:ext uri="{FF2B5EF4-FFF2-40B4-BE49-F238E27FC236}">
                  <a16:creationId xmlns:a16="http://schemas.microsoft.com/office/drawing/2014/main" id="{A4DC7E6E-A9D6-4492-B77D-C603FE1D07D4}"/>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a:extLst>
              <a:ext uri="{FF2B5EF4-FFF2-40B4-BE49-F238E27FC236}">
                <a16:creationId xmlns:a16="http://schemas.microsoft.com/office/drawing/2014/main" id="{4F35E097-150F-4A01-B16C-1988ED9EEA46}"/>
              </a:ext>
            </a:extLst>
          </p:cNvPr>
          <p:cNvGrpSpPr/>
          <p:nvPr/>
        </p:nvGrpSpPr>
        <p:grpSpPr>
          <a:xfrm>
            <a:off x="7462811" y="4252540"/>
            <a:ext cx="414219" cy="432458"/>
            <a:chOff x="3294650" y="3652450"/>
            <a:chExt cx="388350" cy="405450"/>
          </a:xfrm>
          <a:solidFill>
            <a:srgbClr val="4A79B5"/>
          </a:solidFill>
        </p:grpSpPr>
        <p:sp>
          <p:nvSpPr>
            <p:cNvPr id="181" name="Shape 529">
              <a:extLst>
                <a:ext uri="{FF2B5EF4-FFF2-40B4-BE49-F238E27FC236}">
                  <a16:creationId xmlns:a16="http://schemas.microsoft.com/office/drawing/2014/main" id="{B6C5A4B1-6584-41F8-B00E-34A3D0AF9157}"/>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a:extLst>
                <a:ext uri="{FF2B5EF4-FFF2-40B4-BE49-F238E27FC236}">
                  <a16:creationId xmlns:a16="http://schemas.microsoft.com/office/drawing/2014/main" id="{A6AF4F13-7C94-480E-96CF-9E43DB95A214}"/>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a:extLst>
                <a:ext uri="{FF2B5EF4-FFF2-40B4-BE49-F238E27FC236}">
                  <a16:creationId xmlns:a16="http://schemas.microsoft.com/office/drawing/2014/main" id="{C27D42A4-ECC2-47A4-999C-272A838F91F5}"/>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a:extLst>
              <a:ext uri="{FF2B5EF4-FFF2-40B4-BE49-F238E27FC236}">
                <a16:creationId xmlns:a16="http://schemas.microsoft.com/office/drawing/2014/main" id="{5F528B50-2B06-4C97-AE06-15BECDDDC254}"/>
              </a:ext>
            </a:extLst>
          </p:cNvPr>
          <p:cNvGrpSpPr/>
          <p:nvPr/>
        </p:nvGrpSpPr>
        <p:grpSpPr>
          <a:xfrm>
            <a:off x="8147283" y="4307257"/>
            <a:ext cx="483228" cy="354301"/>
            <a:chOff x="3936375" y="3703750"/>
            <a:chExt cx="453050" cy="332175"/>
          </a:xfrm>
          <a:solidFill>
            <a:srgbClr val="4A79B5"/>
          </a:solidFill>
        </p:grpSpPr>
        <p:sp>
          <p:nvSpPr>
            <p:cNvPr id="185" name="Shape 533">
              <a:extLst>
                <a:ext uri="{FF2B5EF4-FFF2-40B4-BE49-F238E27FC236}">
                  <a16:creationId xmlns:a16="http://schemas.microsoft.com/office/drawing/2014/main" id="{EB5FC5FC-DEE8-4C48-B681-77857D848E1E}"/>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a:extLst>
                <a:ext uri="{FF2B5EF4-FFF2-40B4-BE49-F238E27FC236}">
                  <a16:creationId xmlns:a16="http://schemas.microsoft.com/office/drawing/2014/main" id="{E60EA7A2-7DC0-4E5D-B37C-5D0D118D8E1D}"/>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a:extLst>
                <a:ext uri="{FF2B5EF4-FFF2-40B4-BE49-F238E27FC236}">
                  <a16:creationId xmlns:a16="http://schemas.microsoft.com/office/drawing/2014/main" id="{6215FA7D-DAD4-40C4-8849-8CF40CFAFAFE}"/>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a:extLst>
                <a:ext uri="{FF2B5EF4-FFF2-40B4-BE49-F238E27FC236}">
                  <a16:creationId xmlns:a16="http://schemas.microsoft.com/office/drawing/2014/main" id="{7F18D621-E12F-43C1-A339-104EC831AA3C}"/>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a:extLst>
                <a:ext uri="{FF2B5EF4-FFF2-40B4-BE49-F238E27FC236}">
                  <a16:creationId xmlns:a16="http://schemas.microsoft.com/office/drawing/2014/main" id="{8197A4E2-8E6A-4800-A0E5-B616975076A0}"/>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a:extLst>
              <a:ext uri="{FF2B5EF4-FFF2-40B4-BE49-F238E27FC236}">
                <a16:creationId xmlns:a16="http://schemas.microsoft.com/office/drawing/2014/main" id="{8E243974-4644-43A0-AA26-3B6F85B40725}"/>
              </a:ext>
            </a:extLst>
          </p:cNvPr>
          <p:cNvGrpSpPr/>
          <p:nvPr/>
        </p:nvGrpSpPr>
        <p:grpSpPr>
          <a:xfrm>
            <a:off x="8866260" y="4307257"/>
            <a:ext cx="483228" cy="354301"/>
            <a:chOff x="4610450" y="3703750"/>
            <a:chExt cx="453050" cy="332175"/>
          </a:xfrm>
          <a:solidFill>
            <a:srgbClr val="4A79B5"/>
          </a:solidFill>
        </p:grpSpPr>
        <p:sp>
          <p:nvSpPr>
            <p:cNvPr id="191" name="Shape 539">
              <a:extLst>
                <a:ext uri="{FF2B5EF4-FFF2-40B4-BE49-F238E27FC236}">
                  <a16:creationId xmlns:a16="http://schemas.microsoft.com/office/drawing/2014/main" id="{2A6C699D-87EA-4470-9BD2-83054D98649B}"/>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a:extLst>
                <a:ext uri="{FF2B5EF4-FFF2-40B4-BE49-F238E27FC236}">
                  <a16:creationId xmlns:a16="http://schemas.microsoft.com/office/drawing/2014/main" id="{7BF223FE-43AD-411D-B132-253020C72BFE}"/>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a:extLst>
              <a:ext uri="{FF2B5EF4-FFF2-40B4-BE49-F238E27FC236}">
                <a16:creationId xmlns:a16="http://schemas.microsoft.com/office/drawing/2014/main" id="{698C0A06-A496-41D5-9A46-941485DA26B1}"/>
              </a:ext>
            </a:extLst>
          </p:cNvPr>
          <p:cNvGrpSpPr/>
          <p:nvPr/>
        </p:nvGrpSpPr>
        <p:grpSpPr>
          <a:xfrm>
            <a:off x="9602170" y="4271446"/>
            <a:ext cx="449363" cy="425925"/>
            <a:chOff x="5300400" y="3670175"/>
            <a:chExt cx="421300" cy="399325"/>
          </a:xfrm>
          <a:solidFill>
            <a:srgbClr val="4A79B5"/>
          </a:solidFill>
        </p:grpSpPr>
        <p:sp>
          <p:nvSpPr>
            <p:cNvPr id="194" name="Shape 542">
              <a:extLst>
                <a:ext uri="{FF2B5EF4-FFF2-40B4-BE49-F238E27FC236}">
                  <a16:creationId xmlns:a16="http://schemas.microsoft.com/office/drawing/2014/main" id="{92D4B208-5A58-4CB2-B26F-C82ACD462C99}"/>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a:extLst>
                <a:ext uri="{FF2B5EF4-FFF2-40B4-BE49-F238E27FC236}">
                  <a16:creationId xmlns:a16="http://schemas.microsoft.com/office/drawing/2014/main" id="{8630ED86-2F2F-4219-9569-4F632EC44BD4}"/>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a:extLst>
                <a:ext uri="{FF2B5EF4-FFF2-40B4-BE49-F238E27FC236}">
                  <a16:creationId xmlns:a16="http://schemas.microsoft.com/office/drawing/2014/main" id="{48C0A88C-3BAB-42CD-928C-C4FB6B4B11AF}"/>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a:extLst>
                <a:ext uri="{FF2B5EF4-FFF2-40B4-BE49-F238E27FC236}">
                  <a16:creationId xmlns:a16="http://schemas.microsoft.com/office/drawing/2014/main" id="{386C8E45-7D98-4810-9C50-B66B3F161BDA}"/>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a:extLst>
                <a:ext uri="{FF2B5EF4-FFF2-40B4-BE49-F238E27FC236}">
                  <a16:creationId xmlns:a16="http://schemas.microsoft.com/office/drawing/2014/main" id="{8F6F26CA-6B88-4D58-9A8C-139CE7FA1AA3}"/>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a:extLst>
              <a:ext uri="{FF2B5EF4-FFF2-40B4-BE49-F238E27FC236}">
                <a16:creationId xmlns:a16="http://schemas.microsoft.com/office/drawing/2014/main" id="{F87F85D4-0AF8-42BC-A666-77BA74B50EE9}"/>
              </a:ext>
            </a:extLst>
          </p:cNvPr>
          <p:cNvSpPr/>
          <p:nvPr/>
        </p:nvSpPr>
        <p:spPr>
          <a:xfrm>
            <a:off x="10295813" y="4234368"/>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a:extLst>
              <a:ext uri="{FF2B5EF4-FFF2-40B4-BE49-F238E27FC236}">
                <a16:creationId xmlns:a16="http://schemas.microsoft.com/office/drawing/2014/main" id="{5D6458D2-EF87-4285-B03C-25F6D0996FD0}"/>
              </a:ext>
            </a:extLst>
          </p:cNvPr>
          <p:cNvGrpSpPr/>
          <p:nvPr/>
        </p:nvGrpSpPr>
        <p:grpSpPr>
          <a:xfrm>
            <a:off x="11046629" y="4266218"/>
            <a:ext cx="436350" cy="436377"/>
            <a:chOff x="6654650" y="3665275"/>
            <a:chExt cx="409100" cy="409125"/>
          </a:xfrm>
          <a:solidFill>
            <a:srgbClr val="4A79B5"/>
          </a:solidFill>
        </p:grpSpPr>
        <p:sp>
          <p:nvSpPr>
            <p:cNvPr id="201" name="Shape 549">
              <a:extLst>
                <a:ext uri="{FF2B5EF4-FFF2-40B4-BE49-F238E27FC236}">
                  <a16:creationId xmlns:a16="http://schemas.microsoft.com/office/drawing/2014/main" id="{0FBF63DF-5C7D-42F6-974E-960FE8458719}"/>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a:extLst>
                <a:ext uri="{FF2B5EF4-FFF2-40B4-BE49-F238E27FC236}">
                  <a16:creationId xmlns:a16="http://schemas.microsoft.com/office/drawing/2014/main" id="{5640425B-7724-4466-8FCF-6549675D633A}"/>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a:extLst>
              <a:ext uri="{FF2B5EF4-FFF2-40B4-BE49-F238E27FC236}">
                <a16:creationId xmlns:a16="http://schemas.microsoft.com/office/drawing/2014/main" id="{D1CB8E0D-8434-4996-81D6-F3FEB1B602E9}"/>
              </a:ext>
            </a:extLst>
          </p:cNvPr>
          <p:cNvGrpSpPr/>
          <p:nvPr/>
        </p:nvGrpSpPr>
        <p:grpSpPr>
          <a:xfrm>
            <a:off x="4557599" y="4966956"/>
            <a:ext cx="472829" cy="472856"/>
            <a:chOff x="570875" y="4322250"/>
            <a:chExt cx="443300" cy="443325"/>
          </a:xfrm>
          <a:solidFill>
            <a:srgbClr val="4A79B5"/>
          </a:solidFill>
        </p:grpSpPr>
        <p:sp>
          <p:nvSpPr>
            <p:cNvPr id="204" name="Shape 552">
              <a:extLst>
                <a:ext uri="{FF2B5EF4-FFF2-40B4-BE49-F238E27FC236}">
                  <a16:creationId xmlns:a16="http://schemas.microsoft.com/office/drawing/2014/main" id="{257F55BA-82E7-48B0-8082-B04BCAF1787D}"/>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a:extLst>
                <a:ext uri="{FF2B5EF4-FFF2-40B4-BE49-F238E27FC236}">
                  <a16:creationId xmlns:a16="http://schemas.microsoft.com/office/drawing/2014/main" id="{2DA71B29-97D9-4763-8634-FBC667029CDE}"/>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a:extLst>
                <a:ext uri="{FF2B5EF4-FFF2-40B4-BE49-F238E27FC236}">
                  <a16:creationId xmlns:a16="http://schemas.microsoft.com/office/drawing/2014/main" id="{96E5C9A7-7C11-466A-9E4B-22F64938C112}"/>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a:extLst>
                <a:ext uri="{FF2B5EF4-FFF2-40B4-BE49-F238E27FC236}">
                  <a16:creationId xmlns:a16="http://schemas.microsoft.com/office/drawing/2014/main" id="{2BB6276A-8EF3-4B97-92C9-F39F14442CD3}"/>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a:extLst>
              <a:ext uri="{FF2B5EF4-FFF2-40B4-BE49-F238E27FC236}">
                <a16:creationId xmlns:a16="http://schemas.microsoft.com/office/drawing/2014/main" id="{E0FEB336-E390-44B2-9524-6710EB3CF1E9}"/>
              </a:ext>
            </a:extLst>
          </p:cNvPr>
          <p:cNvSpPr/>
          <p:nvPr/>
        </p:nvSpPr>
        <p:spPr>
          <a:xfrm>
            <a:off x="5257046" y="5058842"/>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a:extLst>
              <a:ext uri="{FF2B5EF4-FFF2-40B4-BE49-F238E27FC236}">
                <a16:creationId xmlns:a16="http://schemas.microsoft.com/office/drawing/2014/main" id="{4C4B4EE9-B860-460B-A191-BD257B19CCBE}"/>
              </a:ext>
            </a:extLst>
          </p:cNvPr>
          <p:cNvGrpSpPr/>
          <p:nvPr/>
        </p:nvGrpSpPr>
        <p:grpSpPr>
          <a:xfrm>
            <a:off x="6060029" y="4931812"/>
            <a:ext cx="343876" cy="543144"/>
            <a:chOff x="1979475" y="4289300"/>
            <a:chExt cx="322400" cy="509225"/>
          </a:xfrm>
          <a:solidFill>
            <a:srgbClr val="4A79B5"/>
          </a:solidFill>
        </p:grpSpPr>
        <p:sp>
          <p:nvSpPr>
            <p:cNvPr id="210" name="Shape 558">
              <a:extLst>
                <a:ext uri="{FF2B5EF4-FFF2-40B4-BE49-F238E27FC236}">
                  <a16:creationId xmlns:a16="http://schemas.microsoft.com/office/drawing/2014/main" id="{60164C9D-73FA-4C1E-A0CC-71F217260C04}"/>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a:extLst>
                <a:ext uri="{FF2B5EF4-FFF2-40B4-BE49-F238E27FC236}">
                  <a16:creationId xmlns:a16="http://schemas.microsoft.com/office/drawing/2014/main" id="{7368D7FD-9F05-462B-97F0-028F6D596023}"/>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a:extLst>
                <a:ext uri="{FF2B5EF4-FFF2-40B4-BE49-F238E27FC236}">
                  <a16:creationId xmlns:a16="http://schemas.microsoft.com/office/drawing/2014/main" id="{2DFBBEB0-5E4B-4EB0-92E8-3CC62AD7916B}"/>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a:extLst>
              <a:ext uri="{FF2B5EF4-FFF2-40B4-BE49-F238E27FC236}">
                <a16:creationId xmlns:a16="http://schemas.microsoft.com/office/drawing/2014/main" id="{6E405C85-80B8-4037-9A39-995F128BD382}"/>
              </a:ext>
            </a:extLst>
          </p:cNvPr>
          <p:cNvGrpSpPr/>
          <p:nvPr/>
        </p:nvGrpSpPr>
        <p:grpSpPr>
          <a:xfrm>
            <a:off x="6748393" y="4938958"/>
            <a:ext cx="405739" cy="528852"/>
            <a:chOff x="2624850" y="4296000"/>
            <a:chExt cx="380400" cy="495825"/>
          </a:xfrm>
          <a:solidFill>
            <a:srgbClr val="4A79B5"/>
          </a:solidFill>
        </p:grpSpPr>
        <p:sp>
          <p:nvSpPr>
            <p:cNvPr id="214" name="Shape 562">
              <a:extLst>
                <a:ext uri="{FF2B5EF4-FFF2-40B4-BE49-F238E27FC236}">
                  <a16:creationId xmlns:a16="http://schemas.microsoft.com/office/drawing/2014/main" id="{265112FB-770C-4E0D-9FEE-4B6BAC4937DB}"/>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a:extLst>
                <a:ext uri="{FF2B5EF4-FFF2-40B4-BE49-F238E27FC236}">
                  <a16:creationId xmlns:a16="http://schemas.microsoft.com/office/drawing/2014/main" id="{F0976BA1-1BC7-4712-B05A-9385514DB7E0}"/>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a:extLst>
                <a:ext uri="{FF2B5EF4-FFF2-40B4-BE49-F238E27FC236}">
                  <a16:creationId xmlns:a16="http://schemas.microsoft.com/office/drawing/2014/main" id="{9F7F6099-DCE7-49AD-BAAD-E891E6F68D27}"/>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a:extLst>
              <a:ext uri="{FF2B5EF4-FFF2-40B4-BE49-F238E27FC236}">
                <a16:creationId xmlns:a16="http://schemas.microsoft.com/office/drawing/2014/main" id="{FD1E76E3-5AC6-4B50-82CB-29D7DAE9051E}"/>
              </a:ext>
            </a:extLst>
          </p:cNvPr>
          <p:cNvSpPr/>
          <p:nvPr/>
        </p:nvSpPr>
        <p:spPr>
          <a:xfrm>
            <a:off x="8172081" y="4986552"/>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a:extLst>
              <a:ext uri="{FF2B5EF4-FFF2-40B4-BE49-F238E27FC236}">
                <a16:creationId xmlns:a16="http://schemas.microsoft.com/office/drawing/2014/main" id="{E7874EAC-6D1F-4F62-A086-4B8868CBEC22}"/>
              </a:ext>
            </a:extLst>
          </p:cNvPr>
          <p:cNvSpPr/>
          <p:nvPr/>
        </p:nvSpPr>
        <p:spPr>
          <a:xfrm>
            <a:off x="7453095" y="5013910"/>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a:extLst>
              <a:ext uri="{FF2B5EF4-FFF2-40B4-BE49-F238E27FC236}">
                <a16:creationId xmlns:a16="http://schemas.microsoft.com/office/drawing/2014/main" id="{B19E4EE4-F60B-49ED-A3D5-B71AB6440B48}"/>
              </a:ext>
            </a:extLst>
          </p:cNvPr>
          <p:cNvSpPr/>
          <p:nvPr/>
        </p:nvSpPr>
        <p:spPr>
          <a:xfrm>
            <a:off x="8889092" y="4984604"/>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a:extLst>
              <a:ext uri="{FF2B5EF4-FFF2-40B4-BE49-F238E27FC236}">
                <a16:creationId xmlns:a16="http://schemas.microsoft.com/office/drawing/2014/main" id="{2C4A28D9-7CC7-435B-A15F-07B38906D989}"/>
              </a:ext>
            </a:extLst>
          </p:cNvPr>
          <p:cNvGrpSpPr/>
          <p:nvPr/>
        </p:nvGrpSpPr>
        <p:grpSpPr>
          <a:xfrm>
            <a:off x="9576117" y="4991062"/>
            <a:ext cx="501468" cy="424644"/>
            <a:chOff x="5275975" y="4344850"/>
            <a:chExt cx="470150" cy="398125"/>
          </a:xfrm>
          <a:solidFill>
            <a:srgbClr val="4A79B5"/>
          </a:solidFill>
        </p:grpSpPr>
        <p:sp>
          <p:nvSpPr>
            <p:cNvPr id="221" name="Shape 569">
              <a:extLst>
                <a:ext uri="{FF2B5EF4-FFF2-40B4-BE49-F238E27FC236}">
                  <a16:creationId xmlns:a16="http://schemas.microsoft.com/office/drawing/2014/main" id="{9C8712A7-2BB0-4B5F-BAB3-D16F1329A532}"/>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a:extLst>
                <a:ext uri="{FF2B5EF4-FFF2-40B4-BE49-F238E27FC236}">
                  <a16:creationId xmlns:a16="http://schemas.microsoft.com/office/drawing/2014/main" id="{FEB6A690-2835-4331-B67D-02E8DB89AE64}"/>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a:extLst>
                <a:ext uri="{FF2B5EF4-FFF2-40B4-BE49-F238E27FC236}">
                  <a16:creationId xmlns:a16="http://schemas.microsoft.com/office/drawing/2014/main" id="{AF0ADE55-FDA6-4CAD-AC98-EFA29A182880}"/>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a:extLst>
              <a:ext uri="{FF2B5EF4-FFF2-40B4-BE49-F238E27FC236}">
                <a16:creationId xmlns:a16="http://schemas.microsoft.com/office/drawing/2014/main" id="{E9F13693-38DA-4080-978F-BF82D83F2A88}"/>
              </a:ext>
            </a:extLst>
          </p:cNvPr>
          <p:cNvSpPr/>
          <p:nvPr/>
        </p:nvSpPr>
        <p:spPr>
          <a:xfrm>
            <a:off x="10320558" y="4978099"/>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a:extLst>
              <a:ext uri="{FF2B5EF4-FFF2-40B4-BE49-F238E27FC236}">
                <a16:creationId xmlns:a16="http://schemas.microsoft.com/office/drawing/2014/main" id="{5F836E05-2FF2-4203-BF03-9063A9DE625C}"/>
              </a:ext>
            </a:extLst>
          </p:cNvPr>
          <p:cNvGrpSpPr/>
          <p:nvPr/>
        </p:nvGrpSpPr>
        <p:grpSpPr>
          <a:xfrm>
            <a:off x="11033590" y="4956558"/>
            <a:ext cx="462428" cy="493655"/>
            <a:chOff x="6642425" y="4312500"/>
            <a:chExt cx="433550" cy="462825"/>
          </a:xfrm>
          <a:solidFill>
            <a:srgbClr val="4A79B5"/>
          </a:solidFill>
        </p:grpSpPr>
        <p:sp>
          <p:nvSpPr>
            <p:cNvPr id="226" name="Shape 574">
              <a:extLst>
                <a:ext uri="{FF2B5EF4-FFF2-40B4-BE49-F238E27FC236}">
                  <a16:creationId xmlns:a16="http://schemas.microsoft.com/office/drawing/2014/main" id="{5CC33F8F-056C-48AD-B4A8-AC07EB586F1F}"/>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a:extLst>
                <a:ext uri="{FF2B5EF4-FFF2-40B4-BE49-F238E27FC236}">
                  <a16:creationId xmlns:a16="http://schemas.microsoft.com/office/drawing/2014/main" id="{8C5D5BF6-9A49-4022-8DD5-B2697FE1E4F4}"/>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a:extLst>
                <a:ext uri="{FF2B5EF4-FFF2-40B4-BE49-F238E27FC236}">
                  <a16:creationId xmlns:a16="http://schemas.microsoft.com/office/drawing/2014/main" id="{21425055-AA8A-4F33-BC6A-3CDAF2A80BB3}"/>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a:extLst>
              <a:ext uri="{FF2B5EF4-FFF2-40B4-BE49-F238E27FC236}">
                <a16:creationId xmlns:a16="http://schemas.microsoft.com/office/drawing/2014/main" id="{5AF46571-6D97-4062-99DE-33A96C73993D}"/>
              </a:ext>
            </a:extLst>
          </p:cNvPr>
          <p:cNvSpPr/>
          <p:nvPr/>
        </p:nvSpPr>
        <p:spPr>
          <a:xfrm>
            <a:off x="4497049" y="5747214"/>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a:extLst>
              <a:ext uri="{FF2B5EF4-FFF2-40B4-BE49-F238E27FC236}">
                <a16:creationId xmlns:a16="http://schemas.microsoft.com/office/drawing/2014/main" id="{1EDFE55F-3967-4322-A3FB-45AA3631323A}"/>
              </a:ext>
            </a:extLst>
          </p:cNvPr>
          <p:cNvGrpSpPr/>
          <p:nvPr/>
        </p:nvGrpSpPr>
        <p:grpSpPr>
          <a:xfrm>
            <a:off x="5275909" y="5689214"/>
            <a:ext cx="474134" cy="466322"/>
            <a:chOff x="1244325" y="4999400"/>
            <a:chExt cx="444525" cy="437200"/>
          </a:xfrm>
          <a:solidFill>
            <a:srgbClr val="4A79B5"/>
          </a:solidFill>
        </p:grpSpPr>
        <p:sp>
          <p:nvSpPr>
            <p:cNvPr id="231" name="Shape 579">
              <a:extLst>
                <a:ext uri="{FF2B5EF4-FFF2-40B4-BE49-F238E27FC236}">
                  <a16:creationId xmlns:a16="http://schemas.microsoft.com/office/drawing/2014/main" id="{CC702668-4DBF-49AF-8B5F-8CBADED666E0}"/>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a:extLst>
                <a:ext uri="{FF2B5EF4-FFF2-40B4-BE49-F238E27FC236}">
                  <a16:creationId xmlns:a16="http://schemas.microsoft.com/office/drawing/2014/main" id="{FA3F4DBC-8016-4DF6-8107-C98BA54E25C8}"/>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a:extLst>
                <a:ext uri="{FF2B5EF4-FFF2-40B4-BE49-F238E27FC236}">
                  <a16:creationId xmlns:a16="http://schemas.microsoft.com/office/drawing/2014/main" id="{11DDC252-6CE4-4E78-A110-F00948508BAF}"/>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a:extLst>
                <a:ext uri="{FF2B5EF4-FFF2-40B4-BE49-F238E27FC236}">
                  <a16:creationId xmlns:a16="http://schemas.microsoft.com/office/drawing/2014/main" id="{57F12A13-DCE8-46F6-848A-021AB32918D5}"/>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a:extLst>
                <a:ext uri="{FF2B5EF4-FFF2-40B4-BE49-F238E27FC236}">
                  <a16:creationId xmlns:a16="http://schemas.microsoft.com/office/drawing/2014/main" id="{58905A1D-8AAD-484A-8F8F-76B50C6DC1E3}"/>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a:extLst>
              <a:ext uri="{FF2B5EF4-FFF2-40B4-BE49-F238E27FC236}">
                <a16:creationId xmlns:a16="http://schemas.microsoft.com/office/drawing/2014/main" id="{9348C54D-5AEC-4522-90E7-9CB799975090}"/>
              </a:ext>
            </a:extLst>
          </p:cNvPr>
          <p:cNvGrpSpPr/>
          <p:nvPr/>
        </p:nvGrpSpPr>
        <p:grpSpPr>
          <a:xfrm>
            <a:off x="6037230" y="5674228"/>
            <a:ext cx="389474" cy="496268"/>
            <a:chOff x="1958100" y="4985350"/>
            <a:chExt cx="365150" cy="465275"/>
          </a:xfrm>
          <a:solidFill>
            <a:srgbClr val="4A79B5"/>
          </a:solidFill>
        </p:grpSpPr>
        <p:sp>
          <p:nvSpPr>
            <p:cNvPr id="237" name="Shape 585">
              <a:extLst>
                <a:ext uri="{FF2B5EF4-FFF2-40B4-BE49-F238E27FC236}">
                  <a16:creationId xmlns:a16="http://schemas.microsoft.com/office/drawing/2014/main" id="{55FBB18B-2495-4E4F-B703-9BE4905684E0}"/>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a:extLst>
                <a:ext uri="{FF2B5EF4-FFF2-40B4-BE49-F238E27FC236}">
                  <a16:creationId xmlns:a16="http://schemas.microsoft.com/office/drawing/2014/main" id="{B28AF00C-DD79-4CFF-8F00-B9AD8EAE8C41}"/>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a:extLst>
                <a:ext uri="{FF2B5EF4-FFF2-40B4-BE49-F238E27FC236}">
                  <a16:creationId xmlns:a16="http://schemas.microsoft.com/office/drawing/2014/main" id="{B7AC568F-C43B-4A77-83E6-8BD5AAEC58AD}"/>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a:extLst>
              <a:ext uri="{FF2B5EF4-FFF2-40B4-BE49-F238E27FC236}">
                <a16:creationId xmlns:a16="http://schemas.microsoft.com/office/drawing/2014/main" id="{C51F74D1-3CA5-4FE6-A198-E99C4BB7C854}"/>
              </a:ext>
            </a:extLst>
          </p:cNvPr>
          <p:cNvGrpSpPr/>
          <p:nvPr/>
        </p:nvGrpSpPr>
        <p:grpSpPr>
          <a:xfrm>
            <a:off x="6727543" y="5693106"/>
            <a:ext cx="446803" cy="459150"/>
            <a:chOff x="2605300" y="5003050"/>
            <a:chExt cx="418900" cy="430475"/>
          </a:xfrm>
          <a:solidFill>
            <a:srgbClr val="4A79B5"/>
          </a:solidFill>
        </p:grpSpPr>
        <p:sp>
          <p:nvSpPr>
            <p:cNvPr id="241" name="Shape 589">
              <a:extLst>
                <a:ext uri="{FF2B5EF4-FFF2-40B4-BE49-F238E27FC236}">
                  <a16:creationId xmlns:a16="http://schemas.microsoft.com/office/drawing/2014/main" id="{5FB14143-9943-4FFA-85AB-B586087F182F}"/>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a:extLst>
                <a:ext uri="{FF2B5EF4-FFF2-40B4-BE49-F238E27FC236}">
                  <a16:creationId xmlns:a16="http://schemas.microsoft.com/office/drawing/2014/main" id="{762F08FB-C32B-4956-A037-13320DE33751}"/>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a:extLst>
                <a:ext uri="{FF2B5EF4-FFF2-40B4-BE49-F238E27FC236}">
                  <a16:creationId xmlns:a16="http://schemas.microsoft.com/office/drawing/2014/main" id="{5766E08A-6D41-4892-953E-AA1B8C598563}"/>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a:extLst>
              <a:ext uri="{FF2B5EF4-FFF2-40B4-BE49-F238E27FC236}">
                <a16:creationId xmlns:a16="http://schemas.microsoft.com/office/drawing/2014/main" id="{EF61683F-4A50-4BD1-A996-894B9DFA780F}"/>
              </a:ext>
            </a:extLst>
          </p:cNvPr>
          <p:cNvGrpSpPr/>
          <p:nvPr/>
        </p:nvGrpSpPr>
        <p:grpSpPr>
          <a:xfrm>
            <a:off x="7402894" y="5702893"/>
            <a:ext cx="534053" cy="438963"/>
            <a:chOff x="3238475" y="5012225"/>
            <a:chExt cx="500700" cy="411550"/>
          </a:xfrm>
          <a:solidFill>
            <a:srgbClr val="4A79B5"/>
          </a:solidFill>
        </p:grpSpPr>
        <p:sp>
          <p:nvSpPr>
            <p:cNvPr id="245" name="Shape 593">
              <a:extLst>
                <a:ext uri="{FF2B5EF4-FFF2-40B4-BE49-F238E27FC236}">
                  <a16:creationId xmlns:a16="http://schemas.microsoft.com/office/drawing/2014/main" id="{E97F7281-A515-440D-9A87-411DDDF9CE33}"/>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a:extLst>
                <a:ext uri="{FF2B5EF4-FFF2-40B4-BE49-F238E27FC236}">
                  <a16:creationId xmlns:a16="http://schemas.microsoft.com/office/drawing/2014/main" id="{88125655-39AC-4856-BA57-AA9828C029DE}"/>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a:extLst>
                <a:ext uri="{FF2B5EF4-FFF2-40B4-BE49-F238E27FC236}">
                  <a16:creationId xmlns:a16="http://schemas.microsoft.com/office/drawing/2014/main" id="{ED565113-3F87-4ED2-8209-A7214C2D1B63}"/>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a:extLst>
                <a:ext uri="{FF2B5EF4-FFF2-40B4-BE49-F238E27FC236}">
                  <a16:creationId xmlns:a16="http://schemas.microsoft.com/office/drawing/2014/main" id="{D721CADA-72E2-454C-805B-CB214F45C657}"/>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a:extLst>
                <a:ext uri="{FF2B5EF4-FFF2-40B4-BE49-F238E27FC236}">
                  <a16:creationId xmlns:a16="http://schemas.microsoft.com/office/drawing/2014/main" id="{0B35398C-7F78-4821-BA67-D654A49AFF12}"/>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a:extLst>
              <a:ext uri="{FF2B5EF4-FFF2-40B4-BE49-F238E27FC236}">
                <a16:creationId xmlns:a16="http://schemas.microsoft.com/office/drawing/2014/main" id="{70D14C5C-F436-46F1-82DC-2320BCC358F3}"/>
              </a:ext>
            </a:extLst>
          </p:cNvPr>
          <p:cNvGrpSpPr/>
          <p:nvPr/>
        </p:nvGrpSpPr>
        <p:grpSpPr>
          <a:xfrm>
            <a:off x="8814796" y="5655990"/>
            <a:ext cx="586155" cy="532746"/>
            <a:chOff x="4562200" y="4968250"/>
            <a:chExt cx="549550" cy="499475"/>
          </a:xfrm>
          <a:solidFill>
            <a:srgbClr val="4A79B5"/>
          </a:solidFill>
        </p:grpSpPr>
        <p:sp>
          <p:nvSpPr>
            <p:cNvPr id="251" name="Shape 599">
              <a:extLst>
                <a:ext uri="{FF2B5EF4-FFF2-40B4-BE49-F238E27FC236}">
                  <a16:creationId xmlns:a16="http://schemas.microsoft.com/office/drawing/2014/main" id="{91D75A49-7357-47EF-AA4D-01FB3DBDAE75}"/>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a:extLst>
                <a:ext uri="{FF2B5EF4-FFF2-40B4-BE49-F238E27FC236}">
                  <a16:creationId xmlns:a16="http://schemas.microsoft.com/office/drawing/2014/main" id="{8C3EEB98-7A0D-4A58-8AE7-71E807A07FEE}"/>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a:extLst>
                <a:ext uri="{FF2B5EF4-FFF2-40B4-BE49-F238E27FC236}">
                  <a16:creationId xmlns:a16="http://schemas.microsoft.com/office/drawing/2014/main" id="{7C54498F-526F-4FB4-8073-F3EA5533399B}"/>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a:extLst>
                <a:ext uri="{FF2B5EF4-FFF2-40B4-BE49-F238E27FC236}">
                  <a16:creationId xmlns:a16="http://schemas.microsoft.com/office/drawing/2014/main" id="{C09C3341-5BCC-4B74-A902-6D7D5A27847F}"/>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a:extLst>
                <a:ext uri="{FF2B5EF4-FFF2-40B4-BE49-F238E27FC236}">
                  <a16:creationId xmlns:a16="http://schemas.microsoft.com/office/drawing/2014/main" id="{943BC5FB-48E8-4D19-88F4-9103A245C0F4}"/>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a:extLst>
              <a:ext uri="{FF2B5EF4-FFF2-40B4-BE49-F238E27FC236}">
                <a16:creationId xmlns:a16="http://schemas.microsoft.com/office/drawing/2014/main" id="{0B505FCB-54E4-4F3D-A28B-B2D20C9491B9}"/>
              </a:ext>
            </a:extLst>
          </p:cNvPr>
          <p:cNvGrpSpPr/>
          <p:nvPr/>
        </p:nvGrpSpPr>
        <p:grpSpPr>
          <a:xfrm>
            <a:off x="8185708" y="5685961"/>
            <a:ext cx="406378" cy="472162"/>
            <a:chOff x="3972400" y="4996350"/>
            <a:chExt cx="381000" cy="442675"/>
          </a:xfrm>
          <a:solidFill>
            <a:srgbClr val="4A79B5"/>
          </a:solidFill>
        </p:grpSpPr>
        <p:sp>
          <p:nvSpPr>
            <p:cNvPr id="257" name="Shape 605">
              <a:extLst>
                <a:ext uri="{FF2B5EF4-FFF2-40B4-BE49-F238E27FC236}">
                  <a16:creationId xmlns:a16="http://schemas.microsoft.com/office/drawing/2014/main" id="{3CE6E0FB-5967-40B8-B7A7-9BA1DB2BCC2D}"/>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a:extLst>
                <a:ext uri="{FF2B5EF4-FFF2-40B4-BE49-F238E27FC236}">
                  <a16:creationId xmlns:a16="http://schemas.microsoft.com/office/drawing/2014/main" id="{737C58D1-839F-47AF-8914-E4B462D926A9}"/>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a:extLst>
              <a:ext uri="{FF2B5EF4-FFF2-40B4-BE49-F238E27FC236}">
                <a16:creationId xmlns:a16="http://schemas.microsoft.com/office/drawing/2014/main" id="{0C6DE843-D912-4946-9D5B-AEF60870978A}"/>
              </a:ext>
            </a:extLst>
          </p:cNvPr>
          <p:cNvGrpSpPr/>
          <p:nvPr/>
        </p:nvGrpSpPr>
        <p:grpSpPr>
          <a:xfrm>
            <a:off x="9538999" y="5646230"/>
            <a:ext cx="575730" cy="552264"/>
            <a:chOff x="5241175" y="4959100"/>
            <a:chExt cx="539775" cy="517775"/>
          </a:xfrm>
          <a:solidFill>
            <a:srgbClr val="4A79B5"/>
          </a:solidFill>
        </p:grpSpPr>
        <p:sp>
          <p:nvSpPr>
            <p:cNvPr id="260" name="Shape 608">
              <a:extLst>
                <a:ext uri="{FF2B5EF4-FFF2-40B4-BE49-F238E27FC236}">
                  <a16:creationId xmlns:a16="http://schemas.microsoft.com/office/drawing/2014/main" id="{EA80B942-BB98-41DC-BCBB-4809F0FC35D2}"/>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a:extLst>
                <a:ext uri="{FF2B5EF4-FFF2-40B4-BE49-F238E27FC236}">
                  <a16:creationId xmlns:a16="http://schemas.microsoft.com/office/drawing/2014/main" id="{BDE92F79-D2EF-4C38-B568-CC0F2A572DE5}"/>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a:extLst>
                <a:ext uri="{FF2B5EF4-FFF2-40B4-BE49-F238E27FC236}">
                  <a16:creationId xmlns:a16="http://schemas.microsoft.com/office/drawing/2014/main" id="{88BB38EC-3ED5-4885-AFE6-44B411A39F1C}"/>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a:extLst>
                <a:ext uri="{FF2B5EF4-FFF2-40B4-BE49-F238E27FC236}">
                  <a16:creationId xmlns:a16="http://schemas.microsoft.com/office/drawing/2014/main" id="{7B2C9CEB-501A-4D79-A8F5-1A7FC9F751F4}"/>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a:extLst>
                <a:ext uri="{FF2B5EF4-FFF2-40B4-BE49-F238E27FC236}">
                  <a16:creationId xmlns:a16="http://schemas.microsoft.com/office/drawing/2014/main" id="{EE9CA5C3-7006-45D8-ABF0-DC3C0E54B4FA}"/>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a:extLst>
                <a:ext uri="{FF2B5EF4-FFF2-40B4-BE49-F238E27FC236}">
                  <a16:creationId xmlns:a16="http://schemas.microsoft.com/office/drawing/2014/main" id="{A1EE6D8F-D3F6-4314-97B0-239D40D8C5F0}"/>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a:extLst>
              <a:ext uri="{FF2B5EF4-FFF2-40B4-BE49-F238E27FC236}">
                <a16:creationId xmlns:a16="http://schemas.microsoft.com/office/drawing/2014/main" id="{6DBFA90A-AE88-439E-A6AA-E18A91F9CC31}"/>
              </a:ext>
            </a:extLst>
          </p:cNvPr>
          <p:cNvSpPr/>
          <p:nvPr/>
        </p:nvSpPr>
        <p:spPr>
          <a:xfrm>
            <a:off x="10292560" y="5782386"/>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4A79B5"/>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a:extLst>
              <a:ext uri="{FF2B5EF4-FFF2-40B4-BE49-F238E27FC236}">
                <a16:creationId xmlns:a16="http://schemas.microsoft.com/office/drawing/2014/main" id="{54BD7F9C-D614-424B-A730-A658693EBE29}"/>
              </a:ext>
            </a:extLst>
          </p:cNvPr>
          <p:cNvGrpSpPr/>
          <p:nvPr/>
        </p:nvGrpSpPr>
        <p:grpSpPr>
          <a:xfrm>
            <a:off x="11079187" y="5728279"/>
            <a:ext cx="369288" cy="424644"/>
            <a:chOff x="6685175" y="5036025"/>
            <a:chExt cx="346225" cy="398125"/>
          </a:xfrm>
          <a:solidFill>
            <a:srgbClr val="4A79B5"/>
          </a:solidFill>
        </p:grpSpPr>
        <p:sp>
          <p:nvSpPr>
            <p:cNvPr id="268" name="Shape 616">
              <a:extLst>
                <a:ext uri="{FF2B5EF4-FFF2-40B4-BE49-F238E27FC236}">
                  <a16:creationId xmlns:a16="http://schemas.microsoft.com/office/drawing/2014/main" id="{78B75261-4360-4DC5-A038-E7FDA3A1FB4E}"/>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a:extLst>
                <a:ext uri="{FF2B5EF4-FFF2-40B4-BE49-F238E27FC236}">
                  <a16:creationId xmlns:a16="http://schemas.microsoft.com/office/drawing/2014/main" id="{E26DFC35-C3B7-4CA0-915A-54F73BD0A4BC}"/>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a:extLst>
                <a:ext uri="{FF2B5EF4-FFF2-40B4-BE49-F238E27FC236}">
                  <a16:creationId xmlns:a16="http://schemas.microsoft.com/office/drawing/2014/main" id="{FB9CFDFF-9767-4156-AA1C-11C901A4FD8C}"/>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a:extLst>
                <a:ext uri="{FF2B5EF4-FFF2-40B4-BE49-F238E27FC236}">
                  <a16:creationId xmlns:a16="http://schemas.microsoft.com/office/drawing/2014/main" id="{13DA229F-DE48-4AD9-AC62-B8410BB8D878}"/>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a:extLst>
                <a:ext uri="{FF2B5EF4-FFF2-40B4-BE49-F238E27FC236}">
                  <a16:creationId xmlns:a16="http://schemas.microsoft.com/office/drawing/2014/main" id="{A2F162DB-4811-4D4D-9D57-1A0024877520}"/>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a:extLst>
              <a:ext uri="{FF2B5EF4-FFF2-40B4-BE49-F238E27FC236}">
                <a16:creationId xmlns:a16="http://schemas.microsoft.com/office/drawing/2014/main" id="{1F4A7E9F-586B-4A72-B0FC-BB04EFF2E2DC}"/>
              </a:ext>
            </a:extLst>
          </p:cNvPr>
          <p:cNvSpPr txBox="1"/>
          <p:nvPr/>
        </p:nvSpPr>
        <p:spPr>
          <a:xfrm>
            <a:off x="432657" y="895734"/>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tx1">
                    <a:lumMod val="75000"/>
                    <a:lumOff val="25000"/>
                  </a:schemeClr>
                </a:solidFill>
                <a:latin typeface="+mj-lt"/>
                <a:ea typeface="Bitter"/>
                <a:cs typeface="Bitter"/>
                <a:sym typeface="Bitter"/>
              </a:rPr>
              <a:t>Editable Icons</a:t>
            </a:r>
            <a:r>
              <a:rPr lang="en" sz="1200" dirty="0">
                <a:solidFill>
                  <a:schemeClr val="tx1">
                    <a:lumMod val="75000"/>
                    <a:lumOff val="25000"/>
                  </a:schemeClr>
                </a:solidFill>
                <a:latin typeface="+mj-lt"/>
                <a:ea typeface="Bitter"/>
                <a:cs typeface="Bitter"/>
                <a:sym typeface="Bitter"/>
              </a:rPr>
              <a:t>. </a:t>
            </a:r>
          </a:p>
          <a:p>
            <a:pPr lvl="0" rtl="0">
              <a:spcBef>
                <a:spcPts val="0"/>
              </a:spcBef>
              <a:buClr>
                <a:schemeClr val="dk1"/>
              </a:buClr>
              <a:buFont typeface="Arial"/>
              <a:buNone/>
            </a:pPr>
            <a:endParaRPr sz="1200" dirty="0">
              <a:solidFill>
                <a:schemeClr val="tx1">
                  <a:lumMod val="75000"/>
                  <a:lumOff val="25000"/>
                </a:schemeClr>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tx1">
                    <a:lumMod val="75000"/>
                    <a:lumOff val="25000"/>
                  </a:schemeClr>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tx1">
                    <a:lumMod val="75000"/>
                    <a:lumOff val="25000"/>
                  </a:schemeClr>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tx1">
                    <a:lumMod val="75000"/>
                    <a:lumOff val="25000"/>
                  </a:schemeClr>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tx1">
                    <a:lumMod val="75000"/>
                    <a:lumOff val="25000"/>
                  </a:schemeClr>
                </a:solidFill>
                <a:latin typeface="+mj-lt"/>
                <a:ea typeface="Bitter"/>
                <a:cs typeface="Bitter"/>
                <a:sym typeface="Bitter"/>
              </a:rPr>
              <a:t>Change line color, width and style.</a:t>
            </a:r>
          </a:p>
          <a:p>
            <a:pPr lvl="0" rtl="0">
              <a:spcBef>
                <a:spcPts val="0"/>
              </a:spcBef>
              <a:buNone/>
            </a:pPr>
            <a:endParaRPr sz="1200" dirty="0">
              <a:solidFill>
                <a:schemeClr val="tx1">
                  <a:lumMod val="75000"/>
                  <a:lumOff val="25000"/>
                </a:schemeClr>
              </a:solidFill>
              <a:latin typeface="+mj-lt"/>
              <a:ea typeface="Bitter"/>
              <a:cs typeface="Bitter"/>
              <a:sym typeface="Bitter"/>
            </a:endParaRPr>
          </a:p>
          <a:p>
            <a:pPr lvl="0" rtl="0">
              <a:spcBef>
                <a:spcPts val="0"/>
              </a:spcBef>
              <a:buNone/>
            </a:pPr>
            <a:r>
              <a:rPr lang="en" sz="1200" dirty="0">
                <a:solidFill>
                  <a:schemeClr val="tx1">
                    <a:lumMod val="75000"/>
                    <a:lumOff val="25000"/>
                  </a:schemeClr>
                </a:solidFill>
                <a:latin typeface="+mj-lt"/>
                <a:ea typeface="Bitter"/>
                <a:cs typeface="Bitter"/>
                <a:sym typeface="Bitter"/>
              </a:rPr>
              <a:t>Isn’t that AW</a:t>
            </a:r>
            <a:r>
              <a:rPr lang="en-US" sz="1200" dirty="0">
                <a:solidFill>
                  <a:schemeClr val="tx1">
                    <a:lumMod val="75000"/>
                    <a:lumOff val="25000"/>
                  </a:schemeClr>
                </a:solidFill>
                <a:latin typeface="+mj-lt"/>
                <a:ea typeface="Bitter"/>
                <a:cs typeface="Bitter"/>
                <a:sym typeface="Bitter"/>
              </a:rPr>
              <a:t>E</a:t>
            </a:r>
            <a:r>
              <a:rPr lang="en" sz="1200" dirty="0">
                <a:solidFill>
                  <a:schemeClr val="tx1">
                    <a:lumMod val="75000"/>
                    <a:lumOff val="25000"/>
                  </a:schemeClr>
                </a:solidFill>
                <a:latin typeface="+mj-lt"/>
                <a:ea typeface="Bitter"/>
                <a:cs typeface="Bitter"/>
                <a:sym typeface="Bitter"/>
              </a:rPr>
              <a:t>SOME !!!</a:t>
            </a:r>
          </a:p>
          <a:p>
            <a:pPr lvl="0" rtl="0">
              <a:spcBef>
                <a:spcPts val="0"/>
              </a:spcBef>
              <a:buNone/>
            </a:pPr>
            <a:endParaRPr lang="en" sz="1200" dirty="0">
              <a:solidFill>
                <a:schemeClr val="tx1">
                  <a:lumMod val="75000"/>
                  <a:lumOff val="25000"/>
                </a:schemeClr>
              </a:solidFill>
              <a:latin typeface="+mj-lt"/>
              <a:ea typeface="Bitter"/>
              <a:cs typeface="Bitter"/>
              <a:sym typeface="Bitter"/>
            </a:endParaRPr>
          </a:p>
          <a:p>
            <a:pPr lvl="0" rtl="0">
              <a:spcBef>
                <a:spcPts val="0"/>
              </a:spcBef>
              <a:buNone/>
            </a:pPr>
            <a:endParaRPr sz="1200" dirty="0">
              <a:solidFill>
                <a:schemeClr val="tx1">
                  <a:lumMod val="75000"/>
                  <a:lumOff val="25000"/>
                </a:schemeClr>
              </a:solidFill>
              <a:latin typeface="+mj-lt"/>
              <a:ea typeface="Bitter"/>
              <a:cs typeface="Bitter"/>
              <a:sym typeface="Bitter"/>
            </a:endParaRPr>
          </a:p>
          <a:p>
            <a:pPr lvl="0" rtl="0">
              <a:spcBef>
                <a:spcPts val="0"/>
              </a:spcBef>
              <a:buClr>
                <a:schemeClr val="dk1"/>
              </a:buClr>
              <a:buFont typeface="Arial"/>
              <a:buNone/>
            </a:pPr>
            <a:endParaRPr sz="1200" dirty="0">
              <a:solidFill>
                <a:schemeClr val="tx1">
                  <a:lumMod val="75000"/>
                  <a:lumOff val="25000"/>
                </a:schemeClr>
              </a:solidFill>
              <a:latin typeface="+mj-lt"/>
              <a:ea typeface="Bitter"/>
              <a:cs typeface="Bitter"/>
              <a:sym typeface="Bitter"/>
            </a:endParaRPr>
          </a:p>
          <a:p>
            <a:pPr lvl="0" rtl="0">
              <a:spcBef>
                <a:spcPts val="0"/>
              </a:spcBef>
              <a:buNone/>
            </a:pPr>
            <a:endParaRPr sz="1200" dirty="0">
              <a:solidFill>
                <a:schemeClr val="tx1">
                  <a:lumMod val="75000"/>
                  <a:lumOff val="25000"/>
                </a:schemeClr>
              </a:solidFill>
              <a:latin typeface="+mj-lt"/>
              <a:ea typeface="Bitter"/>
              <a:cs typeface="Bitter"/>
              <a:sym typeface="Bitter"/>
            </a:endParaRPr>
          </a:p>
        </p:txBody>
      </p:sp>
      <p:sp>
        <p:nvSpPr>
          <p:cNvPr id="274" name="Shape 633">
            <a:extLst>
              <a:ext uri="{FF2B5EF4-FFF2-40B4-BE49-F238E27FC236}">
                <a16:creationId xmlns:a16="http://schemas.microsoft.com/office/drawing/2014/main" id="{70190F03-365F-4E50-875D-8D1B128AF136}"/>
              </a:ext>
            </a:extLst>
          </p:cNvPr>
          <p:cNvSpPr txBox="1"/>
          <p:nvPr/>
        </p:nvSpPr>
        <p:spPr>
          <a:xfrm>
            <a:off x="276362" y="408961"/>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tx1">
                    <a:lumMod val="75000"/>
                    <a:lumOff val="25000"/>
                  </a:schemeClr>
                </a:solidFill>
                <a:latin typeface="+mj-lt"/>
                <a:ea typeface="Bitter"/>
                <a:cs typeface="Bitter"/>
                <a:sym typeface="Bitter"/>
              </a:rPr>
              <a:t>ENJOY THESE EDITABLE ICONS</a:t>
            </a:r>
            <a:endParaRPr lang="en" dirty="0">
              <a:solidFill>
                <a:schemeClr val="tx1">
                  <a:lumMod val="75000"/>
                  <a:lumOff val="25000"/>
                </a:schemeClr>
              </a:solidFill>
              <a:latin typeface="+mj-lt"/>
              <a:ea typeface="Bitter"/>
              <a:cs typeface="Bitter"/>
              <a:sym typeface="Bitter"/>
            </a:endParaRPr>
          </a:p>
          <a:p>
            <a:pPr lvl="0" rtl="0">
              <a:spcBef>
                <a:spcPts val="0"/>
              </a:spcBef>
              <a:buNone/>
            </a:pPr>
            <a:endParaRPr dirty="0">
              <a:solidFill>
                <a:schemeClr val="tx1">
                  <a:lumMod val="75000"/>
                  <a:lumOff val="25000"/>
                </a:schemeClr>
              </a:solidFill>
              <a:latin typeface="+mj-lt"/>
              <a:ea typeface="Bitter"/>
              <a:cs typeface="Bitter"/>
              <a:sym typeface="Bitter"/>
            </a:endParaRPr>
          </a:p>
          <a:p>
            <a:pPr lvl="0" rtl="0">
              <a:spcBef>
                <a:spcPts val="0"/>
              </a:spcBef>
              <a:buClr>
                <a:schemeClr val="dk1"/>
              </a:buClr>
              <a:buFont typeface="Arial"/>
              <a:buNone/>
            </a:pPr>
            <a:endParaRPr dirty="0">
              <a:solidFill>
                <a:schemeClr val="tx1">
                  <a:lumMod val="75000"/>
                  <a:lumOff val="25000"/>
                </a:schemeClr>
              </a:solidFill>
              <a:latin typeface="+mj-lt"/>
              <a:ea typeface="Bitter"/>
              <a:cs typeface="Bitter"/>
              <a:sym typeface="Bitter"/>
            </a:endParaRPr>
          </a:p>
          <a:p>
            <a:pPr lvl="0" rtl="0">
              <a:spcBef>
                <a:spcPts val="0"/>
              </a:spcBef>
              <a:buNone/>
            </a:pPr>
            <a:endParaRPr dirty="0">
              <a:solidFill>
                <a:schemeClr val="tx1">
                  <a:lumMod val="75000"/>
                  <a:lumOff val="25000"/>
                </a:schemeClr>
              </a:solidFill>
              <a:latin typeface="+mj-lt"/>
              <a:ea typeface="Bitter"/>
              <a:cs typeface="Bitter"/>
              <a:sym typeface="Bitter"/>
            </a:endParaRPr>
          </a:p>
        </p:txBody>
      </p:sp>
      <p:sp>
        <p:nvSpPr>
          <p:cNvPr id="275" name="Rectangle 274">
            <a:extLst>
              <a:ext uri="{FF2B5EF4-FFF2-40B4-BE49-F238E27FC236}">
                <a16:creationId xmlns:a16="http://schemas.microsoft.com/office/drawing/2014/main" id="{BDD44E70-BF10-4D9D-93BD-0ACA283987F4}"/>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6" name="Rectangle 275">
            <a:extLst>
              <a:ext uri="{FF2B5EF4-FFF2-40B4-BE49-F238E27FC236}">
                <a16:creationId xmlns:a16="http://schemas.microsoft.com/office/drawing/2014/main" id="{9BAF603A-D7C0-47D0-A827-ECED04DB1909}"/>
              </a:ext>
            </a:extLst>
          </p:cNvPr>
          <p:cNvSpPr/>
          <p:nvPr/>
        </p:nvSpPr>
        <p:spPr>
          <a:xfrm>
            <a:off x="209640" y="2892403"/>
            <a:ext cx="4211805" cy="3216265"/>
          </a:xfrm>
          <a:prstGeom prst="rect">
            <a:avLst/>
          </a:prstGeom>
        </p:spPr>
        <p:txBody>
          <a:bodyPr wrap="square">
            <a:spAutoFit/>
          </a:bodyPr>
          <a:lstStyle/>
          <a:p>
            <a:r>
              <a:rPr lang="en-US" sz="1600" dirty="0">
                <a:solidFill>
                  <a:schemeClr val="tx1">
                    <a:lumMod val="75000"/>
                    <a:lumOff val="25000"/>
                  </a:schemeClr>
                </a:solidFill>
              </a:rPr>
              <a:t>Presentation Template by: Slidehood.com</a:t>
            </a:r>
          </a:p>
          <a:p>
            <a:endParaRPr lang="en-US" sz="1600" b="1" dirty="0">
              <a:solidFill>
                <a:schemeClr val="tx1">
                  <a:lumMod val="75000"/>
                  <a:lumOff val="25000"/>
                </a:schemeClr>
              </a:solidFill>
            </a:endParaRPr>
          </a:p>
          <a:p>
            <a:r>
              <a:rPr lang="en-US" sz="1600" b="1" dirty="0">
                <a:solidFill>
                  <a:schemeClr val="tx1">
                    <a:lumMod val="75000"/>
                    <a:lumOff val="25000"/>
                  </a:schemeClr>
                </a:solidFill>
              </a:rPr>
              <a:t>Special thanks and credits  to:</a:t>
            </a:r>
          </a:p>
          <a:p>
            <a:endParaRPr lang="en-US" sz="1600" dirty="0">
              <a:solidFill>
                <a:schemeClr val="tx1">
                  <a:lumMod val="75000"/>
                  <a:lumOff val="25000"/>
                </a:schemeClr>
              </a:solidFill>
            </a:endParaRPr>
          </a:p>
          <a:p>
            <a:pPr marL="285750" indent="-285750">
              <a:buFont typeface="Arial" panose="020B0604020202020204" pitchFamily="34" charset="0"/>
              <a:buChar char="•"/>
            </a:pPr>
            <a:r>
              <a:rPr lang="en-US" sz="1500" dirty="0">
                <a:solidFill>
                  <a:schemeClr val="tx1">
                    <a:lumMod val="75000"/>
                    <a:lumOff val="25000"/>
                  </a:schemeClr>
                </a:solidFill>
              </a:rPr>
              <a:t>Photographs by Unsplash.com, Pixabay.com &amp; Pexels.com  </a:t>
            </a:r>
          </a:p>
          <a:p>
            <a:pPr marL="285750" indent="-285750">
              <a:buFont typeface="Arial" panose="020B0604020202020204" pitchFamily="34" charset="0"/>
              <a:buChar char="•"/>
            </a:pPr>
            <a:endParaRPr lang="en-US" sz="1500" dirty="0">
              <a:solidFill>
                <a:schemeClr val="tx1">
                  <a:lumMod val="75000"/>
                  <a:lumOff val="25000"/>
                </a:schemeClr>
              </a:solidFill>
            </a:endParaRPr>
          </a:p>
          <a:p>
            <a:pPr marL="285750" indent="-285750">
              <a:buFont typeface="Arial" panose="020B0604020202020204" pitchFamily="34" charset="0"/>
              <a:buChar char="•"/>
            </a:pPr>
            <a:r>
              <a:rPr lang="en-US" sz="1500" dirty="0">
                <a:solidFill>
                  <a:schemeClr val="tx1">
                    <a:lumMod val="75000"/>
                    <a:lumOff val="25000"/>
                  </a:schemeClr>
                </a:solidFill>
              </a:rPr>
              <a:t>Icons by: Slidescarnival.com</a:t>
            </a:r>
          </a:p>
          <a:p>
            <a:pPr marL="285750" indent="-285750">
              <a:buFont typeface="Arial" panose="020B0604020202020204" pitchFamily="34" charset="0"/>
              <a:buChar char="•"/>
            </a:pPr>
            <a:endParaRPr lang="en-US" sz="1500" dirty="0">
              <a:solidFill>
                <a:schemeClr val="tx1">
                  <a:lumMod val="75000"/>
                  <a:lumOff val="25000"/>
                </a:schemeClr>
              </a:solidFill>
            </a:endParaRPr>
          </a:p>
          <a:p>
            <a:endParaRPr lang="en-US" sz="1600" dirty="0">
              <a:solidFill>
                <a:schemeClr val="tx1">
                  <a:lumMod val="75000"/>
                  <a:lumOff val="25000"/>
                </a:schemeClr>
              </a:solidFill>
            </a:endParaRPr>
          </a:p>
          <a:p>
            <a:r>
              <a:rPr lang="en-US" sz="1600" dirty="0">
                <a:solidFill>
                  <a:schemeClr val="tx1">
                    <a:lumMod val="75000"/>
                    <a:lumOff val="25000"/>
                  </a:schemeClr>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578445379"/>
      </p:ext>
    </p:extLst>
  </p:cSld>
  <p:clrMapOvr>
    <a:masterClrMapping/>
  </p:clrMapOvr>
</p:sld>
</file>

<file path=ppt/theme/theme1.xml><?xml version="1.0" encoding="utf-8"?>
<a:theme xmlns:a="http://schemas.openxmlformats.org/drawingml/2006/main" name="Office Theme">
  <a:themeElements>
    <a:clrScheme name="Blue Warm">
      <a:dk1>
        <a:sysClr val="windowText" lastClr="000000"/>
      </a:dk1>
      <a:lt1>
        <a:sysClr val="window" lastClr="FFFFFF"/>
      </a:lt1>
      <a:dk2>
        <a:srgbClr val="242852"/>
      </a:dk2>
      <a:lt2>
        <a:srgbClr val="ACCBF9"/>
      </a:lt2>
      <a:accent1>
        <a:srgbClr val="4A66AC"/>
      </a:accent1>
      <a:accent2>
        <a:srgbClr val="629DD1"/>
      </a:accent2>
      <a:accent3>
        <a:srgbClr val="297FD5"/>
      </a:accent3>
      <a:accent4>
        <a:srgbClr val="7F8FA9"/>
      </a:accent4>
      <a:accent5>
        <a:srgbClr val="5AA2AE"/>
      </a:accent5>
      <a:accent6>
        <a:srgbClr val="9D90A0"/>
      </a:accent6>
      <a:hlink>
        <a:srgbClr val="9454C3"/>
      </a:hlink>
      <a:folHlink>
        <a:srgbClr val="3EBBF0"/>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1065</TotalTime>
  <Words>1089</Words>
  <Application>Microsoft Office PowerPoint</Application>
  <PresentationFormat>Widescreen</PresentationFormat>
  <Paragraphs>129</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Dosis</vt:lpstr>
      <vt:lpstr>Lato</vt:lpstr>
      <vt:lpstr>Muli</vt:lpstr>
      <vt:lpstr>Raleway</vt:lpstr>
      <vt:lpstr>Roboto</vt:lpstr>
      <vt:lpstr>Roboto Cn</vt:lpstr>
      <vt:lpstr>Office Theme</vt:lpstr>
      <vt:lpstr>RAMADAN</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cp:lastModifiedBy>
  <cp:revision>142</cp:revision>
  <dcterms:created xsi:type="dcterms:W3CDTF">2017-08-02T20:41:11Z</dcterms:created>
  <dcterms:modified xsi:type="dcterms:W3CDTF">2018-05-20T22:04:55Z</dcterms:modified>
</cp:coreProperties>
</file>