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7.xml"/>
  <Override ContentType="application/vnd.openxmlformats-officedocument.presentationml.notesSlide+xml" PartName="/ppt/notesSlides/notesSlide5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41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50.xml"/>
  <Override ContentType="application/vnd.openxmlformats-officedocument.presentationml.notesSlide+xml" PartName="/ppt/notesSlides/notesSlide68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42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51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43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73.xml"/>
  <Override ContentType="application/vnd.openxmlformats-officedocument.presentationml.notesSlide+xml" PartName="/ppt/notesSlides/notesSlide56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69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9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61.xml"/>
  <Override ContentType="application/vnd.openxmlformats-officedocument.presentationml.notesSlide+xml" PartName="/ppt/notesSlides/notesSlide74.xml"/>
  <Override ContentType="application/vnd.openxmlformats-officedocument.presentationml.notesSlide+xml" PartName="/ppt/notesSlides/notesSlide57.xml"/>
  <Override ContentType="application/vnd.openxmlformats-officedocument.presentationml.notesSlide+xml" PartName="/ppt/notesSlides/notesSlide44.xml"/>
  <Override ContentType="application/vnd.openxmlformats-officedocument.presentationml.notesSlide+xml" PartName="/ppt/notesSlides/notesSlide58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37.xml"/>
  <Override ContentType="application/vnd.openxmlformats-officedocument.presentationml.notesSlide+xml" PartName="/ppt/notesSlides/notesSlide62.xml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54.xml"/>
  <Override ContentType="application/vnd.openxmlformats-officedocument.presentationml.notesSlide+xml" PartName="/ppt/notesSlides/notesSlide45.xml"/>
  <Override ContentType="application/vnd.openxmlformats-officedocument.presentationml.notesSlide+xml" PartName="/ppt/notesSlides/notesSlide70.xml"/>
  <Override ContentType="application/vnd.openxmlformats-officedocument.presentationml.notesSlide+xml" PartName="/ppt/notesSlides/notesSlide46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63.xml"/>
  <Override ContentType="application/vnd.openxmlformats-officedocument.presentationml.notesSlide+xml" PartName="/ppt/notesSlides/notesSlide5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47.xml"/>
  <Override ContentType="application/vnd.openxmlformats-officedocument.presentationml.notesSlide+xml" PartName="/ppt/notesSlides/notesSlide72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60.xml"/>
  <Override ContentType="application/vnd.openxmlformats-officedocument.presentationml.notesSlide+xml" PartName="/ppt/notesSlides/notesSlide38.xml"/>
  <Override ContentType="application/vnd.openxmlformats-officedocument.presentationml.notesSlide+xml" PartName="/ppt/notesSlides/notesSlide64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48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5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65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49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71.xml"/>
  <Override ContentType="application/vnd.openxmlformats-officedocument.presentationml.notesSlide+xml" PartName="/ppt/notesSlides/notesSlide53.xml"/>
  <Override ContentType="application/vnd.openxmlformats-officedocument.presentationml.notesSlide+xml" PartName="/ppt/notesSlides/notesSlide40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66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2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2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43.xml"/>
  <Override ContentType="application/vnd.openxmlformats-officedocument.presentationml.slide+xml" PartName="/ppt/slides/slide35.xml"/>
  <Override ContentType="application/vnd.openxmlformats-officedocument.presentationml.slide+xml" PartName="/ppt/slides/slide60.xml"/>
  <Override ContentType="application/vnd.openxmlformats-officedocument.presentationml.slide+xml" PartName="/ppt/slides/slide5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5.xml"/>
  <Override ContentType="application/vnd.openxmlformats-officedocument.presentationml.slide+xml" PartName="/ppt/slides/slide69.xml"/>
  <Override ContentType="application/vnd.openxmlformats-officedocument.presentationml.slide+xml" PartName="/ppt/slides/slide17.xml"/>
  <Override ContentType="application/vnd.openxmlformats-officedocument.presentationml.slide+xml" PartName="/ppt/slides/slide42.xml"/>
  <Override ContentType="application/vnd.openxmlformats-officedocument.presentationml.slide+xml" PartName="/ppt/slides/slide25.xml"/>
  <Override ContentType="application/vnd.openxmlformats-officedocument.presentationml.slide+xml" PartName="/ppt/slides/slide50.xml"/>
  <Override ContentType="application/vnd.openxmlformats-officedocument.presentationml.slide+xml" PartName="/ppt/slides/slide34.xml"/>
  <Override ContentType="application/vnd.openxmlformats-officedocument.presentationml.slide+xml" PartName="/ppt/slides/slide33.xml"/>
  <Override ContentType="application/vnd.openxmlformats-officedocument.presentationml.slide+xml" PartName="/ppt/slides/slide51.xml"/>
  <Override ContentType="application/vnd.openxmlformats-officedocument.presentationml.slide+xml" PartName="/ppt/slides/slide16.xml"/>
  <Override ContentType="application/vnd.openxmlformats-officedocument.presentationml.slide+xml" PartName="/ppt/slides/slide68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7.xml"/>
  <Override ContentType="application/vnd.openxmlformats-officedocument.presentationml.slide+xml" PartName="/ppt/slides/slide71.xml"/>
  <Override ContentType="application/vnd.openxmlformats-officedocument.presentationml.slide+xml" PartName="/ppt/slides/slide41.xml"/>
  <Override ContentType="application/vnd.openxmlformats-officedocument.presentationml.slide+xml" PartName="/ppt/slides/slide67.xml"/>
  <Override ContentType="application/vnd.openxmlformats-officedocument.presentationml.slide+xml" PartName="/ppt/slides/slide7.xml"/>
  <Override ContentType="application/vnd.openxmlformats-officedocument.presentationml.slide+xml" PartName="/ppt/slides/slide54.xml"/>
  <Override ContentType="application/vnd.openxmlformats-officedocument.presentationml.slide+xml" PartName="/ppt/slides/slide36.xml"/>
  <Override ContentType="application/vnd.openxmlformats-officedocument.presentationml.slide+xml" PartName="/ppt/slides/slide66.xml"/>
  <Override ContentType="application/vnd.openxmlformats-officedocument.presentationml.slide+xml" PartName="/ppt/slides/slide23.xml"/>
  <Override ContentType="application/vnd.openxmlformats-officedocument.presentationml.slide+xml" PartName="/ppt/slides/slide49.xml"/>
  <Override ContentType="application/vnd.openxmlformats-officedocument.presentationml.slide+xml" PartName="/ppt/slides/slide10.xml"/>
  <Override ContentType="application/vnd.openxmlformats-officedocument.presentationml.slide+xml" PartName="/ppt/slides/slide70.xml"/>
  <Override ContentType="application/vnd.openxmlformats-officedocument.presentationml.slide+xml" PartName="/ppt/slides/slide6.xml"/>
  <Override ContentType="application/vnd.openxmlformats-officedocument.presentationml.slide+xml" PartName="/ppt/slides/slide53.xml"/>
  <Override ContentType="application/vnd.openxmlformats-officedocument.presentationml.slide+xml" PartName="/ppt/slides/slide40.xml"/>
  <Override ContentType="application/vnd.openxmlformats-officedocument.presentationml.slide+xml" PartName="/ppt/slides/slide48.xml"/>
  <Override ContentType="application/vnd.openxmlformats-officedocument.presentationml.slide+xml" PartName="/ppt/slides/slide73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9.xml"/>
  <Override ContentType="application/vnd.openxmlformats-officedocument.presentationml.slide+xml" PartName="/ppt/slides/slide65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6.xml"/>
  <Override ContentType="application/vnd.openxmlformats-officedocument.presentationml.slide+xml" PartName="/ppt/slides/slide12.xml"/>
  <Override ContentType="application/vnd.openxmlformats-officedocument.presentationml.slide+xml" PartName="/ppt/slides/slide47.xml"/>
  <Override ContentType="application/vnd.openxmlformats-officedocument.presentationml.slide+xml" PartName="/ppt/slides/slide72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8.xml"/>
  <Override ContentType="application/vnd.openxmlformats-officedocument.presentationml.slide+xml" PartName="/ppt/slides/slide46.xml"/>
  <Override ContentType="application/vnd.openxmlformats-officedocument.presentationml.slide+xml" PartName="/ppt/slides/slide64.xml"/>
  <Override ContentType="application/vnd.openxmlformats-officedocument.presentationml.slide+xml" PartName="/ppt/slides/slide8.xml"/>
  <Override ContentType="application/vnd.openxmlformats-officedocument.presentationml.slide+xml" PartName="/ppt/slides/slide55.xml"/>
  <Override ContentType="application/vnd.openxmlformats-officedocument.presentationml.slide+xml" PartName="/ppt/slides/slide29.xml"/>
  <Override ContentType="application/vnd.openxmlformats-officedocument.presentationml.slide+xml" PartName="/ppt/slides/slide59.xml"/>
  <Override ContentType="application/vnd.openxmlformats-officedocument.presentationml.slide+xml" PartName="/ppt/slides/slide32.xml"/>
  <Override ContentType="application/vnd.openxmlformats-officedocument.presentationml.slide+xml" PartName="/ppt/slides/slide62.xml"/>
  <Override ContentType="application/vnd.openxmlformats-officedocument.presentationml.slide+xml" PartName="/ppt/slides/slide1.xml"/>
  <Override ContentType="application/vnd.openxmlformats-officedocument.presentationml.slide+xml" PartName="/ppt/slides/slide58.xml"/>
  <Override ContentType="application/vnd.openxmlformats-officedocument.presentationml.slide+xml" PartName="/ppt/slides/slide63.xml"/>
  <Override ContentType="application/vnd.openxmlformats-officedocument.presentationml.slide+xml" PartName="/ppt/slides/slide45.xml"/>
  <Override ContentType="application/vnd.openxmlformats-officedocument.presentationml.slide+xml" PartName="/ppt/slides/slide28.xml"/>
  <Override ContentType="application/vnd.openxmlformats-officedocument.presentationml.slide+xml" PartName="/ppt/slides/slide15.xml"/>
  <Override ContentType="application/vnd.openxmlformats-officedocument.presentationml.slide+xml" PartName="/ppt/slides/slide61.xml"/>
  <Override ContentType="application/vnd.openxmlformats-officedocument.presentationml.slide+xml" PartName="/ppt/slides/slide31.xml"/>
  <Override ContentType="application/vnd.openxmlformats-officedocument.presentationml.slide+xml" PartName="/ppt/slides/slide74.xml"/>
  <Override ContentType="application/vnd.openxmlformats-officedocument.presentationml.slide+xml" PartName="/ppt/slides/slide27.xml"/>
  <Override ContentType="application/vnd.openxmlformats-officedocument.presentationml.slide+xml" PartName="/ppt/slides/slide57.xml"/>
  <Override ContentType="application/vnd.openxmlformats-officedocument.presentationml.slide+xml" PartName="/ppt/slides/slide2.xml"/>
  <Override ContentType="application/vnd.openxmlformats-officedocument.presentationml.slide+xml" PartName="/ppt/slides/slide44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70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  <p:sldId id="287" r:id="rId37"/>
    <p:sldId id="288" r:id="rId38"/>
    <p:sldId id="289" r:id="rId39"/>
    <p:sldId id="290" r:id="rId40"/>
    <p:sldId id="291" r:id="rId41"/>
    <p:sldId id="292" r:id="rId42"/>
    <p:sldId id="293" r:id="rId43"/>
    <p:sldId id="294" r:id="rId44"/>
    <p:sldId id="295" r:id="rId45"/>
    <p:sldId id="296" r:id="rId46"/>
    <p:sldId id="297" r:id="rId47"/>
    <p:sldId id="298" r:id="rId48"/>
    <p:sldId id="299" r:id="rId49"/>
    <p:sldId id="300" r:id="rId50"/>
    <p:sldId id="301" r:id="rId51"/>
    <p:sldId id="302" r:id="rId52"/>
    <p:sldId id="303" r:id="rId53"/>
    <p:sldId id="304" r:id="rId54"/>
    <p:sldId id="305" r:id="rId55"/>
    <p:sldId id="306" r:id="rId56"/>
    <p:sldId id="307" r:id="rId57"/>
    <p:sldId id="308" r:id="rId58"/>
    <p:sldId id="309" r:id="rId59"/>
    <p:sldId id="310" r:id="rId60"/>
    <p:sldId id="311" r:id="rId61"/>
    <p:sldId id="312" r:id="rId62"/>
    <p:sldId id="313" r:id="rId63"/>
    <p:sldId id="314" r:id="rId64"/>
    <p:sldId id="315" r:id="rId65"/>
    <p:sldId id="316" r:id="rId66"/>
    <p:sldId id="317" r:id="rId67"/>
    <p:sldId id="318" r:id="rId68"/>
    <p:sldId id="319" r:id="rId69"/>
    <p:sldId id="320" r:id="rId70"/>
    <p:sldId id="321" r:id="rId71"/>
    <p:sldId id="322" r:id="rId72"/>
    <p:sldId id="323" r:id="rId73"/>
    <p:sldId id="324" r:id="rId74"/>
    <p:sldId id="325" r:id="rId75"/>
    <p:sldId id="326" r:id="rId76"/>
    <p:sldId id="327" r:id="rId77"/>
    <p:sldId id="328" r:id="rId78"/>
    <p:sldId id="329" r:id="rId79"/>
  </p:sldIdLst>
  <p:sldSz cy="6858000" cx="12192000"/>
  <p:notesSz cx="6858000" cy="9144000"/>
  <p:embeddedFontLst>
    <p:embeddedFont>
      <p:font typeface="Boogaloo"/>
      <p:regular r:id="rId80"/>
    </p:embeddedFont>
    <p:embeddedFont>
      <p:font typeface="Poppins"/>
      <p:regular r:id="rId81"/>
      <p:bold r:id="rId82"/>
      <p:italic r:id="rId83"/>
      <p:boldItalic r:id="rId84"/>
    </p:embeddedFont>
    <p:embeddedFont>
      <p:font typeface="Barlow Condensed"/>
      <p:regular r:id="rId85"/>
      <p:bold r:id="rId86"/>
      <p:italic r:id="rId87"/>
      <p:boldItalic r:id="rId88"/>
    </p:embeddedFont>
    <p:embeddedFont>
      <p:font typeface="Handlee"/>
      <p:regular r:id="rId89"/>
    </p:embeddedFont>
    <p:embeddedFont>
      <p:font typeface="Homemade Apple"/>
      <p:regular r:id="rId90"/>
    </p:embeddedFont>
    <p:embeddedFont>
      <p:font typeface="Norican"/>
      <p:regular r:id="rId91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tableStyles.xml><?xml version="1.0" encoding="utf-8"?>
<a:tblStyleLst xmlns:a="http://schemas.openxmlformats.org/drawingml/2006/main" xmlns:r="http://schemas.openxmlformats.org/officeDocument/2006/relationships" def="{84967E1A-C464-438E-8782-D8A28A8043FA}">
  <a:tblStyle styleId="{84967E1A-C464-438E-8782-D8A28A8043FA}" styleName="Table_0">
    <a:wholeTbl>
      <a:tcTxStyle b="off" i="off">
        <a:font>
          <a:latin typeface="Calibri"/>
          <a:ea typeface="Calibri"/>
          <a:cs typeface="Calibri"/>
        </a:font>
        <a:srgbClr val="000000"/>
      </a:tcTxStyle>
      <a:tcStyle>
        <a:tcBdr>
          <a:left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insideV>
        </a:tcBdr>
        <a:fill>
          <a:solidFill>
            <a:srgbClr val="F0F2EE"/>
          </a:solidFill>
        </a:fill>
      </a:tcStyle>
    </a:wholeTbl>
    <a:band1H>
      <a:tcTxStyle b="off" i="off"/>
      <a:tcStyle>
        <a:fill>
          <a:solidFill>
            <a:srgbClr val="E0E5DB"/>
          </a:solidFill>
        </a:fill>
      </a:tcStyle>
    </a:band1H>
    <a:band2H>
      <a:tcTxStyle b="off" i="off"/>
    </a:band2H>
    <a:band1V>
      <a:tcTxStyle b="off" i="off"/>
      <a:tcStyle>
        <a:fill>
          <a:solidFill>
            <a:srgbClr val="E0E5DB"/>
          </a:solidFill>
        </a:fill>
      </a:tcStyle>
    </a:band1V>
    <a:band2V>
      <a:tcTxStyle b="off" i="off"/>
    </a:band2V>
    <a:lastCol>
      <a:tcTxStyle b="on" i="off">
        <a:font>
          <a:latin typeface="Calibri"/>
          <a:ea typeface="Calibri"/>
          <a:cs typeface="Calibri"/>
        </a:font>
        <a:srgbClr val="FFFFFF"/>
      </a:tcTxStyle>
      <a:tcStyle>
        <a:fill>
          <a:solidFill>
            <a:srgbClr val="344D6C"/>
          </a:solidFill>
        </a:fill>
      </a:tcStyle>
    </a:lastCol>
    <a:firstCol>
      <a:tcTxStyle b="on" i="off">
        <a:font>
          <a:latin typeface="Calibri"/>
          <a:ea typeface="Calibri"/>
          <a:cs typeface="Calibri"/>
        </a:font>
        <a:srgbClr val="FFFFFF"/>
      </a:tcTxStyle>
      <a:tcStyle>
        <a:fill>
          <a:solidFill>
            <a:srgbClr val="344D6C"/>
          </a:solidFill>
        </a:fill>
      </a:tcStyle>
    </a:firstCol>
    <a:lastRow>
      <a:tcTxStyle b="on" i="off">
        <a:font>
          <a:latin typeface="Calibri"/>
          <a:ea typeface="Calibri"/>
          <a:cs typeface="Calibri"/>
        </a:font>
        <a:srgbClr val="FFFFFF"/>
      </a:tcTxStyle>
      <a:tcStyle>
        <a:tcBdr>
          <a:top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top>
        </a:tcBdr>
        <a:fill>
          <a:solidFill>
            <a:srgbClr val="344D6C"/>
          </a:solidFill>
        </a:fill>
      </a:tcStyle>
    </a:lastRow>
    <a:seCell>
      <a:tcTxStyle b="off" i="off"/>
    </a:seCell>
    <a:swCell>
      <a:tcTxStyle b="off" i="off"/>
    </a:swCell>
    <a:firstRow>
      <a:tcTxStyle b="on" i="off">
        <a:font>
          <a:latin typeface="Calibri"/>
          <a:ea typeface="Calibri"/>
          <a:cs typeface="Calibri"/>
        </a:font>
        <a:srgbClr val="FFFFFF"/>
      </a:tcTxStyle>
      <a:tcStyle>
        <a:tcBdr>
          <a:bottom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bottom>
        </a:tcBdr>
        <a:fill>
          <a:solidFill>
            <a:srgbClr val="344D6C"/>
          </a:solidFill>
        </a:fill>
      </a:tcStyle>
    </a:firstRow>
    <a:neCell>
      <a:tcTxStyle b="off" i="off"/>
    </a:neCell>
    <a:nwCell>
      <a:tcTxStyle b="off" i="off"/>
    </a:nwCell>
  </a:tblStyle>
  <a:tblStyle styleId="{849FC5A9-7667-47CD-8A7E-27EDD8B4D835}" styleName="Table_1">
    <a:wholeTbl>
      <a:tcTxStyle>
        <a:font>
          <a:latin typeface="Arial"/>
          <a:ea typeface="Arial"/>
          <a:cs typeface="Arial"/>
        </a:font>
        <a:srgbClr val="000000"/>
      </a:tcTx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5.xml"/><Relationship Id="rId84" Type="http://schemas.openxmlformats.org/officeDocument/2006/relationships/font" Target="fonts/Poppins-boldItalic.fntdata"/><Relationship Id="rId83" Type="http://schemas.openxmlformats.org/officeDocument/2006/relationships/font" Target="fonts/Poppins-italic.fntdata"/><Relationship Id="rId42" Type="http://schemas.openxmlformats.org/officeDocument/2006/relationships/slide" Target="slides/slide37.xml"/><Relationship Id="rId86" Type="http://schemas.openxmlformats.org/officeDocument/2006/relationships/font" Target="fonts/BarlowCondensed-bold.fntdata"/><Relationship Id="rId41" Type="http://schemas.openxmlformats.org/officeDocument/2006/relationships/slide" Target="slides/slide36.xml"/><Relationship Id="rId85" Type="http://schemas.openxmlformats.org/officeDocument/2006/relationships/font" Target="fonts/BarlowCondensed-regular.fntdata"/><Relationship Id="rId44" Type="http://schemas.openxmlformats.org/officeDocument/2006/relationships/slide" Target="slides/slide39.xml"/><Relationship Id="rId88" Type="http://schemas.openxmlformats.org/officeDocument/2006/relationships/font" Target="fonts/BarlowCondensed-boldItalic.fntdata"/><Relationship Id="rId43" Type="http://schemas.openxmlformats.org/officeDocument/2006/relationships/slide" Target="slides/slide38.xml"/><Relationship Id="rId87" Type="http://schemas.openxmlformats.org/officeDocument/2006/relationships/font" Target="fonts/BarlowCondensed-italic.fntdata"/><Relationship Id="rId46" Type="http://schemas.openxmlformats.org/officeDocument/2006/relationships/slide" Target="slides/slide41.xml"/><Relationship Id="rId45" Type="http://schemas.openxmlformats.org/officeDocument/2006/relationships/slide" Target="slides/slide40.xml"/><Relationship Id="rId89" Type="http://schemas.openxmlformats.org/officeDocument/2006/relationships/font" Target="fonts/Handlee-regular.fntdata"/><Relationship Id="rId80" Type="http://schemas.openxmlformats.org/officeDocument/2006/relationships/font" Target="fonts/Boogaloo-regular.fntdata"/><Relationship Id="rId82" Type="http://schemas.openxmlformats.org/officeDocument/2006/relationships/font" Target="fonts/Poppins-bold.fntdata"/><Relationship Id="rId81" Type="http://schemas.openxmlformats.org/officeDocument/2006/relationships/font" Target="fonts/Poppins-regular.fntdata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48" Type="http://schemas.openxmlformats.org/officeDocument/2006/relationships/slide" Target="slides/slide43.xml"/><Relationship Id="rId47" Type="http://schemas.openxmlformats.org/officeDocument/2006/relationships/slide" Target="slides/slide42.xml"/><Relationship Id="rId49" Type="http://schemas.openxmlformats.org/officeDocument/2006/relationships/slide" Target="slides/slide44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73" Type="http://schemas.openxmlformats.org/officeDocument/2006/relationships/slide" Target="slides/slide68.xml"/><Relationship Id="rId72" Type="http://schemas.openxmlformats.org/officeDocument/2006/relationships/slide" Target="slides/slide67.xml"/><Relationship Id="rId31" Type="http://schemas.openxmlformats.org/officeDocument/2006/relationships/slide" Target="slides/slide26.xml"/><Relationship Id="rId75" Type="http://schemas.openxmlformats.org/officeDocument/2006/relationships/slide" Target="slides/slide70.xml"/><Relationship Id="rId30" Type="http://schemas.openxmlformats.org/officeDocument/2006/relationships/slide" Target="slides/slide25.xml"/><Relationship Id="rId74" Type="http://schemas.openxmlformats.org/officeDocument/2006/relationships/slide" Target="slides/slide69.xml"/><Relationship Id="rId33" Type="http://schemas.openxmlformats.org/officeDocument/2006/relationships/slide" Target="slides/slide28.xml"/><Relationship Id="rId77" Type="http://schemas.openxmlformats.org/officeDocument/2006/relationships/slide" Target="slides/slide72.xml"/><Relationship Id="rId32" Type="http://schemas.openxmlformats.org/officeDocument/2006/relationships/slide" Target="slides/slide27.xml"/><Relationship Id="rId76" Type="http://schemas.openxmlformats.org/officeDocument/2006/relationships/slide" Target="slides/slide71.xml"/><Relationship Id="rId35" Type="http://schemas.openxmlformats.org/officeDocument/2006/relationships/slide" Target="slides/slide30.xml"/><Relationship Id="rId79" Type="http://schemas.openxmlformats.org/officeDocument/2006/relationships/slide" Target="slides/slide74.xml"/><Relationship Id="rId34" Type="http://schemas.openxmlformats.org/officeDocument/2006/relationships/slide" Target="slides/slide29.xml"/><Relationship Id="rId78" Type="http://schemas.openxmlformats.org/officeDocument/2006/relationships/slide" Target="slides/slide73.xml"/><Relationship Id="rId71" Type="http://schemas.openxmlformats.org/officeDocument/2006/relationships/slide" Target="slides/slide66.xml"/><Relationship Id="rId70" Type="http://schemas.openxmlformats.org/officeDocument/2006/relationships/slide" Target="slides/slide65.xml"/><Relationship Id="rId37" Type="http://schemas.openxmlformats.org/officeDocument/2006/relationships/slide" Target="slides/slide32.xml"/><Relationship Id="rId36" Type="http://schemas.openxmlformats.org/officeDocument/2006/relationships/slide" Target="slides/slide31.xml"/><Relationship Id="rId39" Type="http://schemas.openxmlformats.org/officeDocument/2006/relationships/slide" Target="slides/slide34.xml"/><Relationship Id="rId38" Type="http://schemas.openxmlformats.org/officeDocument/2006/relationships/slide" Target="slides/slide33.xml"/><Relationship Id="rId62" Type="http://schemas.openxmlformats.org/officeDocument/2006/relationships/slide" Target="slides/slide57.xml"/><Relationship Id="rId61" Type="http://schemas.openxmlformats.org/officeDocument/2006/relationships/slide" Target="slides/slide56.xml"/><Relationship Id="rId20" Type="http://schemas.openxmlformats.org/officeDocument/2006/relationships/slide" Target="slides/slide15.xml"/><Relationship Id="rId64" Type="http://schemas.openxmlformats.org/officeDocument/2006/relationships/slide" Target="slides/slide59.xml"/><Relationship Id="rId63" Type="http://schemas.openxmlformats.org/officeDocument/2006/relationships/slide" Target="slides/slide58.xml"/><Relationship Id="rId22" Type="http://schemas.openxmlformats.org/officeDocument/2006/relationships/slide" Target="slides/slide17.xml"/><Relationship Id="rId66" Type="http://schemas.openxmlformats.org/officeDocument/2006/relationships/slide" Target="slides/slide61.xml"/><Relationship Id="rId21" Type="http://schemas.openxmlformats.org/officeDocument/2006/relationships/slide" Target="slides/slide16.xml"/><Relationship Id="rId65" Type="http://schemas.openxmlformats.org/officeDocument/2006/relationships/slide" Target="slides/slide60.xml"/><Relationship Id="rId24" Type="http://schemas.openxmlformats.org/officeDocument/2006/relationships/slide" Target="slides/slide19.xml"/><Relationship Id="rId68" Type="http://schemas.openxmlformats.org/officeDocument/2006/relationships/slide" Target="slides/slide63.xml"/><Relationship Id="rId23" Type="http://schemas.openxmlformats.org/officeDocument/2006/relationships/slide" Target="slides/slide18.xml"/><Relationship Id="rId67" Type="http://schemas.openxmlformats.org/officeDocument/2006/relationships/slide" Target="slides/slide62.xml"/><Relationship Id="rId60" Type="http://schemas.openxmlformats.org/officeDocument/2006/relationships/slide" Target="slides/slide55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69" Type="http://schemas.openxmlformats.org/officeDocument/2006/relationships/slide" Target="slides/slide64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29" Type="http://schemas.openxmlformats.org/officeDocument/2006/relationships/slide" Target="slides/slide24.xml"/><Relationship Id="rId51" Type="http://schemas.openxmlformats.org/officeDocument/2006/relationships/slide" Target="slides/slide46.xml"/><Relationship Id="rId50" Type="http://schemas.openxmlformats.org/officeDocument/2006/relationships/slide" Target="slides/slide45.xml"/><Relationship Id="rId53" Type="http://schemas.openxmlformats.org/officeDocument/2006/relationships/slide" Target="slides/slide48.xml"/><Relationship Id="rId52" Type="http://schemas.openxmlformats.org/officeDocument/2006/relationships/slide" Target="slides/slide47.xml"/><Relationship Id="rId11" Type="http://schemas.openxmlformats.org/officeDocument/2006/relationships/slide" Target="slides/slide6.xml"/><Relationship Id="rId55" Type="http://schemas.openxmlformats.org/officeDocument/2006/relationships/slide" Target="slides/slide50.xml"/><Relationship Id="rId10" Type="http://schemas.openxmlformats.org/officeDocument/2006/relationships/slide" Target="slides/slide5.xml"/><Relationship Id="rId54" Type="http://schemas.openxmlformats.org/officeDocument/2006/relationships/slide" Target="slides/slide49.xml"/><Relationship Id="rId13" Type="http://schemas.openxmlformats.org/officeDocument/2006/relationships/slide" Target="slides/slide8.xml"/><Relationship Id="rId57" Type="http://schemas.openxmlformats.org/officeDocument/2006/relationships/slide" Target="slides/slide52.xml"/><Relationship Id="rId12" Type="http://schemas.openxmlformats.org/officeDocument/2006/relationships/slide" Target="slides/slide7.xml"/><Relationship Id="rId56" Type="http://schemas.openxmlformats.org/officeDocument/2006/relationships/slide" Target="slides/slide51.xml"/><Relationship Id="rId91" Type="http://schemas.openxmlformats.org/officeDocument/2006/relationships/font" Target="fonts/Norican-regular.fntdata"/><Relationship Id="rId90" Type="http://schemas.openxmlformats.org/officeDocument/2006/relationships/font" Target="fonts/HomemadeApple-regular.fntdata"/><Relationship Id="rId15" Type="http://schemas.openxmlformats.org/officeDocument/2006/relationships/slide" Target="slides/slide10.xml"/><Relationship Id="rId59" Type="http://schemas.openxmlformats.org/officeDocument/2006/relationships/slide" Target="slides/slide54.xml"/><Relationship Id="rId14" Type="http://schemas.openxmlformats.org/officeDocument/2006/relationships/slide" Target="slides/slide9.xml"/><Relationship Id="rId58" Type="http://schemas.openxmlformats.org/officeDocument/2006/relationships/slide" Target="slides/slide53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0" name="Shape 4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1" name="Google Shape;401;g820e5d752d_0_65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2" name="Google Shape;402;g820e5d752d_0_65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95" name="Shape 4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6" name="Google Shape;496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97" name="Google Shape;497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95" name="Shape 5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6" name="Google Shape;596;g820e5d752d_0_8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7" name="Google Shape;597;g820e5d752d_0_8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98" name="Shape 6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9" name="Google Shape;699;g820e5d752d_0_16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0" name="Google Shape;700;g820e5d752d_0_16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01" name="Shape 8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2" name="Google Shape;802;g820e5d752d_0_33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03" name="Google Shape;803;g820e5d752d_0_3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03" name="Shape 9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4" name="Google Shape;904;g820e5d752d_0_25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05" name="Google Shape;905;g820e5d752d_0_25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04" name="Shape 10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5" name="Google Shape;1005;g820e5d752d_0_98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06" name="Google Shape;1006;g820e5d752d_0_98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01" name="Shape 11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2" name="Google Shape;1102;g820e5d752d_0_99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03" name="Google Shape;1103;g820e5d752d_0_9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04" name="Shape 12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5" name="Google Shape;1205;g820e5d752d_0_101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06" name="Google Shape;1206;g820e5d752d_0_10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07" name="Shape 13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8" name="Google Shape;1308;g820e5d752d_0_102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09" name="Google Shape;1309;g820e5d752d_0_10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09" name="Shape 14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0" name="Google Shape;1410;g820e5d752d_0_103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11" name="Google Shape;1411;g820e5d752d_0_10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10" name="Shape 15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1" name="Google Shape;1511;g820e5d752d_0_168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12" name="Google Shape;1512;g820e5d752d_0_16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07" name="Shape 16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08" name="Google Shape;1608;g8ad0325740_0_329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09" name="Google Shape;1609;g8ad0325740_0_329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10" name="Shape 17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1" name="Google Shape;1711;g8ad0325740_0_339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12" name="Google Shape;1712;g8ad0325740_0_339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13" name="Shape 18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14" name="Google Shape;1814;g8ad0325740_0_349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15" name="Google Shape;1815;g8ad0325740_0_34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15" name="Shape 19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6" name="Google Shape;1916;g8ad0325740_0_359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17" name="Google Shape;1917;g8ad0325740_0_359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16" name="Shape 20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17" name="Google Shape;2017;g820e5d752d_0_169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18" name="Google Shape;2018;g820e5d752d_0_16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13" name="Shape 21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4" name="Google Shape;2114;g8ad0325740_0_370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15" name="Google Shape;2115;g8ad0325740_0_370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16" name="Shape 22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17" name="Google Shape;2217;g8ad0325740_0_380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18" name="Google Shape;2218;g8ad0325740_0_380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19" name="Shape 23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20" name="Google Shape;2320;g8ad0325740_0_390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21" name="Google Shape;2321;g8ad0325740_0_39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21" name="Shape 24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22" name="Google Shape;2422;g8ad0325740_0_400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23" name="Google Shape;2423;g8ad0325740_0_40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22" name="Shape 25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23" name="Google Shape;2523;g820e5d752d_0_170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24" name="Google Shape;2524;g820e5d752d_0_17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19" name="Shape 26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20" name="Google Shape;2620;g8ad0325740_0_411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21" name="Google Shape;2621;g8ad0325740_0_41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722" name="Shape 27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23" name="Google Shape;2723;g8ad0325740_0_42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24" name="Google Shape;2724;g8ad0325740_0_42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825" name="Shape 28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26" name="Google Shape;2826;g8ad0325740_0_431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27" name="Google Shape;2827;g8ad0325740_0_43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27" name="Shape 29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28" name="Google Shape;2928;g8ad0325740_0_44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29" name="Google Shape;2929;g8ad0325740_0_44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28" name="Shape 30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29" name="Google Shape;3029;g820e5d752d_0_17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30" name="Google Shape;3030;g820e5d752d_0_17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125" name="Shape 31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26" name="Google Shape;3126;g8ad0325740_0_452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27" name="Google Shape;3127;g8ad0325740_0_45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28" name="Shape 32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29" name="Google Shape;3229;g8ad0325740_0_46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30" name="Google Shape;3230;g8ad0325740_0_46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331" name="Shape 33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2" name="Google Shape;3332;g8ad0325740_0_472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33" name="Google Shape;3333;g8ad0325740_0_47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433" name="Shape 34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34" name="Google Shape;3434;g8ad0325740_0_482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35" name="Google Shape;3435;g8ad0325740_0_48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534" name="Shape 35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35" name="Google Shape;3535;g820e5d752d_0_172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36" name="Google Shape;3536;g820e5d752d_0_17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31" name="Shape 36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32" name="Google Shape;3632;g8a39c0dc7a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33" name="Google Shape;3633;g8a39c0dc7a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734" name="Shape 37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35" name="Google Shape;3735;g8a39c0dc7a_0_10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36" name="Google Shape;3736;g8a39c0dc7a_0_10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837" name="Shape 38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38" name="Google Shape;3838;g8a39c0dc7a_0_20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39" name="Google Shape;3839;g8a39c0dc7a_0_2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939" name="Shape 39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40" name="Google Shape;3940;g8a39c0dc7a_0_30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41" name="Google Shape;3941;g8a39c0dc7a_0_3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40" name="Shape 40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41" name="Google Shape;4041;g820e5d752d_0_172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42" name="Google Shape;4042;g820e5d752d_0_17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137" name="Shape 4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38" name="Google Shape;4138;g8a39c0dc7a_0_40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39" name="Google Shape;4139;g8a39c0dc7a_0_4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240" name="Shape 4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41" name="Google Shape;4241;g8a39c0dc7a_0_50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42" name="Google Shape;4242;g8a39c0dc7a_0_50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343" name="Shape 43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44" name="Google Shape;4344;g8a39c0dc7a_0_60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345" name="Google Shape;4345;g8a39c0dc7a_0_6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445" name="Shape 44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46" name="Google Shape;4446;g8a39c0dc7a_0_71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47" name="Google Shape;4447;g8a39c0dc7a_0_7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546" name="Shape 45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47" name="Google Shape;4547;g820e5d752d_0_173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548" name="Google Shape;4548;g820e5d752d_0_173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643" name="Shape 46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44" name="Google Shape;4644;g8a39c0dc7a_0_81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645" name="Google Shape;4645;g8a39c0dc7a_0_8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746" name="Shape 47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47" name="Google Shape;4747;g8a39c0dc7a_0_9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748" name="Google Shape;4748;g8a39c0dc7a_0_9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849" name="Shape 48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50" name="Google Shape;4850;g8a39c0dc7a_0_101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51" name="Google Shape;4851;g8a39c0dc7a_0_10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951" name="Shape 49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52" name="Google Shape;4952;g8a39c0dc7a_0_111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953" name="Google Shape;4953;g8a39c0dc7a_0_11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052" name="Shape 50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53" name="Google Shape;5053;g8ad0325740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054" name="Google Shape;5054;g8ad0325740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149" name="Shape 5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50" name="Google Shape;5150;g8a39c0dc7a_0_121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151" name="Google Shape;5151;g8a39c0dc7a_0_12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252" name="Shape 52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53" name="Google Shape;5253;g8a39c0dc7a_0_131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54" name="Google Shape;5254;g8a39c0dc7a_0_13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355" name="Shape 53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56" name="Google Shape;5356;g8a39c0dc7a_0_141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357" name="Google Shape;5357;g8a39c0dc7a_0_141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457" name="Shape 54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58" name="Google Shape;5458;g8a39c0dc7a_0_152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59" name="Google Shape;5459;g8a39c0dc7a_0_15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558" name="Shape 55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59" name="Google Shape;5559;g8ad0325740_0_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560" name="Google Shape;5560;g8ad0325740_0_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655" name="Shape 56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56" name="Google Shape;5656;g8a39c0dc7a_0_162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657" name="Google Shape;5657;g8a39c0dc7a_0_16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758" name="Shape 57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59" name="Google Shape;5759;g8a39c0dc7a_0_172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760" name="Google Shape;5760;g8a39c0dc7a_0_17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861" name="Shape 58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62" name="Google Shape;5862;g8a39c0dc7a_0_182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863" name="Google Shape;5863;g8a39c0dc7a_0_18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963" name="Shape 59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64" name="Google Shape;5964;g8a39c0dc7a_0_193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65" name="Google Shape;5965;g8a39c0dc7a_0_19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064" name="Shape 60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65" name="Google Shape;6065;g8ad0325740_0_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066" name="Google Shape;6066;g8ad0325740_0_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161" name="Shape 61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62" name="Google Shape;6162;g8a39c0dc7a_0_203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163" name="Google Shape;6163;g8a39c0dc7a_0_20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264" name="Shape 62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65" name="Google Shape;6265;g8a39c0dc7a_0_213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266" name="Google Shape;6266;g8a39c0dc7a_0_213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367" name="Shape 63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68" name="Google Shape;6368;g8a39c0dc7a_0_223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369" name="Google Shape;6369;g8a39c0dc7a_0_22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469" name="Shape 64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70" name="Google Shape;6470;g8a39c0dc7a_0_233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71" name="Google Shape;6471;g8a39c0dc7a_0_233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570" name="Shape 65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71" name="Google Shape;6571;g8ad0325740_0_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572" name="Google Shape;6572;g8ad0325740_0_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667" name="Shape 66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68" name="Google Shape;6668;g8a39c0dc7a_0_244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69" name="Google Shape;6669;g8a39c0dc7a_0_24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770" name="Shape 67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71" name="Google Shape;6771;g8a39c0dc7a_0_254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772" name="Google Shape;6772;g8a39c0dc7a_0_25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873" name="Shape 68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74" name="Google Shape;6874;g8a39c0dc7a_0_264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75" name="Google Shape;6875;g8a39c0dc7a_0_264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975" name="Shape 69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76" name="Google Shape;6976;g8a39c0dc7a_0_274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977" name="Google Shape;6977;g8a39c0dc7a_0_27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076" name="Shape 70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77" name="Google Shape;7077;g820e5d752d_0_4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78" name="Google Shape;7078;g820e5d752d_0_4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171" name="Shape 71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72" name="Google Shape;7172;g820e5d752d_0_69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173" name="Google Shape;7173;g820e5d752d_0_69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266" name="Shape 72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67" name="Google Shape;7267;g820e5d752d_0_70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268" name="Google Shape;7268;g820e5d752d_0_7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361" name="Shape 73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62" name="Google Shape;7362;g820e5d752d_0_74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363" name="Google Shape;7363;g820e5d752d_0_7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456" name="Shape 74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57" name="Google Shape;7457;g820e5d752d_0_74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458" name="Google Shape;7458;g820e5d752d_0_74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551" name="Shape 75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52" name="Google Shape;7552;g820e5d752d_0_75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553" name="Google Shape;7553;g820e5d752d_0_75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646" name="Shape 76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47" name="Google Shape;7647;g820e5d752d_0_75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648" name="Google Shape;7648;g820e5d752d_0_75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741" name="Shape 77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42" name="Google Shape;7742;g6fd8ccc017_1_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743" name="Google Shape;7743;g6fd8ccc017_1_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3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6.png"/><Relationship Id="rId12" Type="http://schemas.openxmlformats.org/officeDocument/2006/relationships/image" Target="../media/image2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5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4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">
  <p:cSld name="CUSTOM">
    <p:spTree>
      <p:nvGrpSpPr>
        <p:cNvPr id="188" name="Shape 1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" name="Google Shape;189;p2"/>
          <p:cNvSpPr/>
          <p:nvPr/>
        </p:nvSpPr>
        <p:spPr>
          <a:xfrm>
            <a:off x="363200" y="539200"/>
            <a:ext cx="11260800" cy="3360000"/>
          </a:xfrm>
          <a:prstGeom prst="rect">
            <a:avLst/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" name="Google Shape;190;p2"/>
          <p:cNvSpPr txBox="1"/>
          <p:nvPr>
            <p:ph type="ctrTitle"/>
          </p:nvPr>
        </p:nvSpPr>
        <p:spPr>
          <a:xfrm>
            <a:off x="1592800" y="3899200"/>
            <a:ext cx="9703800" cy="163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9pPr>
          </a:lstStyle>
          <a:p/>
        </p:txBody>
      </p:sp>
      <p:sp>
        <p:nvSpPr>
          <p:cNvPr id="191" name="Google Shape;191;p2"/>
          <p:cNvSpPr txBox="1"/>
          <p:nvPr>
            <p:ph idx="1" type="subTitle"/>
          </p:nvPr>
        </p:nvSpPr>
        <p:spPr>
          <a:xfrm>
            <a:off x="1592800" y="5581780"/>
            <a:ext cx="9703800" cy="105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1pPr>
            <a:lvl2pPr lvl="1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2pPr>
            <a:lvl3pPr lvl="2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3pPr>
            <a:lvl4pPr lvl="3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4pPr>
            <a:lvl5pPr lvl="4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5pPr>
            <a:lvl6pPr lvl="5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6pPr>
            <a:lvl7pPr lvl="6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7pPr>
            <a:lvl8pPr lvl="7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8pPr>
            <a:lvl9pPr lvl="8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9pPr>
          </a:lstStyle>
          <a:p/>
        </p:txBody>
      </p:sp>
      <p:pic>
        <p:nvPicPr>
          <p:cNvPr id="192" name="Google Shape;192;p2"/>
          <p:cNvPicPr preferRelativeResize="0"/>
          <p:nvPr/>
        </p:nvPicPr>
        <p:blipFill rotWithShape="1">
          <a:blip r:embed="rId2">
            <a:alphaModFix amt="28000"/>
          </a:blip>
          <a:srcRect b="30720" l="156" r="2091" t="13718"/>
          <a:stretch/>
        </p:blipFill>
        <p:spPr>
          <a:xfrm>
            <a:off x="363200" y="539200"/>
            <a:ext cx="11260800" cy="3360001"/>
          </a:xfrm>
          <a:prstGeom prst="rect">
            <a:avLst/>
          </a:prstGeom>
          <a:noFill/>
          <a:ln>
            <a:noFill/>
          </a:ln>
        </p:spPr>
      </p:pic>
      <p:sp>
        <p:nvSpPr>
          <p:cNvPr id="193" name="Google Shape;193;p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" name="Google Shape;194;p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5" name="Google Shape;195;p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6" name="Google Shape;196;p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7" name="Google Shape;197;p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8" name="Google Shape;198;p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99" name="Google Shape;199;p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00" name="Google Shape;200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1" name="Google Shape;201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02" name="Google Shape;202;p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" name="Google Shape;203;p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4" name="Google Shape;204;p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5" name="Google Shape;205;p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6" name="Google Shape;206;p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7" name="Google Shape;207;p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8" name="Google Shape;208;p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9" name="Google Shape;209;p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0" name="Google Shape;210;p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1" name="Google Shape;211;p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2" name="Google Shape;212;p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13" name="Google Shape;213;p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14" name="Google Shape;214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5" name="Google Shape;215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6" name="Google Shape;216;p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17" name="Google Shape;217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8" name="Google Shape;218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9" name="Google Shape;219;p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20" name="Google Shape;220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1" name="Google Shape;221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2" name="Google Shape;222;p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23" name="Google Shape;223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4" name="Google Shape;224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5" name="Google Shape;225;p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26" name="Google Shape;226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7" name="Google Shape;227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8" name="Google Shape;228;p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29" name="Google Shape;229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0" name="Google Shape;230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1" name="Google Shape;231;p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32" name="Google Shape;232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3" name="Google Shape;233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4" name="Google Shape;234;p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35" name="Google Shape;235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6" name="Google Shape;236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7" name="Google Shape;237;p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38" name="Google Shape;238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9" name="Google Shape;239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0" name="Google Shape;240;p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41" name="Google Shape;241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2" name="Google Shape;242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3" name="Google Shape;243;p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44" name="Google Shape;244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5" name="Google Shape;245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6" name="Google Shape;246;p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47" name="Google Shape;247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8" name="Google Shape;248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9" name="Google Shape;249;p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50" name="Google Shape;250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1" name="Google Shape;251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2" name="Google Shape;252;p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53" name="Google Shape;253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4" name="Google Shape;254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5" name="Google Shape;255;p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56" name="Google Shape;256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7" name="Google Shape;257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8" name="Google Shape;258;p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59" name="Google Shape;259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0" name="Google Shape;260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61" name="Google Shape;261;p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2" name="Google Shape;262;p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" name="Google Shape;263;p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" name="Google Shape;264;p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5" name="Google Shape;265;p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6" name="Google Shape;266;p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67" name="Google Shape;267;p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68" name="Google Shape;268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9" name="Google Shape;269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70" name="Google Shape;270;p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1" name="Google Shape;271;p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2" name="Google Shape;272;p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3" name="Google Shape;273;p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" name="Google Shape;274;p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" name="Google Shape;275;p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6" name="Google Shape;276;p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7" name="Google Shape;277;p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8" name="Google Shape;278;p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9" name="Google Shape;279;p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0" name="Google Shape;280;p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81" name="Google Shape;281;p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82" name="Google Shape;282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3" name="Google Shape;283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4" name="Google Shape;284;p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85" name="Google Shape;285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6" name="Google Shape;286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7" name="Google Shape;287;p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88" name="Google Shape;288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9" name="Google Shape;289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0" name="Google Shape;290;p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91" name="Google Shape;291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2" name="Google Shape;292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3" name="Google Shape;293;p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94" name="Google Shape;294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5" name="Google Shape;295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6" name="Google Shape;296;p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97" name="Google Shape;297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8" name="Google Shape;298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9" name="Google Shape;299;p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00" name="Google Shape;300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1" name="Google Shape;301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2" name="Google Shape;302;p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03" name="Google Shape;303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4" name="Google Shape;304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5" name="Google Shape;305;p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06" name="Google Shape;306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7" name="Google Shape;307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8" name="Google Shape;308;p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09" name="Google Shape;309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0" name="Google Shape;310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1" name="Google Shape;311;p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12" name="Google Shape;312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3" name="Google Shape;313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4" name="Google Shape;314;p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15" name="Google Shape;315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6" name="Google Shape;316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7" name="Google Shape;317;p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18" name="Google Shape;318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9" name="Google Shape;319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0" name="Google Shape;320;p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21" name="Google Shape;321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2" name="Google Shape;322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3" name="Google Shape;323;p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24" name="Google Shape;324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5" name="Google Shape;325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6" name="Google Shape;326;p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27" name="Google Shape;327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8" name="Google Shape;328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July 2020">
  <p:cSld name="CUSTOM_14">
    <p:spTree>
      <p:nvGrpSpPr>
        <p:cNvPr id="329" name="Shape 3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0" name="Google Shape;330;p3"/>
          <p:cNvSpPr/>
          <p:nvPr/>
        </p:nvSpPr>
        <p:spPr>
          <a:xfrm>
            <a:off x="710350" y="43700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JUL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331" name="Google Shape;331;p3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algn="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algn="r"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2pPr>
            <a:lvl3pPr lvl="2" algn="r"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3pPr>
            <a:lvl4pPr lvl="3" algn="r"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4pPr>
            <a:lvl5pPr lvl="4" algn="r"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5pPr>
            <a:lvl6pPr lvl="5" algn="r"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6pPr>
            <a:lvl7pPr lvl="6" algn="r"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7pPr>
            <a:lvl8pPr lvl="7" algn="r"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8pPr>
            <a:lvl9pPr lvl="8" algn="r"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ugust 2020">
  <p:cSld name="CUSTOM_14_2">
    <p:spTree>
      <p:nvGrpSpPr>
        <p:cNvPr id="332" name="Shape 3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" name="Google Shape;333;p4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9pPr>
          </a:lstStyle>
          <a:p/>
        </p:txBody>
      </p:sp>
      <p:sp>
        <p:nvSpPr>
          <p:cNvPr id="334" name="Google Shape;334;p4"/>
          <p:cNvSpPr/>
          <p:nvPr/>
        </p:nvSpPr>
        <p:spPr>
          <a:xfrm>
            <a:off x="1527183" y="43700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AUG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ptember 2020">
  <p:cSld name="CUSTOM_14_2_1">
    <p:spTree>
      <p:nvGrpSpPr>
        <p:cNvPr id="335" name="Shape 3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6" name="Google Shape;336;p5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9pPr>
          </a:lstStyle>
          <a:p/>
        </p:txBody>
      </p:sp>
      <p:sp>
        <p:nvSpPr>
          <p:cNvPr id="337" name="Google Shape;337;p5"/>
          <p:cNvSpPr/>
          <p:nvPr/>
        </p:nvSpPr>
        <p:spPr>
          <a:xfrm>
            <a:off x="2344015" y="43700"/>
            <a:ext cx="816900" cy="8166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SEP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ctober 2020">
  <p:cSld name="CUSTOM_14_2_1_1">
    <p:spTree>
      <p:nvGrpSpPr>
        <p:cNvPr id="338" name="Shape 3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9" name="Google Shape;339;p6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9pPr>
          </a:lstStyle>
          <a:p/>
        </p:txBody>
      </p:sp>
      <p:sp>
        <p:nvSpPr>
          <p:cNvPr id="340" name="Google Shape;340;p6"/>
          <p:cNvSpPr/>
          <p:nvPr/>
        </p:nvSpPr>
        <p:spPr>
          <a:xfrm>
            <a:off x="3160848" y="43700"/>
            <a:ext cx="816900" cy="8166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OCT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vember 2020">
  <p:cSld name="CUSTOM_14_2_1_1_1">
    <p:spTree>
      <p:nvGrpSpPr>
        <p:cNvPr id="341" name="Shape 3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2" name="Google Shape;342;p7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9pPr>
          </a:lstStyle>
          <a:p/>
        </p:txBody>
      </p:sp>
      <p:sp>
        <p:nvSpPr>
          <p:cNvPr id="343" name="Google Shape;343;p7"/>
          <p:cNvSpPr/>
          <p:nvPr/>
        </p:nvSpPr>
        <p:spPr>
          <a:xfrm>
            <a:off x="3977680" y="43700"/>
            <a:ext cx="816900" cy="8166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NOV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December 2020">
  <p:cSld name="CUSTOM_14_2_1_1_1_1">
    <p:spTree>
      <p:nvGrpSpPr>
        <p:cNvPr id="344" name="Shape 3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5" name="Google Shape;345;p8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9pPr>
          </a:lstStyle>
          <a:p/>
        </p:txBody>
      </p:sp>
      <p:sp>
        <p:nvSpPr>
          <p:cNvPr id="346" name="Google Shape;346;p8"/>
          <p:cNvSpPr/>
          <p:nvPr/>
        </p:nvSpPr>
        <p:spPr>
          <a:xfrm>
            <a:off x="4794513" y="43700"/>
            <a:ext cx="816900" cy="8166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DEC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January 2021">
  <p:cSld name="CUSTOM_14_2_1_1_1_1_1">
    <p:spTree>
      <p:nvGrpSpPr>
        <p:cNvPr id="347" name="Shape 3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8" name="Google Shape;348;p9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9pPr>
          </a:lstStyle>
          <a:p/>
        </p:txBody>
      </p:sp>
      <p:sp>
        <p:nvSpPr>
          <p:cNvPr id="349" name="Google Shape;349;p9"/>
          <p:cNvSpPr/>
          <p:nvPr/>
        </p:nvSpPr>
        <p:spPr>
          <a:xfrm>
            <a:off x="5611345" y="43700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JAN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February 2021">
  <p:cSld name="CUSTOM_14_2_1_1_1_1_1_1">
    <p:spTree>
      <p:nvGrpSpPr>
        <p:cNvPr id="350" name="Shape 3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1" name="Google Shape;351;p10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9pPr>
          </a:lstStyle>
          <a:p/>
        </p:txBody>
      </p:sp>
      <p:sp>
        <p:nvSpPr>
          <p:cNvPr id="352" name="Google Shape;352;p10"/>
          <p:cNvSpPr/>
          <p:nvPr/>
        </p:nvSpPr>
        <p:spPr>
          <a:xfrm>
            <a:off x="6428178" y="43700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FEB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rch 2021">
  <p:cSld name="CUSTOM_14_2_1_1_1_1_1_1_1">
    <p:spTree>
      <p:nvGrpSpPr>
        <p:cNvPr id="353" name="Shape 3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4" name="Google Shape;354;p11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9pPr>
          </a:lstStyle>
          <a:p/>
        </p:txBody>
      </p:sp>
      <p:sp>
        <p:nvSpPr>
          <p:cNvPr id="355" name="Google Shape;355;p11"/>
          <p:cNvSpPr/>
          <p:nvPr/>
        </p:nvSpPr>
        <p:spPr>
          <a:xfrm>
            <a:off x="7245010" y="43700"/>
            <a:ext cx="816900" cy="8166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MAR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pril 2021">
  <p:cSld name="CUSTOM_14_2_1_1_1_1_1_1_1_1">
    <p:spTree>
      <p:nvGrpSpPr>
        <p:cNvPr id="356" name="Shape 3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7" name="Google Shape;357;p12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9pPr>
          </a:lstStyle>
          <a:p/>
        </p:txBody>
      </p:sp>
      <p:sp>
        <p:nvSpPr>
          <p:cNvPr id="358" name="Google Shape;358;p12"/>
          <p:cNvSpPr/>
          <p:nvPr/>
        </p:nvSpPr>
        <p:spPr>
          <a:xfrm>
            <a:off x="8061843" y="43700"/>
            <a:ext cx="816900" cy="8166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APR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y 2021">
  <p:cSld name="CUSTOM_14_2_1_1_1_1_1_1_1_1_1">
    <p:spTree>
      <p:nvGrpSpPr>
        <p:cNvPr id="359" name="Shape 3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0" name="Google Shape;360;p13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9pPr>
          </a:lstStyle>
          <a:p/>
        </p:txBody>
      </p:sp>
      <p:sp>
        <p:nvSpPr>
          <p:cNvPr id="361" name="Google Shape;361;p13"/>
          <p:cNvSpPr/>
          <p:nvPr/>
        </p:nvSpPr>
        <p:spPr>
          <a:xfrm>
            <a:off x="8878675" y="43700"/>
            <a:ext cx="816900" cy="8166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MAY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June 2021">
  <p:cSld name="CUSTOM_14_2_1_1_1_1_1_1_1_1_1_1">
    <p:spTree>
      <p:nvGrpSpPr>
        <p:cNvPr id="362" name="Shape 3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3" name="Google Shape;363;p14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9pPr>
          </a:lstStyle>
          <a:p/>
        </p:txBody>
      </p:sp>
      <p:sp>
        <p:nvSpPr>
          <p:cNvPr id="364" name="Google Shape;364;p14"/>
          <p:cNvSpPr/>
          <p:nvPr/>
        </p:nvSpPr>
        <p:spPr>
          <a:xfrm>
            <a:off x="9695508" y="43700"/>
            <a:ext cx="816900" cy="8166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JUN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July 2021">
  <p:cSld name="CUSTOM_14_2_1_1_1_1_1_1_1_1_1_1_1">
    <p:spTree>
      <p:nvGrpSpPr>
        <p:cNvPr id="365" name="Shape 3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6" name="Google Shape;366;p15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9pPr>
          </a:lstStyle>
          <a:p/>
        </p:txBody>
      </p:sp>
      <p:sp>
        <p:nvSpPr>
          <p:cNvPr id="367" name="Google Shape;367;p15"/>
          <p:cNvSpPr/>
          <p:nvPr/>
        </p:nvSpPr>
        <p:spPr>
          <a:xfrm>
            <a:off x="10512340" y="43700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t" bIns="91425" lIns="114300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JUL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tebook A">
  <p:cSld name="CUSTOM_14_1">
    <p:spTree>
      <p:nvGrpSpPr>
        <p:cNvPr id="368" name="Shape 3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9" name="Google Shape;369;p16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9pPr>
          </a:lstStyle>
          <a:p/>
        </p:txBody>
      </p:sp>
      <p:sp>
        <p:nvSpPr>
          <p:cNvPr id="370" name="Google Shape;370;p16"/>
          <p:cNvSpPr/>
          <p:nvPr/>
        </p:nvSpPr>
        <p:spPr>
          <a:xfrm>
            <a:off x="11270701" y="856361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A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tebook B">
  <p:cSld name="CUSTOM_14_1_1">
    <p:spTree>
      <p:nvGrpSpPr>
        <p:cNvPr id="371" name="Shape 3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2" name="Google Shape;372;p17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9pPr>
          </a:lstStyle>
          <a:p/>
        </p:txBody>
      </p:sp>
      <p:sp>
        <p:nvSpPr>
          <p:cNvPr id="373" name="Google Shape;373;p17"/>
          <p:cNvSpPr/>
          <p:nvPr/>
        </p:nvSpPr>
        <p:spPr>
          <a:xfrm>
            <a:off x="11270701" y="1673194"/>
            <a:ext cx="816900" cy="8166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B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tebook C">
  <p:cSld name="CUSTOM_14_1_1_1">
    <p:spTree>
      <p:nvGrpSpPr>
        <p:cNvPr id="374" name="Shape 3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5" name="Google Shape;375;p18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9pPr>
          </a:lstStyle>
          <a:p/>
        </p:txBody>
      </p:sp>
      <p:sp>
        <p:nvSpPr>
          <p:cNvPr id="376" name="Google Shape;376;p18"/>
          <p:cNvSpPr/>
          <p:nvPr/>
        </p:nvSpPr>
        <p:spPr>
          <a:xfrm>
            <a:off x="11270701" y="2490026"/>
            <a:ext cx="816900" cy="8166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C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tebook D">
  <p:cSld name="CUSTOM_14_1_1_1_1">
    <p:spTree>
      <p:nvGrpSpPr>
        <p:cNvPr id="377" name="Shape 3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8" name="Google Shape;378;p19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9pPr>
          </a:lstStyle>
          <a:p/>
        </p:txBody>
      </p:sp>
      <p:sp>
        <p:nvSpPr>
          <p:cNvPr id="379" name="Google Shape;379;p19"/>
          <p:cNvSpPr/>
          <p:nvPr/>
        </p:nvSpPr>
        <p:spPr>
          <a:xfrm>
            <a:off x="11270701" y="3306859"/>
            <a:ext cx="816900" cy="8166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D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tebook E">
  <p:cSld name="CUSTOM_14_1_1_1_1_1">
    <p:spTree>
      <p:nvGrpSpPr>
        <p:cNvPr id="380" name="Shape 3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1" name="Google Shape;381;p20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9pPr>
          </a:lstStyle>
          <a:p/>
        </p:txBody>
      </p:sp>
      <p:sp>
        <p:nvSpPr>
          <p:cNvPr id="382" name="Google Shape;382;p20"/>
          <p:cNvSpPr/>
          <p:nvPr/>
        </p:nvSpPr>
        <p:spPr>
          <a:xfrm>
            <a:off x="11270701" y="4123691"/>
            <a:ext cx="816900" cy="8166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E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tebook F">
  <p:cSld name="CUSTOM_14_1_1_1_1_1_1">
    <p:spTree>
      <p:nvGrpSpPr>
        <p:cNvPr id="383" name="Shape 3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4" name="Google Shape;384;p21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9pPr>
          </a:lstStyle>
          <a:p/>
        </p:txBody>
      </p:sp>
      <p:sp>
        <p:nvSpPr>
          <p:cNvPr id="385" name="Google Shape;385;p21"/>
          <p:cNvSpPr/>
          <p:nvPr/>
        </p:nvSpPr>
        <p:spPr>
          <a:xfrm>
            <a:off x="11270701" y="4940524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F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tebook G">
  <p:cSld name="CUSTOM_14_1_1_1_1_1_1_1">
    <p:spTree>
      <p:nvGrpSpPr>
        <p:cNvPr id="386" name="Shape 3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7" name="Google Shape;387;p22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9pPr>
          </a:lstStyle>
          <a:p/>
        </p:txBody>
      </p:sp>
      <p:sp>
        <p:nvSpPr>
          <p:cNvPr id="388" name="Google Shape;388;p22"/>
          <p:cNvSpPr/>
          <p:nvPr/>
        </p:nvSpPr>
        <p:spPr>
          <a:xfrm>
            <a:off x="11270701" y="5757356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G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CUSTOM_13">
    <p:spTree>
      <p:nvGrpSpPr>
        <p:cNvPr id="389" name="Shape 3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90" name="Google Shape;390;p23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391" name="Google Shape;391;p23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392" name="Google Shape;392;p23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393" name="Google Shape;393;p23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394" name="Google Shape;394;p23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395" name="Google Shape;395;p23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96" name="Google Shape;396;p23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97" name="Google Shape;397;p23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98" name="Google Shape;398;p23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399" name="Google Shape;399;p23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40" Type="http://schemas.openxmlformats.org/officeDocument/2006/relationships/slideLayout" Target="../slideLayouts/slideLayout19.xml"/><Relationship Id="rId20" Type="http://schemas.openxmlformats.org/officeDocument/2006/relationships/slide" Target="/ppt/slides/slide62.xml"/><Relationship Id="rId42" Type="http://schemas.openxmlformats.org/officeDocument/2006/relationships/slideLayout" Target="../slideLayouts/slideLayout21.xml"/><Relationship Id="rId41" Type="http://schemas.openxmlformats.org/officeDocument/2006/relationships/slideLayout" Target="../slideLayouts/slideLayout20.xml"/><Relationship Id="rId22" Type="http://schemas.openxmlformats.org/officeDocument/2006/relationships/slideLayout" Target="../slideLayouts/slideLayout1.xml"/><Relationship Id="rId44" Type="http://schemas.openxmlformats.org/officeDocument/2006/relationships/theme" Target="../theme/theme2.xml"/><Relationship Id="rId21" Type="http://schemas.openxmlformats.org/officeDocument/2006/relationships/slide" Target="/ppt/slides/slide1.xml"/><Relationship Id="rId43" Type="http://schemas.openxmlformats.org/officeDocument/2006/relationships/slideLayout" Target="../slideLayouts/slideLayout22.xml"/><Relationship Id="rId24" Type="http://schemas.openxmlformats.org/officeDocument/2006/relationships/slideLayout" Target="../slideLayouts/slideLayout3.xml"/><Relationship Id="rId23" Type="http://schemas.openxmlformats.org/officeDocument/2006/relationships/slideLayout" Target="../slideLayouts/slideLayout2.xml"/><Relationship Id="rId1" Type="http://schemas.openxmlformats.org/officeDocument/2006/relationships/slide" Target="/ppt/slides/slide67.xml"/><Relationship Id="rId2" Type="http://schemas.openxmlformats.org/officeDocument/2006/relationships/slide" Target="/ppt/slides/slide68.xml"/><Relationship Id="rId3" Type="http://schemas.openxmlformats.org/officeDocument/2006/relationships/slide" Target="/ppt/slides/slide69.xml"/><Relationship Id="rId4" Type="http://schemas.openxmlformats.org/officeDocument/2006/relationships/slide" Target="/ppt/slides/slide70.xml"/><Relationship Id="rId9" Type="http://schemas.openxmlformats.org/officeDocument/2006/relationships/slide" Target="/ppt/slides/slide7.xml"/><Relationship Id="rId26" Type="http://schemas.openxmlformats.org/officeDocument/2006/relationships/slideLayout" Target="../slideLayouts/slideLayout5.xml"/><Relationship Id="rId25" Type="http://schemas.openxmlformats.org/officeDocument/2006/relationships/slideLayout" Target="../slideLayouts/slideLayout4.xml"/><Relationship Id="rId28" Type="http://schemas.openxmlformats.org/officeDocument/2006/relationships/slideLayout" Target="../slideLayouts/slideLayout7.xml"/><Relationship Id="rId27" Type="http://schemas.openxmlformats.org/officeDocument/2006/relationships/slideLayout" Target="../slideLayouts/slideLayout6.xml"/><Relationship Id="rId5" Type="http://schemas.openxmlformats.org/officeDocument/2006/relationships/slide" Target="/ppt/slides/slide71.xml"/><Relationship Id="rId6" Type="http://schemas.openxmlformats.org/officeDocument/2006/relationships/slide" Target="/ppt/slides/slide72.xml"/><Relationship Id="rId29" Type="http://schemas.openxmlformats.org/officeDocument/2006/relationships/slideLayout" Target="../slideLayouts/slideLayout8.xml"/><Relationship Id="rId7" Type="http://schemas.openxmlformats.org/officeDocument/2006/relationships/slide" Target="/ppt/slides/slide73.xml"/><Relationship Id="rId8" Type="http://schemas.openxmlformats.org/officeDocument/2006/relationships/slide" Target="/ppt/slides/slide2.xml"/><Relationship Id="rId31" Type="http://schemas.openxmlformats.org/officeDocument/2006/relationships/slideLayout" Target="../slideLayouts/slideLayout10.xml"/><Relationship Id="rId30" Type="http://schemas.openxmlformats.org/officeDocument/2006/relationships/slideLayout" Target="../slideLayouts/slideLayout9.xml"/><Relationship Id="rId11" Type="http://schemas.openxmlformats.org/officeDocument/2006/relationships/slide" Target="/ppt/slides/slide17.xml"/><Relationship Id="rId33" Type="http://schemas.openxmlformats.org/officeDocument/2006/relationships/slideLayout" Target="../slideLayouts/slideLayout12.xml"/><Relationship Id="rId10" Type="http://schemas.openxmlformats.org/officeDocument/2006/relationships/slide" Target="/ppt/slides/slide12.xml"/><Relationship Id="rId32" Type="http://schemas.openxmlformats.org/officeDocument/2006/relationships/slideLayout" Target="../slideLayouts/slideLayout11.xml"/><Relationship Id="rId13" Type="http://schemas.openxmlformats.org/officeDocument/2006/relationships/slide" Target="/ppt/slides/slide27.xml"/><Relationship Id="rId35" Type="http://schemas.openxmlformats.org/officeDocument/2006/relationships/slideLayout" Target="../slideLayouts/slideLayout14.xml"/><Relationship Id="rId12" Type="http://schemas.openxmlformats.org/officeDocument/2006/relationships/slide" Target="/ppt/slides/slide22.xml"/><Relationship Id="rId34" Type="http://schemas.openxmlformats.org/officeDocument/2006/relationships/slideLayout" Target="../slideLayouts/slideLayout13.xml"/><Relationship Id="rId15" Type="http://schemas.openxmlformats.org/officeDocument/2006/relationships/slide" Target="/ppt/slides/slide37.xml"/><Relationship Id="rId37" Type="http://schemas.openxmlformats.org/officeDocument/2006/relationships/slideLayout" Target="../slideLayouts/slideLayout16.xml"/><Relationship Id="rId14" Type="http://schemas.openxmlformats.org/officeDocument/2006/relationships/slide" Target="/ppt/slides/slide32.xml"/><Relationship Id="rId36" Type="http://schemas.openxmlformats.org/officeDocument/2006/relationships/slideLayout" Target="../slideLayouts/slideLayout15.xml"/><Relationship Id="rId17" Type="http://schemas.openxmlformats.org/officeDocument/2006/relationships/slide" Target="/ppt/slides/slide47.xml"/><Relationship Id="rId39" Type="http://schemas.openxmlformats.org/officeDocument/2006/relationships/slideLayout" Target="../slideLayouts/slideLayout18.xml"/><Relationship Id="rId16" Type="http://schemas.openxmlformats.org/officeDocument/2006/relationships/slide" Target="/ppt/slides/slide42.xml"/><Relationship Id="rId38" Type="http://schemas.openxmlformats.org/officeDocument/2006/relationships/slideLayout" Target="../slideLayouts/slideLayout17.xml"/><Relationship Id="rId19" Type="http://schemas.openxmlformats.org/officeDocument/2006/relationships/slide" Target="/ppt/slides/slide57.xml"/><Relationship Id="rId18" Type="http://schemas.openxmlformats.org/officeDocument/2006/relationships/slide" Target="/ppt/slides/slide52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rgbClr val="F3F3F3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/>
          <p:nvPr/>
        </p:nvSpPr>
        <p:spPr>
          <a:xfrm>
            <a:off x="11270701" y="856361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A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7" name="Google Shape;7;p1"/>
          <p:cNvSpPr/>
          <p:nvPr/>
        </p:nvSpPr>
        <p:spPr>
          <a:xfrm>
            <a:off x="11270701" y="1673194"/>
            <a:ext cx="816900" cy="816600"/>
          </a:xfrm>
          <a:prstGeom prst="ellipse">
            <a:avLst/>
          </a:prstGeom>
          <a:solidFill>
            <a:schemeClr val="accent3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B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8" name="Google Shape;8;p1"/>
          <p:cNvSpPr/>
          <p:nvPr/>
        </p:nvSpPr>
        <p:spPr>
          <a:xfrm>
            <a:off x="11270701" y="2490026"/>
            <a:ext cx="816900" cy="816600"/>
          </a:xfrm>
          <a:prstGeom prst="ellipse">
            <a:avLst/>
          </a:prstGeom>
          <a:solidFill>
            <a:schemeClr val="accent4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C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9" name="Google Shape;9;p1"/>
          <p:cNvSpPr/>
          <p:nvPr/>
        </p:nvSpPr>
        <p:spPr>
          <a:xfrm>
            <a:off x="11270701" y="3306859"/>
            <a:ext cx="816900" cy="816600"/>
          </a:xfrm>
          <a:prstGeom prst="ellipse">
            <a:avLst/>
          </a:prstGeom>
          <a:solidFill>
            <a:schemeClr val="accent5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D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0" name="Google Shape;10;p1"/>
          <p:cNvSpPr/>
          <p:nvPr/>
        </p:nvSpPr>
        <p:spPr>
          <a:xfrm>
            <a:off x="11270701" y="4123691"/>
            <a:ext cx="816900" cy="816600"/>
          </a:xfrm>
          <a:prstGeom prst="ellipse">
            <a:avLst/>
          </a:prstGeom>
          <a:solidFill>
            <a:schemeClr val="accent6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E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1" name="Google Shape;11;p1"/>
          <p:cNvSpPr/>
          <p:nvPr/>
        </p:nvSpPr>
        <p:spPr>
          <a:xfrm>
            <a:off x="11270701" y="4940524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F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2" name="Google Shape;12;p1"/>
          <p:cNvSpPr/>
          <p:nvPr/>
        </p:nvSpPr>
        <p:spPr>
          <a:xfrm>
            <a:off x="11270701" y="5757356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G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3" name="Google Shape;13;p1"/>
          <p:cNvSpPr/>
          <p:nvPr/>
        </p:nvSpPr>
        <p:spPr>
          <a:xfrm>
            <a:off x="710350" y="43700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JUL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4" name="Google Shape;14;p1"/>
          <p:cNvSpPr/>
          <p:nvPr/>
        </p:nvSpPr>
        <p:spPr>
          <a:xfrm>
            <a:off x="1527183" y="43700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AUG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5" name="Google Shape;15;p1"/>
          <p:cNvSpPr/>
          <p:nvPr/>
        </p:nvSpPr>
        <p:spPr>
          <a:xfrm>
            <a:off x="2344015" y="43700"/>
            <a:ext cx="816900" cy="816600"/>
          </a:xfrm>
          <a:prstGeom prst="ellipse">
            <a:avLst/>
          </a:prstGeom>
          <a:solidFill>
            <a:schemeClr val="accent3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SEP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6" name="Google Shape;16;p1"/>
          <p:cNvSpPr/>
          <p:nvPr/>
        </p:nvSpPr>
        <p:spPr>
          <a:xfrm>
            <a:off x="3160848" y="43700"/>
            <a:ext cx="816900" cy="816600"/>
          </a:xfrm>
          <a:prstGeom prst="ellipse">
            <a:avLst/>
          </a:prstGeom>
          <a:solidFill>
            <a:schemeClr val="accent4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OCT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7" name="Google Shape;17;p1"/>
          <p:cNvSpPr/>
          <p:nvPr/>
        </p:nvSpPr>
        <p:spPr>
          <a:xfrm>
            <a:off x="3977680" y="43700"/>
            <a:ext cx="816900" cy="816600"/>
          </a:xfrm>
          <a:prstGeom prst="ellipse">
            <a:avLst/>
          </a:prstGeom>
          <a:solidFill>
            <a:schemeClr val="accent5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NOV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8" name="Google Shape;18;p1"/>
          <p:cNvSpPr/>
          <p:nvPr/>
        </p:nvSpPr>
        <p:spPr>
          <a:xfrm>
            <a:off x="4794513" y="43700"/>
            <a:ext cx="816900" cy="816600"/>
          </a:xfrm>
          <a:prstGeom prst="ellipse">
            <a:avLst/>
          </a:prstGeom>
          <a:solidFill>
            <a:schemeClr val="accent6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DEC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9" name="Google Shape;19;p1"/>
          <p:cNvSpPr/>
          <p:nvPr/>
        </p:nvSpPr>
        <p:spPr>
          <a:xfrm>
            <a:off x="5611345" y="43700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JAN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0" name="Google Shape;20;p1"/>
          <p:cNvSpPr/>
          <p:nvPr/>
        </p:nvSpPr>
        <p:spPr>
          <a:xfrm>
            <a:off x="6428178" y="43700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FEB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1" name="Google Shape;21;p1"/>
          <p:cNvSpPr/>
          <p:nvPr/>
        </p:nvSpPr>
        <p:spPr>
          <a:xfrm>
            <a:off x="7245010" y="43700"/>
            <a:ext cx="816900" cy="816600"/>
          </a:xfrm>
          <a:prstGeom prst="ellipse">
            <a:avLst/>
          </a:prstGeom>
          <a:solidFill>
            <a:schemeClr val="accent3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MAR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2" name="Google Shape;22;p1"/>
          <p:cNvSpPr/>
          <p:nvPr/>
        </p:nvSpPr>
        <p:spPr>
          <a:xfrm>
            <a:off x="8061843" y="43700"/>
            <a:ext cx="816900" cy="816600"/>
          </a:xfrm>
          <a:prstGeom prst="ellipse">
            <a:avLst/>
          </a:prstGeom>
          <a:solidFill>
            <a:schemeClr val="accent4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APR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3" name="Google Shape;23;p1"/>
          <p:cNvSpPr/>
          <p:nvPr/>
        </p:nvSpPr>
        <p:spPr>
          <a:xfrm>
            <a:off x="8878675" y="43700"/>
            <a:ext cx="816900" cy="816600"/>
          </a:xfrm>
          <a:prstGeom prst="ellipse">
            <a:avLst/>
          </a:prstGeom>
          <a:solidFill>
            <a:schemeClr val="accent5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MAY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4" name="Google Shape;24;p1"/>
          <p:cNvSpPr/>
          <p:nvPr/>
        </p:nvSpPr>
        <p:spPr>
          <a:xfrm>
            <a:off x="9695508" y="43700"/>
            <a:ext cx="816900" cy="816600"/>
          </a:xfrm>
          <a:prstGeom prst="ellipse">
            <a:avLst/>
          </a:prstGeom>
          <a:solidFill>
            <a:schemeClr val="accent6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JUN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5" name="Google Shape;25;p1"/>
          <p:cNvSpPr/>
          <p:nvPr/>
        </p:nvSpPr>
        <p:spPr>
          <a:xfrm>
            <a:off x="10512340" y="43700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114300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JUL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6" name="Google Shape;26;p1"/>
          <p:cNvSpPr/>
          <p:nvPr/>
        </p:nvSpPr>
        <p:spPr>
          <a:xfrm>
            <a:off x="363200" y="539200"/>
            <a:ext cx="11260800" cy="62304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" name="Google Shape;27;p1"/>
          <p:cNvSpPr txBox="1"/>
          <p:nvPr>
            <p:ph type="title"/>
          </p:nvPr>
        </p:nvSpPr>
        <p:spPr>
          <a:xfrm>
            <a:off x="6545653" y="821975"/>
            <a:ext cx="47361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sz="3700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sz="3700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sz="3700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sz="3700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sz="3700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sz="3700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sz="3700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sz="3700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sz="3700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9pPr>
          </a:lstStyle>
          <a:p/>
        </p:txBody>
      </p:sp>
      <p:sp>
        <p:nvSpPr>
          <p:cNvPr id="28" name="Google Shape;28;p1"/>
          <p:cNvSpPr txBox="1"/>
          <p:nvPr>
            <p:ph idx="1" type="body"/>
          </p:nvPr>
        </p:nvSpPr>
        <p:spPr>
          <a:xfrm>
            <a:off x="6545653" y="1765239"/>
            <a:ext cx="47361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Handlee"/>
              <a:buChar char="●"/>
              <a:defRPr sz="1900"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1pPr>
            <a:lvl2pPr indent="-31750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Handlee"/>
              <a:buChar char="○"/>
              <a:defRPr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2pPr>
            <a:lvl3pPr indent="-31750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Handlee"/>
              <a:buChar char="■"/>
              <a:defRPr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3pPr>
            <a:lvl4pPr indent="-31750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Handlee"/>
              <a:buChar char="●"/>
              <a:defRPr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4pPr>
            <a:lvl5pPr indent="-31750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Handlee"/>
              <a:buChar char="○"/>
              <a:defRPr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5pPr>
            <a:lvl6pPr indent="-31750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Handlee"/>
              <a:buChar char="■"/>
              <a:defRPr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6pPr>
            <a:lvl7pPr indent="-31750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Handlee"/>
              <a:buChar char="●"/>
              <a:defRPr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7pPr>
            <a:lvl8pPr indent="-31750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Handlee"/>
              <a:buChar char="○"/>
              <a:defRPr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8pPr>
            <a:lvl9pPr indent="-31750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400"/>
              <a:buFont typeface="Handlee"/>
              <a:buChar char="■"/>
              <a:defRPr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9pPr>
          </a:lstStyle>
          <a:p/>
        </p:txBody>
      </p:sp>
      <p:sp>
        <p:nvSpPr>
          <p:cNvPr id="29" name="Google Shape;29;p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" name="Google Shape;30;p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" name="Google Shape;31;p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" name="Google Shape;32;p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" name="Google Shape;33;p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" name="Google Shape;34;p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5" name="Google Shape;35;p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6" name="Google Shape;36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" name="Google Shape;37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8" name="Google Shape;38;p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" name="Google Shape;39;p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" name="Google Shape;40;p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" name="Google Shape;41;p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" name="Google Shape;42;p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" name="Google Shape;43;p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" name="Google Shape;44;p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" name="Google Shape;45;p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" name="Google Shape;46;p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" name="Google Shape;47;p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" name="Google Shape;48;p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9" name="Google Shape;49;p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0" name="Google Shape;50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" name="Google Shape;51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" name="Google Shape;52;p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3" name="Google Shape;53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" name="Google Shape;54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" name="Google Shape;55;p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6" name="Google Shape;56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" name="Google Shape;57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" name="Google Shape;58;p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9" name="Google Shape;59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" name="Google Shape;60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" name="Google Shape;61;p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2" name="Google Shape;62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" name="Google Shape;63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" name="Google Shape;64;p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5" name="Google Shape;65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" name="Google Shape;66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" name="Google Shape;67;p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8" name="Google Shape;68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" name="Google Shape;69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" name="Google Shape;70;p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71" name="Google Shape;71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" name="Google Shape;72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" name="Google Shape;73;p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74" name="Google Shape;74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" name="Google Shape;75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" name="Google Shape;76;p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77" name="Google Shape;77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8" name="Google Shape;78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9" name="Google Shape;79;p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80" name="Google Shape;80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1" name="Google Shape;81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2" name="Google Shape;82;p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83" name="Google Shape;83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4" name="Google Shape;84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5" name="Google Shape;85;p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86" name="Google Shape;86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7" name="Google Shape;87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8" name="Google Shape;88;p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89" name="Google Shape;89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0" name="Google Shape;90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1" name="Google Shape;91;p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92" name="Google Shape;92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3" name="Google Shape;93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4" name="Google Shape;94;p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95" name="Google Shape;95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6" name="Google Shape;96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97" name="Google Shape;97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8" name="Google Shape;98;p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" name="Google Shape;99;p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0" name="Google Shape;100;p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" name="Google Shape;101;p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" name="Google Shape;102;p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" name="Google Shape;103;p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04" name="Google Shape;104;p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05" name="Google Shape;105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6" name="Google Shape;106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07" name="Google Shape;107;p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8" name="Google Shape;108;p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9" name="Google Shape;109;p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0" name="Google Shape;110;p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" name="Google Shape;111;p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" name="Google Shape;112;p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" name="Google Shape;113;p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4" name="Google Shape;114;p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5" name="Google Shape;115;p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6" name="Google Shape;116;p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7" name="Google Shape;117;p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18" name="Google Shape;118;p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19" name="Google Shape;119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0" name="Google Shape;120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1" name="Google Shape;121;p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22" name="Google Shape;122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3" name="Google Shape;123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4" name="Google Shape;124;p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25" name="Google Shape;125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6" name="Google Shape;126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7" name="Google Shape;127;p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28" name="Google Shape;128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9" name="Google Shape;129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0" name="Google Shape;130;p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31" name="Google Shape;131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2" name="Google Shape;132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3" name="Google Shape;133;p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34" name="Google Shape;134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5" name="Google Shape;135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6" name="Google Shape;136;p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37" name="Google Shape;137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8" name="Google Shape;138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9" name="Google Shape;139;p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40" name="Google Shape;140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1" name="Google Shape;141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2" name="Google Shape;142;p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43" name="Google Shape;143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4" name="Google Shape;144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5" name="Google Shape;145;p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46" name="Google Shape;146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7" name="Google Shape;147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8" name="Google Shape;148;p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49" name="Google Shape;149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0" name="Google Shape;150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1" name="Google Shape;151;p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52" name="Google Shape;152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3" name="Google Shape;153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4" name="Google Shape;154;p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55" name="Google Shape;155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6" name="Google Shape;156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7" name="Google Shape;157;p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58" name="Google Shape;158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9" name="Google Shape;159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0" name="Google Shape;160;p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61" name="Google Shape;161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2" name="Google Shape;162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3" name="Google Shape;163;p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64" name="Google Shape;164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5" name="Google Shape;165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66" name="Google Shape;166;p1">
            <a:hlinkClick action="ppaction://hlinksldjump" r:id="rId1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" name="Google Shape;167;p1">
            <a:hlinkClick action="ppaction://hlinksldjump" r:id="rId2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" name="Google Shape;168;p1">
            <a:hlinkClick action="ppaction://hlinksldjump" r:id="rId3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" name="Google Shape;169;p1">
            <a:hlinkClick action="ppaction://hlinksldjump" r:id="rId4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" name="Google Shape;170;p1">
            <a:hlinkClick action="ppaction://hlinksldjump" r:id="rId5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1" name="Google Shape;171;p1">
            <a:hlinkClick action="ppaction://hlinksldjump" r:id="rId6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2" name="Google Shape;172;p1">
            <a:hlinkClick action="ppaction://hlinksldjump" r:id="rId7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3" name="Google Shape;173;p1">
            <a:hlinkClick action="ppaction://hlinksldjump" r:id="rId8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" name="Google Shape;174;p1">
            <a:hlinkClick action="ppaction://hlinksldjump" r:id="rId9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5" name="Google Shape;175;p1">
            <a:hlinkClick action="ppaction://hlinksldjump" r:id="rId10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6" name="Google Shape;176;p1">
            <a:hlinkClick action="ppaction://hlinksldjump" r:id="rId11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" name="Google Shape;177;p1">
            <a:hlinkClick action="ppaction://hlinksldjump" r:id="rId12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" name="Google Shape;178;p1">
            <a:hlinkClick action="ppaction://hlinksldjump" r:id="rId13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" name="Google Shape;179;p1">
            <a:hlinkClick action="ppaction://hlinksldjump" r:id="rId14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" name="Google Shape;180;p1">
            <a:hlinkClick action="ppaction://hlinksldjump" r:id="rId15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" name="Google Shape;181;p1">
            <a:hlinkClick action="ppaction://hlinksldjump" r:id="rId16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" name="Google Shape;182;p1">
            <a:hlinkClick action="ppaction://hlinksldjump" r:id="rId17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3" name="Google Shape;183;p1">
            <a:hlinkClick action="ppaction://hlinksldjump" r:id="rId18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4" name="Google Shape;184;p1">
            <a:hlinkClick action="ppaction://hlinksldjump" r:id="rId19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" name="Google Shape;185;p1">
            <a:hlinkClick action="ppaction://hlinksldjump" r:id="rId20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" name="Google Shape;186;p1">
            <a:hlinkClick action="ppaction://hlinksldjump" r:id="rId21"/>
          </p:cNvPr>
          <p:cNvSpPr/>
          <p:nvPr/>
        </p:nvSpPr>
        <p:spPr>
          <a:xfrm rot="-5400000">
            <a:off x="-2778500" y="3391150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7" name="Google Shape;187;p1"/>
          <p:cNvSpPr txBox="1"/>
          <p:nvPr/>
        </p:nvSpPr>
        <p:spPr>
          <a:xfrm rot="5400000">
            <a:off x="-679350" y="64016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accent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chemeClr val="accent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2"/>
    <p:sldLayoutId id="2147483649" r:id="rId23"/>
    <p:sldLayoutId id="2147483650" r:id="rId24"/>
    <p:sldLayoutId id="2147483651" r:id="rId25"/>
    <p:sldLayoutId id="2147483652" r:id="rId26"/>
    <p:sldLayoutId id="2147483653" r:id="rId27"/>
    <p:sldLayoutId id="2147483654" r:id="rId28"/>
    <p:sldLayoutId id="2147483655" r:id="rId29"/>
    <p:sldLayoutId id="2147483656" r:id="rId30"/>
    <p:sldLayoutId id="2147483657" r:id="rId31"/>
    <p:sldLayoutId id="2147483658" r:id="rId32"/>
    <p:sldLayoutId id="2147483659" r:id="rId33"/>
    <p:sldLayoutId id="2147483660" r:id="rId34"/>
    <p:sldLayoutId id="2147483661" r:id="rId35"/>
    <p:sldLayoutId id="2147483662" r:id="rId36"/>
    <p:sldLayoutId id="2147483663" r:id="rId37"/>
    <p:sldLayoutId id="2147483664" r:id="rId38"/>
    <p:sldLayoutId id="2147483665" r:id="rId39"/>
    <p:sldLayoutId id="2147483666" r:id="rId40"/>
    <p:sldLayoutId id="2147483667" r:id="rId41"/>
    <p:sldLayoutId id="2147483668" r:id="rId42"/>
    <p:sldLayoutId id="2147483669" r:id="rId43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42.xml"/><Relationship Id="rId22" Type="http://schemas.openxmlformats.org/officeDocument/2006/relationships/slide" Target="/ppt/slides/slide52.xml"/><Relationship Id="rId21" Type="http://schemas.openxmlformats.org/officeDocument/2006/relationships/slide" Target="/ppt/slides/slide47.xml"/><Relationship Id="rId24" Type="http://schemas.openxmlformats.org/officeDocument/2006/relationships/slide" Target="/ppt/slides/slide62.xml"/><Relationship Id="rId23" Type="http://schemas.openxmlformats.org/officeDocument/2006/relationships/slide" Target="/ppt/slides/slide57.xml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5.xml"/><Relationship Id="rId4" Type="http://schemas.openxmlformats.org/officeDocument/2006/relationships/slide" Target="/ppt/slides/slide3.xml"/><Relationship Id="rId9" Type="http://schemas.openxmlformats.org/officeDocument/2006/relationships/slide" Target="/ppt/slides/slide71.xml"/><Relationship Id="rId26" Type="http://schemas.openxmlformats.org/officeDocument/2006/relationships/slide" Target="/ppt/slides/slide3.xml"/><Relationship Id="rId25" Type="http://schemas.openxmlformats.org/officeDocument/2006/relationships/slide" Target="/ppt/slides/slide1.xml"/><Relationship Id="rId5" Type="http://schemas.openxmlformats.org/officeDocument/2006/relationships/slide" Target="/ppt/slides/slide67.xml"/><Relationship Id="rId6" Type="http://schemas.openxmlformats.org/officeDocument/2006/relationships/slide" Target="/ppt/slides/slide68.xml"/><Relationship Id="rId7" Type="http://schemas.openxmlformats.org/officeDocument/2006/relationships/slide" Target="/ppt/slides/slide69.xml"/><Relationship Id="rId8" Type="http://schemas.openxmlformats.org/officeDocument/2006/relationships/slide" Target="/ppt/slides/slide70.xml"/><Relationship Id="rId11" Type="http://schemas.openxmlformats.org/officeDocument/2006/relationships/slide" Target="/ppt/slides/slide73.xml"/><Relationship Id="rId10" Type="http://schemas.openxmlformats.org/officeDocument/2006/relationships/slide" Target="/ppt/slides/slide72.xml"/><Relationship Id="rId13" Type="http://schemas.openxmlformats.org/officeDocument/2006/relationships/slide" Target="/ppt/slides/slide7.xml"/><Relationship Id="rId12" Type="http://schemas.openxmlformats.org/officeDocument/2006/relationships/slide" Target="/ppt/slides/slide2.xml"/><Relationship Id="rId15" Type="http://schemas.openxmlformats.org/officeDocument/2006/relationships/slide" Target="/ppt/slides/slide17.xml"/><Relationship Id="rId14" Type="http://schemas.openxmlformats.org/officeDocument/2006/relationships/slide" Target="/ppt/slides/slide12.xml"/><Relationship Id="rId17" Type="http://schemas.openxmlformats.org/officeDocument/2006/relationships/slide" Target="/ppt/slides/slide27.xml"/><Relationship Id="rId16" Type="http://schemas.openxmlformats.org/officeDocument/2006/relationships/slide" Target="/ppt/slides/slide22.xml"/><Relationship Id="rId19" Type="http://schemas.openxmlformats.org/officeDocument/2006/relationships/slide" Target="/ppt/slides/slide37.xml"/><Relationship Id="rId18" Type="http://schemas.openxmlformats.org/officeDocument/2006/relationships/slide" Target="/ppt/slides/slide32.xml"/></Relationships>
</file>

<file path=ppt/slides/_rels/slide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47.xml"/><Relationship Id="rId22" Type="http://schemas.openxmlformats.org/officeDocument/2006/relationships/slide" Target="/ppt/slides/slide57.xml"/><Relationship Id="rId21" Type="http://schemas.openxmlformats.org/officeDocument/2006/relationships/slide" Target="/ppt/slides/slide52.xml"/><Relationship Id="rId24" Type="http://schemas.openxmlformats.org/officeDocument/2006/relationships/slide" Target="/ppt/slides/slide1.xml"/><Relationship Id="rId23" Type="http://schemas.openxmlformats.org/officeDocument/2006/relationships/slide" Target="/ppt/slides/slide62.xml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.xml"/><Relationship Id="rId3" Type="http://schemas.openxmlformats.org/officeDocument/2006/relationships/slide" Target="/ppt/slides/slide2.xml"/><Relationship Id="rId4" Type="http://schemas.openxmlformats.org/officeDocument/2006/relationships/slide" Target="/ppt/slides/slide67.xml"/><Relationship Id="rId9" Type="http://schemas.openxmlformats.org/officeDocument/2006/relationships/slide" Target="/ppt/slides/slide72.xml"/><Relationship Id="rId5" Type="http://schemas.openxmlformats.org/officeDocument/2006/relationships/slide" Target="/ppt/slides/slide68.xml"/><Relationship Id="rId6" Type="http://schemas.openxmlformats.org/officeDocument/2006/relationships/slide" Target="/ppt/slides/slide69.xml"/><Relationship Id="rId7" Type="http://schemas.openxmlformats.org/officeDocument/2006/relationships/slide" Target="/ppt/slides/slide70.xml"/><Relationship Id="rId8" Type="http://schemas.openxmlformats.org/officeDocument/2006/relationships/slide" Target="/ppt/slides/slide71.xml"/><Relationship Id="rId11" Type="http://schemas.openxmlformats.org/officeDocument/2006/relationships/slide" Target="/ppt/slides/slide2.xml"/><Relationship Id="rId10" Type="http://schemas.openxmlformats.org/officeDocument/2006/relationships/slide" Target="/ppt/slides/slide73.xml"/><Relationship Id="rId13" Type="http://schemas.openxmlformats.org/officeDocument/2006/relationships/slide" Target="/ppt/slides/slide12.xml"/><Relationship Id="rId12" Type="http://schemas.openxmlformats.org/officeDocument/2006/relationships/slide" Target="/ppt/slides/slide7.xml"/><Relationship Id="rId15" Type="http://schemas.openxmlformats.org/officeDocument/2006/relationships/slide" Target="/ppt/slides/slide22.xml"/><Relationship Id="rId14" Type="http://schemas.openxmlformats.org/officeDocument/2006/relationships/slide" Target="/ppt/slides/slide17.xml"/><Relationship Id="rId17" Type="http://schemas.openxmlformats.org/officeDocument/2006/relationships/slide" Target="/ppt/slides/slide32.xml"/><Relationship Id="rId16" Type="http://schemas.openxmlformats.org/officeDocument/2006/relationships/slide" Target="/ppt/slides/slide27.xml"/><Relationship Id="rId19" Type="http://schemas.openxmlformats.org/officeDocument/2006/relationships/slide" Target="/ppt/slides/slide42.xml"/><Relationship Id="rId18" Type="http://schemas.openxmlformats.org/officeDocument/2006/relationships/slide" Target="/ppt/slides/slide37.xml"/></Relationships>
</file>

<file path=ppt/slides/_rels/slide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47.xml"/><Relationship Id="rId22" Type="http://schemas.openxmlformats.org/officeDocument/2006/relationships/slide" Target="/ppt/slides/slide57.xml"/><Relationship Id="rId21" Type="http://schemas.openxmlformats.org/officeDocument/2006/relationships/slide" Target="/ppt/slides/slide52.xml"/><Relationship Id="rId24" Type="http://schemas.openxmlformats.org/officeDocument/2006/relationships/slide" Target="/ppt/slides/slide1.xml"/><Relationship Id="rId23" Type="http://schemas.openxmlformats.org/officeDocument/2006/relationships/slide" Target="/ppt/slides/slide62.xml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Relationship Id="rId3" Type="http://schemas.openxmlformats.org/officeDocument/2006/relationships/slide" Target="/ppt/slides/slide2.xml"/><Relationship Id="rId4" Type="http://schemas.openxmlformats.org/officeDocument/2006/relationships/slide" Target="/ppt/slides/slide67.xml"/><Relationship Id="rId9" Type="http://schemas.openxmlformats.org/officeDocument/2006/relationships/slide" Target="/ppt/slides/slide72.xml"/><Relationship Id="rId5" Type="http://schemas.openxmlformats.org/officeDocument/2006/relationships/slide" Target="/ppt/slides/slide68.xml"/><Relationship Id="rId6" Type="http://schemas.openxmlformats.org/officeDocument/2006/relationships/slide" Target="/ppt/slides/slide69.xml"/><Relationship Id="rId7" Type="http://schemas.openxmlformats.org/officeDocument/2006/relationships/slide" Target="/ppt/slides/slide70.xml"/><Relationship Id="rId8" Type="http://schemas.openxmlformats.org/officeDocument/2006/relationships/slide" Target="/ppt/slides/slide71.xml"/><Relationship Id="rId11" Type="http://schemas.openxmlformats.org/officeDocument/2006/relationships/slide" Target="/ppt/slides/slide2.xml"/><Relationship Id="rId10" Type="http://schemas.openxmlformats.org/officeDocument/2006/relationships/slide" Target="/ppt/slides/slide73.xml"/><Relationship Id="rId13" Type="http://schemas.openxmlformats.org/officeDocument/2006/relationships/slide" Target="/ppt/slides/slide12.xml"/><Relationship Id="rId12" Type="http://schemas.openxmlformats.org/officeDocument/2006/relationships/slide" Target="/ppt/slides/slide7.xml"/><Relationship Id="rId15" Type="http://schemas.openxmlformats.org/officeDocument/2006/relationships/slide" Target="/ppt/slides/slide22.xml"/><Relationship Id="rId14" Type="http://schemas.openxmlformats.org/officeDocument/2006/relationships/slide" Target="/ppt/slides/slide17.xml"/><Relationship Id="rId17" Type="http://schemas.openxmlformats.org/officeDocument/2006/relationships/slide" Target="/ppt/slides/slide32.xml"/><Relationship Id="rId16" Type="http://schemas.openxmlformats.org/officeDocument/2006/relationships/slide" Target="/ppt/slides/slide27.xml"/><Relationship Id="rId19" Type="http://schemas.openxmlformats.org/officeDocument/2006/relationships/slide" Target="/ppt/slides/slide42.xml"/><Relationship Id="rId18" Type="http://schemas.openxmlformats.org/officeDocument/2006/relationships/slide" Target="/ppt/slides/slide37.xml"/></Relationships>
</file>

<file path=ppt/slides/_rels/slide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47.xml"/><Relationship Id="rId22" Type="http://schemas.openxmlformats.org/officeDocument/2006/relationships/slide" Target="/ppt/slides/slide57.xml"/><Relationship Id="rId21" Type="http://schemas.openxmlformats.org/officeDocument/2006/relationships/slide" Target="/ppt/slides/slide52.xml"/><Relationship Id="rId24" Type="http://schemas.openxmlformats.org/officeDocument/2006/relationships/slide" Target="/ppt/slides/slide1.xml"/><Relationship Id="rId23" Type="http://schemas.openxmlformats.org/officeDocument/2006/relationships/slide" Target="/ppt/slides/slide62.xml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5.xml"/><Relationship Id="rId3" Type="http://schemas.openxmlformats.org/officeDocument/2006/relationships/slide" Target="/ppt/slides/slide2.xml"/><Relationship Id="rId4" Type="http://schemas.openxmlformats.org/officeDocument/2006/relationships/slide" Target="/ppt/slides/slide67.xml"/><Relationship Id="rId9" Type="http://schemas.openxmlformats.org/officeDocument/2006/relationships/slide" Target="/ppt/slides/slide72.xml"/><Relationship Id="rId5" Type="http://schemas.openxmlformats.org/officeDocument/2006/relationships/slide" Target="/ppt/slides/slide68.xml"/><Relationship Id="rId6" Type="http://schemas.openxmlformats.org/officeDocument/2006/relationships/slide" Target="/ppt/slides/slide69.xml"/><Relationship Id="rId7" Type="http://schemas.openxmlformats.org/officeDocument/2006/relationships/slide" Target="/ppt/slides/slide70.xml"/><Relationship Id="rId8" Type="http://schemas.openxmlformats.org/officeDocument/2006/relationships/slide" Target="/ppt/slides/slide71.xml"/><Relationship Id="rId11" Type="http://schemas.openxmlformats.org/officeDocument/2006/relationships/slide" Target="/ppt/slides/slide2.xml"/><Relationship Id="rId10" Type="http://schemas.openxmlformats.org/officeDocument/2006/relationships/slide" Target="/ppt/slides/slide73.xml"/><Relationship Id="rId13" Type="http://schemas.openxmlformats.org/officeDocument/2006/relationships/slide" Target="/ppt/slides/slide12.xml"/><Relationship Id="rId12" Type="http://schemas.openxmlformats.org/officeDocument/2006/relationships/slide" Target="/ppt/slides/slide7.xml"/><Relationship Id="rId15" Type="http://schemas.openxmlformats.org/officeDocument/2006/relationships/slide" Target="/ppt/slides/slide22.xml"/><Relationship Id="rId14" Type="http://schemas.openxmlformats.org/officeDocument/2006/relationships/slide" Target="/ppt/slides/slide17.xml"/><Relationship Id="rId17" Type="http://schemas.openxmlformats.org/officeDocument/2006/relationships/slide" Target="/ppt/slides/slide32.xml"/><Relationship Id="rId16" Type="http://schemas.openxmlformats.org/officeDocument/2006/relationships/slide" Target="/ppt/slides/slide27.xml"/><Relationship Id="rId19" Type="http://schemas.openxmlformats.org/officeDocument/2006/relationships/slide" Target="/ppt/slides/slide42.xml"/><Relationship Id="rId18" Type="http://schemas.openxmlformats.org/officeDocument/2006/relationships/slide" Target="/ppt/slides/slide37.xml"/></Relationships>
</file>

<file path=ppt/slides/_rels/slide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47.xml"/><Relationship Id="rId22" Type="http://schemas.openxmlformats.org/officeDocument/2006/relationships/slide" Target="/ppt/slides/slide57.xml"/><Relationship Id="rId21" Type="http://schemas.openxmlformats.org/officeDocument/2006/relationships/slide" Target="/ppt/slides/slide52.xml"/><Relationship Id="rId24" Type="http://schemas.openxmlformats.org/officeDocument/2006/relationships/slide" Target="/ppt/slides/slide1.xml"/><Relationship Id="rId23" Type="http://schemas.openxmlformats.org/officeDocument/2006/relationships/slide" Target="/ppt/slides/slide62.xml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6.xml"/><Relationship Id="rId3" Type="http://schemas.openxmlformats.org/officeDocument/2006/relationships/slide" Target="/ppt/slides/slide2.xml"/><Relationship Id="rId4" Type="http://schemas.openxmlformats.org/officeDocument/2006/relationships/slide" Target="/ppt/slides/slide67.xml"/><Relationship Id="rId9" Type="http://schemas.openxmlformats.org/officeDocument/2006/relationships/slide" Target="/ppt/slides/slide72.xml"/><Relationship Id="rId5" Type="http://schemas.openxmlformats.org/officeDocument/2006/relationships/slide" Target="/ppt/slides/slide68.xml"/><Relationship Id="rId6" Type="http://schemas.openxmlformats.org/officeDocument/2006/relationships/slide" Target="/ppt/slides/slide69.xml"/><Relationship Id="rId7" Type="http://schemas.openxmlformats.org/officeDocument/2006/relationships/slide" Target="/ppt/slides/slide70.xml"/><Relationship Id="rId8" Type="http://schemas.openxmlformats.org/officeDocument/2006/relationships/slide" Target="/ppt/slides/slide71.xml"/><Relationship Id="rId11" Type="http://schemas.openxmlformats.org/officeDocument/2006/relationships/slide" Target="/ppt/slides/slide2.xml"/><Relationship Id="rId10" Type="http://schemas.openxmlformats.org/officeDocument/2006/relationships/slide" Target="/ppt/slides/slide73.xml"/><Relationship Id="rId13" Type="http://schemas.openxmlformats.org/officeDocument/2006/relationships/slide" Target="/ppt/slides/slide12.xml"/><Relationship Id="rId12" Type="http://schemas.openxmlformats.org/officeDocument/2006/relationships/slide" Target="/ppt/slides/slide7.xml"/><Relationship Id="rId15" Type="http://schemas.openxmlformats.org/officeDocument/2006/relationships/slide" Target="/ppt/slides/slide22.xml"/><Relationship Id="rId14" Type="http://schemas.openxmlformats.org/officeDocument/2006/relationships/slide" Target="/ppt/slides/slide17.xml"/><Relationship Id="rId17" Type="http://schemas.openxmlformats.org/officeDocument/2006/relationships/slide" Target="/ppt/slides/slide32.xml"/><Relationship Id="rId16" Type="http://schemas.openxmlformats.org/officeDocument/2006/relationships/slide" Target="/ppt/slides/slide27.xml"/><Relationship Id="rId19" Type="http://schemas.openxmlformats.org/officeDocument/2006/relationships/slide" Target="/ppt/slides/slide42.xml"/><Relationship Id="rId18" Type="http://schemas.openxmlformats.org/officeDocument/2006/relationships/slide" Target="/ppt/slides/slide37.xml"/></Relationships>
</file>

<file path=ppt/slides/_rels/slide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7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8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47.xml"/><Relationship Id="rId22" Type="http://schemas.openxmlformats.org/officeDocument/2006/relationships/slide" Target="/ppt/slides/slide57.xml"/><Relationship Id="rId21" Type="http://schemas.openxmlformats.org/officeDocument/2006/relationships/slide" Target="/ppt/slides/slide52.xml"/><Relationship Id="rId24" Type="http://schemas.openxmlformats.org/officeDocument/2006/relationships/slide" Target="/ppt/slides/slide1.xml"/><Relationship Id="rId23" Type="http://schemas.openxmlformats.org/officeDocument/2006/relationships/slide" Target="/ppt/slides/slide62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8.xml"/><Relationship Id="rId3" Type="http://schemas.openxmlformats.org/officeDocument/2006/relationships/slide" Target="/ppt/slides/slide7.xml"/><Relationship Id="rId4" Type="http://schemas.openxmlformats.org/officeDocument/2006/relationships/slide" Target="/ppt/slides/slide67.xml"/><Relationship Id="rId9" Type="http://schemas.openxmlformats.org/officeDocument/2006/relationships/slide" Target="/ppt/slides/slide72.xml"/><Relationship Id="rId5" Type="http://schemas.openxmlformats.org/officeDocument/2006/relationships/slide" Target="/ppt/slides/slide68.xml"/><Relationship Id="rId6" Type="http://schemas.openxmlformats.org/officeDocument/2006/relationships/slide" Target="/ppt/slides/slide69.xml"/><Relationship Id="rId7" Type="http://schemas.openxmlformats.org/officeDocument/2006/relationships/slide" Target="/ppt/slides/slide70.xml"/><Relationship Id="rId8" Type="http://schemas.openxmlformats.org/officeDocument/2006/relationships/slide" Target="/ppt/slides/slide71.xml"/><Relationship Id="rId11" Type="http://schemas.openxmlformats.org/officeDocument/2006/relationships/slide" Target="/ppt/slides/slide2.xml"/><Relationship Id="rId10" Type="http://schemas.openxmlformats.org/officeDocument/2006/relationships/slide" Target="/ppt/slides/slide73.xml"/><Relationship Id="rId13" Type="http://schemas.openxmlformats.org/officeDocument/2006/relationships/slide" Target="/ppt/slides/slide12.xml"/><Relationship Id="rId12" Type="http://schemas.openxmlformats.org/officeDocument/2006/relationships/slide" Target="/ppt/slides/slide7.xml"/><Relationship Id="rId15" Type="http://schemas.openxmlformats.org/officeDocument/2006/relationships/slide" Target="/ppt/slides/slide22.xml"/><Relationship Id="rId14" Type="http://schemas.openxmlformats.org/officeDocument/2006/relationships/slide" Target="/ppt/slides/slide17.xml"/><Relationship Id="rId17" Type="http://schemas.openxmlformats.org/officeDocument/2006/relationships/slide" Target="/ppt/slides/slide32.xml"/><Relationship Id="rId16" Type="http://schemas.openxmlformats.org/officeDocument/2006/relationships/slide" Target="/ppt/slides/slide27.xml"/><Relationship Id="rId19" Type="http://schemas.openxmlformats.org/officeDocument/2006/relationships/slide" Target="/ppt/slides/slide42.xml"/><Relationship Id="rId18" Type="http://schemas.openxmlformats.org/officeDocument/2006/relationships/slide" Target="/ppt/slides/slide37.xml"/></Relationships>
</file>

<file path=ppt/slides/_rels/slide9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47.xml"/><Relationship Id="rId22" Type="http://schemas.openxmlformats.org/officeDocument/2006/relationships/slide" Target="/ppt/slides/slide57.xml"/><Relationship Id="rId21" Type="http://schemas.openxmlformats.org/officeDocument/2006/relationships/slide" Target="/ppt/slides/slide52.xml"/><Relationship Id="rId24" Type="http://schemas.openxmlformats.org/officeDocument/2006/relationships/slide" Target="/ppt/slides/slide1.xml"/><Relationship Id="rId23" Type="http://schemas.openxmlformats.org/officeDocument/2006/relationships/slide" Target="/ppt/slides/slide62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9.xml"/><Relationship Id="rId3" Type="http://schemas.openxmlformats.org/officeDocument/2006/relationships/slide" Target="/ppt/slides/slide7.xml"/><Relationship Id="rId4" Type="http://schemas.openxmlformats.org/officeDocument/2006/relationships/slide" Target="/ppt/slides/slide67.xml"/><Relationship Id="rId9" Type="http://schemas.openxmlformats.org/officeDocument/2006/relationships/slide" Target="/ppt/slides/slide72.xml"/><Relationship Id="rId5" Type="http://schemas.openxmlformats.org/officeDocument/2006/relationships/slide" Target="/ppt/slides/slide68.xml"/><Relationship Id="rId6" Type="http://schemas.openxmlformats.org/officeDocument/2006/relationships/slide" Target="/ppt/slides/slide69.xml"/><Relationship Id="rId7" Type="http://schemas.openxmlformats.org/officeDocument/2006/relationships/slide" Target="/ppt/slides/slide70.xml"/><Relationship Id="rId8" Type="http://schemas.openxmlformats.org/officeDocument/2006/relationships/slide" Target="/ppt/slides/slide71.xml"/><Relationship Id="rId11" Type="http://schemas.openxmlformats.org/officeDocument/2006/relationships/slide" Target="/ppt/slides/slide2.xml"/><Relationship Id="rId10" Type="http://schemas.openxmlformats.org/officeDocument/2006/relationships/slide" Target="/ppt/slides/slide73.xml"/><Relationship Id="rId13" Type="http://schemas.openxmlformats.org/officeDocument/2006/relationships/slide" Target="/ppt/slides/slide12.xml"/><Relationship Id="rId12" Type="http://schemas.openxmlformats.org/officeDocument/2006/relationships/slide" Target="/ppt/slides/slide7.xml"/><Relationship Id="rId15" Type="http://schemas.openxmlformats.org/officeDocument/2006/relationships/slide" Target="/ppt/slides/slide22.xml"/><Relationship Id="rId14" Type="http://schemas.openxmlformats.org/officeDocument/2006/relationships/slide" Target="/ppt/slides/slide17.xml"/><Relationship Id="rId17" Type="http://schemas.openxmlformats.org/officeDocument/2006/relationships/slide" Target="/ppt/slides/slide32.xml"/><Relationship Id="rId16" Type="http://schemas.openxmlformats.org/officeDocument/2006/relationships/slide" Target="/ppt/slides/slide27.xml"/><Relationship Id="rId19" Type="http://schemas.openxmlformats.org/officeDocument/2006/relationships/slide" Target="/ppt/slides/slide42.xml"/><Relationship Id="rId18" Type="http://schemas.openxmlformats.org/officeDocument/2006/relationships/slide" Target="/ppt/slides/slide37.xml"/></Relationships>
</file>

<file path=ppt/slides/_rels/slide10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47.xml"/><Relationship Id="rId22" Type="http://schemas.openxmlformats.org/officeDocument/2006/relationships/slide" Target="/ppt/slides/slide57.xml"/><Relationship Id="rId21" Type="http://schemas.openxmlformats.org/officeDocument/2006/relationships/slide" Target="/ppt/slides/slide52.xml"/><Relationship Id="rId24" Type="http://schemas.openxmlformats.org/officeDocument/2006/relationships/slide" Target="/ppt/slides/slide1.xml"/><Relationship Id="rId23" Type="http://schemas.openxmlformats.org/officeDocument/2006/relationships/slide" Target="/ppt/slides/slide62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0.xml"/><Relationship Id="rId3" Type="http://schemas.openxmlformats.org/officeDocument/2006/relationships/slide" Target="/ppt/slides/slide7.xml"/><Relationship Id="rId4" Type="http://schemas.openxmlformats.org/officeDocument/2006/relationships/slide" Target="/ppt/slides/slide67.xml"/><Relationship Id="rId9" Type="http://schemas.openxmlformats.org/officeDocument/2006/relationships/slide" Target="/ppt/slides/slide72.xml"/><Relationship Id="rId5" Type="http://schemas.openxmlformats.org/officeDocument/2006/relationships/slide" Target="/ppt/slides/slide68.xml"/><Relationship Id="rId6" Type="http://schemas.openxmlformats.org/officeDocument/2006/relationships/slide" Target="/ppt/slides/slide69.xml"/><Relationship Id="rId7" Type="http://schemas.openxmlformats.org/officeDocument/2006/relationships/slide" Target="/ppt/slides/slide70.xml"/><Relationship Id="rId8" Type="http://schemas.openxmlformats.org/officeDocument/2006/relationships/slide" Target="/ppt/slides/slide71.xml"/><Relationship Id="rId11" Type="http://schemas.openxmlformats.org/officeDocument/2006/relationships/slide" Target="/ppt/slides/slide2.xml"/><Relationship Id="rId10" Type="http://schemas.openxmlformats.org/officeDocument/2006/relationships/slide" Target="/ppt/slides/slide73.xml"/><Relationship Id="rId13" Type="http://schemas.openxmlformats.org/officeDocument/2006/relationships/slide" Target="/ppt/slides/slide12.xml"/><Relationship Id="rId12" Type="http://schemas.openxmlformats.org/officeDocument/2006/relationships/slide" Target="/ppt/slides/slide7.xml"/><Relationship Id="rId15" Type="http://schemas.openxmlformats.org/officeDocument/2006/relationships/slide" Target="/ppt/slides/slide22.xml"/><Relationship Id="rId14" Type="http://schemas.openxmlformats.org/officeDocument/2006/relationships/slide" Target="/ppt/slides/slide17.xml"/><Relationship Id="rId17" Type="http://schemas.openxmlformats.org/officeDocument/2006/relationships/slide" Target="/ppt/slides/slide32.xml"/><Relationship Id="rId16" Type="http://schemas.openxmlformats.org/officeDocument/2006/relationships/slide" Target="/ppt/slides/slide27.xml"/><Relationship Id="rId19" Type="http://schemas.openxmlformats.org/officeDocument/2006/relationships/slide" Target="/ppt/slides/slide42.xml"/><Relationship Id="rId18" Type="http://schemas.openxmlformats.org/officeDocument/2006/relationships/slide" Target="/ppt/slides/slide37.xml"/></Relationships>
</file>

<file path=ppt/slides/_rels/slide1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47.xml"/><Relationship Id="rId22" Type="http://schemas.openxmlformats.org/officeDocument/2006/relationships/slide" Target="/ppt/slides/slide57.xml"/><Relationship Id="rId21" Type="http://schemas.openxmlformats.org/officeDocument/2006/relationships/slide" Target="/ppt/slides/slide52.xml"/><Relationship Id="rId24" Type="http://schemas.openxmlformats.org/officeDocument/2006/relationships/slide" Target="/ppt/slides/slide1.xml"/><Relationship Id="rId23" Type="http://schemas.openxmlformats.org/officeDocument/2006/relationships/slide" Target="/ppt/slides/slide62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1.xml"/><Relationship Id="rId3" Type="http://schemas.openxmlformats.org/officeDocument/2006/relationships/slide" Target="/ppt/slides/slide7.xml"/><Relationship Id="rId4" Type="http://schemas.openxmlformats.org/officeDocument/2006/relationships/slide" Target="/ppt/slides/slide67.xml"/><Relationship Id="rId9" Type="http://schemas.openxmlformats.org/officeDocument/2006/relationships/slide" Target="/ppt/slides/slide72.xml"/><Relationship Id="rId5" Type="http://schemas.openxmlformats.org/officeDocument/2006/relationships/slide" Target="/ppt/slides/slide68.xml"/><Relationship Id="rId6" Type="http://schemas.openxmlformats.org/officeDocument/2006/relationships/slide" Target="/ppt/slides/slide69.xml"/><Relationship Id="rId7" Type="http://schemas.openxmlformats.org/officeDocument/2006/relationships/slide" Target="/ppt/slides/slide70.xml"/><Relationship Id="rId8" Type="http://schemas.openxmlformats.org/officeDocument/2006/relationships/slide" Target="/ppt/slides/slide71.xml"/><Relationship Id="rId11" Type="http://schemas.openxmlformats.org/officeDocument/2006/relationships/slide" Target="/ppt/slides/slide2.xml"/><Relationship Id="rId10" Type="http://schemas.openxmlformats.org/officeDocument/2006/relationships/slide" Target="/ppt/slides/slide73.xml"/><Relationship Id="rId13" Type="http://schemas.openxmlformats.org/officeDocument/2006/relationships/slide" Target="/ppt/slides/slide12.xml"/><Relationship Id="rId12" Type="http://schemas.openxmlformats.org/officeDocument/2006/relationships/slide" Target="/ppt/slides/slide7.xml"/><Relationship Id="rId15" Type="http://schemas.openxmlformats.org/officeDocument/2006/relationships/slide" Target="/ppt/slides/slide22.xml"/><Relationship Id="rId14" Type="http://schemas.openxmlformats.org/officeDocument/2006/relationships/slide" Target="/ppt/slides/slide17.xml"/><Relationship Id="rId17" Type="http://schemas.openxmlformats.org/officeDocument/2006/relationships/slide" Target="/ppt/slides/slide32.xml"/><Relationship Id="rId16" Type="http://schemas.openxmlformats.org/officeDocument/2006/relationships/slide" Target="/ppt/slides/slide27.xml"/><Relationship Id="rId19" Type="http://schemas.openxmlformats.org/officeDocument/2006/relationships/slide" Target="/ppt/slides/slide42.xml"/><Relationship Id="rId18" Type="http://schemas.openxmlformats.org/officeDocument/2006/relationships/slide" Target="/ppt/slides/slide37.xml"/></Relationships>
</file>

<file path=ppt/slides/_rels/slide1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2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47.xml"/><Relationship Id="rId22" Type="http://schemas.openxmlformats.org/officeDocument/2006/relationships/slide" Target="/ppt/slides/slide57.xml"/><Relationship Id="rId21" Type="http://schemas.openxmlformats.org/officeDocument/2006/relationships/slide" Target="/ppt/slides/slide52.xml"/><Relationship Id="rId24" Type="http://schemas.openxmlformats.org/officeDocument/2006/relationships/slide" Target="/ppt/slides/slide1.xml"/><Relationship Id="rId23" Type="http://schemas.openxmlformats.org/officeDocument/2006/relationships/slide" Target="/ppt/slides/slide62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3.xml"/><Relationship Id="rId3" Type="http://schemas.openxmlformats.org/officeDocument/2006/relationships/slide" Target="/ppt/slides/slide12.xml"/><Relationship Id="rId4" Type="http://schemas.openxmlformats.org/officeDocument/2006/relationships/slide" Target="/ppt/slides/slide67.xml"/><Relationship Id="rId9" Type="http://schemas.openxmlformats.org/officeDocument/2006/relationships/slide" Target="/ppt/slides/slide72.xml"/><Relationship Id="rId5" Type="http://schemas.openxmlformats.org/officeDocument/2006/relationships/slide" Target="/ppt/slides/slide68.xml"/><Relationship Id="rId6" Type="http://schemas.openxmlformats.org/officeDocument/2006/relationships/slide" Target="/ppt/slides/slide69.xml"/><Relationship Id="rId7" Type="http://schemas.openxmlformats.org/officeDocument/2006/relationships/slide" Target="/ppt/slides/slide70.xml"/><Relationship Id="rId8" Type="http://schemas.openxmlformats.org/officeDocument/2006/relationships/slide" Target="/ppt/slides/slide71.xml"/><Relationship Id="rId11" Type="http://schemas.openxmlformats.org/officeDocument/2006/relationships/slide" Target="/ppt/slides/slide2.xml"/><Relationship Id="rId10" Type="http://schemas.openxmlformats.org/officeDocument/2006/relationships/slide" Target="/ppt/slides/slide73.xml"/><Relationship Id="rId13" Type="http://schemas.openxmlformats.org/officeDocument/2006/relationships/slide" Target="/ppt/slides/slide12.xml"/><Relationship Id="rId12" Type="http://schemas.openxmlformats.org/officeDocument/2006/relationships/slide" Target="/ppt/slides/slide7.xml"/><Relationship Id="rId15" Type="http://schemas.openxmlformats.org/officeDocument/2006/relationships/slide" Target="/ppt/slides/slide22.xml"/><Relationship Id="rId14" Type="http://schemas.openxmlformats.org/officeDocument/2006/relationships/slide" Target="/ppt/slides/slide17.xml"/><Relationship Id="rId17" Type="http://schemas.openxmlformats.org/officeDocument/2006/relationships/slide" Target="/ppt/slides/slide32.xml"/><Relationship Id="rId16" Type="http://schemas.openxmlformats.org/officeDocument/2006/relationships/slide" Target="/ppt/slides/slide27.xml"/><Relationship Id="rId19" Type="http://schemas.openxmlformats.org/officeDocument/2006/relationships/slide" Target="/ppt/slides/slide42.xml"/><Relationship Id="rId18" Type="http://schemas.openxmlformats.org/officeDocument/2006/relationships/slide" Target="/ppt/slides/slide37.xml"/></Relationships>
</file>

<file path=ppt/slides/_rels/slide1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1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4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1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5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1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6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7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8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1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8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9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1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9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0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1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0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1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1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2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2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3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2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4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2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5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2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6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7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8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2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8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9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2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9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0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2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30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2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31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32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3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33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3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34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3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35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3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36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7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8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3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8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9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3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9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0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3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40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3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41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42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4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43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4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44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4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45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4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46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47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8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4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48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9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4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49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0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4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50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4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51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52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5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53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5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54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5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55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5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56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57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8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58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9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59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0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60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61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62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6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63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6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64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6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65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6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66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67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8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68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9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69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70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70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7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71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7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72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7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21.xml"/><Relationship Id="rId2" Type="http://schemas.openxmlformats.org/officeDocument/2006/relationships/notesSlide" Target="../notesSlides/notesSlide73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7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2.xml"/><Relationship Id="rId2" Type="http://schemas.openxmlformats.org/officeDocument/2006/relationships/notesSlide" Target="../notesSlides/notesSlide74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3" name="Shape 4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4" name="Google Shape;404;p24"/>
          <p:cNvSpPr txBox="1"/>
          <p:nvPr>
            <p:ph idx="1" type="subTitle"/>
          </p:nvPr>
        </p:nvSpPr>
        <p:spPr>
          <a:xfrm>
            <a:off x="1592800" y="5581780"/>
            <a:ext cx="9703800" cy="105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</a:rPr>
              <a:t>Here Goes Your Name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405" name="Google Shape;405;p24"/>
          <p:cNvSpPr txBox="1"/>
          <p:nvPr>
            <p:ph type="ctrTitle"/>
          </p:nvPr>
        </p:nvSpPr>
        <p:spPr>
          <a:xfrm>
            <a:off x="1592800" y="3899200"/>
            <a:ext cx="9703800" cy="163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My Planner 2022 - </a:t>
            </a:r>
            <a:r>
              <a:rPr lang="en"/>
              <a:t>2023</a:t>
            </a:r>
            <a:endParaRPr/>
          </a:p>
        </p:txBody>
      </p:sp>
      <p:sp>
        <p:nvSpPr>
          <p:cNvPr id="406" name="Google Shape;406;p24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7" name="Google Shape;407;p24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8" name="Google Shape;408;p24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9" name="Google Shape;409;p24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0" name="Google Shape;410;p24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1" name="Google Shape;411;p24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12" name="Google Shape;412;p24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13" name="Google Shape;413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4" name="Google Shape;414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15" name="Google Shape;415;p24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" name="Google Shape;416;p24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7" name="Google Shape;417;p24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8" name="Google Shape;418;p24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9" name="Google Shape;419;p24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0" name="Google Shape;420;p24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1" name="Google Shape;421;p24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2" name="Google Shape;422;p24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3" name="Google Shape;423;p24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4" name="Google Shape;424;p24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5" name="Google Shape;425;p24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26" name="Google Shape;426;p24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27" name="Google Shape;427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8" name="Google Shape;428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9" name="Google Shape;429;p24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30" name="Google Shape;430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1" name="Google Shape;431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2" name="Google Shape;432;p24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33" name="Google Shape;433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4" name="Google Shape;434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5" name="Google Shape;435;p24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36" name="Google Shape;436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7" name="Google Shape;437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8" name="Google Shape;438;p24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39" name="Google Shape;439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0" name="Google Shape;440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1" name="Google Shape;441;p24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42" name="Google Shape;442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3" name="Google Shape;443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4" name="Google Shape;444;p24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45" name="Google Shape;445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6" name="Google Shape;446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7" name="Google Shape;447;p24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48" name="Google Shape;448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9" name="Google Shape;449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0" name="Google Shape;450;p24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51" name="Google Shape;451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2" name="Google Shape;452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3" name="Google Shape;453;p24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54" name="Google Shape;454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5" name="Google Shape;455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6" name="Google Shape;456;p24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57" name="Google Shape;457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8" name="Google Shape;458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9" name="Google Shape;459;p24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60" name="Google Shape;460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1" name="Google Shape;461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2" name="Google Shape;462;p24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63" name="Google Shape;463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4" name="Google Shape;464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5" name="Google Shape;465;p24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66" name="Google Shape;466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7" name="Google Shape;467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8" name="Google Shape;468;p24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69" name="Google Shape;469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0" name="Google Shape;470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1" name="Google Shape;471;p24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72" name="Google Shape;472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3" name="Google Shape;473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74" name="Google Shape;474;p24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5" name="Google Shape;475;p24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6" name="Google Shape;476;p24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7" name="Google Shape;477;p24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8" name="Google Shape;478;p24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9" name="Google Shape;479;p24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0" name="Google Shape;480;p24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1" name="Google Shape;481;p24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2" name="Google Shape;482;p24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" name="Google Shape;483;p24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" name="Google Shape;484;p24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5" name="Google Shape;485;p24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6" name="Google Shape;486;p24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7" name="Google Shape;487;p24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8" name="Google Shape;488;p24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9" name="Google Shape;489;p24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0" name="Google Shape;490;p24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1" name="Google Shape;491;p24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2" name="Google Shape;492;p24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" name="Google Shape;493;p24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" name="Google Shape;494;p24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98" name="Shape 4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99" name="Google Shape;499;p25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00" name="Google Shape;500;p25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1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501" name="Google Shape;501;p25">
            <a:hlinkClick action="ppaction://hlinksldjump" r:id="rId3"/>
          </p:cNvPr>
          <p:cNvSpPr/>
          <p:nvPr/>
        </p:nvSpPr>
        <p:spPr>
          <a:xfrm>
            <a:off x="874250" y="2929800"/>
            <a:ext cx="2838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2" name="Google Shape;502;p25"/>
          <p:cNvSpPr txBox="1"/>
          <p:nvPr>
            <p:ph type="title"/>
          </p:nvPr>
        </p:nvSpPr>
        <p:spPr>
          <a:xfrm>
            <a:off x="6641125" y="9638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JULY 2022</a:t>
            </a:r>
            <a:endParaRPr/>
          </a:p>
        </p:txBody>
      </p:sp>
      <p:sp>
        <p:nvSpPr>
          <p:cNvPr id="503" name="Google Shape;503;p25">
            <a:hlinkClick action="ppaction://hlinksldjump" r:id="rId4"/>
          </p:cNvPr>
          <p:cNvSpPr/>
          <p:nvPr/>
        </p:nvSpPr>
        <p:spPr>
          <a:xfrm>
            <a:off x="4001000" y="1854150"/>
            <a:ext cx="1096800" cy="250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" name="Google Shape;504;p25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5" name="Google Shape;505;p25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6" name="Google Shape;506;p25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" name="Google Shape;507;p25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8" name="Google Shape;508;p25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9" name="Google Shape;509;p25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10" name="Google Shape;510;p25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11" name="Google Shape;511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2" name="Google Shape;512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13" name="Google Shape;513;p25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4" name="Google Shape;514;p25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5" name="Google Shape;515;p25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6" name="Google Shape;516;p25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" name="Google Shape;517;p25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8" name="Google Shape;518;p25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9" name="Google Shape;519;p25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0" name="Google Shape;520;p25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1" name="Google Shape;521;p25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2" name="Google Shape;522;p25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3" name="Google Shape;523;p25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24" name="Google Shape;524;p25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25" name="Google Shape;525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6" name="Google Shape;526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7" name="Google Shape;527;p25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28" name="Google Shape;528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9" name="Google Shape;529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0" name="Google Shape;530;p25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31" name="Google Shape;531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2" name="Google Shape;532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3" name="Google Shape;533;p25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34" name="Google Shape;534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5" name="Google Shape;535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6" name="Google Shape;536;p25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37" name="Google Shape;537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8" name="Google Shape;538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9" name="Google Shape;539;p25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40" name="Google Shape;540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1" name="Google Shape;541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2" name="Google Shape;542;p25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43" name="Google Shape;543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4" name="Google Shape;544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5" name="Google Shape;545;p25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46" name="Google Shape;546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7" name="Google Shape;547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8" name="Google Shape;548;p25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49" name="Google Shape;549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0" name="Google Shape;550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1" name="Google Shape;551;p25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52" name="Google Shape;552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3" name="Google Shape;553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4" name="Google Shape;554;p25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55" name="Google Shape;555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6" name="Google Shape;556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7" name="Google Shape;557;p25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58" name="Google Shape;558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9" name="Google Shape;559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0" name="Google Shape;560;p25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61" name="Google Shape;561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2" name="Google Shape;562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3" name="Google Shape;563;p25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64" name="Google Shape;564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5" name="Google Shape;565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6" name="Google Shape;566;p25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67" name="Google Shape;567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8" name="Google Shape;568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9" name="Google Shape;569;p25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70" name="Google Shape;570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1" name="Google Shape;571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72" name="Google Shape;572;p25">
            <a:hlinkClick action="ppaction://hlinksldjump" r:id="rId5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3" name="Google Shape;573;p25">
            <a:hlinkClick action="ppaction://hlinksldjump" r:id="rId6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" name="Google Shape;574;p25">
            <a:hlinkClick action="ppaction://hlinksldjump" r:id="rId7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" name="Google Shape;575;p25">
            <a:hlinkClick action="ppaction://hlinksldjump" r:id="rId8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6" name="Google Shape;576;p25">
            <a:hlinkClick action="ppaction://hlinksldjump" r:id="rId9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7" name="Google Shape;577;p25">
            <a:hlinkClick action="ppaction://hlinksldjump" r:id="rId10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8" name="Google Shape;578;p25">
            <a:hlinkClick action="ppaction://hlinksldjump" r:id="rId11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9" name="Google Shape;579;p25">
            <a:hlinkClick action="ppaction://hlinksldjump" r:id="rId12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0" name="Google Shape;580;p25">
            <a:hlinkClick action="ppaction://hlinksldjump" r:id="rId13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1" name="Google Shape;581;p25">
            <a:hlinkClick action="ppaction://hlinksldjump" r:id="rId14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2" name="Google Shape;582;p25">
            <a:hlinkClick action="ppaction://hlinksldjump" r:id="rId15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3" name="Google Shape;583;p25">
            <a:hlinkClick action="ppaction://hlinksldjump" r:id="rId16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" name="Google Shape;584;p25">
            <a:hlinkClick action="ppaction://hlinksldjump" r:id="rId17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" name="Google Shape;585;p25">
            <a:hlinkClick action="ppaction://hlinksldjump" r:id="rId18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6" name="Google Shape;586;p25">
            <a:hlinkClick action="ppaction://hlinksldjump" r:id="rId19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7" name="Google Shape;587;p25">
            <a:hlinkClick action="ppaction://hlinksldjump" r:id="rId20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8" name="Google Shape;588;p25">
            <a:hlinkClick action="ppaction://hlinksldjump" r:id="rId21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9" name="Google Shape;589;p25">
            <a:hlinkClick action="ppaction://hlinksldjump" r:id="rId22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0" name="Google Shape;590;p25">
            <a:hlinkClick action="ppaction://hlinksldjump" r:id="rId23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1" name="Google Shape;591;p25">
            <a:hlinkClick action="ppaction://hlinksldjump" r:id="rId24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2" name="Google Shape;592;p25">
            <a:hlinkClick action="ppaction://hlinksldjump" r:id="rId25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3" name="Google Shape;593;p25">
            <a:hlinkClick action="ppaction://hlinksldjump" r:id="rId26"/>
          </p:cNvPr>
          <p:cNvSpPr/>
          <p:nvPr/>
        </p:nvSpPr>
        <p:spPr>
          <a:xfrm>
            <a:off x="4153400" y="2006550"/>
            <a:ext cx="1096800" cy="250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594" name="Google Shape;594;p25"/>
          <p:cNvGraphicFramePr/>
          <p:nvPr/>
        </p:nvGraphicFramePr>
        <p:xfrm>
          <a:off x="8627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{84967E1A-C464-438E-8782-D8A28A8043FA}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CC0000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 u="none" cap="none" strike="noStrike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31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98" name="Shape 5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99" name="Google Shape;599;p26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204350"/>
                <a:gridCol w="328000"/>
                <a:gridCol w="7178100"/>
              </a:tblGrid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00" name="Google Shape;600;p26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1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601" name="Google Shape;601;p26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602" name="Google Shape;602;p26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26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26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" name="Google Shape;605;p26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6" name="Google Shape;606;p26"/>
          <p:cNvSpPr txBox="1"/>
          <p:nvPr>
            <p:ph type="title"/>
          </p:nvPr>
        </p:nvSpPr>
        <p:spPr>
          <a:xfrm>
            <a:off x="1979425" y="506625"/>
            <a:ext cx="75060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Friday </a:t>
            </a:r>
            <a:r>
              <a:rPr lang="en"/>
              <a:t>7/1</a:t>
            </a:r>
            <a:r>
              <a:rPr lang="en">
                <a:solidFill>
                  <a:schemeClr val="dk1"/>
                </a:solidFill>
              </a:rPr>
              <a:t> </a:t>
            </a:r>
            <a:r>
              <a:rPr lang="en"/>
              <a:t>with </a:t>
            </a:r>
            <a:r>
              <a:rPr lang="en">
                <a:solidFill>
                  <a:schemeClr val="dk1"/>
                </a:solidFill>
              </a:rPr>
              <a:t>hours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607" name="Google Shape;607;p26">
            <a:hlinkClick action="ppaction://hlinksldjump" r:id="rId3"/>
          </p:cNvPr>
          <p:cNvSpPr/>
          <p:nvPr/>
        </p:nvSpPr>
        <p:spPr>
          <a:xfrm>
            <a:off x="10840638" y="6846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608" name="Google Shape;608;p26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09" name="Google Shape;609;p26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0" name="Google Shape;610;p26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1" name="Google Shape;611;p26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2" name="Google Shape;612;p26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3" name="Google Shape;613;p26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4" name="Google Shape;614;p26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15" name="Google Shape;615;p26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16" name="Google Shape;616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7" name="Google Shape;617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18" name="Google Shape;618;p26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9" name="Google Shape;619;p26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0" name="Google Shape;620;p26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1" name="Google Shape;621;p26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2" name="Google Shape;622;p26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3" name="Google Shape;623;p26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4" name="Google Shape;624;p26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5" name="Google Shape;625;p26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6" name="Google Shape;626;p26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7" name="Google Shape;627;p26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" name="Google Shape;628;p26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29" name="Google Shape;629;p26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30" name="Google Shape;630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1" name="Google Shape;631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2" name="Google Shape;632;p26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33" name="Google Shape;633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4" name="Google Shape;634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5" name="Google Shape;635;p26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36" name="Google Shape;636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7" name="Google Shape;637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8" name="Google Shape;638;p26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39" name="Google Shape;639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0" name="Google Shape;640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1" name="Google Shape;641;p26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42" name="Google Shape;642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3" name="Google Shape;643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4" name="Google Shape;644;p26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45" name="Google Shape;645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6" name="Google Shape;646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7" name="Google Shape;647;p26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48" name="Google Shape;648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9" name="Google Shape;649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0" name="Google Shape;650;p26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51" name="Google Shape;651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2" name="Google Shape;652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3" name="Google Shape;653;p26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54" name="Google Shape;654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5" name="Google Shape;655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6" name="Google Shape;656;p26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57" name="Google Shape;657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8" name="Google Shape;658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9" name="Google Shape;659;p26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60" name="Google Shape;660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1" name="Google Shape;661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2" name="Google Shape;662;p26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63" name="Google Shape;663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4" name="Google Shape;664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5" name="Google Shape;665;p26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66" name="Google Shape;666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7" name="Google Shape;667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8" name="Google Shape;668;p26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69" name="Google Shape;669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0" name="Google Shape;670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1" name="Google Shape;671;p26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72" name="Google Shape;672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3" name="Google Shape;673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4" name="Google Shape;674;p26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75" name="Google Shape;675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6" name="Google Shape;676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77" name="Google Shape;677;p26">
            <a:hlinkClick action="ppaction://hlinksldjump" r:id="rId4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8" name="Google Shape;678;p26">
            <a:hlinkClick action="ppaction://hlinksldjump" r:id="rId5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9" name="Google Shape;679;p26">
            <a:hlinkClick action="ppaction://hlinksldjump" r:id="rId6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0" name="Google Shape;680;p26">
            <a:hlinkClick action="ppaction://hlinksldjump" r:id="rId7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1" name="Google Shape;681;p26">
            <a:hlinkClick action="ppaction://hlinksldjump" r:id="rId8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2" name="Google Shape;682;p26">
            <a:hlinkClick action="ppaction://hlinksldjump" r:id="rId9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3" name="Google Shape;683;p26">
            <a:hlinkClick action="ppaction://hlinksldjump" r:id="rId10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" name="Google Shape;684;p26">
            <a:hlinkClick action="ppaction://hlinksldjump" r:id="rId11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" name="Google Shape;685;p26">
            <a:hlinkClick action="ppaction://hlinksldjump" r:id="rId12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6" name="Google Shape;686;p26">
            <a:hlinkClick action="ppaction://hlinksldjump" r:id="rId13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7" name="Google Shape;687;p26">
            <a:hlinkClick action="ppaction://hlinksldjump" r:id="rId14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8" name="Google Shape;688;p26">
            <a:hlinkClick action="ppaction://hlinksldjump" r:id="rId15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9" name="Google Shape;689;p26">
            <a:hlinkClick action="ppaction://hlinksldjump" r:id="rId16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0" name="Google Shape;690;p26">
            <a:hlinkClick action="ppaction://hlinksldjump" r:id="rId17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1" name="Google Shape;691;p26">
            <a:hlinkClick action="ppaction://hlinksldjump" r:id="rId18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2" name="Google Shape;692;p26">
            <a:hlinkClick action="ppaction://hlinksldjump" r:id="rId19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3" name="Google Shape;693;p26">
            <a:hlinkClick action="ppaction://hlinksldjump" r:id="rId20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4" name="Google Shape;694;p26">
            <a:hlinkClick action="ppaction://hlinksldjump" r:id="rId21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5" name="Google Shape;695;p26">
            <a:hlinkClick action="ppaction://hlinksldjump" r:id="rId22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6" name="Google Shape;696;p26">
            <a:hlinkClick action="ppaction://hlinksldjump" r:id="rId23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7" name="Google Shape;697;p26">
            <a:hlinkClick action="ppaction://hlinksldjump" r:id="rId24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01" name="Shape 7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2" name="Google Shape;702;p27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1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703" name="Google Shape;703;p27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704" name="Google Shape;704;p27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" name="Google Shape;705;p27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" name="Google Shape;706;p27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27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08" name="Google Shape;708;p27"/>
          <p:cNvSpPr txBox="1"/>
          <p:nvPr>
            <p:ph type="title"/>
          </p:nvPr>
        </p:nvSpPr>
        <p:spPr>
          <a:xfrm>
            <a:off x="3112250" y="887625"/>
            <a:ext cx="58398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Friday </a:t>
            </a:r>
            <a:r>
              <a:rPr lang="en"/>
              <a:t>7/1/2022</a:t>
            </a:r>
            <a:endParaRPr/>
          </a:p>
        </p:txBody>
      </p:sp>
      <p:sp>
        <p:nvSpPr>
          <p:cNvPr id="709" name="Google Shape;709;p27">
            <a:hlinkClick action="ppaction://hlinksldjump" r:id="rId3"/>
          </p:cNvPr>
          <p:cNvSpPr/>
          <p:nvPr/>
        </p:nvSpPr>
        <p:spPr>
          <a:xfrm>
            <a:off x="10840638" y="6846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710" name="Google Shape;710;p27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711" name="Google Shape;711;p27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712" name="Google Shape;712;p27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3" name="Google Shape;713;p27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4" name="Google Shape;714;p27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5" name="Google Shape;715;p27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6" name="Google Shape;716;p27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7" name="Google Shape;717;p27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718" name="Google Shape;718;p27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719" name="Google Shape;719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0" name="Google Shape;720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21" name="Google Shape;721;p27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2" name="Google Shape;722;p27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3" name="Google Shape;723;p27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4" name="Google Shape;724;p27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5" name="Google Shape;725;p27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6" name="Google Shape;726;p27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7" name="Google Shape;727;p27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8" name="Google Shape;728;p27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9" name="Google Shape;729;p27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0" name="Google Shape;730;p27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1" name="Google Shape;731;p27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32" name="Google Shape;732;p27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733" name="Google Shape;733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4" name="Google Shape;734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5" name="Google Shape;735;p27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736" name="Google Shape;736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7" name="Google Shape;737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8" name="Google Shape;738;p27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739" name="Google Shape;739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0" name="Google Shape;740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1" name="Google Shape;741;p27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742" name="Google Shape;742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3" name="Google Shape;743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4" name="Google Shape;744;p27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745" name="Google Shape;745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6" name="Google Shape;746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7" name="Google Shape;747;p27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748" name="Google Shape;748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9" name="Google Shape;749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0" name="Google Shape;750;p27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751" name="Google Shape;751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2" name="Google Shape;752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3" name="Google Shape;753;p27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754" name="Google Shape;754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5" name="Google Shape;755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6" name="Google Shape;756;p27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757" name="Google Shape;757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8" name="Google Shape;758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9" name="Google Shape;759;p27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760" name="Google Shape;760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1" name="Google Shape;761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2" name="Google Shape;762;p27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763" name="Google Shape;763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4" name="Google Shape;764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5" name="Google Shape;765;p27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766" name="Google Shape;766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7" name="Google Shape;767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8" name="Google Shape;768;p27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769" name="Google Shape;769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70" name="Google Shape;770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71" name="Google Shape;771;p27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772" name="Google Shape;772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73" name="Google Shape;773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74" name="Google Shape;774;p27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775" name="Google Shape;775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76" name="Google Shape;776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77" name="Google Shape;777;p27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778" name="Google Shape;778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79" name="Google Shape;779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80" name="Google Shape;780;p27">
            <a:hlinkClick action="ppaction://hlinksldjump" r:id="rId4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1" name="Google Shape;781;p27">
            <a:hlinkClick action="ppaction://hlinksldjump" r:id="rId5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2" name="Google Shape;782;p27">
            <a:hlinkClick action="ppaction://hlinksldjump" r:id="rId6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3" name="Google Shape;783;p27">
            <a:hlinkClick action="ppaction://hlinksldjump" r:id="rId7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4" name="Google Shape;784;p27">
            <a:hlinkClick action="ppaction://hlinksldjump" r:id="rId8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5" name="Google Shape;785;p27">
            <a:hlinkClick action="ppaction://hlinksldjump" r:id="rId9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6" name="Google Shape;786;p27">
            <a:hlinkClick action="ppaction://hlinksldjump" r:id="rId10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7" name="Google Shape;787;p27">
            <a:hlinkClick action="ppaction://hlinksldjump" r:id="rId11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8" name="Google Shape;788;p27">
            <a:hlinkClick action="ppaction://hlinksldjump" r:id="rId12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9" name="Google Shape;789;p27">
            <a:hlinkClick action="ppaction://hlinksldjump" r:id="rId13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0" name="Google Shape;790;p27">
            <a:hlinkClick action="ppaction://hlinksldjump" r:id="rId14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1" name="Google Shape;791;p27">
            <a:hlinkClick action="ppaction://hlinksldjump" r:id="rId15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2" name="Google Shape;792;p27">
            <a:hlinkClick action="ppaction://hlinksldjump" r:id="rId16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3" name="Google Shape;793;p27">
            <a:hlinkClick action="ppaction://hlinksldjump" r:id="rId17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4" name="Google Shape;794;p27">
            <a:hlinkClick action="ppaction://hlinksldjump" r:id="rId18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5" name="Google Shape;795;p27">
            <a:hlinkClick action="ppaction://hlinksldjump" r:id="rId19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6" name="Google Shape;796;p27">
            <a:hlinkClick action="ppaction://hlinksldjump" r:id="rId20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7" name="Google Shape;797;p27">
            <a:hlinkClick action="ppaction://hlinksldjump" r:id="rId21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8" name="Google Shape;798;p27">
            <a:hlinkClick action="ppaction://hlinksldjump" r:id="rId22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9" name="Google Shape;799;p27">
            <a:hlinkClick action="ppaction://hlinksldjump" r:id="rId23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0" name="Google Shape;800;p27">
            <a:hlinkClick action="ppaction://hlinksldjump" r:id="rId24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04" name="Shape 8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805" name="Google Shape;805;p28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 7/4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 7/5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 7/6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 7/7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 7/8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806" name="Google Shape;806;p28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 7/9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 7/10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807" name="Google Shape;807;p28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808" name="Google Shape;808;p28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" name="Google Shape;809;p28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" name="Google Shape;810;p28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1" name="Google Shape;811;p28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12" name="Google Shape;812;p28"/>
          <p:cNvSpPr txBox="1"/>
          <p:nvPr>
            <p:ph type="title"/>
          </p:nvPr>
        </p:nvSpPr>
        <p:spPr>
          <a:xfrm>
            <a:off x="1716750" y="659025"/>
            <a:ext cx="89799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July 2022</a:t>
            </a:r>
            <a:endParaRPr/>
          </a:p>
        </p:txBody>
      </p:sp>
      <p:sp>
        <p:nvSpPr>
          <p:cNvPr id="813" name="Google Shape;813;p28">
            <a:hlinkClick action="ppaction://hlinksldjump" r:id="rId3"/>
          </p:cNvPr>
          <p:cNvSpPr/>
          <p:nvPr/>
        </p:nvSpPr>
        <p:spPr>
          <a:xfrm>
            <a:off x="10764438" y="7608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4" name="Google Shape;814;p28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5" name="Google Shape;815;p28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6" name="Google Shape;816;p28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7" name="Google Shape;817;p28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8" name="Google Shape;818;p28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9" name="Google Shape;819;p28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820" name="Google Shape;820;p28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821" name="Google Shape;821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22" name="Google Shape;822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823" name="Google Shape;823;p28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4" name="Google Shape;824;p28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5" name="Google Shape;825;p28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6" name="Google Shape;826;p28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7" name="Google Shape;827;p28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8" name="Google Shape;828;p28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9" name="Google Shape;829;p28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0" name="Google Shape;830;p28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1" name="Google Shape;831;p28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2" name="Google Shape;832;p28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3" name="Google Shape;833;p28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834" name="Google Shape;834;p28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835" name="Google Shape;835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36" name="Google Shape;836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37" name="Google Shape;837;p28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838" name="Google Shape;838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39" name="Google Shape;839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40" name="Google Shape;840;p28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841" name="Google Shape;841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42" name="Google Shape;842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43" name="Google Shape;843;p28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844" name="Google Shape;844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45" name="Google Shape;845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46" name="Google Shape;846;p28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847" name="Google Shape;847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48" name="Google Shape;848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49" name="Google Shape;849;p28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850" name="Google Shape;850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51" name="Google Shape;851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52" name="Google Shape;852;p28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853" name="Google Shape;853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54" name="Google Shape;854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55" name="Google Shape;855;p28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856" name="Google Shape;856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57" name="Google Shape;857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58" name="Google Shape;858;p28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859" name="Google Shape;859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60" name="Google Shape;860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61" name="Google Shape;861;p28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862" name="Google Shape;862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63" name="Google Shape;863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64" name="Google Shape;864;p28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865" name="Google Shape;865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66" name="Google Shape;866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67" name="Google Shape;867;p28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868" name="Google Shape;868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69" name="Google Shape;869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70" name="Google Shape;870;p28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871" name="Google Shape;871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72" name="Google Shape;872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73" name="Google Shape;873;p28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874" name="Google Shape;874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75" name="Google Shape;875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76" name="Google Shape;876;p28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877" name="Google Shape;877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78" name="Google Shape;878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79" name="Google Shape;879;p28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880" name="Google Shape;880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81" name="Google Shape;881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882" name="Google Shape;882;p28">
            <a:hlinkClick action="ppaction://hlinksldjump" r:id="rId4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3" name="Google Shape;883;p28">
            <a:hlinkClick action="ppaction://hlinksldjump" r:id="rId5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4" name="Google Shape;884;p28">
            <a:hlinkClick action="ppaction://hlinksldjump" r:id="rId6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5" name="Google Shape;885;p28">
            <a:hlinkClick action="ppaction://hlinksldjump" r:id="rId7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6" name="Google Shape;886;p28">
            <a:hlinkClick action="ppaction://hlinksldjump" r:id="rId8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7" name="Google Shape;887;p28">
            <a:hlinkClick action="ppaction://hlinksldjump" r:id="rId9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8" name="Google Shape;888;p28">
            <a:hlinkClick action="ppaction://hlinksldjump" r:id="rId10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9" name="Google Shape;889;p28">
            <a:hlinkClick action="ppaction://hlinksldjump" r:id="rId11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0" name="Google Shape;890;p28">
            <a:hlinkClick action="ppaction://hlinksldjump" r:id="rId12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1" name="Google Shape;891;p28">
            <a:hlinkClick action="ppaction://hlinksldjump" r:id="rId13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2" name="Google Shape;892;p28">
            <a:hlinkClick action="ppaction://hlinksldjump" r:id="rId14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3" name="Google Shape;893;p28">
            <a:hlinkClick action="ppaction://hlinksldjump" r:id="rId15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4" name="Google Shape;894;p28">
            <a:hlinkClick action="ppaction://hlinksldjump" r:id="rId16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5" name="Google Shape;895;p28">
            <a:hlinkClick action="ppaction://hlinksldjump" r:id="rId17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6" name="Google Shape;896;p28">
            <a:hlinkClick action="ppaction://hlinksldjump" r:id="rId18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7" name="Google Shape;897;p28">
            <a:hlinkClick action="ppaction://hlinksldjump" r:id="rId19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8" name="Google Shape;898;p28">
            <a:hlinkClick action="ppaction://hlinksldjump" r:id="rId20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9" name="Google Shape;899;p28">
            <a:hlinkClick action="ppaction://hlinksldjump" r:id="rId21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0" name="Google Shape;900;p28">
            <a:hlinkClick action="ppaction://hlinksldjump" r:id="rId22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1" name="Google Shape;901;p28">
            <a:hlinkClick action="ppaction://hlinksldjump" r:id="rId23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2" name="Google Shape;902;p28">
            <a:hlinkClick action="ppaction://hlinksldjump" r:id="rId24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06" name="Shape 9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907" name="Google Shape;907;p29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 7/4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 7/5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 7/6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 7/7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 7/8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908" name="Google Shape;908;p29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909" name="Google Shape;909;p29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0" name="Google Shape;910;p29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1" name="Google Shape;911;p29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2" name="Google Shape;912;p29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13" name="Google Shape;913;p29"/>
          <p:cNvSpPr txBox="1"/>
          <p:nvPr>
            <p:ph type="title"/>
          </p:nvPr>
        </p:nvSpPr>
        <p:spPr>
          <a:xfrm>
            <a:off x="2807450" y="659025"/>
            <a:ext cx="77994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July 2022</a:t>
            </a:r>
            <a:endParaRPr/>
          </a:p>
        </p:txBody>
      </p:sp>
      <p:sp>
        <p:nvSpPr>
          <p:cNvPr id="914" name="Google Shape;914;p29">
            <a:hlinkClick action="ppaction://hlinksldjump" r:id="rId3"/>
          </p:cNvPr>
          <p:cNvSpPr/>
          <p:nvPr/>
        </p:nvSpPr>
        <p:spPr>
          <a:xfrm>
            <a:off x="10764438" y="8370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5" name="Google Shape;915;p29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6" name="Google Shape;916;p29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7" name="Google Shape;917;p29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8" name="Google Shape;918;p29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9" name="Google Shape;919;p29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0" name="Google Shape;920;p29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921" name="Google Shape;921;p29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922" name="Google Shape;922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23" name="Google Shape;923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924" name="Google Shape;924;p29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5" name="Google Shape;925;p29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6" name="Google Shape;926;p29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7" name="Google Shape;927;p29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8" name="Google Shape;928;p29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9" name="Google Shape;929;p29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0" name="Google Shape;930;p29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1" name="Google Shape;931;p29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2" name="Google Shape;932;p29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3" name="Google Shape;933;p29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4" name="Google Shape;934;p29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935" name="Google Shape;935;p29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936" name="Google Shape;936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37" name="Google Shape;937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38" name="Google Shape;938;p29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939" name="Google Shape;939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40" name="Google Shape;940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41" name="Google Shape;941;p29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942" name="Google Shape;942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43" name="Google Shape;943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44" name="Google Shape;944;p29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945" name="Google Shape;945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46" name="Google Shape;946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47" name="Google Shape;947;p29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948" name="Google Shape;948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49" name="Google Shape;949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50" name="Google Shape;950;p29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951" name="Google Shape;951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52" name="Google Shape;952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53" name="Google Shape;953;p29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954" name="Google Shape;954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55" name="Google Shape;955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56" name="Google Shape;956;p29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957" name="Google Shape;957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58" name="Google Shape;958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59" name="Google Shape;959;p29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960" name="Google Shape;960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61" name="Google Shape;961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62" name="Google Shape;962;p29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963" name="Google Shape;963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64" name="Google Shape;964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65" name="Google Shape;965;p29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966" name="Google Shape;966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67" name="Google Shape;967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68" name="Google Shape;968;p29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969" name="Google Shape;969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70" name="Google Shape;970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71" name="Google Shape;971;p29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972" name="Google Shape;972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73" name="Google Shape;973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74" name="Google Shape;974;p29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975" name="Google Shape;975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76" name="Google Shape;976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77" name="Google Shape;977;p29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978" name="Google Shape;978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79" name="Google Shape;979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80" name="Google Shape;980;p29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981" name="Google Shape;981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82" name="Google Shape;982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983" name="Google Shape;983;p29">
            <a:hlinkClick action="ppaction://hlinksldjump" r:id="rId4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4" name="Google Shape;984;p29">
            <a:hlinkClick action="ppaction://hlinksldjump" r:id="rId5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5" name="Google Shape;985;p29">
            <a:hlinkClick action="ppaction://hlinksldjump" r:id="rId6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6" name="Google Shape;986;p29">
            <a:hlinkClick action="ppaction://hlinksldjump" r:id="rId7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7" name="Google Shape;987;p29">
            <a:hlinkClick action="ppaction://hlinksldjump" r:id="rId8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8" name="Google Shape;988;p29">
            <a:hlinkClick action="ppaction://hlinksldjump" r:id="rId9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9" name="Google Shape;989;p29">
            <a:hlinkClick action="ppaction://hlinksldjump" r:id="rId10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0" name="Google Shape;990;p29">
            <a:hlinkClick action="ppaction://hlinksldjump" r:id="rId11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1" name="Google Shape;991;p29">
            <a:hlinkClick action="ppaction://hlinksldjump" r:id="rId12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2" name="Google Shape;992;p29">
            <a:hlinkClick action="ppaction://hlinksldjump" r:id="rId13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3" name="Google Shape;993;p29">
            <a:hlinkClick action="ppaction://hlinksldjump" r:id="rId14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4" name="Google Shape;994;p29">
            <a:hlinkClick action="ppaction://hlinksldjump" r:id="rId15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5" name="Google Shape;995;p29">
            <a:hlinkClick action="ppaction://hlinksldjump" r:id="rId16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6" name="Google Shape;996;p29">
            <a:hlinkClick action="ppaction://hlinksldjump" r:id="rId17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7" name="Google Shape;997;p29">
            <a:hlinkClick action="ppaction://hlinksldjump" r:id="rId18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8" name="Google Shape;998;p29">
            <a:hlinkClick action="ppaction://hlinksldjump" r:id="rId19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9" name="Google Shape;999;p29">
            <a:hlinkClick action="ppaction://hlinksldjump" r:id="rId20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0" name="Google Shape;1000;p29">
            <a:hlinkClick action="ppaction://hlinksldjump" r:id="rId21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1" name="Google Shape;1001;p29">
            <a:hlinkClick action="ppaction://hlinksldjump" r:id="rId22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2" name="Google Shape;1002;p29">
            <a:hlinkClick action="ppaction://hlinksldjump" r:id="rId23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3" name="Google Shape;1003;p29">
            <a:hlinkClick action="ppaction://hlinksldjump" r:id="rId24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07" name="Shape 10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008" name="Google Shape;1008;p30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009" name="Google Shape;1009;p30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2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2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010" name="Google Shape;1010;p30"/>
          <p:cNvSpPr txBox="1"/>
          <p:nvPr>
            <p:ph type="title"/>
          </p:nvPr>
        </p:nvSpPr>
        <p:spPr>
          <a:xfrm>
            <a:off x="6641125" y="10400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AUGUST 2022</a:t>
            </a:r>
            <a:endParaRPr/>
          </a:p>
        </p:txBody>
      </p:sp>
      <p:sp>
        <p:nvSpPr>
          <p:cNvPr id="1011" name="Google Shape;1011;p30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2" name="Google Shape;1012;p30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3" name="Google Shape;1013;p30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4" name="Google Shape;1014;p30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5" name="Google Shape;1015;p30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6" name="Google Shape;1016;p30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017" name="Google Shape;1017;p30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018" name="Google Shape;1018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19" name="Google Shape;1019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020" name="Google Shape;1020;p30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1" name="Google Shape;1021;p30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2" name="Google Shape;1022;p30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3" name="Google Shape;1023;p30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4" name="Google Shape;1024;p30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5" name="Google Shape;1025;p30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6" name="Google Shape;1026;p30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7" name="Google Shape;1027;p30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8" name="Google Shape;1028;p30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9" name="Google Shape;1029;p30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0" name="Google Shape;1030;p30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031" name="Google Shape;1031;p30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032" name="Google Shape;1032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33" name="Google Shape;1033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34" name="Google Shape;1034;p30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035" name="Google Shape;1035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36" name="Google Shape;1036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37" name="Google Shape;1037;p30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038" name="Google Shape;1038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39" name="Google Shape;1039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40" name="Google Shape;1040;p30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041" name="Google Shape;1041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42" name="Google Shape;1042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43" name="Google Shape;1043;p30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044" name="Google Shape;1044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45" name="Google Shape;1045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46" name="Google Shape;1046;p30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047" name="Google Shape;1047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48" name="Google Shape;1048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49" name="Google Shape;1049;p30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050" name="Google Shape;1050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51" name="Google Shape;1051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52" name="Google Shape;1052;p30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053" name="Google Shape;1053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54" name="Google Shape;1054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55" name="Google Shape;1055;p30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056" name="Google Shape;1056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57" name="Google Shape;1057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58" name="Google Shape;1058;p30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059" name="Google Shape;1059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60" name="Google Shape;1060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61" name="Google Shape;1061;p30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062" name="Google Shape;1062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63" name="Google Shape;1063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64" name="Google Shape;1064;p30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065" name="Google Shape;1065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66" name="Google Shape;1066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67" name="Google Shape;1067;p30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068" name="Google Shape;1068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69" name="Google Shape;1069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70" name="Google Shape;1070;p30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071" name="Google Shape;1071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72" name="Google Shape;1072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73" name="Google Shape;1073;p30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074" name="Google Shape;1074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75" name="Google Shape;1075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76" name="Google Shape;1076;p30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077" name="Google Shape;1077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78" name="Google Shape;1078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079" name="Google Shape;1079;p30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0" name="Google Shape;1080;p30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1" name="Google Shape;1081;p30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2" name="Google Shape;1082;p30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3" name="Google Shape;1083;p30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4" name="Google Shape;1084;p30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5" name="Google Shape;1085;p30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6" name="Google Shape;1086;p30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7" name="Google Shape;1087;p30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8" name="Google Shape;1088;p30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9" name="Google Shape;1089;p30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0" name="Google Shape;1090;p30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1" name="Google Shape;1091;p30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2" name="Google Shape;1092;p30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3" name="Google Shape;1093;p30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4" name="Google Shape;1094;p30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5" name="Google Shape;1095;p30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6" name="Google Shape;1096;p30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7" name="Google Shape;1097;p30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8" name="Google Shape;1098;p30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9" name="Google Shape;1099;p30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1100" name="Google Shape;1100;p30"/>
          <p:cNvGraphicFramePr/>
          <p:nvPr/>
        </p:nvGraphicFramePr>
        <p:xfrm>
          <a:off x="8627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{84967E1A-C464-438E-8782-D8A28A8043FA}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4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4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 u="none" cap="none" strike="noStrike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31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04" name="Shape 11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105" name="Google Shape;1105;p31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204350"/>
                <a:gridCol w="328000"/>
                <a:gridCol w="7178100"/>
              </a:tblGrid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106" name="Google Shape;1106;p31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2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2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1107" name="Google Shape;1107;p31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1108" name="Google Shape;1108;p31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09" name="Google Shape;1109;p31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0" name="Google Shape;1110;p31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1" name="Google Shape;1111;p31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12" name="Google Shape;1112;p31">
            <a:hlinkClick action="ppaction://hlinksldjump" r:id="rId3"/>
          </p:cNvPr>
          <p:cNvSpPr/>
          <p:nvPr/>
        </p:nvSpPr>
        <p:spPr>
          <a:xfrm>
            <a:off x="10840638" y="6846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1113" name="Google Shape;1113;p31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114" name="Google Shape;1114;p31"/>
          <p:cNvSpPr txBox="1"/>
          <p:nvPr>
            <p:ph type="title"/>
          </p:nvPr>
        </p:nvSpPr>
        <p:spPr>
          <a:xfrm>
            <a:off x="1979425" y="506625"/>
            <a:ext cx="75060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1115" name="Google Shape;1115;p3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6" name="Google Shape;1116;p3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7" name="Google Shape;1117;p3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8" name="Google Shape;1118;p3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9" name="Google Shape;1119;p3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0" name="Google Shape;1120;p3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121" name="Google Shape;1121;p3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122" name="Google Shape;1122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23" name="Google Shape;1123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124" name="Google Shape;1124;p3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5" name="Google Shape;1125;p3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6" name="Google Shape;1126;p3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7" name="Google Shape;1127;p3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8" name="Google Shape;1128;p3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9" name="Google Shape;1129;p3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0" name="Google Shape;1130;p3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1" name="Google Shape;1131;p3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2" name="Google Shape;1132;p3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3" name="Google Shape;1133;p3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4" name="Google Shape;1134;p3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135" name="Google Shape;1135;p3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136" name="Google Shape;1136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37" name="Google Shape;1137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38" name="Google Shape;1138;p3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139" name="Google Shape;1139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40" name="Google Shape;1140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41" name="Google Shape;1141;p3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142" name="Google Shape;1142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43" name="Google Shape;1143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44" name="Google Shape;1144;p3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145" name="Google Shape;1145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46" name="Google Shape;1146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47" name="Google Shape;1147;p3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148" name="Google Shape;1148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49" name="Google Shape;1149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50" name="Google Shape;1150;p3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151" name="Google Shape;1151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52" name="Google Shape;1152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53" name="Google Shape;1153;p3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154" name="Google Shape;1154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55" name="Google Shape;1155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56" name="Google Shape;1156;p3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157" name="Google Shape;1157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58" name="Google Shape;1158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59" name="Google Shape;1159;p3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160" name="Google Shape;1160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61" name="Google Shape;1161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62" name="Google Shape;1162;p3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163" name="Google Shape;1163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64" name="Google Shape;1164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65" name="Google Shape;1165;p3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166" name="Google Shape;1166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67" name="Google Shape;1167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68" name="Google Shape;1168;p3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169" name="Google Shape;1169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70" name="Google Shape;1170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71" name="Google Shape;1171;p3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172" name="Google Shape;1172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73" name="Google Shape;1173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74" name="Google Shape;1174;p3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175" name="Google Shape;1175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76" name="Google Shape;1176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77" name="Google Shape;1177;p3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178" name="Google Shape;1178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79" name="Google Shape;1179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80" name="Google Shape;1180;p3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181" name="Google Shape;1181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82" name="Google Shape;1182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183" name="Google Shape;1183;p31">
            <a:hlinkClick action="ppaction://hlinksldjump" r:id="rId4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4" name="Google Shape;1184;p31">
            <a:hlinkClick action="ppaction://hlinksldjump" r:id="rId5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5" name="Google Shape;1185;p31">
            <a:hlinkClick action="ppaction://hlinksldjump" r:id="rId6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6" name="Google Shape;1186;p31">
            <a:hlinkClick action="ppaction://hlinksldjump" r:id="rId7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7" name="Google Shape;1187;p31">
            <a:hlinkClick action="ppaction://hlinksldjump" r:id="rId8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8" name="Google Shape;1188;p31">
            <a:hlinkClick action="ppaction://hlinksldjump" r:id="rId9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9" name="Google Shape;1189;p31">
            <a:hlinkClick action="ppaction://hlinksldjump" r:id="rId10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0" name="Google Shape;1190;p31">
            <a:hlinkClick action="ppaction://hlinksldjump" r:id="rId11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1" name="Google Shape;1191;p31">
            <a:hlinkClick action="ppaction://hlinksldjump" r:id="rId12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2" name="Google Shape;1192;p31">
            <a:hlinkClick action="ppaction://hlinksldjump" r:id="rId13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3" name="Google Shape;1193;p31">
            <a:hlinkClick action="ppaction://hlinksldjump" r:id="rId14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4" name="Google Shape;1194;p31">
            <a:hlinkClick action="ppaction://hlinksldjump" r:id="rId15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5" name="Google Shape;1195;p31">
            <a:hlinkClick action="ppaction://hlinksldjump" r:id="rId16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6" name="Google Shape;1196;p31">
            <a:hlinkClick action="ppaction://hlinksldjump" r:id="rId17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7" name="Google Shape;1197;p31">
            <a:hlinkClick action="ppaction://hlinksldjump" r:id="rId18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8" name="Google Shape;1198;p31">
            <a:hlinkClick action="ppaction://hlinksldjump" r:id="rId19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9" name="Google Shape;1199;p31">
            <a:hlinkClick action="ppaction://hlinksldjump" r:id="rId20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0" name="Google Shape;1200;p31">
            <a:hlinkClick action="ppaction://hlinksldjump" r:id="rId21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1" name="Google Shape;1201;p31">
            <a:hlinkClick action="ppaction://hlinksldjump" r:id="rId22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2" name="Google Shape;1202;p31">
            <a:hlinkClick action="ppaction://hlinksldjump" r:id="rId23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3" name="Google Shape;1203;p31">
            <a:hlinkClick action="ppaction://hlinksldjump" r:id="rId24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07" name="Shape 12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8" name="Google Shape;1208;p32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2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2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1209" name="Google Shape;1209;p32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1210" name="Google Shape;1210;p32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1" name="Google Shape;1211;p32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2" name="Google Shape;1212;p32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3" name="Google Shape;1213;p32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14" name="Google Shape;1214;p32"/>
          <p:cNvSpPr txBox="1"/>
          <p:nvPr>
            <p:ph type="title"/>
          </p:nvPr>
        </p:nvSpPr>
        <p:spPr>
          <a:xfrm>
            <a:off x="2777075" y="887625"/>
            <a:ext cx="60987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sp>
        <p:nvSpPr>
          <p:cNvPr id="1215" name="Google Shape;1215;p32">
            <a:hlinkClick action="ppaction://hlinksldjump" r:id="rId3"/>
          </p:cNvPr>
          <p:cNvSpPr/>
          <p:nvPr/>
        </p:nvSpPr>
        <p:spPr>
          <a:xfrm>
            <a:off x="10840638" y="6846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1216" name="Google Shape;1216;p32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1217" name="Google Shape;1217;p32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218" name="Google Shape;1218;p3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19" name="Google Shape;1219;p3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0" name="Google Shape;1220;p3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1" name="Google Shape;1221;p3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2" name="Google Shape;1222;p3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3" name="Google Shape;1223;p3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224" name="Google Shape;1224;p3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225" name="Google Shape;1225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26" name="Google Shape;1226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227" name="Google Shape;1227;p3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8" name="Google Shape;1228;p3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9" name="Google Shape;1229;p3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0" name="Google Shape;1230;p3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1" name="Google Shape;1231;p3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2" name="Google Shape;1232;p3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3" name="Google Shape;1233;p3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4" name="Google Shape;1234;p3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5" name="Google Shape;1235;p3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6" name="Google Shape;1236;p3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7" name="Google Shape;1237;p3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238" name="Google Shape;1238;p3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239" name="Google Shape;1239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40" name="Google Shape;1240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41" name="Google Shape;1241;p3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242" name="Google Shape;1242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43" name="Google Shape;1243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44" name="Google Shape;1244;p3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245" name="Google Shape;1245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46" name="Google Shape;1246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47" name="Google Shape;1247;p3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248" name="Google Shape;1248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49" name="Google Shape;1249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50" name="Google Shape;1250;p3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251" name="Google Shape;1251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52" name="Google Shape;1252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53" name="Google Shape;1253;p3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254" name="Google Shape;1254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55" name="Google Shape;1255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56" name="Google Shape;1256;p3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257" name="Google Shape;1257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58" name="Google Shape;1258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59" name="Google Shape;1259;p3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260" name="Google Shape;1260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61" name="Google Shape;1261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62" name="Google Shape;1262;p3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263" name="Google Shape;1263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64" name="Google Shape;1264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65" name="Google Shape;1265;p3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266" name="Google Shape;1266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67" name="Google Shape;1267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68" name="Google Shape;1268;p3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269" name="Google Shape;1269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70" name="Google Shape;1270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71" name="Google Shape;1271;p3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272" name="Google Shape;1272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73" name="Google Shape;1273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74" name="Google Shape;1274;p3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275" name="Google Shape;1275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76" name="Google Shape;1276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77" name="Google Shape;1277;p3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278" name="Google Shape;1278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79" name="Google Shape;1279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80" name="Google Shape;1280;p3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281" name="Google Shape;1281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82" name="Google Shape;1282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83" name="Google Shape;1283;p3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284" name="Google Shape;1284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85" name="Google Shape;1285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286" name="Google Shape;1286;p32">
            <a:hlinkClick action="ppaction://hlinksldjump" r:id="rId4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87" name="Google Shape;1287;p32">
            <a:hlinkClick action="ppaction://hlinksldjump" r:id="rId5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88" name="Google Shape;1288;p32">
            <a:hlinkClick action="ppaction://hlinksldjump" r:id="rId6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89" name="Google Shape;1289;p32">
            <a:hlinkClick action="ppaction://hlinksldjump" r:id="rId7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0" name="Google Shape;1290;p32">
            <a:hlinkClick action="ppaction://hlinksldjump" r:id="rId8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1" name="Google Shape;1291;p32">
            <a:hlinkClick action="ppaction://hlinksldjump" r:id="rId9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2" name="Google Shape;1292;p32">
            <a:hlinkClick action="ppaction://hlinksldjump" r:id="rId10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3" name="Google Shape;1293;p32">
            <a:hlinkClick action="ppaction://hlinksldjump" r:id="rId11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4" name="Google Shape;1294;p32">
            <a:hlinkClick action="ppaction://hlinksldjump" r:id="rId12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5" name="Google Shape;1295;p32">
            <a:hlinkClick action="ppaction://hlinksldjump" r:id="rId13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6" name="Google Shape;1296;p32">
            <a:hlinkClick action="ppaction://hlinksldjump" r:id="rId14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7" name="Google Shape;1297;p32">
            <a:hlinkClick action="ppaction://hlinksldjump" r:id="rId15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8" name="Google Shape;1298;p32">
            <a:hlinkClick action="ppaction://hlinksldjump" r:id="rId16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9" name="Google Shape;1299;p32">
            <a:hlinkClick action="ppaction://hlinksldjump" r:id="rId17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0" name="Google Shape;1300;p32">
            <a:hlinkClick action="ppaction://hlinksldjump" r:id="rId18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1" name="Google Shape;1301;p32">
            <a:hlinkClick action="ppaction://hlinksldjump" r:id="rId19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2" name="Google Shape;1302;p32">
            <a:hlinkClick action="ppaction://hlinksldjump" r:id="rId20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3" name="Google Shape;1303;p32">
            <a:hlinkClick action="ppaction://hlinksldjump" r:id="rId21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4" name="Google Shape;1304;p32">
            <a:hlinkClick action="ppaction://hlinksldjump" r:id="rId22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5" name="Google Shape;1305;p32">
            <a:hlinkClick action="ppaction://hlinksldjump" r:id="rId23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6" name="Google Shape;1306;p32">
            <a:hlinkClick action="ppaction://hlinksldjump" r:id="rId24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10" name="Shape 13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311" name="Google Shape;1311;p33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1312" name="Google Shape;1312;p33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1313" name="Google Shape;1313;p33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1314" name="Google Shape;1314;p33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5" name="Google Shape;1315;p33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6" name="Google Shape;1316;p33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7" name="Google Shape;1317;p33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318" name="Google Shape;1318;p33"/>
          <p:cNvSpPr txBox="1"/>
          <p:nvPr>
            <p:ph type="title"/>
          </p:nvPr>
        </p:nvSpPr>
        <p:spPr>
          <a:xfrm>
            <a:off x="7485525" y="659025"/>
            <a:ext cx="32748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August 2022</a:t>
            </a:r>
            <a:endParaRPr/>
          </a:p>
        </p:txBody>
      </p:sp>
      <p:sp>
        <p:nvSpPr>
          <p:cNvPr id="1319" name="Google Shape;1319;p33">
            <a:hlinkClick action="ppaction://hlinksldjump" r:id="rId3"/>
          </p:cNvPr>
          <p:cNvSpPr/>
          <p:nvPr/>
        </p:nvSpPr>
        <p:spPr>
          <a:xfrm>
            <a:off x="10764438" y="7608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0" name="Google Shape;1320;p33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1" name="Google Shape;1321;p33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2" name="Google Shape;1322;p33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3" name="Google Shape;1323;p33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4" name="Google Shape;1324;p33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5" name="Google Shape;1325;p33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326" name="Google Shape;1326;p33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327" name="Google Shape;1327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28" name="Google Shape;1328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329" name="Google Shape;1329;p33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0" name="Google Shape;1330;p33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1" name="Google Shape;1331;p33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2" name="Google Shape;1332;p33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3" name="Google Shape;1333;p33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4" name="Google Shape;1334;p33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5" name="Google Shape;1335;p33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6" name="Google Shape;1336;p33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7" name="Google Shape;1337;p33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8" name="Google Shape;1338;p33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9" name="Google Shape;1339;p33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340" name="Google Shape;1340;p33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341" name="Google Shape;1341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42" name="Google Shape;1342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43" name="Google Shape;1343;p33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344" name="Google Shape;1344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45" name="Google Shape;1345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46" name="Google Shape;1346;p33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347" name="Google Shape;1347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48" name="Google Shape;1348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49" name="Google Shape;1349;p33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350" name="Google Shape;1350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51" name="Google Shape;1351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52" name="Google Shape;1352;p33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353" name="Google Shape;1353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54" name="Google Shape;1354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55" name="Google Shape;1355;p33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356" name="Google Shape;1356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57" name="Google Shape;1357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58" name="Google Shape;1358;p33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359" name="Google Shape;1359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60" name="Google Shape;1360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61" name="Google Shape;1361;p33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362" name="Google Shape;1362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63" name="Google Shape;1363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64" name="Google Shape;1364;p33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365" name="Google Shape;1365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66" name="Google Shape;1366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67" name="Google Shape;1367;p33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368" name="Google Shape;1368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69" name="Google Shape;1369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70" name="Google Shape;1370;p33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371" name="Google Shape;1371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72" name="Google Shape;1372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73" name="Google Shape;1373;p33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374" name="Google Shape;1374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75" name="Google Shape;1375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76" name="Google Shape;1376;p33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377" name="Google Shape;1377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78" name="Google Shape;1378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79" name="Google Shape;1379;p33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380" name="Google Shape;1380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81" name="Google Shape;1381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82" name="Google Shape;1382;p33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383" name="Google Shape;1383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84" name="Google Shape;1384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85" name="Google Shape;1385;p33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386" name="Google Shape;1386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87" name="Google Shape;1387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388" name="Google Shape;1388;p33">
            <a:hlinkClick action="ppaction://hlinksldjump" r:id="rId4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9" name="Google Shape;1389;p33">
            <a:hlinkClick action="ppaction://hlinksldjump" r:id="rId5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0" name="Google Shape;1390;p33">
            <a:hlinkClick action="ppaction://hlinksldjump" r:id="rId6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1" name="Google Shape;1391;p33">
            <a:hlinkClick action="ppaction://hlinksldjump" r:id="rId7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2" name="Google Shape;1392;p33">
            <a:hlinkClick action="ppaction://hlinksldjump" r:id="rId8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3" name="Google Shape;1393;p33">
            <a:hlinkClick action="ppaction://hlinksldjump" r:id="rId9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4" name="Google Shape;1394;p33">
            <a:hlinkClick action="ppaction://hlinksldjump" r:id="rId10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5" name="Google Shape;1395;p33">
            <a:hlinkClick action="ppaction://hlinksldjump" r:id="rId11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6" name="Google Shape;1396;p33">
            <a:hlinkClick action="ppaction://hlinksldjump" r:id="rId12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7" name="Google Shape;1397;p33">
            <a:hlinkClick action="ppaction://hlinksldjump" r:id="rId13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8" name="Google Shape;1398;p33">
            <a:hlinkClick action="ppaction://hlinksldjump" r:id="rId14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9" name="Google Shape;1399;p33">
            <a:hlinkClick action="ppaction://hlinksldjump" r:id="rId15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0" name="Google Shape;1400;p33">
            <a:hlinkClick action="ppaction://hlinksldjump" r:id="rId16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1" name="Google Shape;1401;p33">
            <a:hlinkClick action="ppaction://hlinksldjump" r:id="rId17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2" name="Google Shape;1402;p33">
            <a:hlinkClick action="ppaction://hlinksldjump" r:id="rId18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3" name="Google Shape;1403;p33">
            <a:hlinkClick action="ppaction://hlinksldjump" r:id="rId19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4" name="Google Shape;1404;p33">
            <a:hlinkClick action="ppaction://hlinksldjump" r:id="rId20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5" name="Google Shape;1405;p33">
            <a:hlinkClick action="ppaction://hlinksldjump" r:id="rId21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6" name="Google Shape;1406;p33">
            <a:hlinkClick action="ppaction://hlinksldjump" r:id="rId22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7" name="Google Shape;1407;p33">
            <a:hlinkClick action="ppaction://hlinksldjump" r:id="rId23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8" name="Google Shape;1408;p33">
            <a:hlinkClick action="ppaction://hlinksldjump" r:id="rId24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12" name="Shape 14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413" name="Google Shape;1413;p34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1414" name="Google Shape;1414;p34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1415" name="Google Shape;1415;p34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6" name="Google Shape;1416;p34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7" name="Google Shape;1417;p34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8" name="Google Shape;1418;p34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419" name="Google Shape;1419;p34"/>
          <p:cNvSpPr txBox="1"/>
          <p:nvPr>
            <p:ph type="title"/>
          </p:nvPr>
        </p:nvSpPr>
        <p:spPr>
          <a:xfrm>
            <a:off x="2392525" y="659025"/>
            <a:ext cx="83121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August 2022</a:t>
            </a:r>
            <a:endParaRPr/>
          </a:p>
        </p:txBody>
      </p:sp>
      <p:sp>
        <p:nvSpPr>
          <p:cNvPr id="1420" name="Google Shape;1420;p34">
            <a:hlinkClick action="ppaction://hlinksldjump" r:id="rId3"/>
          </p:cNvPr>
          <p:cNvSpPr/>
          <p:nvPr/>
        </p:nvSpPr>
        <p:spPr>
          <a:xfrm>
            <a:off x="10764438" y="8370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21" name="Google Shape;1421;p34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22" name="Google Shape;1422;p34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23" name="Google Shape;1423;p34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24" name="Google Shape;1424;p34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25" name="Google Shape;1425;p34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26" name="Google Shape;1426;p34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427" name="Google Shape;1427;p34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428" name="Google Shape;1428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29" name="Google Shape;1429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430" name="Google Shape;1430;p34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1" name="Google Shape;1431;p34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2" name="Google Shape;1432;p34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3" name="Google Shape;1433;p34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4" name="Google Shape;1434;p34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5" name="Google Shape;1435;p34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6" name="Google Shape;1436;p34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7" name="Google Shape;1437;p34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8" name="Google Shape;1438;p34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9" name="Google Shape;1439;p34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40" name="Google Shape;1440;p34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441" name="Google Shape;1441;p34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442" name="Google Shape;1442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43" name="Google Shape;1443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44" name="Google Shape;1444;p34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445" name="Google Shape;1445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46" name="Google Shape;1446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47" name="Google Shape;1447;p34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448" name="Google Shape;1448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49" name="Google Shape;1449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50" name="Google Shape;1450;p34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451" name="Google Shape;1451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52" name="Google Shape;1452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53" name="Google Shape;1453;p34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454" name="Google Shape;1454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55" name="Google Shape;1455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56" name="Google Shape;1456;p34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457" name="Google Shape;1457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58" name="Google Shape;1458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59" name="Google Shape;1459;p34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460" name="Google Shape;1460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61" name="Google Shape;1461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62" name="Google Shape;1462;p34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463" name="Google Shape;1463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64" name="Google Shape;1464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65" name="Google Shape;1465;p34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466" name="Google Shape;1466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67" name="Google Shape;1467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68" name="Google Shape;1468;p34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469" name="Google Shape;1469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70" name="Google Shape;1470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71" name="Google Shape;1471;p34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472" name="Google Shape;1472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73" name="Google Shape;1473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74" name="Google Shape;1474;p34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475" name="Google Shape;1475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76" name="Google Shape;1476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77" name="Google Shape;1477;p34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478" name="Google Shape;1478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79" name="Google Shape;1479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80" name="Google Shape;1480;p34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481" name="Google Shape;1481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82" name="Google Shape;1482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83" name="Google Shape;1483;p34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484" name="Google Shape;1484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85" name="Google Shape;1485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86" name="Google Shape;1486;p34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487" name="Google Shape;1487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88" name="Google Shape;1488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489" name="Google Shape;1489;p34">
            <a:hlinkClick action="ppaction://hlinksldjump" r:id="rId4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0" name="Google Shape;1490;p34">
            <a:hlinkClick action="ppaction://hlinksldjump" r:id="rId5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1" name="Google Shape;1491;p34">
            <a:hlinkClick action="ppaction://hlinksldjump" r:id="rId6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2" name="Google Shape;1492;p34">
            <a:hlinkClick action="ppaction://hlinksldjump" r:id="rId7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3" name="Google Shape;1493;p34">
            <a:hlinkClick action="ppaction://hlinksldjump" r:id="rId8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4" name="Google Shape;1494;p34">
            <a:hlinkClick action="ppaction://hlinksldjump" r:id="rId9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5" name="Google Shape;1495;p34">
            <a:hlinkClick action="ppaction://hlinksldjump" r:id="rId10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6" name="Google Shape;1496;p34">
            <a:hlinkClick action="ppaction://hlinksldjump" r:id="rId11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7" name="Google Shape;1497;p34">
            <a:hlinkClick action="ppaction://hlinksldjump" r:id="rId12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8" name="Google Shape;1498;p34">
            <a:hlinkClick action="ppaction://hlinksldjump" r:id="rId13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9" name="Google Shape;1499;p34">
            <a:hlinkClick action="ppaction://hlinksldjump" r:id="rId14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0" name="Google Shape;1500;p34">
            <a:hlinkClick action="ppaction://hlinksldjump" r:id="rId15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1" name="Google Shape;1501;p34">
            <a:hlinkClick action="ppaction://hlinksldjump" r:id="rId16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2" name="Google Shape;1502;p34">
            <a:hlinkClick action="ppaction://hlinksldjump" r:id="rId17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3" name="Google Shape;1503;p34">
            <a:hlinkClick action="ppaction://hlinksldjump" r:id="rId18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4" name="Google Shape;1504;p34">
            <a:hlinkClick action="ppaction://hlinksldjump" r:id="rId19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5" name="Google Shape;1505;p34">
            <a:hlinkClick action="ppaction://hlinksldjump" r:id="rId20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6" name="Google Shape;1506;p34">
            <a:hlinkClick action="ppaction://hlinksldjump" r:id="rId21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7" name="Google Shape;1507;p34">
            <a:hlinkClick action="ppaction://hlinksldjump" r:id="rId22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8" name="Google Shape;1508;p34">
            <a:hlinkClick action="ppaction://hlinksldjump" r:id="rId23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9" name="Google Shape;1509;p34">
            <a:hlinkClick action="ppaction://hlinksldjump" r:id="rId24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13" name="Shape 15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514" name="Google Shape;1514;p35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515" name="Google Shape;1515;p35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3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3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516" name="Google Shape;1516;p35"/>
          <p:cNvSpPr txBox="1"/>
          <p:nvPr>
            <p:ph type="title"/>
          </p:nvPr>
        </p:nvSpPr>
        <p:spPr>
          <a:xfrm>
            <a:off x="5495150" y="963825"/>
            <a:ext cx="3990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SEPTEMBER 2022</a:t>
            </a:r>
            <a:endParaRPr/>
          </a:p>
        </p:txBody>
      </p:sp>
      <p:sp>
        <p:nvSpPr>
          <p:cNvPr id="1517" name="Google Shape;1517;p35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18" name="Google Shape;1518;p35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19" name="Google Shape;1519;p35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0" name="Google Shape;1520;p35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1" name="Google Shape;1521;p35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2" name="Google Shape;1522;p35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523" name="Google Shape;1523;p35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524" name="Google Shape;1524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25" name="Google Shape;1525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526" name="Google Shape;1526;p35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7" name="Google Shape;1527;p35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8" name="Google Shape;1528;p35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9" name="Google Shape;1529;p35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0" name="Google Shape;1530;p35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1" name="Google Shape;1531;p35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2" name="Google Shape;1532;p35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3" name="Google Shape;1533;p35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4" name="Google Shape;1534;p35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5" name="Google Shape;1535;p35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6" name="Google Shape;1536;p35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537" name="Google Shape;1537;p35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538" name="Google Shape;1538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39" name="Google Shape;1539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40" name="Google Shape;1540;p35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541" name="Google Shape;1541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42" name="Google Shape;1542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43" name="Google Shape;1543;p35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544" name="Google Shape;1544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45" name="Google Shape;1545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46" name="Google Shape;1546;p35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547" name="Google Shape;1547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48" name="Google Shape;1548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49" name="Google Shape;1549;p35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550" name="Google Shape;1550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51" name="Google Shape;1551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52" name="Google Shape;1552;p35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553" name="Google Shape;1553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54" name="Google Shape;1554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55" name="Google Shape;1555;p35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556" name="Google Shape;1556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57" name="Google Shape;1557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58" name="Google Shape;1558;p35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559" name="Google Shape;1559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60" name="Google Shape;1560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61" name="Google Shape;1561;p35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562" name="Google Shape;1562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63" name="Google Shape;1563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64" name="Google Shape;1564;p35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565" name="Google Shape;1565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66" name="Google Shape;1566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67" name="Google Shape;1567;p35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568" name="Google Shape;1568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69" name="Google Shape;1569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70" name="Google Shape;1570;p35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571" name="Google Shape;1571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72" name="Google Shape;1572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73" name="Google Shape;1573;p35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574" name="Google Shape;1574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75" name="Google Shape;1575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76" name="Google Shape;1576;p35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577" name="Google Shape;1577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78" name="Google Shape;1578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79" name="Google Shape;1579;p35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580" name="Google Shape;1580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81" name="Google Shape;1581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82" name="Google Shape;1582;p35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583" name="Google Shape;1583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84" name="Google Shape;1584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585" name="Google Shape;1585;p35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6" name="Google Shape;1586;p35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7" name="Google Shape;1587;p35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8" name="Google Shape;1588;p35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9" name="Google Shape;1589;p35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0" name="Google Shape;1590;p35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1" name="Google Shape;1591;p35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2" name="Google Shape;1592;p35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3" name="Google Shape;1593;p35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4" name="Google Shape;1594;p35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5" name="Google Shape;1595;p35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6" name="Google Shape;1596;p35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7" name="Google Shape;1597;p35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8" name="Google Shape;1598;p35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9" name="Google Shape;1599;p35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0" name="Google Shape;1600;p35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1" name="Google Shape;1601;p35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2" name="Google Shape;1602;p35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3" name="Google Shape;1603;p35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4" name="Google Shape;1604;p35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5" name="Google Shape;1605;p35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1606" name="Google Shape;1606;p35"/>
          <p:cNvGraphicFramePr/>
          <p:nvPr/>
        </p:nvGraphicFramePr>
        <p:xfrm>
          <a:off x="8627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{84967E1A-C464-438E-8782-D8A28A8043FA}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CC0000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CC0000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 u="none" cap="none" strike="noStrike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CC0000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CC0000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10" name="Shape 16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611" name="Google Shape;1611;p36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204350"/>
                <a:gridCol w="328000"/>
                <a:gridCol w="7178100"/>
              </a:tblGrid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612" name="Google Shape;1612;p36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3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3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1613" name="Google Shape;1613;p36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1614" name="Google Shape;1614;p36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5" name="Google Shape;1615;p36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6" name="Google Shape;1616;p36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7" name="Google Shape;1617;p36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618" name="Google Shape;1618;p36">
            <a:hlinkClick action="ppaction://hlinksldjump" r:id="rId3"/>
          </p:cNvPr>
          <p:cNvSpPr/>
          <p:nvPr/>
        </p:nvSpPr>
        <p:spPr>
          <a:xfrm>
            <a:off x="10840638" y="6846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1619" name="Google Shape;1619;p36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620" name="Google Shape;1620;p36"/>
          <p:cNvSpPr txBox="1"/>
          <p:nvPr>
            <p:ph type="title"/>
          </p:nvPr>
        </p:nvSpPr>
        <p:spPr>
          <a:xfrm>
            <a:off x="4965525" y="506625"/>
            <a:ext cx="45198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1621" name="Google Shape;1621;p36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2" name="Google Shape;1622;p36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3" name="Google Shape;1623;p36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4" name="Google Shape;1624;p36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5" name="Google Shape;1625;p36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6" name="Google Shape;1626;p36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627" name="Google Shape;1627;p36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628" name="Google Shape;1628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29" name="Google Shape;1629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630" name="Google Shape;1630;p36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1" name="Google Shape;1631;p36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2" name="Google Shape;1632;p36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3" name="Google Shape;1633;p36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4" name="Google Shape;1634;p36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5" name="Google Shape;1635;p36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6" name="Google Shape;1636;p36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7" name="Google Shape;1637;p36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8" name="Google Shape;1638;p36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9" name="Google Shape;1639;p36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40" name="Google Shape;1640;p36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641" name="Google Shape;1641;p36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642" name="Google Shape;1642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43" name="Google Shape;1643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44" name="Google Shape;1644;p36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645" name="Google Shape;1645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46" name="Google Shape;1646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47" name="Google Shape;1647;p36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648" name="Google Shape;1648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49" name="Google Shape;1649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50" name="Google Shape;1650;p36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651" name="Google Shape;1651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52" name="Google Shape;1652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53" name="Google Shape;1653;p36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654" name="Google Shape;1654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55" name="Google Shape;1655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56" name="Google Shape;1656;p36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657" name="Google Shape;1657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58" name="Google Shape;1658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59" name="Google Shape;1659;p36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660" name="Google Shape;1660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61" name="Google Shape;1661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62" name="Google Shape;1662;p36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663" name="Google Shape;1663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64" name="Google Shape;1664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65" name="Google Shape;1665;p36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666" name="Google Shape;1666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67" name="Google Shape;1667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68" name="Google Shape;1668;p36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669" name="Google Shape;1669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70" name="Google Shape;1670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71" name="Google Shape;1671;p36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672" name="Google Shape;1672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73" name="Google Shape;1673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74" name="Google Shape;1674;p36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675" name="Google Shape;1675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76" name="Google Shape;1676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77" name="Google Shape;1677;p36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678" name="Google Shape;1678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79" name="Google Shape;1679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80" name="Google Shape;1680;p36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681" name="Google Shape;1681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82" name="Google Shape;1682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83" name="Google Shape;1683;p36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684" name="Google Shape;1684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85" name="Google Shape;1685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86" name="Google Shape;1686;p36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687" name="Google Shape;1687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88" name="Google Shape;1688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689" name="Google Shape;1689;p36">
            <a:hlinkClick action="ppaction://hlinksldjump" r:id="rId4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0" name="Google Shape;1690;p36">
            <a:hlinkClick action="ppaction://hlinksldjump" r:id="rId5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1" name="Google Shape;1691;p36">
            <a:hlinkClick action="ppaction://hlinksldjump" r:id="rId6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2" name="Google Shape;1692;p36">
            <a:hlinkClick action="ppaction://hlinksldjump" r:id="rId7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3" name="Google Shape;1693;p36">
            <a:hlinkClick action="ppaction://hlinksldjump" r:id="rId8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4" name="Google Shape;1694;p36">
            <a:hlinkClick action="ppaction://hlinksldjump" r:id="rId9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5" name="Google Shape;1695;p36">
            <a:hlinkClick action="ppaction://hlinksldjump" r:id="rId10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6" name="Google Shape;1696;p36">
            <a:hlinkClick action="ppaction://hlinksldjump" r:id="rId11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7" name="Google Shape;1697;p36">
            <a:hlinkClick action="ppaction://hlinksldjump" r:id="rId12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8" name="Google Shape;1698;p36">
            <a:hlinkClick action="ppaction://hlinksldjump" r:id="rId13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9" name="Google Shape;1699;p36">
            <a:hlinkClick action="ppaction://hlinksldjump" r:id="rId14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0" name="Google Shape;1700;p36">
            <a:hlinkClick action="ppaction://hlinksldjump" r:id="rId15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1" name="Google Shape;1701;p36">
            <a:hlinkClick action="ppaction://hlinksldjump" r:id="rId16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2" name="Google Shape;1702;p36">
            <a:hlinkClick action="ppaction://hlinksldjump" r:id="rId17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3" name="Google Shape;1703;p36">
            <a:hlinkClick action="ppaction://hlinksldjump" r:id="rId18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4" name="Google Shape;1704;p36">
            <a:hlinkClick action="ppaction://hlinksldjump" r:id="rId19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5" name="Google Shape;1705;p36">
            <a:hlinkClick action="ppaction://hlinksldjump" r:id="rId20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6" name="Google Shape;1706;p36">
            <a:hlinkClick action="ppaction://hlinksldjump" r:id="rId21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7" name="Google Shape;1707;p36">
            <a:hlinkClick action="ppaction://hlinksldjump" r:id="rId22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8" name="Google Shape;1708;p36">
            <a:hlinkClick action="ppaction://hlinksldjump" r:id="rId23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9" name="Google Shape;1709;p36">
            <a:hlinkClick action="ppaction://hlinksldjump" r:id="rId24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13" name="Shape 17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4" name="Google Shape;1714;p37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3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3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1715" name="Google Shape;1715;p37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1716" name="Google Shape;1716;p37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7" name="Google Shape;1717;p37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8" name="Google Shape;1718;p37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9" name="Google Shape;1719;p37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720" name="Google Shape;1720;p37"/>
          <p:cNvSpPr txBox="1"/>
          <p:nvPr>
            <p:ph type="title"/>
          </p:nvPr>
        </p:nvSpPr>
        <p:spPr>
          <a:xfrm>
            <a:off x="4383238" y="963825"/>
            <a:ext cx="44925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graphicFrame>
        <p:nvGraphicFramePr>
          <p:cNvPr id="1721" name="Google Shape;1721;p37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1722" name="Google Shape;1722;p37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723" name="Google Shape;1723;p37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24" name="Google Shape;1724;p37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25" name="Google Shape;1725;p37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26" name="Google Shape;1726;p37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27" name="Google Shape;1727;p37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28" name="Google Shape;1728;p37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729" name="Google Shape;1729;p37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730" name="Google Shape;1730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31" name="Google Shape;1731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732" name="Google Shape;1732;p37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3" name="Google Shape;1733;p37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4" name="Google Shape;1734;p37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5" name="Google Shape;1735;p37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6" name="Google Shape;1736;p37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7" name="Google Shape;1737;p37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8" name="Google Shape;1738;p37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9" name="Google Shape;1739;p37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40" name="Google Shape;1740;p37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41" name="Google Shape;1741;p37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42" name="Google Shape;1742;p37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743" name="Google Shape;1743;p37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744" name="Google Shape;1744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45" name="Google Shape;1745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46" name="Google Shape;1746;p37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747" name="Google Shape;1747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48" name="Google Shape;1748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49" name="Google Shape;1749;p37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750" name="Google Shape;1750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51" name="Google Shape;1751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52" name="Google Shape;1752;p37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753" name="Google Shape;1753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54" name="Google Shape;1754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55" name="Google Shape;1755;p37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756" name="Google Shape;1756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57" name="Google Shape;1757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58" name="Google Shape;1758;p37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759" name="Google Shape;1759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60" name="Google Shape;1760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61" name="Google Shape;1761;p37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762" name="Google Shape;1762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63" name="Google Shape;1763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64" name="Google Shape;1764;p37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765" name="Google Shape;1765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66" name="Google Shape;1766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67" name="Google Shape;1767;p37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768" name="Google Shape;1768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69" name="Google Shape;1769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70" name="Google Shape;1770;p37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771" name="Google Shape;1771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72" name="Google Shape;1772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73" name="Google Shape;1773;p37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774" name="Google Shape;1774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75" name="Google Shape;1775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76" name="Google Shape;1776;p37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777" name="Google Shape;1777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78" name="Google Shape;1778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79" name="Google Shape;1779;p37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780" name="Google Shape;1780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81" name="Google Shape;1781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82" name="Google Shape;1782;p37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783" name="Google Shape;1783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84" name="Google Shape;1784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85" name="Google Shape;1785;p37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786" name="Google Shape;1786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87" name="Google Shape;1787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88" name="Google Shape;1788;p37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789" name="Google Shape;1789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90" name="Google Shape;1790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791" name="Google Shape;1791;p37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2" name="Google Shape;1792;p37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3" name="Google Shape;1793;p37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4" name="Google Shape;1794;p37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5" name="Google Shape;1795;p37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6" name="Google Shape;1796;p37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7" name="Google Shape;1797;p37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8" name="Google Shape;1798;p37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9" name="Google Shape;1799;p37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0" name="Google Shape;1800;p37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1" name="Google Shape;1801;p37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2" name="Google Shape;1802;p37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3" name="Google Shape;1803;p37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4" name="Google Shape;1804;p37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5" name="Google Shape;1805;p37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6" name="Google Shape;1806;p37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7" name="Google Shape;1807;p37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8" name="Google Shape;1808;p37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9" name="Google Shape;1809;p37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0" name="Google Shape;1810;p37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1" name="Google Shape;1811;p37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2" name="Google Shape;1812;p37">
            <a:hlinkClick action="ppaction://hlinksldjump" r:id="rId24"/>
          </p:cNvPr>
          <p:cNvSpPr/>
          <p:nvPr/>
        </p:nvSpPr>
        <p:spPr>
          <a:xfrm>
            <a:off x="10840638" y="6846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16" name="Shape 18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817" name="Google Shape;1817;p38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1818" name="Google Shape;1818;p38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1819" name="Google Shape;1819;p38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1820" name="Google Shape;1820;p38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1" name="Google Shape;1821;p38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2" name="Google Shape;1822;p38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3" name="Google Shape;1823;p38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824" name="Google Shape;1824;p38"/>
          <p:cNvSpPr txBox="1"/>
          <p:nvPr>
            <p:ph type="title"/>
          </p:nvPr>
        </p:nvSpPr>
        <p:spPr>
          <a:xfrm>
            <a:off x="6620375" y="645975"/>
            <a:ext cx="40734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September 2022</a:t>
            </a:r>
            <a:endParaRPr/>
          </a:p>
        </p:txBody>
      </p:sp>
      <p:sp>
        <p:nvSpPr>
          <p:cNvPr id="1825" name="Google Shape;1825;p38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26" name="Google Shape;1826;p38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27" name="Google Shape;1827;p38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28" name="Google Shape;1828;p38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29" name="Google Shape;1829;p38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0" name="Google Shape;1830;p38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831" name="Google Shape;1831;p38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832" name="Google Shape;1832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33" name="Google Shape;1833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834" name="Google Shape;1834;p38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5" name="Google Shape;1835;p38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6" name="Google Shape;1836;p38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7" name="Google Shape;1837;p38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8" name="Google Shape;1838;p38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9" name="Google Shape;1839;p38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0" name="Google Shape;1840;p38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1" name="Google Shape;1841;p38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2" name="Google Shape;1842;p38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3" name="Google Shape;1843;p38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4" name="Google Shape;1844;p38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845" name="Google Shape;1845;p38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846" name="Google Shape;1846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47" name="Google Shape;1847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48" name="Google Shape;1848;p38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849" name="Google Shape;1849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50" name="Google Shape;1850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51" name="Google Shape;1851;p38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852" name="Google Shape;1852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53" name="Google Shape;1853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54" name="Google Shape;1854;p38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855" name="Google Shape;1855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56" name="Google Shape;1856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57" name="Google Shape;1857;p38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858" name="Google Shape;1858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59" name="Google Shape;1859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60" name="Google Shape;1860;p38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861" name="Google Shape;1861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62" name="Google Shape;1862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63" name="Google Shape;1863;p38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864" name="Google Shape;1864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65" name="Google Shape;1865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66" name="Google Shape;1866;p38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867" name="Google Shape;1867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68" name="Google Shape;1868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69" name="Google Shape;1869;p38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870" name="Google Shape;1870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71" name="Google Shape;1871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72" name="Google Shape;1872;p38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873" name="Google Shape;1873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74" name="Google Shape;1874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75" name="Google Shape;1875;p38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876" name="Google Shape;1876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77" name="Google Shape;1877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78" name="Google Shape;1878;p38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879" name="Google Shape;1879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80" name="Google Shape;1880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81" name="Google Shape;1881;p38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882" name="Google Shape;1882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83" name="Google Shape;1883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84" name="Google Shape;1884;p38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885" name="Google Shape;1885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86" name="Google Shape;1886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87" name="Google Shape;1887;p38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888" name="Google Shape;1888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89" name="Google Shape;1889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90" name="Google Shape;1890;p38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891" name="Google Shape;1891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92" name="Google Shape;1892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893" name="Google Shape;1893;p38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94" name="Google Shape;1894;p38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95" name="Google Shape;1895;p38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96" name="Google Shape;1896;p38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97" name="Google Shape;1897;p38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98" name="Google Shape;1898;p38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99" name="Google Shape;1899;p38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0" name="Google Shape;1900;p38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1" name="Google Shape;1901;p38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2" name="Google Shape;1902;p38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3" name="Google Shape;1903;p38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4" name="Google Shape;1904;p38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5" name="Google Shape;1905;p38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6" name="Google Shape;1906;p38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7" name="Google Shape;1907;p38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8" name="Google Shape;1908;p38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9" name="Google Shape;1909;p38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0" name="Google Shape;1910;p38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1" name="Google Shape;1911;p38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2" name="Google Shape;1912;p38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3" name="Google Shape;1913;p38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4" name="Google Shape;1914;p38">
            <a:hlinkClick action="ppaction://hlinksldjump" r:id="rId24"/>
          </p:cNvPr>
          <p:cNvSpPr/>
          <p:nvPr/>
        </p:nvSpPr>
        <p:spPr>
          <a:xfrm>
            <a:off x="10764438" y="6846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18" name="Shape 19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919" name="Google Shape;1919;p39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1920" name="Google Shape;1920;p39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1921" name="Google Shape;1921;p39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2" name="Google Shape;1922;p39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3" name="Google Shape;1923;p39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4" name="Google Shape;1924;p39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925" name="Google Shape;1925;p39"/>
          <p:cNvSpPr txBox="1"/>
          <p:nvPr>
            <p:ph type="title"/>
          </p:nvPr>
        </p:nvSpPr>
        <p:spPr>
          <a:xfrm>
            <a:off x="4424525" y="659025"/>
            <a:ext cx="63561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September 2022</a:t>
            </a:r>
            <a:endParaRPr/>
          </a:p>
        </p:txBody>
      </p:sp>
      <p:sp>
        <p:nvSpPr>
          <p:cNvPr id="1926" name="Google Shape;1926;p39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27" name="Google Shape;1927;p39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28" name="Google Shape;1928;p39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29" name="Google Shape;1929;p39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30" name="Google Shape;1930;p39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31" name="Google Shape;1931;p39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932" name="Google Shape;1932;p39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933" name="Google Shape;1933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34" name="Google Shape;1934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935" name="Google Shape;1935;p39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36" name="Google Shape;1936;p39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37" name="Google Shape;1937;p39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38" name="Google Shape;1938;p39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39" name="Google Shape;1939;p39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0" name="Google Shape;1940;p39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1" name="Google Shape;1941;p39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2" name="Google Shape;1942;p39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3" name="Google Shape;1943;p39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4" name="Google Shape;1944;p39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5" name="Google Shape;1945;p39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946" name="Google Shape;1946;p39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947" name="Google Shape;1947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48" name="Google Shape;1948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49" name="Google Shape;1949;p39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950" name="Google Shape;1950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51" name="Google Shape;1951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52" name="Google Shape;1952;p39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953" name="Google Shape;1953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54" name="Google Shape;1954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55" name="Google Shape;1955;p39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956" name="Google Shape;1956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57" name="Google Shape;1957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58" name="Google Shape;1958;p39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959" name="Google Shape;1959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60" name="Google Shape;1960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61" name="Google Shape;1961;p39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962" name="Google Shape;1962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63" name="Google Shape;1963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64" name="Google Shape;1964;p39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965" name="Google Shape;1965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66" name="Google Shape;1966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67" name="Google Shape;1967;p39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968" name="Google Shape;1968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69" name="Google Shape;1969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70" name="Google Shape;1970;p39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971" name="Google Shape;1971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72" name="Google Shape;1972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73" name="Google Shape;1973;p39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974" name="Google Shape;1974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75" name="Google Shape;1975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76" name="Google Shape;1976;p39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977" name="Google Shape;1977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78" name="Google Shape;1978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79" name="Google Shape;1979;p39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980" name="Google Shape;1980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81" name="Google Shape;1981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82" name="Google Shape;1982;p39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983" name="Google Shape;1983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84" name="Google Shape;1984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85" name="Google Shape;1985;p39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986" name="Google Shape;1986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87" name="Google Shape;1987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88" name="Google Shape;1988;p39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989" name="Google Shape;1989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90" name="Google Shape;1990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91" name="Google Shape;1991;p39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992" name="Google Shape;1992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93" name="Google Shape;1993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994" name="Google Shape;1994;p39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95" name="Google Shape;1995;p39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96" name="Google Shape;1996;p39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97" name="Google Shape;1997;p39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98" name="Google Shape;1998;p39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99" name="Google Shape;1999;p39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0" name="Google Shape;2000;p39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1" name="Google Shape;2001;p39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2" name="Google Shape;2002;p39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3" name="Google Shape;2003;p39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4" name="Google Shape;2004;p39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5" name="Google Shape;2005;p39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6" name="Google Shape;2006;p39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7" name="Google Shape;2007;p39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8" name="Google Shape;2008;p39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9" name="Google Shape;2009;p39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0" name="Google Shape;2010;p39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1" name="Google Shape;2011;p39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2" name="Google Shape;2012;p39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3" name="Google Shape;2013;p39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4" name="Google Shape;2014;p39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5" name="Google Shape;2015;p39">
            <a:hlinkClick action="ppaction://hlinksldjump" r:id="rId24"/>
          </p:cNvPr>
          <p:cNvSpPr/>
          <p:nvPr/>
        </p:nvSpPr>
        <p:spPr>
          <a:xfrm>
            <a:off x="10764438" y="8370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19" name="Shape 20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020" name="Google Shape;2020;p40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021" name="Google Shape;2021;p40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4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4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022" name="Google Shape;2022;p40"/>
          <p:cNvSpPr txBox="1"/>
          <p:nvPr>
            <p:ph type="title"/>
          </p:nvPr>
        </p:nvSpPr>
        <p:spPr>
          <a:xfrm>
            <a:off x="5495150" y="582825"/>
            <a:ext cx="3990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OCTOBER 2022</a:t>
            </a:r>
            <a:endParaRPr/>
          </a:p>
        </p:txBody>
      </p:sp>
      <p:sp>
        <p:nvSpPr>
          <p:cNvPr id="2023" name="Google Shape;2023;p40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24" name="Google Shape;2024;p40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25" name="Google Shape;2025;p40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26" name="Google Shape;2026;p40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27" name="Google Shape;2027;p40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28" name="Google Shape;2028;p40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029" name="Google Shape;2029;p40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030" name="Google Shape;2030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31" name="Google Shape;2031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032" name="Google Shape;2032;p40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3" name="Google Shape;2033;p40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4" name="Google Shape;2034;p40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5" name="Google Shape;2035;p40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6" name="Google Shape;2036;p40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7" name="Google Shape;2037;p40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8" name="Google Shape;2038;p40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9" name="Google Shape;2039;p40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40" name="Google Shape;2040;p40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41" name="Google Shape;2041;p40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42" name="Google Shape;2042;p40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043" name="Google Shape;2043;p40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044" name="Google Shape;2044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45" name="Google Shape;2045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46" name="Google Shape;2046;p40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047" name="Google Shape;2047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48" name="Google Shape;2048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49" name="Google Shape;2049;p40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050" name="Google Shape;2050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51" name="Google Shape;2051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52" name="Google Shape;2052;p40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053" name="Google Shape;2053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54" name="Google Shape;2054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55" name="Google Shape;2055;p40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056" name="Google Shape;2056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57" name="Google Shape;2057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58" name="Google Shape;2058;p40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059" name="Google Shape;2059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60" name="Google Shape;2060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61" name="Google Shape;2061;p40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062" name="Google Shape;2062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63" name="Google Shape;2063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64" name="Google Shape;2064;p40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065" name="Google Shape;2065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66" name="Google Shape;2066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67" name="Google Shape;2067;p40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068" name="Google Shape;2068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69" name="Google Shape;2069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70" name="Google Shape;2070;p40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071" name="Google Shape;2071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72" name="Google Shape;2072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73" name="Google Shape;2073;p40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074" name="Google Shape;2074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75" name="Google Shape;2075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76" name="Google Shape;2076;p40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077" name="Google Shape;2077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78" name="Google Shape;2078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79" name="Google Shape;2079;p40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080" name="Google Shape;2080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81" name="Google Shape;2081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82" name="Google Shape;2082;p40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083" name="Google Shape;2083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84" name="Google Shape;2084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85" name="Google Shape;2085;p40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086" name="Google Shape;2086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87" name="Google Shape;2087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88" name="Google Shape;2088;p40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089" name="Google Shape;2089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90" name="Google Shape;2090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091" name="Google Shape;2091;p40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2" name="Google Shape;2092;p40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3" name="Google Shape;2093;p40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4" name="Google Shape;2094;p40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5" name="Google Shape;2095;p40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6" name="Google Shape;2096;p40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7" name="Google Shape;2097;p40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8" name="Google Shape;2098;p40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9" name="Google Shape;2099;p40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0" name="Google Shape;2100;p40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1" name="Google Shape;2101;p40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2" name="Google Shape;2102;p40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3" name="Google Shape;2103;p40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4" name="Google Shape;2104;p40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5" name="Google Shape;2105;p40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6" name="Google Shape;2106;p40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7" name="Google Shape;2107;p40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8" name="Google Shape;2108;p40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9" name="Google Shape;2109;p40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0" name="Google Shape;2110;p40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1" name="Google Shape;2111;p40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2112" name="Google Shape;2112;p40"/>
          <p:cNvGraphicFramePr/>
          <p:nvPr/>
        </p:nvGraphicFramePr>
        <p:xfrm>
          <a:off x="862775" y="1343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{84967E1A-C464-438E-8782-D8A28A8043FA}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704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238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CC0000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CC0000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CC0000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CC0000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CC0000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861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 u="none" cap="none" strike="noStrike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38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5861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38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7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38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5861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38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861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842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31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5861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16" name="Shape 21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117" name="Google Shape;2117;p41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204350"/>
                <a:gridCol w="328000"/>
                <a:gridCol w="7178100"/>
              </a:tblGrid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118" name="Google Shape;2118;p41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4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4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2119" name="Google Shape;2119;p41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2120" name="Google Shape;2120;p41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1" name="Google Shape;2121;p41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2" name="Google Shape;2122;p41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3" name="Google Shape;2123;p41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2124" name="Google Shape;2124;p41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125" name="Google Shape;2125;p41"/>
          <p:cNvSpPr txBox="1"/>
          <p:nvPr>
            <p:ph type="title"/>
          </p:nvPr>
        </p:nvSpPr>
        <p:spPr>
          <a:xfrm>
            <a:off x="4417075" y="582825"/>
            <a:ext cx="50685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2126" name="Google Shape;2126;p4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27" name="Google Shape;2127;p4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28" name="Google Shape;2128;p4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29" name="Google Shape;2129;p4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30" name="Google Shape;2130;p4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31" name="Google Shape;2131;p4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132" name="Google Shape;2132;p4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133" name="Google Shape;2133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34" name="Google Shape;2134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135" name="Google Shape;2135;p4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36" name="Google Shape;2136;p4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37" name="Google Shape;2137;p4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38" name="Google Shape;2138;p4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39" name="Google Shape;2139;p4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0" name="Google Shape;2140;p4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1" name="Google Shape;2141;p4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2" name="Google Shape;2142;p4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3" name="Google Shape;2143;p4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4" name="Google Shape;2144;p4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5" name="Google Shape;2145;p4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146" name="Google Shape;2146;p4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147" name="Google Shape;2147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48" name="Google Shape;2148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49" name="Google Shape;2149;p4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150" name="Google Shape;2150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51" name="Google Shape;2151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52" name="Google Shape;2152;p4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153" name="Google Shape;2153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54" name="Google Shape;2154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55" name="Google Shape;2155;p4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156" name="Google Shape;2156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57" name="Google Shape;2157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58" name="Google Shape;2158;p4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159" name="Google Shape;2159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60" name="Google Shape;2160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61" name="Google Shape;2161;p4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162" name="Google Shape;2162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63" name="Google Shape;2163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64" name="Google Shape;2164;p4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165" name="Google Shape;2165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66" name="Google Shape;2166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67" name="Google Shape;2167;p4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168" name="Google Shape;2168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69" name="Google Shape;2169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70" name="Google Shape;2170;p4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171" name="Google Shape;2171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72" name="Google Shape;2172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73" name="Google Shape;2173;p4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174" name="Google Shape;2174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75" name="Google Shape;2175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76" name="Google Shape;2176;p4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177" name="Google Shape;2177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78" name="Google Shape;2178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79" name="Google Shape;2179;p4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180" name="Google Shape;2180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81" name="Google Shape;2181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82" name="Google Shape;2182;p4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183" name="Google Shape;2183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84" name="Google Shape;2184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85" name="Google Shape;2185;p4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186" name="Google Shape;2186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87" name="Google Shape;2187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88" name="Google Shape;2188;p4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189" name="Google Shape;2189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90" name="Google Shape;2190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91" name="Google Shape;2191;p4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192" name="Google Shape;2192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93" name="Google Shape;2193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194" name="Google Shape;2194;p41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5" name="Google Shape;2195;p41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6" name="Google Shape;2196;p41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7" name="Google Shape;2197;p41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8" name="Google Shape;2198;p41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9" name="Google Shape;2199;p41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0" name="Google Shape;2200;p41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1" name="Google Shape;2201;p41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2" name="Google Shape;2202;p41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3" name="Google Shape;2203;p41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4" name="Google Shape;2204;p41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5" name="Google Shape;2205;p41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6" name="Google Shape;2206;p41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7" name="Google Shape;2207;p41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8" name="Google Shape;2208;p41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9" name="Google Shape;2209;p41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0" name="Google Shape;2210;p41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1" name="Google Shape;2211;p41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2" name="Google Shape;2212;p41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3" name="Google Shape;2213;p41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4" name="Google Shape;2214;p41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5" name="Google Shape;2215;p41">
            <a:hlinkClick action="ppaction://hlinksldjump" r:id="rId24"/>
          </p:cNvPr>
          <p:cNvSpPr/>
          <p:nvPr/>
        </p:nvSpPr>
        <p:spPr>
          <a:xfrm>
            <a:off x="10771638" y="6857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19" name="Shape 22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20" name="Google Shape;2220;p42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4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4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2221" name="Google Shape;2221;p42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2222" name="Google Shape;2222;p42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3" name="Google Shape;2223;p42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4" name="Google Shape;2224;p42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5" name="Google Shape;2225;p42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226" name="Google Shape;2226;p42"/>
          <p:cNvSpPr txBox="1"/>
          <p:nvPr>
            <p:ph type="title"/>
          </p:nvPr>
        </p:nvSpPr>
        <p:spPr>
          <a:xfrm>
            <a:off x="4372313" y="963825"/>
            <a:ext cx="45036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graphicFrame>
        <p:nvGraphicFramePr>
          <p:cNvPr id="2227" name="Google Shape;2227;p42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2228" name="Google Shape;2228;p42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229" name="Google Shape;2229;p4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0" name="Google Shape;2230;p4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1" name="Google Shape;2231;p4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2" name="Google Shape;2232;p4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3" name="Google Shape;2233;p4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4" name="Google Shape;2234;p4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235" name="Google Shape;2235;p4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236" name="Google Shape;2236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37" name="Google Shape;2237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238" name="Google Shape;2238;p4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9" name="Google Shape;2239;p4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0" name="Google Shape;2240;p4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1" name="Google Shape;2241;p4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2" name="Google Shape;2242;p4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3" name="Google Shape;2243;p4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4" name="Google Shape;2244;p4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5" name="Google Shape;2245;p4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6" name="Google Shape;2246;p4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7" name="Google Shape;2247;p4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8" name="Google Shape;2248;p4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249" name="Google Shape;2249;p4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250" name="Google Shape;2250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51" name="Google Shape;2251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52" name="Google Shape;2252;p4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253" name="Google Shape;2253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54" name="Google Shape;2254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55" name="Google Shape;2255;p4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256" name="Google Shape;2256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57" name="Google Shape;2257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58" name="Google Shape;2258;p4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259" name="Google Shape;2259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60" name="Google Shape;2260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61" name="Google Shape;2261;p4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262" name="Google Shape;2262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63" name="Google Shape;2263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64" name="Google Shape;2264;p4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265" name="Google Shape;2265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66" name="Google Shape;2266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67" name="Google Shape;2267;p4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268" name="Google Shape;2268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69" name="Google Shape;2269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70" name="Google Shape;2270;p4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271" name="Google Shape;2271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72" name="Google Shape;2272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73" name="Google Shape;2273;p4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274" name="Google Shape;2274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75" name="Google Shape;2275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76" name="Google Shape;2276;p4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277" name="Google Shape;2277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78" name="Google Shape;2278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79" name="Google Shape;2279;p4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280" name="Google Shape;2280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81" name="Google Shape;2281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82" name="Google Shape;2282;p4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283" name="Google Shape;2283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84" name="Google Shape;2284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85" name="Google Shape;2285;p4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286" name="Google Shape;2286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87" name="Google Shape;2287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88" name="Google Shape;2288;p4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289" name="Google Shape;2289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90" name="Google Shape;2290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91" name="Google Shape;2291;p4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292" name="Google Shape;2292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93" name="Google Shape;2293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94" name="Google Shape;2294;p4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295" name="Google Shape;2295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96" name="Google Shape;2296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297" name="Google Shape;2297;p42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98" name="Google Shape;2298;p42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99" name="Google Shape;2299;p42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0" name="Google Shape;2300;p42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1" name="Google Shape;2301;p42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2" name="Google Shape;2302;p42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3" name="Google Shape;2303;p42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4" name="Google Shape;2304;p42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5" name="Google Shape;2305;p42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6" name="Google Shape;2306;p42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7" name="Google Shape;2307;p42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8" name="Google Shape;2308;p42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9" name="Google Shape;2309;p42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0" name="Google Shape;2310;p42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1" name="Google Shape;2311;p42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2" name="Google Shape;2312;p42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3" name="Google Shape;2313;p42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4" name="Google Shape;2314;p42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5" name="Google Shape;2315;p42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6" name="Google Shape;2316;p42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7" name="Google Shape;2317;p42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8" name="Google Shape;2318;p42">
            <a:hlinkClick action="ppaction://hlinksldjump" r:id="rId24"/>
          </p:cNvPr>
          <p:cNvSpPr/>
          <p:nvPr/>
        </p:nvSpPr>
        <p:spPr>
          <a:xfrm>
            <a:off x="10771638" y="6857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22" name="Shape 23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323" name="Google Shape;2323;p43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2324" name="Google Shape;2324;p43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2325" name="Google Shape;2325;p43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2326" name="Google Shape;2326;p43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7" name="Google Shape;2327;p43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8" name="Google Shape;2328;p43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9" name="Google Shape;2329;p43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330" name="Google Shape;2330;p43"/>
          <p:cNvSpPr txBox="1"/>
          <p:nvPr>
            <p:ph type="title"/>
          </p:nvPr>
        </p:nvSpPr>
        <p:spPr>
          <a:xfrm>
            <a:off x="7193538" y="659025"/>
            <a:ext cx="351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October 2022</a:t>
            </a:r>
            <a:endParaRPr/>
          </a:p>
        </p:txBody>
      </p:sp>
      <p:sp>
        <p:nvSpPr>
          <p:cNvPr id="2331" name="Google Shape;2331;p43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2" name="Google Shape;2332;p43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3" name="Google Shape;2333;p43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4" name="Google Shape;2334;p43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5" name="Google Shape;2335;p43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6" name="Google Shape;2336;p43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337" name="Google Shape;2337;p43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338" name="Google Shape;2338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39" name="Google Shape;2339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340" name="Google Shape;2340;p43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1" name="Google Shape;2341;p43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2" name="Google Shape;2342;p43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3" name="Google Shape;2343;p43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4" name="Google Shape;2344;p43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5" name="Google Shape;2345;p43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6" name="Google Shape;2346;p43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7" name="Google Shape;2347;p43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8" name="Google Shape;2348;p43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9" name="Google Shape;2349;p43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50" name="Google Shape;2350;p43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351" name="Google Shape;2351;p43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352" name="Google Shape;2352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53" name="Google Shape;2353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54" name="Google Shape;2354;p43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355" name="Google Shape;2355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56" name="Google Shape;2356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57" name="Google Shape;2357;p43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358" name="Google Shape;2358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59" name="Google Shape;2359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60" name="Google Shape;2360;p43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361" name="Google Shape;2361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62" name="Google Shape;2362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63" name="Google Shape;2363;p43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364" name="Google Shape;2364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65" name="Google Shape;2365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66" name="Google Shape;2366;p43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367" name="Google Shape;2367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68" name="Google Shape;2368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69" name="Google Shape;2369;p43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370" name="Google Shape;2370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71" name="Google Shape;2371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72" name="Google Shape;2372;p43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373" name="Google Shape;2373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74" name="Google Shape;2374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75" name="Google Shape;2375;p43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376" name="Google Shape;2376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77" name="Google Shape;2377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78" name="Google Shape;2378;p43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379" name="Google Shape;2379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80" name="Google Shape;2380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81" name="Google Shape;2381;p43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382" name="Google Shape;2382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83" name="Google Shape;2383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84" name="Google Shape;2384;p43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385" name="Google Shape;2385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86" name="Google Shape;2386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87" name="Google Shape;2387;p43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388" name="Google Shape;2388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89" name="Google Shape;2389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90" name="Google Shape;2390;p43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391" name="Google Shape;2391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92" name="Google Shape;2392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93" name="Google Shape;2393;p43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394" name="Google Shape;2394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95" name="Google Shape;2395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96" name="Google Shape;2396;p43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397" name="Google Shape;2397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98" name="Google Shape;2398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399" name="Google Shape;2399;p43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0" name="Google Shape;2400;p43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1" name="Google Shape;2401;p43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2" name="Google Shape;2402;p43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3" name="Google Shape;2403;p43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4" name="Google Shape;2404;p43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5" name="Google Shape;2405;p43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6" name="Google Shape;2406;p43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7" name="Google Shape;2407;p43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8" name="Google Shape;2408;p43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9" name="Google Shape;2409;p43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0" name="Google Shape;2410;p43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1" name="Google Shape;2411;p43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2" name="Google Shape;2412;p43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3" name="Google Shape;2413;p43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4" name="Google Shape;2414;p43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5" name="Google Shape;2415;p43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6" name="Google Shape;2416;p43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7" name="Google Shape;2417;p43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8" name="Google Shape;2418;p43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9" name="Google Shape;2419;p43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20" name="Google Shape;2420;p43">
            <a:hlinkClick action="ppaction://hlinksldjump" r:id="rId24"/>
          </p:cNvPr>
          <p:cNvSpPr/>
          <p:nvPr/>
        </p:nvSpPr>
        <p:spPr>
          <a:xfrm>
            <a:off x="10695438" y="6857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424" name="Shape 24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425" name="Google Shape;2425;p44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2426" name="Google Shape;2426;p44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2427" name="Google Shape;2427;p44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8" name="Google Shape;2428;p44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9" name="Google Shape;2429;p44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0" name="Google Shape;2430;p44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31" name="Google Shape;2431;p44"/>
          <p:cNvSpPr txBox="1"/>
          <p:nvPr>
            <p:ph type="title"/>
          </p:nvPr>
        </p:nvSpPr>
        <p:spPr>
          <a:xfrm>
            <a:off x="3148781" y="659025"/>
            <a:ext cx="74796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October 2022</a:t>
            </a:r>
            <a:endParaRPr/>
          </a:p>
        </p:txBody>
      </p:sp>
      <p:sp>
        <p:nvSpPr>
          <p:cNvPr id="2432" name="Google Shape;2432;p44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33" name="Google Shape;2433;p44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34" name="Google Shape;2434;p44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35" name="Google Shape;2435;p44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36" name="Google Shape;2436;p44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37" name="Google Shape;2437;p44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438" name="Google Shape;2438;p44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439" name="Google Shape;2439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40" name="Google Shape;2440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441" name="Google Shape;2441;p44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2" name="Google Shape;2442;p44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3" name="Google Shape;2443;p44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4" name="Google Shape;2444;p44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5" name="Google Shape;2445;p44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6" name="Google Shape;2446;p44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7" name="Google Shape;2447;p44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8" name="Google Shape;2448;p44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9" name="Google Shape;2449;p44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50" name="Google Shape;2450;p44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51" name="Google Shape;2451;p44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452" name="Google Shape;2452;p44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453" name="Google Shape;2453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54" name="Google Shape;2454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55" name="Google Shape;2455;p44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456" name="Google Shape;2456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57" name="Google Shape;2457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58" name="Google Shape;2458;p44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459" name="Google Shape;2459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60" name="Google Shape;2460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61" name="Google Shape;2461;p44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462" name="Google Shape;2462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63" name="Google Shape;2463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64" name="Google Shape;2464;p44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465" name="Google Shape;2465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66" name="Google Shape;2466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67" name="Google Shape;2467;p44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468" name="Google Shape;2468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69" name="Google Shape;2469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70" name="Google Shape;2470;p44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471" name="Google Shape;2471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72" name="Google Shape;2472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73" name="Google Shape;2473;p44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474" name="Google Shape;2474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75" name="Google Shape;2475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76" name="Google Shape;2476;p44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477" name="Google Shape;2477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78" name="Google Shape;2478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79" name="Google Shape;2479;p44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480" name="Google Shape;2480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81" name="Google Shape;2481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82" name="Google Shape;2482;p44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483" name="Google Shape;2483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84" name="Google Shape;2484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85" name="Google Shape;2485;p44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486" name="Google Shape;2486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87" name="Google Shape;2487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88" name="Google Shape;2488;p44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489" name="Google Shape;2489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90" name="Google Shape;2490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91" name="Google Shape;2491;p44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492" name="Google Shape;2492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93" name="Google Shape;2493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94" name="Google Shape;2494;p44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495" name="Google Shape;2495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96" name="Google Shape;2496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97" name="Google Shape;2497;p44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498" name="Google Shape;2498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99" name="Google Shape;2499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500" name="Google Shape;2500;p44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1" name="Google Shape;2501;p44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2" name="Google Shape;2502;p44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3" name="Google Shape;2503;p44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4" name="Google Shape;2504;p44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5" name="Google Shape;2505;p44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6" name="Google Shape;2506;p44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7" name="Google Shape;2507;p44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8" name="Google Shape;2508;p44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9" name="Google Shape;2509;p44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0" name="Google Shape;2510;p44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1" name="Google Shape;2511;p44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2" name="Google Shape;2512;p44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3" name="Google Shape;2513;p44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4" name="Google Shape;2514;p44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5" name="Google Shape;2515;p44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6" name="Google Shape;2516;p44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7" name="Google Shape;2517;p44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8" name="Google Shape;2518;p44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9" name="Google Shape;2519;p44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20" name="Google Shape;2520;p44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21" name="Google Shape;2521;p44">
            <a:hlinkClick action="ppaction://hlinksldjump" r:id="rId24"/>
          </p:cNvPr>
          <p:cNvSpPr/>
          <p:nvPr/>
        </p:nvSpPr>
        <p:spPr>
          <a:xfrm>
            <a:off x="10695438" y="7619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525" name="Shape 25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526" name="Google Shape;2526;p45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527" name="Google Shape;2527;p45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5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5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528" name="Google Shape;2528;p45"/>
          <p:cNvSpPr txBox="1"/>
          <p:nvPr>
            <p:ph type="title"/>
          </p:nvPr>
        </p:nvSpPr>
        <p:spPr>
          <a:xfrm>
            <a:off x="5626225" y="963825"/>
            <a:ext cx="3859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NOVEMBER 2022</a:t>
            </a:r>
            <a:endParaRPr/>
          </a:p>
        </p:txBody>
      </p:sp>
      <p:sp>
        <p:nvSpPr>
          <p:cNvPr id="2529" name="Google Shape;2529;p45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0" name="Google Shape;2530;p45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1" name="Google Shape;2531;p45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2" name="Google Shape;2532;p45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3" name="Google Shape;2533;p45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4" name="Google Shape;2534;p45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535" name="Google Shape;2535;p45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536" name="Google Shape;2536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37" name="Google Shape;2537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538" name="Google Shape;2538;p45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9" name="Google Shape;2539;p45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0" name="Google Shape;2540;p45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1" name="Google Shape;2541;p45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2" name="Google Shape;2542;p45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3" name="Google Shape;2543;p45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4" name="Google Shape;2544;p45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5" name="Google Shape;2545;p45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6" name="Google Shape;2546;p45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7" name="Google Shape;2547;p45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8" name="Google Shape;2548;p45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549" name="Google Shape;2549;p45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550" name="Google Shape;2550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51" name="Google Shape;2551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52" name="Google Shape;2552;p45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553" name="Google Shape;2553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54" name="Google Shape;2554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55" name="Google Shape;2555;p45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556" name="Google Shape;2556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57" name="Google Shape;2557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58" name="Google Shape;2558;p45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559" name="Google Shape;2559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60" name="Google Shape;2560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61" name="Google Shape;2561;p45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562" name="Google Shape;2562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63" name="Google Shape;2563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64" name="Google Shape;2564;p45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565" name="Google Shape;2565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66" name="Google Shape;2566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67" name="Google Shape;2567;p45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568" name="Google Shape;2568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69" name="Google Shape;2569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70" name="Google Shape;2570;p45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571" name="Google Shape;2571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72" name="Google Shape;2572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73" name="Google Shape;2573;p45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574" name="Google Shape;2574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75" name="Google Shape;2575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76" name="Google Shape;2576;p45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577" name="Google Shape;2577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78" name="Google Shape;2578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79" name="Google Shape;2579;p45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580" name="Google Shape;2580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81" name="Google Shape;2581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82" name="Google Shape;2582;p45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583" name="Google Shape;2583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84" name="Google Shape;2584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85" name="Google Shape;2585;p45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586" name="Google Shape;2586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87" name="Google Shape;2587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88" name="Google Shape;2588;p45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589" name="Google Shape;2589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90" name="Google Shape;2590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91" name="Google Shape;2591;p45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592" name="Google Shape;2592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93" name="Google Shape;2593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94" name="Google Shape;2594;p45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595" name="Google Shape;2595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96" name="Google Shape;2596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597" name="Google Shape;2597;p45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98" name="Google Shape;2598;p45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99" name="Google Shape;2599;p45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0" name="Google Shape;2600;p45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1" name="Google Shape;2601;p45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2" name="Google Shape;2602;p45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3" name="Google Shape;2603;p45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4" name="Google Shape;2604;p45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5" name="Google Shape;2605;p45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6" name="Google Shape;2606;p45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7" name="Google Shape;2607;p45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8" name="Google Shape;2608;p45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9" name="Google Shape;2609;p45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0" name="Google Shape;2610;p45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1" name="Google Shape;2611;p45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2" name="Google Shape;2612;p45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3" name="Google Shape;2613;p45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4" name="Google Shape;2614;p45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5" name="Google Shape;2615;p45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6" name="Google Shape;2616;p45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7" name="Google Shape;2617;p45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2618" name="Google Shape;2618;p45"/>
          <p:cNvGraphicFramePr/>
          <p:nvPr/>
        </p:nvGraphicFramePr>
        <p:xfrm>
          <a:off x="8627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{84967E1A-C464-438E-8782-D8A28A8043FA}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 u="none" cap="none" strike="noStrike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622" name="Shape 26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623" name="Google Shape;2623;p46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204350"/>
                <a:gridCol w="328000"/>
                <a:gridCol w="7178100"/>
              </a:tblGrid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624" name="Google Shape;2624;p46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5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5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2625" name="Google Shape;2625;p46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2626" name="Google Shape;2626;p46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7" name="Google Shape;2627;p46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8" name="Google Shape;2628;p46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9" name="Google Shape;2629;p46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2630" name="Google Shape;2630;p46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631" name="Google Shape;2631;p46"/>
          <p:cNvSpPr txBox="1"/>
          <p:nvPr>
            <p:ph type="title"/>
          </p:nvPr>
        </p:nvSpPr>
        <p:spPr>
          <a:xfrm>
            <a:off x="5182088" y="506625"/>
            <a:ext cx="4303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2632" name="Google Shape;2632;p46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3" name="Google Shape;2633;p46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4" name="Google Shape;2634;p46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5" name="Google Shape;2635;p46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6" name="Google Shape;2636;p46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7" name="Google Shape;2637;p46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638" name="Google Shape;2638;p46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639" name="Google Shape;2639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40" name="Google Shape;2640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641" name="Google Shape;2641;p46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2" name="Google Shape;2642;p46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3" name="Google Shape;2643;p46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4" name="Google Shape;2644;p46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5" name="Google Shape;2645;p46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6" name="Google Shape;2646;p46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7" name="Google Shape;2647;p46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8" name="Google Shape;2648;p46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9" name="Google Shape;2649;p46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50" name="Google Shape;2650;p46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51" name="Google Shape;2651;p46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652" name="Google Shape;2652;p46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653" name="Google Shape;2653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54" name="Google Shape;2654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55" name="Google Shape;2655;p46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656" name="Google Shape;2656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57" name="Google Shape;2657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58" name="Google Shape;2658;p46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659" name="Google Shape;2659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60" name="Google Shape;2660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61" name="Google Shape;2661;p46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662" name="Google Shape;2662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63" name="Google Shape;2663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64" name="Google Shape;2664;p46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665" name="Google Shape;2665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66" name="Google Shape;2666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67" name="Google Shape;2667;p46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668" name="Google Shape;2668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69" name="Google Shape;2669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70" name="Google Shape;2670;p46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671" name="Google Shape;2671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72" name="Google Shape;2672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73" name="Google Shape;2673;p46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674" name="Google Shape;2674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75" name="Google Shape;2675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76" name="Google Shape;2676;p46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677" name="Google Shape;2677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78" name="Google Shape;2678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79" name="Google Shape;2679;p46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680" name="Google Shape;2680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81" name="Google Shape;2681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82" name="Google Shape;2682;p46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683" name="Google Shape;2683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84" name="Google Shape;2684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85" name="Google Shape;2685;p46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686" name="Google Shape;2686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87" name="Google Shape;2687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88" name="Google Shape;2688;p46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689" name="Google Shape;2689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90" name="Google Shape;2690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91" name="Google Shape;2691;p46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692" name="Google Shape;2692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93" name="Google Shape;2693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94" name="Google Shape;2694;p46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695" name="Google Shape;2695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96" name="Google Shape;2696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97" name="Google Shape;2697;p46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698" name="Google Shape;2698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99" name="Google Shape;2699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700" name="Google Shape;2700;p46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1" name="Google Shape;2701;p46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2" name="Google Shape;2702;p46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3" name="Google Shape;2703;p46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4" name="Google Shape;2704;p46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5" name="Google Shape;2705;p46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6" name="Google Shape;2706;p46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7" name="Google Shape;2707;p46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8" name="Google Shape;2708;p46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9" name="Google Shape;2709;p46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0" name="Google Shape;2710;p46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1" name="Google Shape;2711;p46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2" name="Google Shape;2712;p46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3" name="Google Shape;2713;p46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4" name="Google Shape;2714;p46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5" name="Google Shape;2715;p46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6" name="Google Shape;2716;p46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7" name="Google Shape;2717;p46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8" name="Google Shape;2718;p46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9" name="Google Shape;2719;p46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20" name="Google Shape;2720;p46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21" name="Google Shape;2721;p46">
            <a:hlinkClick action="ppaction://hlinksldjump" r:id="rId24"/>
          </p:cNvPr>
          <p:cNvSpPr/>
          <p:nvPr/>
        </p:nvSpPr>
        <p:spPr>
          <a:xfrm>
            <a:off x="10771646" y="6726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725" name="Shape 27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26" name="Google Shape;2726;p47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5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5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2727" name="Google Shape;2727;p47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2728" name="Google Shape;2728;p47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9" name="Google Shape;2729;p47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0" name="Google Shape;2730;p47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1" name="Google Shape;2731;p47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732" name="Google Shape;2732;p47"/>
          <p:cNvSpPr txBox="1"/>
          <p:nvPr>
            <p:ph type="title"/>
          </p:nvPr>
        </p:nvSpPr>
        <p:spPr>
          <a:xfrm>
            <a:off x="4359713" y="977375"/>
            <a:ext cx="45255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graphicFrame>
        <p:nvGraphicFramePr>
          <p:cNvPr id="2733" name="Google Shape;2733;p47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2734" name="Google Shape;2734;p47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735" name="Google Shape;2735;p47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36" name="Google Shape;2736;p47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37" name="Google Shape;2737;p47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38" name="Google Shape;2738;p47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39" name="Google Shape;2739;p47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0" name="Google Shape;2740;p47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741" name="Google Shape;2741;p47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742" name="Google Shape;2742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43" name="Google Shape;2743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744" name="Google Shape;2744;p47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5" name="Google Shape;2745;p47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6" name="Google Shape;2746;p47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7" name="Google Shape;2747;p47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8" name="Google Shape;2748;p47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9" name="Google Shape;2749;p47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0" name="Google Shape;2750;p47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1" name="Google Shape;2751;p47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2" name="Google Shape;2752;p47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3" name="Google Shape;2753;p47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4" name="Google Shape;2754;p47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755" name="Google Shape;2755;p47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756" name="Google Shape;2756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57" name="Google Shape;2757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58" name="Google Shape;2758;p47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759" name="Google Shape;2759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60" name="Google Shape;2760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61" name="Google Shape;2761;p47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762" name="Google Shape;2762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63" name="Google Shape;2763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64" name="Google Shape;2764;p47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765" name="Google Shape;2765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66" name="Google Shape;2766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67" name="Google Shape;2767;p47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768" name="Google Shape;2768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69" name="Google Shape;2769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70" name="Google Shape;2770;p47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771" name="Google Shape;2771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72" name="Google Shape;2772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73" name="Google Shape;2773;p47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774" name="Google Shape;2774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75" name="Google Shape;2775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76" name="Google Shape;2776;p47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777" name="Google Shape;2777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78" name="Google Shape;2778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79" name="Google Shape;2779;p47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780" name="Google Shape;2780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81" name="Google Shape;2781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82" name="Google Shape;2782;p47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783" name="Google Shape;2783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84" name="Google Shape;2784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85" name="Google Shape;2785;p47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786" name="Google Shape;2786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87" name="Google Shape;2787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88" name="Google Shape;2788;p47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789" name="Google Shape;2789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90" name="Google Shape;2790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91" name="Google Shape;2791;p47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792" name="Google Shape;2792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93" name="Google Shape;2793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94" name="Google Shape;2794;p47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795" name="Google Shape;2795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96" name="Google Shape;2796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97" name="Google Shape;2797;p47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798" name="Google Shape;2798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99" name="Google Shape;2799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00" name="Google Shape;2800;p47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801" name="Google Shape;2801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02" name="Google Shape;2802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803" name="Google Shape;2803;p47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04" name="Google Shape;2804;p47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05" name="Google Shape;2805;p47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06" name="Google Shape;2806;p47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07" name="Google Shape;2807;p47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08" name="Google Shape;2808;p47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09" name="Google Shape;2809;p47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0" name="Google Shape;2810;p47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1" name="Google Shape;2811;p47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2" name="Google Shape;2812;p47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3" name="Google Shape;2813;p47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4" name="Google Shape;2814;p47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5" name="Google Shape;2815;p47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6" name="Google Shape;2816;p47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7" name="Google Shape;2817;p47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8" name="Google Shape;2818;p47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9" name="Google Shape;2819;p47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0" name="Google Shape;2820;p47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1" name="Google Shape;2821;p47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2" name="Google Shape;2822;p47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3" name="Google Shape;2823;p47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4" name="Google Shape;2824;p47">
            <a:hlinkClick action="ppaction://hlinksldjump" r:id="rId24"/>
          </p:cNvPr>
          <p:cNvSpPr/>
          <p:nvPr/>
        </p:nvSpPr>
        <p:spPr>
          <a:xfrm>
            <a:off x="10771646" y="6726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828" name="Shape 28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829" name="Google Shape;2829;p48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2830" name="Google Shape;2830;p48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2831" name="Google Shape;2831;p48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2832" name="Google Shape;2832;p48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3" name="Google Shape;2833;p48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4" name="Google Shape;2834;p48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5" name="Google Shape;2835;p48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836" name="Google Shape;2836;p48"/>
          <p:cNvSpPr txBox="1"/>
          <p:nvPr>
            <p:ph type="title"/>
          </p:nvPr>
        </p:nvSpPr>
        <p:spPr>
          <a:xfrm>
            <a:off x="7842575" y="64597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November 2022</a:t>
            </a:r>
            <a:endParaRPr/>
          </a:p>
        </p:txBody>
      </p:sp>
      <p:sp>
        <p:nvSpPr>
          <p:cNvPr id="2837" name="Google Shape;2837;p48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38" name="Google Shape;2838;p48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39" name="Google Shape;2839;p48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40" name="Google Shape;2840;p48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41" name="Google Shape;2841;p48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42" name="Google Shape;2842;p48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843" name="Google Shape;2843;p48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844" name="Google Shape;2844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45" name="Google Shape;2845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846" name="Google Shape;2846;p48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47" name="Google Shape;2847;p48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48" name="Google Shape;2848;p48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49" name="Google Shape;2849;p48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0" name="Google Shape;2850;p48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1" name="Google Shape;2851;p48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2" name="Google Shape;2852;p48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3" name="Google Shape;2853;p48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4" name="Google Shape;2854;p48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5" name="Google Shape;2855;p48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6" name="Google Shape;2856;p48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857" name="Google Shape;2857;p48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858" name="Google Shape;2858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59" name="Google Shape;2859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60" name="Google Shape;2860;p48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861" name="Google Shape;2861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62" name="Google Shape;2862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63" name="Google Shape;2863;p48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864" name="Google Shape;2864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65" name="Google Shape;2865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66" name="Google Shape;2866;p48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867" name="Google Shape;2867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68" name="Google Shape;2868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69" name="Google Shape;2869;p48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870" name="Google Shape;2870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71" name="Google Shape;2871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72" name="Google Shape;2872;p48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873" name="Google Shape;2873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74" name="Google Shape;2874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75" name="Google Shape;2875;p48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876" name="Google Shape;2876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77" name="Google Shape;2877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78" name="Google Shape;2878;p48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879" name="Google Shape;2879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80" name="Google Shape;2880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81" name="Google Shape;2881;p48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882" name="Google Shape;2882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83" name="Google Shape;2883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84" name="Google Shape;2884;p48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885" name="Google Shape;2885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86" name="Google Shape;2886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87" name="Google Shape;2887;p48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888" name="Google Shape;2888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89" name="Google Shape;2889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90" name="Google Shape;2890;p48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891" name="Google Shape;2891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92" name="Google Shape;2892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93" name="Google Shape;2893;p48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894" name="Google Shape;2894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95" name="Google Shape;2895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96" name="Google Shape;2896;p48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897" name="Google Shape;2897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98" name="Google Shape;2898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99" name="Google Shape;2899;p48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900" name="Google Shape;2900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01" name="Google Shape;2901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02" name="Google Shape;2902;p48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903" name="Google Shape;2903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04" name="Google Shape;2904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905" name="Google Shape;2905;p48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06" name="Google Shape;2906;p48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07" name="Google Shape;2907;p48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08" name="Google Shape;2908;p48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09" name="Google Shape;2909;p48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0" name="Google Shape;2910;p48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1" name="Google Shape;2911;p48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2" name="Google Shape;2912;p48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3" name="Google Shape;2913;p48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4" name="Google Shape;2914;p48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5" name="Google Shape;2915;p48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6" name="Google Shape;2916;p48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7" name="Google Shape;2917;p48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8" name="Google Shape;2918;p48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9" name="Google Shape;2919;p48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0" name="Google Shape;2920;p48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1" name="Google Shape;2921;p48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2" name="Google Shape;2922;p48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3" name="Google Shape;2923;p48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4" name="Google Shape;2924;p48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5" name="Google Shape;2925;p48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6" name="Google Shape;2926;p48">
            <a:hlinkClick action="ppaction://hlinksldjump" r:id="rId24"/>
          </p:cNvPr>
          <p:cNvSpPr/>
          <p:nvPr/>
        </p:nvSpPr>
        <p:spPr>
          <a:xfrm>
            <a:off x="10695446" y="7488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930" name="Shape 29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931" name="Google Shape;2931;p49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2932" name="Google Shape;2932;p49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2933" name="Google Shape;2933;p49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4" name="Google Shape;2934;p49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5" name="Google Shape;2935;p49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6" name="Google Shape;2936;p49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937" name="Google Shape;2937;p49"/>
          <p:cNvSpPr txBox="1"/>
          <p:nvPr>
            <p:ph type="title"/>
          </p:nvPr>
        </p:nvSpPr>
        <p:spPr>
          <a:xfrm>
            <a:off x="5570800" y="735225"/>
            <a:ext cx="52101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November 2022</a:t>
            </a:r>
            <a:endParaRPr/>
          </a:p>
        </p:txBody>
      </p:sp>
      <p:sp>
        <p:nvSpPr>
          <p:cNvPr id="2938" name="Google Shape;2938;p49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39" name="Google Shape;2939;p49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40" name="Google Shape;2940;p49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41" name="Google Shape;2941;p49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42" name="Google Shape;2942;p49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43" name="Google Shape;2943;p49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944" name="Google Shape;2944;p49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945" name="Google Shape;2945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46" name="Google Shape;2946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947" name="Google Shape;2947;p49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48" name="Google Shape;2948;p49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49" name="Google Shape;2949;p49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0" name="Google Shape;2950;p49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1" name="Google Shape;2951;p49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2" name="Google Shape;2952;p49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3" name="Google Shape;2953;p49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4" name="Google Shape;2954;p49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5" name="Google Shape;2955;p49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6" name="Google Shape;2956;p49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7" name="Google Shape;2957;p49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958" name="Google Shape;2958;p49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959" name="Google Shape;2959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60" name="Google Shape;2960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61" name="Google Shape;2961;p49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962" name="Google Shape;2962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63" name="Google Shape;2963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64" name="Google Shape;2964;p49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965" name="Google Shape;2965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66" name="Google Shape;2966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67" name="Google Shape;2967;p49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968" name="Google Shape;2968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69" name="Google Shape;2969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70" name="Google Shape;2970;p49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971" name="Google Shape;2971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72" name="Google Shape;2972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73" name="Google Shape;2973;p49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974" name="Google Shape;2974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75" name="Google Shape;2975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76" name="Google Shape;2976;p49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977" name="Google Shape;2977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78" name="Google Shape;2978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79" name="Google Shape;2979;p49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980" name="Google Shape;2980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81" name="Google Shape;2981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82" name="Google Shape;2982;p49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983" name="Google Shape;2983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84" name="Google Shape;2984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85" name="Google Shape;2985;p49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986" name="Google Shape;2986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87" name="Google Shape;2987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88" name="Google Shape;2988;p49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989" name="Google Shape;2989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90" name="Google Shape;2990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91" name="Google Shape;2991;p49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992" name="Google Shape;2992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93" name="Google Shape;2993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94" name="Google Shape;2994;p49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995" name="Google Shape;2995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96" name="Google Shape;2996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97" name="Google Shape;2997;p49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998" name="Google Shape;2998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99" name="Google Shape;2999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00" name="Google Shape;3000;p49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001" name="Google Shape;3001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02" name="Google Shape;3002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03" name="Google Shape;3003;p49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004" name="Google Shape;3004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05" name="Google Shape;3005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006" name="Google Shape;3006;p49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07" name="Google Shape;3007;p49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08" name="Google Shape;3008;p49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09" name="Google Shape;3009;p49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0" name="Google Shape;3010;p49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1" name="Google Shape;3011;p49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2" name="Google Shape;3012;p49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3" name="Google Shape;3013;p49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4" name="Google Shape;3014;p49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5" name="Google Shape;3015;p49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6" name="Google Shape;3016;p49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7" name="Google Shape;3017;p49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8" name="Google Shape;3018;p49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9" name="Google Shape;3019;p49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0" name="Google Shape;3020;p49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1" name="Google Shape;3021;p49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2" name="Google Shape;3022;p49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3" name="Google Shape;3023;p49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4" name="Google Shape;3024;p49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5" name="Google Shape;3025;p49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6" name="Google Shape;3026;p49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7" name="Google Shape;3027;p49">
            <a:hlinkClick action="ppaction://hlinksldjump" r:id="rId24"/>
          </p:cNvPr>
          <p:cNvSpPr/>
          <p:nvPr/>
        </p:nvSpPr>
        <p:spPr>
          <a:xfrm>
            <a:off x="10695446" y="8250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31" name="Shape 30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032" name="Google Shape;3032;p50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033" name="Google Shape;3033;p50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6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6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3034" name="Google Shape;3034;p50"/>
          <p:cNvSpPr txBox="1"/>
          <p:nvPr>
            <p:ph type="title"/>
          </p:nvPr>
        </p:nvSpPr>
        <p:spPr>
          <a:xfrm>
            <a:off x="5495150" y="963825"/>
            <a:ext cx="3990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DECEMBER 2022</a:t>
            </a:r>
            <a:endParaRPr/>
          </a:p>
        </p:txBody>
      </p:sp>
      <p:sp>
        <p:nvSpPr>
          <p:cNvPr id="3035" name="Google Shape;3035;p50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36" name="Google Shape;3036;p50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37" name="Google Shape;3037;p50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38" name="Google Shape;3038;p50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39" name="Google Shape;3039;p50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40" name="Google Shape;3040;p50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041" name="Google Shape;3041;p50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042" name="Google Shape;3042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43" name="Google Shape;3043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044" name="Google Shape;3044;p50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45" name="Google Shape;3045;p50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46" name="Google Shape;3046;p50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47" name="Google Shape;3047;p50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48" name="Google Shape;3048;p50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49" name="Google Shape;3049;p50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50" name="Google Shape;3050;p50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51" name="Google Shape;3051;p50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52" name="Google Shape;3052;p50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53" name="Google Shape;3053;p50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54" name="Google Shape;3054;p50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055" name="Google Shape;3055;p50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056" name="Google Shape;3056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57" name="Google Shape;3057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58" name="Google Shape;3058;p50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059" name="Google Shape;3059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60" name="Google Shape;3060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61" name="Google Shape;3061;p50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062" name="Google Shape;3062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63" name="Google Shape;3063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64" name="Google Shape;3064;p50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065" name="Google Shape;3065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66" name="Google Shape;3066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67" name="Google Shape;3067;p50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068" name="Google Shape;3068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69" name="Google Shape;3069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70" name="Google Shape;3070;p50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071" name="Google Shape;3071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72" name="Google Shape;3072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73" name="Google Shape;3073;p50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074" name="Google Shape;3074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75" name="Google Shape;3075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76" name="Google Shape;3076;p50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077" name="Google Shape;3077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78" name="Google Shape;3078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79" name="Google Shape;3079;p50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080" name="Google Shape;3080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81" name="Google Shape;3081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82" name="Google Shape;3082;p50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083" name="Google Shape;3083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84" name="Google Shape;3084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85" name="Google Shape;3085;p50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086" name="Google Shape;3086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87" name="Google Shape;3087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88" name="Google Shape;3088;p50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089" name="Google Shape;3089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90" name="Google Shape;3090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91" name="Google Shape;3091;p50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092" name="Google Shape;3092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93" name="Google Shape;3093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94" name="Google Shape;3094;p50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095" name="Google Shape;3095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96" name="Google Shape;3096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97" name="Google Shape;3097;p50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098" name="Google Shape;3098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99" name="Google Shape;3099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00" name="Google Shape;3100;p50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101" name="Google Shape;3101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02" name="Google Shape;3102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103" name="Google Shape;3103;p50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4" name="Google Shape;3104;p50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5" name="Google Shape;3105;p50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6" name="Google Shape;3106;p50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7" name="Google Shape;3107;p50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8" name="Google Shape;3108;p50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9" name="Google Shape;3109;p50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0" name="Google Shape;3110;p50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1" name="Google Shape;3111;p50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2" name="Google Shape;3112;p50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3" name="Google Shape;3113;p50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4" name="Google Shape;3114;p50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5" name="Google Shape;3115;p50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6" name="Google Shape;3116;p50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7" name="Google Shape;3117;p50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8" name="Google Shape;3118;p50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9" name="Google Shape;3119;p50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0" name="Google Shape;3120;p50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1" name="Google Shape;3121;p50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2" name="Google Shape;3122;p50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3" name="Google Shape;3123;p50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3124" name="Google Shape;3124;p50"/>
          <p:cNvGraphicFramePr/>
          <p:nvPr/>
        </p:nvGraphicFramePr>
        <p:xfrm>
          <a:off x="8627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{84967E1A-C464-438E-8782-D8A28A8043FA}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CC0000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CC0000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CC0000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 u="none" cap="none" strike="noStrike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31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CC0000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128" name="Shape 31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129" name="Google Shape;3129;p51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204350"/>
                <a:gridCol w="328000"/>
                <a:gridCol w="7178100"/>
              </a:tblGrid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130" name="Google Shape;3130;p51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6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6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3131" name="Google Shape;3131;p51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3132" name="Google Shape;3132;p51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33" name="Google Shape;3133;p51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34" name="Google Shape;3134;p51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35" name="Google Shape;3135;p51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3136" name="Google Shape;3136;p51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137" name="Google Shape;3137;p51"/>
          <p:cNvSpPr txBox="1"/>
          <p:nvPr>
            <p:ph type="title"/>
          </p:nvPr>
        </p:nvSpPr>
        <p:spPr>
          <a:xfrm>
            <a:off x="5351925" y="506625"/>
            <a:ext cx="41334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3138" name="Google Shape;3138;p5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39" name="Google Shape;3139;p5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0" name="Google Shape;3140;p5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1" name="Google Shape;3141;p5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2" name="Google Shape;3142;p5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3" name="Google Shape;3143;p5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144" name="Google Shape;3144;p5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145" name="Google Shape;3145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46" name="Google Shape;3146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147" name="Google Shape;3147;p5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8" name="Google Shape;3148;p5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9" name="Google Shape;3149;p5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0" name="Google Shape;3150;p5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1" name="Google Shape;3151;p5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2" name="Google Shape;3152;p5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3" name="Google Shape;3153;p5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4" name="Google Shape;3154;p5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5" name="Google Shape;3155;p5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6" name="Google Shape;3156;p5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7" name="Google Shape;3157;p5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158" name="Google Shape;3158;p5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159" name="Google Shape;3159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60" name="Google Shape;3160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61" name="Google Shape;3161;p5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162" name="Google Shape;3162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63" name="Google Shape;3163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64" name="Google Shape;3164;p5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165" name="Google Shape;3165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66" name="Google Shape;3166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67" name="Google Shape;3167;p5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168" name="Google Shape;3168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69" name="Google Shape;3169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70" name="Google Shape;3170;p5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171" name="Google Shape;3171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72" name="Google Shape;3172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73" name="Google Shape;3173;p5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174" name="Google Shape;3174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75" name="Google Shape;3175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76" name="Google Shape;3176;p5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177" name="Google Shape;3177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78" name="Google Shape;3178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79" name="Google Shape;3179;p5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180" name="Google Shape;3180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81" name="Google Shape;3181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82" name="Google Shape;3182;p5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183" name="Google Shape;3183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84" name="Google Shape;3184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85" name="Google Shape;3185;p5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186" name="Google Shape;3186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87" name="Google Shape;3187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88" name="Google Shape;3188;p5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189" name="Google Shape;3189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90" name="Google Shape;3190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91" name="Google Shape;3191;p5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192" name="Google Shape;3192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93" name="Google Shape;3193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94" name="Google Shape;3194;p5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195" name="Google Shape;3195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96" name="Google Shape;3196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97" name="Google Shape;3197;p5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198" name="Google Shape;3198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99" name="Google Shape;3199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00" name="Google Shape;3200;p5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201" name="Google Shape;3201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02" name="Google Shape;3202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03" name="Google Shape;3203;p5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204" name="Google Shape;3204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05" name="Google Shape;3205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206" name="Google Shape;3206;p51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07" name="Google Shape;3207;p51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08" name="Google Shape;3208;p51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09" name="Google Shape;3209;p51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0" name="Google Shape;3210;p51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1" name="Google Shape;3211;p51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2" name="Google Shape;3212;p51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3" name="Google Shape;3213;p51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4" name="Google Shape;3214;p51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5" name="Google Shape;3215;p51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6" name="Google Shape;3216;p51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7" name="Google Shape;3217;p51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8" name="Google Shape;3218;p51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9" name="Google Shape;3219;p51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0" name="Google Shape;3220;p51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1" name="Google Shape;3221;p51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2" name="Google Shape;3222;p51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3" name="Google Shape;3223;p51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4" name="Google Shape;3224;p51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5" name="Google Shape;3225;p51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6" name="Google Shape;3226;p51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7" name="Google Shape;3227;p51">
            <a:hlinkClick action="ppaction://hlinksldjump" r:id="rId24"/>
          </p:cNvPr>
          <p:cNvSpPr/>
          <p:nvPr/>
        </p:nvSpPr>
        <p:spPr>
          <a:xfrm>
            <a:off x="10771629" y="6726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231" name="Shape 32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2" name="Google Shape;3232;p52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6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6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3233" name="Google Shape;3233;p52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3234" name="Google Shape;3234;p52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5" name="Google Shape;3235;p52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6" name="Google Shape;3236;p52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7" name="Google Shape;3237;p52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238" name="Google Shape;3238;p52"/>
          <p:cNvSpPr txBox="1"/>
          <p:nvPr>
            <p:ph type="title"/>
          </p:nvPr>
        </p:nvSpPr>
        <p:spPr>
          <a:xfrm>
            <a:off x="4972675" y="963825"/>
            <a:ext cx="39795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graphicFrame>
        <p:nvGraphicFramePr>
          <p:cNvPr id="3239" name="Google Shape;3239;p52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3240" name="Google Shape;3240;p52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241" name="Google Shape;3241;p5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42" name="Google Shape;3242;p5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43" name="Google Shape;3243;p5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44" name="Google Shape;3244;p5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45" name="Google Shape;3245;p5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46" name="Google Shape;3246;p5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247" name="Google Shape;3247;p5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248" name="Google Shape;3248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49" name="Google Shape;3249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250" name="Google Shape;3250;p5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1" name="Google Shape;3251;p5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2" name="Google Shape;3252;p5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3" name="Google Shape;3253;p5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4" name="Google Shape;3254;p5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5" name="Google Shape;3255;p5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6" name="Google Shape;3256;p5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7" name="Google Shape;3257;p5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8" name="Google Shape;3258;p5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9" name="Google Shape;3259;p5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60" name="Google Shape;3260;p5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261" name="Google Shape;3261;p5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262" name="Google Shape;3262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63" name="Google Shape;3263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64" name="Google Shape;3264;p5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265" name="Google Shape;3265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66" name="Google Shape;3266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67" name="Google Shape;3267;p5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268" name="Google Shape;3268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69" name="Google Shape;3269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70" name="Google Shape;3270;p5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271" name="Google Shape;3271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72" name="Google Shape;3272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73" name="Google Shape;3273;p5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274" name="Google Shape;3274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75" name="Google Shape;3275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76" name="Google Shape;3276;p5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277" name="Google Shape;3277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78" name="Google Shape;3278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79" name="Google Shape;3279;p5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280" name="Google Shape;3280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81" name="Google Shape;3281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82" name="Google Shape;3282;p5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283" name="Google Shape;3283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84" name="Google Shape;3284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85" name="Google Shape;3285;p5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286" name="Google Shape;3286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87" name="Google Shape;3287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88" name="Google Shape;3288;p5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289" name="Google Shape;3289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90" name="Google Shape;3290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91" name="Google Shape;3291;p5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292" name="Google Shape;3292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93" name="Google Shape;3293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94" name="Google Shape;3294;p5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295" name="Google Shape;3295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96" name="Google Shape;3296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97" name="Google Shape;3297;p5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298" name="Google Shape;3298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99" name="Google Shape;3299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00" name="Google Shape;3300;p5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301" name="Google Shape;3301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02" name="Google Shape;3302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03" name="Google Shape;3303;p5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304" name="Google Shape;3304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05" name="Google Shape;3305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06" name="Google Shape;3306;p5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307" name="Google Shape;3307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08" name="Google Shape;3308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309" name="Google Shape;3309;p52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0" name="Google Shape;3310;p52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1" name="Google Shape;3311;p52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2" name="Google Shape;3312;p52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3" name="Google Shape;3313;p52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4" name="Google Shape;3314;p52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5" name="Google Shape;3315;p52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6" name="Google Shape;3316;p52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7" name="Google Shape;3317;p52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8" name="Google Shape;3318;p52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9" name="Google Shape;3319;p52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0" name="Google Shape;3320;p52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1" name="Google Shape;3321;p52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2" name="Google Shape;3322;p52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3" name="Google Shape;3323;p52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4" name="Google Shape;3324;p52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5" name="Google Shape;3325;p52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6" name="Google Shape;3326;p52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7" name="Google Shape;3327;p52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8" name="Google Shape;3328;p52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9" name="Google Shape;3329;p52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30" name="Google Shape;3330;p52">
            <a:hlinkClick action="ppaction://hlinksldjump" r:id="rId24"/>
          </p:cNvPr>
          <p:cNvSpPr/>
          <p:nvPr/>
        </p:nvSpPr>
        <p:spPr>
          <a:xfrm>
            <a:off x="10771629" y="6726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334" name="Shape 33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335" name="Google Shape;3335;p53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3336" name="Google Shape;3336;p53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3337" name="Google Shape;3337;p53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3338" name="Google Shape;3338;p53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9" name="Google Shape;3339;p53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0" name="Google Shape;3340;p53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1" name="Google Shape;3341;p53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342" name="Google Shape;3342;p53"/>
          <p:cNvSpPr txBox="1"/>
          <p:nvPr>
            <p:ph type="title"/>
          </p:nvPr>
        </p:nvSpPr>
        <p:spPr>
          <a:xfrm>
            <a:off x="7936525" y="6590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December 2022</a:t>
            </a:r>
            <a:endParaRPr/>
          </a:p>
        </p:txBody>
      </p:sp>
      <p:sp>
        <p:nvSpPr>
          <p:cNvPr id="3343" name="Google Shape;3343;p53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44" name="Google Shape;3344;p53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45" name="Google Shape;3345;p53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46" name="Google Shape;3346;p53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47" name="Google Shape;3347;p53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48" name="Google Shape;3348;p53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349" name="Google Shape;3349;p53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350" name="Google Shape;3350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51" name="Google Shape;3351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352" name="Google Shape;3352;p53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3" name="Google Shape;3353;p53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4" name="Google Shape;3354;p53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5" name="Google Shape;3355;p53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6" name="Google Shape;3356;p53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7" name="Google Shape;3357;p53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8" name="Google Shape;3358;p53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9" name="Google Shape;3359;p53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60" name="Google Shape;3360;p53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61" name="Google Shape;3361;p53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62" name="Google Shape;3362;p53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363" name="Google Shape;3363;p53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364" name="Google Shape;3364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65" name="Google Shape;3365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66" name="Google Shape;3366;p53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367" name="Google Shape;3367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68" name="Google Shape;3368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69" name="Google Shape;3369;p53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370" name="Google Shape;3370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71" name="Google Shape;3371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72" name="Google Shape;3372;p53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373" name="Google Shape;3373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74" name="Google Shape;3374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75" name="Google Shape;3375;p53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376" name="Google Shape;3376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77" name="Google Shape;3377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78" name="Google Shape;3378;p53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379" name="Google Shape;3379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80" name="Google Shape;3380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81" name="Google Shape;3381;p53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382" name="Google Shape;3382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83" name="Google Shape;3383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84" name="Google Shape;3384;p53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385" name="Google Shape;3385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86" name="Google Shape;3386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87" name="Google Shape;3387;p53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388" name="Google Shape;3388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89" name="Google Shape;3389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90" name="Google Shape;3390;p53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391" name="Google Shape;3391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92" name="Google Shape;3392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93" name="Google Shape;3393;p53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394" name="Google Shape;3394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95" name="Google Shape;3395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96" name="Google Shape;3396;p53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397" name="Google Shape;3397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98" name="Google Shape;3398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99" name="Google Shape;3399;p53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400" name="Google Shape;3400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01" name="Google Shape;3401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02" name="Google Shape;3402;p53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403" name="Google Shape;3403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04" name="Google Shape;3404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05" name="Google Shape;3405;p53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406" name="Google Shape;3406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07" name="Google Shape;3407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08" name="Google Shape;3408;p53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409" name="Google Shape;3409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10" name="Google Shape;3410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411" name="Google Shape;3411;p53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2" name="Google Shape;3412;p53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3" name="Google Shape;3413;p53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4" name="Google Shape;3414;p53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5" name="Google Shape;3415;p53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6" name="Google Shape;3416;p53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7" name="Google Shape;3417;p53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8" name="Google Shape;3418;p53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9" name="Google Shape;3419;p53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0" name="Google Shape;3420;p53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1" name="Google Shape;3421;p53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2" name="Google Shape;3422;p53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3" name="Google Shape;3423;p53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4" name="Google Shape;3424;p53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5" name="Google Shape;3425;p53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6" name="Google Shape;3426;p53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7" name="Google Shape;3427;p53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8" name="Google Shape;3428;p53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9" name="Google Shape;3429;p53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0" name="Google Shape;3430;p53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1" name="Google Shape;3431;p53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2" name="Google Shape;3432;p53">
            <a:hlinkClick action="ppaction://hlinksldjump" r:id="rId24"/>
          </p:cNvPr>
          <p:cNvSpPr/>
          <p:nvPr/>
        </p:nvSpPr>
        <p:spPr>
          <a:xfrm>
            <a:off x="10695429" y="7488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436" name="Shape 34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437" name="Google Shape;3437;p54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3438" name="Google Shape;3438;p54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3439" name="Google Shape;3439;p54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0" name="Google Shape;3440;p54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1" name="Google Shape;3441;p54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2" name="Google Shape;3442;p54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443" name="Google Shape;3443;p54"/>
          <p:cNvSpPr txBox="1"/>
          <p:nvPr>
            <p:ph type="title"/>
          </p:nvPr>
        </p:nvSpPr>
        <p:spPr>
          <a:xfrm>
            <a:off x="5521900" y="659025"/>
            <a:ext cx="51828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December 2022</a:t>
            </a:r>
            <a:endParaRPr/>
          </a:p>
        </p:txBody>
      </p:sp>
      <p:sp>
        <p:nvSpPr>
          <p:cNvPr id="3444" name="Google Shape;3444;p54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45" name="Google Shape;3445;p54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46" name="Google Shape;3446;p54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47" name="Google Shape;3447;p54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48" name="Google Shape;3448;p54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49" name="Google Shape;3449;p54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450" name="Google Shape;3450;p54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451" name="Google Shape;3451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52" name="Google Shape;3452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453" name="Google Shape;3453;p54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4" name="Google Shape;3454;p54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5" name="Google Shape;3455;p54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6" name="Google Shape;3456;p54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7" name="Google Shape;3457;p54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8" name="Google Shape;3458;p54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9" name="Google Shape;3459;p54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60" name="Google Shape;3460;p54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61" name="Google Shape;3461;p54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62" name="Google Shape;3462;p54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63" name="Google Shape;3463;p54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464" name="Google Shape;3464;p54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465" name="Google Shape;3465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66" name="Google Shape;3466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67" name="Google Shape;3467;p54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468" name="Google Shape;3468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69" name="Google Shape;3469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70" name="Google Shape;3470;p54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471" name="Google Shape;3471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72" name="Google Shape;3472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73" name="Google Shape;3473;p54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474" name="Google Shape;3474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75" name="Google Shape;3475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76" name="Google Shape;3476;p54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477" name="Google Shape;3477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78" name="Google Shape;3478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79" name="Google Shape;3479;p54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480" name="Google Shape;3480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81" name="Google Shape;3481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82" name="Google Shape;3482;p54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483" name="Google Shape;3483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84" name="Google Shape;3484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85" name="Google Shape;3485;p54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486" name="Google Shape;3486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87" name="Google Shape;3487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88" name="Google Shape;3488;p54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489" name="Google Shape;3489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90" name="Google Shape;3490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91" name="Google Shape;3491;p54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492" name="Google Shape;3492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93" name="Google Shape;3493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94" name="Google Shape;3494;p54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495" name="Google Shape;3495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96" name="Google Shape;3496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97" name="Google Shape;3497;p54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498" name="Google Shape;3498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99" name="Google Shape;3499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00" name="Google Shape;3500;p54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501" name="Google Shape;3501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02" name="Google Shape;3502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03" name="Google Shape;3503;p54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504" name="Google Shape;3504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05" name="Google Shape;3505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06" name="Google Shape;3506;p54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507" name="Google Shape;3507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08" name="Google Shape;3508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09" name="Google Shape;3509;p54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510" name="Google Shape;3510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11" name="Google Shape;3511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512" name="Google Shape;3512;p54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3" name="Google Shape;3513;p54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4" name="Google Shape;3514;p54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5" name="Google Shape;3515;p54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6" name="Google Shape;3516;p54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7" name="Google Shape;3517;p54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8" name="Google Shape;3518;p54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9" name="Google Shape;3519;p54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0" name="Google Shape;3520;p54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1" name="Google Shape;3521;p54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2" name="Google Shape;3522;p54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3" name="Google Shape;3523;p54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4" name="Google Shape;3524;p54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5" name="Google Shape;3525;p54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6" name="Google Shape;3526;p54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7" name="Google Shape;3527;p54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8" name="Google Shape;3528;p54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9" name="Google Shape;3529;p54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0" name="Google Shape;3530;p54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1" name="Google Shape;3531;p54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2" name="Google Shape;3532;p54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3" name="Google Shape;3533;p54">
            <a:hlinkClick action="ppaction://hlinksldjump" r:id="rId24"/>
          </p:cNvPr>
          <p:cNvSpPr/>
          <p:nvPr/>
        </p:nvSpPr>
        <p:spPr>
          <a:xfrm>
            <a:off x="10695429" y="8250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537" name="Shape 35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538" name="Google Shape;3538;p55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539" name="Google Shape;3539;p55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1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3540" name="Google Shape;3540;p55"/>
          <p:cNvSpPr txBox="1"/>
          <p:nvPr>
            <p:ph type="title"/>
          </p:nvPr>
        </p:nvSpPr>
        <p:spPr>
          <a:xfrm>
            <a:off x="862775" y="590475"/>
            <a:ext cx="45669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JANUARY 2023</a:t>
            </a:r>
            <a:endParaRPr/>
          </a:p>
        </p:txBody>
      </p:sp>
      <p:sp>
        <p:nvSpPr>
          <p:cNvPr id="3541" name="Google Shape;3541;p55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42" name="Google Shape;3542;p55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43" name="Google Shape;3543;p55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44" name="Google Shape;3544;p55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45" name="Google Shape;3545;p55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46" name="Google Shape;3546;p55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547" name="Google Shape;3547;p55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548" name="Google Shape;3548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49" name="Google Shape;3549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550" name="Google Shape;3550;p55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1" name="Google Shape;3551;p55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2" name="Google Shape;3552;p55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3" name="Google Shape;3553;p55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4" name="Google Shape;3554;p55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5" name="Google Shape;3555;p55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6" name="Google Shape;3556;p55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7" name="Google Shape;3557;p55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8" name="Google Shape;3558;p55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9" name="Google Shape;3559;p55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60" name="Google Shape;3560;p55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561" name="Google Shape;3561;p55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562" name="Google Shape;3562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63" name="Google Shape;3563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64" name="Google Shape;3564;p55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565" name="Google Shape;3565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66" name="Google Shape;3566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67" name="Google Shape;3567;p55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568" name="Google Shape;3568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69" name="Google Shape;3569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70" name="Google Shape;3570;p55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571" name="Google Shape;3571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72" name="Google Shape;3572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73" name="Google Shape;3573;p55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574" name="Google Shape;3574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75" name="Google Shape;3575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76" name="Google Shape;3576;p55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577" name="Google Shape;3577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78" name="Google Shape;3578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79" name="Google Shape;3579;p55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580" name="Google Shape;3580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81" name="Google Shape;3581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82" name="Google Shape;3582;p55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583" name="Google Shape;3583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84" name="Google Shape;3584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85" name="Google Shape;3585;p55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586" name="Google Shape;3586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87" name="Google Shape;3587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88" name="Google Shape;3588;p55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589" name="Google Shape;3589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90" name="Google Shape;3590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91" name="Google Shape;3591;p55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592" name="Google Shape;3592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93" name="Google Shape;3593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94" name="Google Shape;3594;p55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595" name="Google Shape;3595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96" name="Google Shape;3596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97" name="Google Shape;3597;p55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598" name="Google Shape;3598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99" name="Google Shape;3599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00" name="Google Shape;3600;p55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601" name="Google Shape;3601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02" name="Google Shape;3602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03" name="Google Shape;3603;p55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604" name="Google Shape;3604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05" name="Google Shape;3605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06" name="Google Shape;3606;p55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607" name="Google Shape;3607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08" name="Google Shape;3608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609" name="Google Shape;3609;p55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0" name="Google Shape;3610;p55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1" name="Google Shape;3611;p55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2" name="Google Shape;3612;p55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3" name="Google Shape;3613;p55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4" name="Google Shape;3614;p55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5" name="Google Shape;3615;p55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6" name="Google Shape;3616;p55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7" name="Google Shape;3617;p55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8" name="Google Shape;3618;p55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9" name="Google Shape;3619;p55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0" name="Google Shape;3620;p55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1" name="Google Shape;3621;p55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2" name="Google Shape;3622;p55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3" name="Google Shape;3623;p55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4" name="Google Shape;3624;p55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5" name="Google Shape;3625;p55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6" name="Google Shape;3626;p55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7" name="Google Shape;3627;p55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8" name="Google Shape;3628;p55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9" name="Google Shape;3629;p55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3630" name="Google Shape;3630;p55"/>
          <p:cNvGraphicFramePr/>
          <p:nvPr/>
        </p:nvGraphicFramePr>
        <p:xfrm>
          <a:off x="710375" y="12669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{84967E1A-C464-438E-8782-D8A28A8043FA}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E69138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E69138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E69138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E69138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E69138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4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400" u="none" cap="none" strike="noStrike">
                        <a:solidFill>
                          <a:srgbClr val="E69138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 u="none" cap="none" strike="noStrike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011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31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E69138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E69138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E69138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E69138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E69138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634" name="Shape 36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635" name="Google Shape;3635;p56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204350"/>
                <a:gridCol w="328000"/>
                <a:gridCol w="7178100"/>
              </a:tblGrid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636" name="Google Shape;3636;p56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1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3637" name="Google Shape;3637;p56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3638" name="Google Shape;3638;p56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39" name="Google Shape;3639;p56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0" name="Google Shape;3640;p56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1" name="Google Shape;3641;p56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3642" name="Google Shape;3642;p56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643" name="Google Shape;3643;p56"/>
          <p:cNvSpPr txBox="1"/>
          <p:nvPr>
            <p:ph type="title"/>
          </p:nvPr>
        </p:nvSpPr>
        <p:spPr>
          <a:xfrm>
            <a:off x="774975" y="506625"/>
            <a:ext cx="87105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3644" name="Google Shape;3644;p56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45" name="Google Shape;3645;p56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46" name="Google Shape;3646;p56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47" name="Google Shape;3647;p56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48" name="Google Shape;3648;p56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49" name="Google Shape;3649;p56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650" name="Google Shape;3650;p56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651" name="Google Shape;3651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52" name="Google Shape;3652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653" name="Google Shape;3653;p56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4" name="Google Shape;3654;p56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5" name="Google Shape;3655;p56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6" name="Google Shape;3656;p56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7" name="Google Shape;3657;p56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8" name="Google Shape;3658;p56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9" name="Google Shape;3659;p56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60" name="Google Shape;3660;p56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61" name="Google Shape;3661;p56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62" name="Google Shape;3662;p56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63" name="Google Shape;3663;p56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664" name="Google Shape;3664;p56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665" name="Google Shape;3665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66" name="Google Shape;3666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67" name="Google Shape;3667;p56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668" name="Google Shape;3668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69" name="Google Shape;3669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70" name="Google Shape;3670;p56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671" name="Google Shape;3671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72" name="Google Shape;3672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73" name="Google Shape;3673;p56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674" name="Google Shape;3674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75" name="Google Shape;3675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76" name="Google Shape;3676;p56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677" name="Google Shape;3677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78" name="Google Shape;3678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79" name="Google Shape;3679;p56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680" name="Google Shape;3680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81" name="Google Shape;3681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82" name="Google Shape;3682;p56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683" name="Google Shape;3683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84" name="Google Shape;3684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85" name="Google Shape;3685;p56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686" name="Google Shape;3686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87" name="Google Shape;3687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88" name="Google Shape;3688;p56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689" name="Google Shape;3689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90" name="Google Shape;3690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91" name="Google Shape;3691;p56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692" name="Google Shape;3692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93" name="Google Shape;3693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94" name="Google Shape;3694;p56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695" name="Google Shape;3695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96" name="Google Shape;3696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97" name="Google Shape;3697;p56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698" name="Google Shape;3698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99" name="Google Shape;3699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00" name="Google Shape;3700;p56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701" name="Google Shape;3701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02" name="Google Shape;3702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03" name="Google Shape;3703;p56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704" name="Google Shape;3704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05" name="Google Shape;3705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06" name="Google Shape;3706;p56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707" name="Google Shape;3707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08" name="Google Shape;3708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09" name="Google Shape;3709;p56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710" name="Google Shape;3710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11" name="Google Shape;3711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712" name="Google Shape;3712;p56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3" name="Google Shape;3713;p56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4" name="Google Shape;3714;p56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5" name="Google Shape;3715;p56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6" name="Google Shape;3716;p56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7" name="Google Shape;3717;p56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8" name="Google Shape;3718;p56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9" name="Google Shape;3719;p56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0" name="Google Shape;3720;p56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1" name="Google Shape;3721;p56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2" name="Google Shape;3722;p56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3" name="Google Shape;3723;p56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4" name="Google Shape;3724;p56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5" name="Google Shape;3725;p56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6" name="Google Shape;3726;p56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7" name="Google Shape;3727;p56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8" name="Google Shape;3728;p56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9" name="Google Shape;3729;p56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0" name="Google Shape;3730;p56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1" name="Google Shape;3731;p56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2" name="Google Shape;3732;p56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3" name="Google Shape;3733;p56">
            <a:hlinkClick action="ppaction://hlinksldjump" r:id="rId24"/>
          </p:cNvPr>
          <p:cNvSpPr/>
          <p:nvPr/>
        </p:nvSpPr>
        <p:spPr>
          <a:xfrm>
            <a:off x="10771638" y="6726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737" name="Shape 37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38" name="Google Shape;3738;p57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1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3739" name="Google Shape;3739;p57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3740" name="Google Shape;3740;p57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1" name="Google Shape;3741;p57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2" name="Google Shape;3742;p57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3" name="Google Shape;3743;p57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744" name="Google Shape;3744;p57"/>
          <p:cNvSpPr txBox="1"/>
          <p:nvPr>
            <p:ph type="title"/>
          </p:nvPr>
        </p:nvSpPr>
        <p:spPr>
          <a:xfrm>
            <a:off x="775075" y="963825"/>
            <a:ext cx="8142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graphicFrame>
        <p:nvGraphicFramePr>
          <p:cNvPr id="3745" name="Google Shape;3745;p57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3746" name="Google Shape;3746;p57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747" name="Google Shape;3747;p57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48" name="Google Shape;3748;p57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49" name="Google Shape;3749;p57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50" name="Google Shape;3750;p57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51" name="Google Shape;3751;p57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52" name="Google Shape;3752;p57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753" name="Google Shape;3753;p57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754" name="Google Shape;3754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55" name="Google Shape;3755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756" name="Google Shape;3756;p57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57" name="Google Shape;3757;p57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58" name="Google Shape;3758;p57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59" name="Google Shape;3759;p57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0" name="Google Shape;3760;p57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1" name="Google Shape;3761;p57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2" name="Google Shape;3762;p57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3" name="Google Shape;3763;p57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4" name="Google Shape;3764;p57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5" name="Google Shape;3765;p57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6" name="Google Shape;3766;p57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767" name="Google Shape;3767;p57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768" name="Google Shape;3768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69" name="Google Shape;3769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70" name="Google Shape;3770;p57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771" name="Google Shape;3771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72" name="Google Shape;3772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73" name="Google Shape;3773;p57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774" name="Google Shape;3774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75" name="Google Shape;3775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76" name="Google Shape;3776;p57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777" name="Google Shape;3777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78" name="Google Shape;3778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79" name="Google Shape;3779;p57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780" name="Google Shape;3780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81" name="Google Shape;3781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82" name="Google Shape;3782;p57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783" name="Google Shape;3783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84" name="Google Shape;3784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85" name="Google Shape;3785;p57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786" name="Google Shape;3786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87" name="Google Shape;3787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88" name="Google Shape;3788;p57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789" name="Google Shape;3789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90" name="Google Shape;3790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91" name="Google Shape;3791;p57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792" name="Google Shape;3792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93" name="Google Shape;3793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94" name="Google Shape;3794;p57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795" name="Google Shape;3795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96" name="Google Shape;3796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97" name="Google Shape;3797;p57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798" name="Google Shape;3798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99" name="Google Shape;3799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00" name="Google Shape;3800;p57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801" name="Google Shape;3801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02" name="Google Shape;3802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03" name="Google Shape;3803;p57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804" name="Google Shape;3804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05" name="Google Shape;3805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06" name="Google Shape;3806;p57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807" name="Google Shape;3807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08" name="Google Shape;3808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09" name="Google Shape;3809;p57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810" name="Google Shape;3810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11" name="Google Shape;3811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12" name="Google Shape;3812;p57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813" name="Google Shape;3813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14" name="Google Shape;3814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815" name="Google Shape;3815;p57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16" name="Google Shape;3816;p57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17" name="Google Shape;3817;p57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18" name="Google Shape;3818;p57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19" name="Google Shape;3819;p57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0" name="Google Shape;3820;p57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1" name="Google Shape;3821;p57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2" name="Google Shape;3822;p57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3" name="Google Shape;3823;p57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4" name="Google Shape;3824;p57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5" name="Google Shape;3825;p57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6" name="Google Shape;3826;p57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7" name="Google Shape;3827;p57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8" name="Google Shape;3828;p57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9" name="Google Shape;3829;p57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0" name="Google Shape;3830;p57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1" name="Google Shape;3831;p57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2" name="Google Shape;3832;p57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3" name="Google Shape;3833;p57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4" name="Google Shape;3834;p57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5" name="Google Shape;3835;p57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6" name="Google Shape;3836;p57">
            <a:hlinkClick action="ppaction://hlinksldjump" r:id="rId24"/>
          </p:cNvPr>
          <p:cNvSpPr/>
          <p:nvPr/>
        </p:nvSpPr>
        <p:spPr>
          <a:xfrm>
            <a:off x="10771638" y="6726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840" name="Shape 38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841" name="Google Shape;3841;p58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3842" name="Google Shape;3842;p58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3843" name="Google Shape;3843;p58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3844" name="Google Shape;3844;p58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5" name="Google Shape;3845;p58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6" name="Google Shape;3846;p58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7" name="Google Shape;3847;p58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848" name="Google Shape;3848;p58"/>
          <p:cNvSpPr txBox="1"/>
          <p:nvPr>
            <p:ph type="title"/>
          </p:nvPr>
        </p:nvSpPr>
        <p:spPr>
          <a:xfrm>
            <a:off x="785750" y="6632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January 2023</a:t>
            </a:r>
            <a:endParaRPr/>
          </a:p>
        </p:txBody>
      </p:sp>
      <p:sp>
        <p:nvSpPr>
          <p:cNvPr id="3849" name="Google Shape;3849;p58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50" name="Google Shape;3850;p58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51" name="Google Shape;3851;p58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52" name="Google Shape;3852;p58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53" name="Google Shape;3853;p58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54" name="Google Shape;3854;p58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855" name="Google Shape;3855;p58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856" name="Google Shape;3856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57" name="Google Shape;3857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858" name="Google Shape;3858;p58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59" name="Google Shape;3859;p58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0" name="Google Shape;3860;p58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1" name="Google Shape;3861;p58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2" name="Google Shape;3862;p58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3" name="Google Shape;3863;p58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4" name="Google Shape;3864;p58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5" name="Google Shape;3865;p58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6" name="Google Shape;3866;p58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7" name="Google Shape;3867;p58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8" name="Google Shape;3868;p58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869" name="Google Shape;3869;p58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870" name="Google Shape;3870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71" name="Google Shape;3871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72" name="Google Shape;3872;p58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873" name="Google Shape;3873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74" name="Google Shape;3874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75" name="Google Shape;3875;p58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876" name="Google Shape;3876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77" name="Google Shape;3877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78" name="Google Shape;3878;p58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879" name="Google Shape;3879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80" name="Google Shape;3880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81" name="Google Shape;3881;p58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882" name="Google Shape;3882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83" name="Google Shape;3883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84" name="Google Shape;3884;p58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885" name="Google Shape;3885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86" name="Google Shape;3886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87" name="Google Shape;3887;p58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888" name="Google Shape;3888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89" name="Google Shape;3889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90" name="Google Shape;3890;p58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891" name="Google Shape;3891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92" name="Google Shape;3892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93" name="Google Shape;3893;p58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894" name="Google Shape;3894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95" name="Google Shape;3895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96" name="Google Shape;3896;p58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897" name="Google Shape;3897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98" name="Google Shape;3898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99" name="Google Shape;3899;p58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900" name="Google Shape;3900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01" name="Google Shape;3901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02" name="Google Shape;3902;p58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903" name="Google Shape;3903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04" name="Google Shape;3904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05" name="Google Shape;3905;p58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906" name="Google Shape;3906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07" name="Google Shape;3907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08" name="Google Shape;3908;p58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909" name="Google Shape;3909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10" name="Google Shape;3910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11" name="Google Shape;3911;p58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912" name="Google Shape;3912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13" name="Google Shape;3913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14" name="Google Shape;3914;p58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915" name="Google Shape;3915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16" name="Google Shape;3916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917" name="Google Shape;3917;p58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18" name="Google Shape;3918;p58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19" name="Google Shape;3919;p58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0" name="Google Shape;3920;p58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1" name="Google Shape;3921;p58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2" name="Google Shape;3922;p58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3" name="Google Shape;3923;p58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4" name="Google Shape;3924;p58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5" name="Google Shape;3925;p58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6" name="Google Shape;3926;p58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7" name="Google Shape;3927;p58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8" name="Google Shape;3928;p58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9" name="Google Shape;3929;p58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0" name="Google Shape;3930;p58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1" name="Google Shape;3931;p58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2" name="Google Shape;3932;p58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3" name="Google Shape;3933;p58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4" name="Google Shape;3934;p58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5" name="Google Shape;3935;p58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6" name="Google Shape;3936;p58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7" name="Google Shape;3937;p58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8" name="Google Shape;3938;p58">
            <a:hlinkClick action="ppaction://hlinksldjump" r:id="rId24"/>
          </p:cNvPr>
          <p:cNvSpPr/>
          <p:nvPr/>
        </p:nvSpPr>
        <p:spPr>
          <a:xfrm>
            <a:off x="10695438" y="7488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942" name="Shape 39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943" name="Google Shape;3943;p59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3944" name="Google Shape;3944;p59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3945" name="Google Shape;3945;p59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6" name="Google Shape;3946;p59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7" name="Google Shape;3947;p59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8" name="Google Shape;3948;p59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949" name="Google Shape;3949;p59"/>
          <p:cNvSpPr txBox="1"/>
          <p:nvPr>
            <p:ph type="title"/>
          </p:nvPr>
        </p:nvSpPr>
        <p:spPr>
          <a:xfrm>
            <a:off x="775075" y="659025"/>
            <a:ext cx="8710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January 2023</a:t>
            </a:r>
            <a:endParaRPr/>
          </a:p>
        </p:txBody>
      </p:sp>
      <p:sp>
        <p:nvSpPr>
          <p:cNvPr id="3950" name="Google Shape;3950;p59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51" name="Google Shape;3951;p59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52" name="Google Shape;3952;p59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53" name="Google Shape;3953;p59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54" name="Google Shape;3954;p59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55" name="Google Shape;3955;p59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956" name="Google Shape;3956;p59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957" name="Google Shape;3957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58" name="Google Shape;3958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959" name="Google Shape;3959;p59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0" name="Google Shape;3960;p59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1" name="Google Shape;3961;p59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2" name="Google Shape;3962;p59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3" name="Google Shape;3963;p59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4" name="Google Shape;3964;p59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5" name="Google Shape;3965;p59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6" name="Google Shape;3966;p59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7" name="Google Shape;3967;p59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8" name="Google Shape;3968;p59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9" name="Google Shape;3969;p59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970" name="Google Shape;3970;p59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971" name="Google Shape;3971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72" name="Google Shape;3972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73" name="Google Shape;3973;p59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974" name="Google Shape;3974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75" name="Google Shape;3975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76" name="Google Shape;3976;p59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977" name="Google Shape;3977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78" name="Google Shape;3978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79" name="Google Shape;3979;p59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980" name="Google Shape;3980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81" name="Google Shape;3981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82" name="Google Shape;3982;p59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983" name="Google Shape;3983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84" name="Google Shape;3984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85" name="Google Shape;3985;p59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986" name="Google Shape;3986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87" name="Google Shape;3987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88" name="Google Shape;3988;p59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989" name="Google Shape;3989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90" name="Google Shape;3990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91" name="Google Shape;3991;p59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992" name="Google Shape;3992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93" name="Google Shape;3993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94" name="Google Shape;3994;p59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995" name="Google Shape;3995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96" name="Google Shape;3996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97" name="Google Shape;3997;p59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998" name="Google Shape;3998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99" name="Google Shape;3999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00" name="Google Shape;4000;p59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001" name="Google Shape;4001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02" name="Google Shape;4002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03" name="Google Shape;4003;p59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004" name="Google Shape;4004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05" name="Google Shape;4005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06" name="Google Shape;4006;p59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007" name="Google Shape;4007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08" name="Google Shape;4008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09" name="Google Shape;4009;p59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010" name="Google Shape;4010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11" name="Google Shape;4011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12" name="Google Shape;4012;p59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013" name="Google Shape;4013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14" name="Google Shape;4014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15" name="Google Shape;4015;p59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016" name="Google Shape;4016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17" name="Google Shape;4017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018" name="Google Shape;4018;p59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19" name="Google Shape;4019;p59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0" name="Google Shape;4020;p59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1" name="Google Shape;4021;p59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2" name="Google Shape;4022;p59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3" name="Google Shape;4023;p59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4" name="Google Shape;4024;p59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5" name="Google Shape;4025;p59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6" name="Google Shape;4026;p59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7" name="Google Shape;4027;p59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8" name="Google Shape;4028;p59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9" name="Google Shape;4029;p59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0" name="Google Shape;4030;p59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1" name="Google Shape;4031;p59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2" name="Google Shape;4032;p59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3" name="Google Shape;4033;p59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4" name="Google Shape;4034;p59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5" name="Google Shape;4035;p59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6" name="Google Shape;4036;p59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7" name="Google Shape;4037;p59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8" name="Google Shape;4038;p59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9" name="Google Shape;4039;p59">
            <a:hlinkClick action="ppaction://hlinksldjump" r:id="rId24"/>
          </p:cNvPr>
          <p:cNvSpPr/>
          <p:nvPr/>
        </p:nvSpPr>
        <p:spPr>
          <a:xfrm>
            <a:off x="10695438" y="7488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43" name="Shape 40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044" name="Google Shape;4044;p60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045" name="Google Shape;4045;p60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2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2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4046" name="Google Shape;4046;p60"/>
          <p:cNvSpPr txBox="1"/>
          <p:nvPr>
            <p:ph type="title"/>
          </p:nvPr>
        </p:nvSpPr>
        <p:spPr>
          <a:xfrm>
            <a:off x="862775" y="971475"/>
            <a:ext cx="45669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FEBRUARY 2023</a:t>
            </a:r>
            <a:endParaRPr/>
          </a:p>
        </p:txBody>
      </p:sp>
      <p:sp>
        <p:nvSpPr>
          <p:cNvPr id="4047" name="Google Shape;4047;p60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48" name="Google Shape;4048;p60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49" name="Google Shape;4049;p60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50" name="Google Shape;4050;p60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51" name="Google Shape;4051;p60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52" name="Google Shape;4052;p60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053" name="Google Shape;4053;p60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054" name="Google Shape;4054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55" name="Google Shape;4055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056" name="Google Shape;4056;p60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57" name="Google Shape;4057;p60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58" name="Google Shape;4058;p60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59" name="Google Shape;4059;p60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0" name="Google Shape;4060;p60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1" name="Google Shape;4061;p60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2" name="Google Shape;4062;p60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3" name="Google Shape;4063;p60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4" name="Google Shape;4064;p60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5" name="Google Shape;4065;p60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6" name="Google Shape;4066;p60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067" name="Google Shape;4067;p60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068" name="Google Shape;4068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69" name="Google Shape;4069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70" name="Google Shape;4070;p60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071" name="Google Shape;4071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72" name="Google Shape;4072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73" name="Google Shape;4073;p60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074" name="Google Shape;4074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75" name="Google Shape;4075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76" name="Google Shape;4076;p60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077" name="Google Shape;4077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78" name="Google Shape;4078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79" name="Google Shape;4079;p60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080" name="Google Shape;4080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81" name="Google Shape;4081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82" name="Google Shape;4082;p60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083" name="Google Shape;4083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84" name="Google Shape;4084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85" name="Google Shape;4085;p60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086" name="Google Shape;4086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87" name="Google Shape;4087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88" name="Google Shape;4088;p60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089" name="Google Shape;4089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90" name="Google Shape;4090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91" name="Google Shape;4091;p60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092" name="Google Shape;4092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93" name="Google Shape;4093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94" name="Google Shape;4094;p60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095" name="Google Shape;4095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96" name="Google Shape;4096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97" name="Google Shape;4097;p60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098" name="Google Shape;4098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99" name="Google Shape;4099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00" name="Google Shape;4100;p60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101" name="Google Shape;4101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02" name="Google Shape;4102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03" name="Google Shape;4103;p60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104" name="Google Shape;4104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05" name="Google Shape;4105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06" name="Google Shape;4106;p60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107" name="Google Shape;4107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08" name="Google Shape;4108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09" name="Google Shape;4109;p60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110" name="Google Shape;4110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11" name="Google Shape;4111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12" name="Google Shape;4112;p60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113" name="Google Shape;4113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14" name="Google Shape;4114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115" name="Google Shape;4115;p60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16" name="Google Shape;4116;p60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17" name="Google Shape;4117;p60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18" name="Google Shape;4118;p60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19" name="Google Shape;4119;p60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0" name="Google Shape;4120;p60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1" name="Google Shape;4121;p60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2" name="Google Shape;4122;p60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3" name="Google Shape;4123;p60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4" name="Google Shape;4124;p60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5" name="Google Shape;4125;p60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6" name="Google Shape;4126;p60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7" name="Google Shape;4127;p60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8" name="Google Shape;4128;p60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9" name="Google Shape;4129;p60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0" name="Google Shape;4130;p60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1" name="Google Shape;4131;p60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2" name="Google Shape;4132;p60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3" name="Google Shape;4133;p60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4" name="Google Shape;4134;p60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5" name="Google Shape;4135;p60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4136" name="Google Shape;4136;p60"/>
          <p:cNvGraphicFramePr/>
          <p:nvPr/>
        </p:nvGraphicFramePr>
        <p:xfrm>
          <a:off x="8627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{84967E1A-C464-438E-8782-D8A28A8043FA}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 u="none" cap="none" strike="noStrike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3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140" name="Shape 4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141" name="Google Shape;4141;p61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204350"/>
                <a:gridCol w="328000"/>
                <a:gridCol w="7178100"/>
              </a:tblGrid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142" name="Google Shape;4142;p61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2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2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4143" name="Google Shape;4143;p61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4144" name="Google Shape;4144;p61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5" name="Google Shape;4145;p61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6" name="Google Shape;4146;p61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7" name="Google Shape;4147;p61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4148" name="Google Shape;4148;p61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149" name="Google Shape;4149;p61"/>
          <p:cNvSpPr txBox="1"/>
          <p:nvPr>
            <p:ph type="title"/>
          </p:nvPr>
        </p:nvSpPr>
        <p:spPr>
          <a:xfrm>
            <a:off x="774975" y="506625"/>
            <a:ext cx="87105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4150" name="Google Shape;4150;p6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51" name="Google Shape;4151;p6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52" name="Google Shape;4152;p6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53" name="Google Shape;4153;p6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54" name="Google Shape;4154;p6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55" name="Google Shape;4155;p6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156" name="Google Shape;4156;p6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157" name="Google Shape;4157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58" name="Google Shape;4158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159" name="Google Shape;4159;p6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0" name="Google Shape;4160;p6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1" name="Google Shape;4161;p6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2" name="Google Shape;4162;p6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3" name="Google Shape;4163;p6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4" name="Google Shape;4164;p6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5" name="Google Shape;4165;p6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6" name="Google Shape;4166;p6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7" name="Google Shape;4167;p6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8" name="Google Shape;4168;p6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9" name="Google Shape;4169;p6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170" name="Google Shape;4170;p6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171" name="Google Shape;4171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72" name="Google Shape;4172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73" name="Google Shape;4173;p6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174" name="Google Shape;4174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75" name="Google Shape;4175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76" name="Google Shape;4176;p6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177" name="Google Shape;4177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78" name="Google Shape;4178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79" name="Google Shape;4179;p6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180" name="Google Shape;4180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81" name="Google Shape;4181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82" name="Google Shape;4182;p6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183" name="Google Shape;4183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84" name="Google Shape;4184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85" name="Google Shape;4185;p6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186" name="Google Shape;4186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87" name="Google Shape;4187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88" name="Google Shape;4188;p6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189" name="Google Shape;4189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90" name="Google Shape;4190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91" name="Google Shape;4191;p6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192" name="Google Shape;4192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93" name="Google Shape;4193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94" name="Google Shape;4194;p6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195" name="Google Shape;4195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96" name="Google Shape;4196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97" name="Google Shape;4197;p6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198" name="Google Shape;4198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99" name="Google Shape;4199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00" name="Google Shape;4200;p6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201" name="Google Shape;4201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02" name="Google Shape;4202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03" name="Google Shape;4203;p6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204" name="Google Shape;4204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05" name="Google Shape;4205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06" name="Google Shape;4206;p6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207" name="Google Shape;4207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08" name="Google Shape;4208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09" name="Google Shape;4209;p6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210" name="Google Shape;4210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11" name="Google Shape;4211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12" name="Google Shape;4212;p6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213" name="Google Shape;4213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14" name="Google Shape;4214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15" name="Google Shape;4215;p6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216" name="Google Shape;4216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17" name="Google Shape;4217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218" name="Google Shape;4218;p61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19" name="Google Shape;4219;p61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0" name="Google Shape;4220;p61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1" name="Google Shape;4221;p61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2" name="Google Shape;4222;p61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3" name="Google Shape;4223;p61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4" name="Google Shape;4224;p61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5" name="Google Shape;4225;p61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6" name="Google Shape;4226;p61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7" name="Google Shape;4227;p61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8" name="Google Shape;4228;p61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9" name="Google Shape;4229;p61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0" name="Google Shape;4230;p61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1" name="Google Shape;4231;p61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2" name="Google Shape;4232;p61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3" name="Google Shape;4233;p61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4" name="Google Shape;4234;p61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5" name="Google Shape;4235;p61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6" name="Google Shape;4236;p61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7" name="Google Shape;4237;p61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8" name="Google Shape;4238;p61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9" name="Google Shape;4239;p61">
            <a:hlinkClick action="ppaction://hlinksldjump" r:id="rId24"/>
          </p:cNvPr>
          <p:cNvSpPr/>
          <p:nvPr/>
        </p:nvSpPr>
        <p:spPr>
          <a:xfrm>
            <a:off x="10771646" y="6914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243" name="Shape 42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44" name="Google Shape;4244;p62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2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2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4245" name="Google Shape;4245;p62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4246" name="Google Shape;4246;p62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7" name="Google Shape;4247;p62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8" name="Google Shape;4248;p62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9" name="Google Shape;4249;p62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250" name="Google Shape;4250;p62"/>
          <p:cNvSpPr txBox="1"/>
          <p:nvPr>
            <p:ph type="title"/>
          </p:nvPr>
        </p:nvSpPr>
        <p:spPr>
          <a:xfrm>
            <a:off x="775075" y="887625"/>
            <a:ext cx="79770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graphicFrame>
        <p:nvGraphicFramePr>
          <p:cNvPr id="4251" name="Google Shape;4251;p62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4252" name="Google Shape;4252;p62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253" name="Google Shape;4253;p6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54" name="Google Shape;4254;p6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55" name="Google Shape;4255;p6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56" name="Google Shape;4256;p6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57" name="Google Shape;4257;p6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58" name="Google Shape;4258;p6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259" name="Google Shape;4259;p6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260" name="Google Shape;4260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61" name="Google Shape;4261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262" name="Google Shape;4262;p6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3" name="Google Shape;4263;p6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4" name="Google Shape;4264;p6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5" name="Google Shape;4265;p6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6" name="Google Shape;4266;p6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7" name="Google Shape;4267;p6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8" name="Google Shape;4268;p6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9" name="Google Shape;4269;p6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70" name="Google Shape;4270;p6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71" name="Google Shape;4271;p6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72" name="Google Shape;4272;p6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273" name="Google Shape;4273;p6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274" name="Google Shape;4274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75" name="Google Shape;4275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76" name="Google Shape;4276;p6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277" name="Google Shape;4277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78" name="Google Shape;4278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79" name="Google Shape;4279;p6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280" name="Google Shape;4280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81" name="Google Shape;4281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82" name="Google Shape;4282;p6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283" name="Google Shape;4283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84" name="Google Shape;4284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85" name="Google Shape;4285;p6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286" name="Google Shape;4286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87" name="Google Shape;4287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88" name="Google Shape;4288;p6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289" name="Google Shape;4289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90" name="Google Shape;4290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91" name="Google Shape;4291;p6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292" name="Google Shape;4292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93" name="Google Shape;4293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94" name="Google Shape;4294;p6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295" name="Google Shape;4295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96" name="Google Shape;4296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97" name="Google Shape;4297;p6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298" name="Google Shape;4298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99" name="Google Shape;4299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00" name="Google Shape;4300;p6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301" name="Google Shape;4301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02" name="Google Shape;4302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03" name="Google Shape;4303;p6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304" name="Google Shape;4304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05" name="Google Shape;4305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06" name="Google Shape;4306;p6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307" name="Google Shape;4307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08" name="Google Shape;4308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09" name="Google Shape;4309;p6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310" name="Google Shape;4310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11" name="Google Shape;4311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12" name="Google Shape;4312;p6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313" name="Google Shape;4313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14" name="Google Shape;4314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15" name="Google Shape;4315;p6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316" name="Google Shape;4316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17" name="Google Shape;4317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18" name="Google Shape;4318;p6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319" name="Google Shape;4319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20" name="Google Shape;4320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321" name="Google Shape;4321;p62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22" name="Google Shape;4322;p62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23" name="Google Shape;4323;p62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24" name="Google Shape;4324;p62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25" name="Google Shape;4325;p62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26" name="Google Shape;4326;p62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27" name="Google Shape;4327;p62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28" name="Google Shape;4328;p62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29" name="Google Shape;4329;p62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0" name="Google Shape;4330;p62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1" name="Google Shape;4331;p62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2" name="Google Shape;4332;p62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3" name="Google Shape;4333;p62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4" name="Google Shape;4334;p62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5" name="Google Shape;4335;p62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6" name="Google Shape;4336;p62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7" name="Google Shape;4337;p62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8" name="Google Shape;4338;p62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9" name="Google Shape;4339;p62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40" name="Google Shape;4340;p62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41" name="Google Shape;4341;p62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42" name="Google Shape;4342;p62">
            <a:hlinkClick action="ppaction://hlinksldjump" r:id="rId24"/>
          </p:cNvPr>
          <p:cNvSpPr/>
          <p:nvPr/>
        </p:nvSpPr>
        <p:spPr>
          <a:xfrm>
            <a:off x="10771646" y="6914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346" name="Shape 43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347" name="Google Shape;4347;p63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4348" name="Google Shape;4348;p63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4349" name="Google Shape;4349;p63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4350" name="Google Shape;4350;p63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1" name="Google Shape;4351;p63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2" name="Google Shape;4352;p63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3" name="Google Shape;4353;p63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354" name="Google Shape;4354;p63"/>
          <p:cNvSpPr txBox="1"/>
          <p:nvPr>
            <p:ph type="title"/>
          </p:nvPr>
        </p:nvSpPr>
        <p:spPr>
          <a:xfrm>
            <a:off x="775075" y="64597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February 2023</a:t>
            </a:r>
            <a:endParaRPr/>
          </a:p>
        </p:txBody>
      </p:sp>
      <p:sp>
        <p:nvSpPr>
          <p:cNvPr id="4355" name="Google Shape;4355;p63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56" name="Google Shape;4356;p63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57" name="Google Shape;4357;p63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58" name="Google Shape;4358;p63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59" name="Google Shape;4359;p63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60" name="Google Shape;4360;p63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361" name="Google Shape;4361;p63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362" name="Google Shape;4362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63" name="Google Shape;4363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364" name="Google Shape;4364;p63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65" name="Google Shape;4365;p63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66" name="Google Shape;4366;p63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67" name="Google Shape;4367;p63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68" name="Google Shape;4368;p63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69" name="Google Shape;4369;p63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0" name="Google Shape;4370;p63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1" name="Google Shape;4371;p63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2" name="Google Shape;4372;p63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3" name="Google Shape;4373;p63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4" name="Google Shape;4374;p63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375" name="Google Shape;4375;p63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376" name="Google Shape;4376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77" name="Google Shape;4377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78" name="Google Shape;4378;p63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379" name="Google Shape;4379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80" name="Google Shape;4380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81" name="Google Shape;4381;p63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382" name="Google Shape;4382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83" name="Google Shape;4383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84" name="Google Shape;4384;p63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385" name="Google Shape;4385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86" name="Google Shape;4386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87" name="Google Shape;4387;p63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388" name="Google Shape;4388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89" name="Google Shape;4389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90" name="Google Shape;4390;p63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391" name="Google Shape;4391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92" name="Google Shape;4392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93" name="Google Shape;4393;p63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394" name="Google Shape;4394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95" name="Google Shape;4395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96" name="Google Shape;4396;p63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397" name="Google Shape;4397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98" name="Google Shape;4398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99" name="Google Shape;4399;p63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400" name="Google Shape;4400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01" name="Google Shape;4401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02" name="Google Shape;4402;p63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403" name="Google Shape;4403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04" name="Google Shape;4404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05" name="Google Shape;4405;p63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406" name="Google Shape;4406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07" name="Google Shape;4407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08" name="Google Shape;4408;p63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409" name="Google Shape;4409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10" name="Google Shape;4410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11" name="Google Shape;4411;p63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412" name="Google Shape;4412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13" name="Google Shape;4413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14" name="Google Shape;4414;p63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415" name="Google Shape;4415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16" name="Google Shape;4416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17" name="Google Shape;4417;p63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418" name="Google Shape;4418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19" name="Google Shape;4419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20" name="Google Shape;4420;p63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421" name="Google Shape;4421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22" name="Google Shape;4422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423" name="Google Shape;4423;p63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24" name="Google Shape;4424;p63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25" name="Google Shape;4425;p63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26" name="Google Shape;4426;p63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27" name="Google Shape;4427;p63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28" name="Google Shape;4428;p63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29" name="Google Shape;4429;p63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0" name="Google Shape;4430;p63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1" name="Google Shape;4431;p63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2" name="Google Shape;4432;p63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3" name="Google Shape;4433;p63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4" name="Google Shape;4434;p63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5" name="Google Shape;4435;p63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6" name="Google Shape;4436;p63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7" name="Google Shape;4437;p63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8" name="Google Shape;4438;p63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9" name="Google Shape;4439;p63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40" name="Google Shape;4440;p63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41" name="Google Shape;4441;p63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42" name="Google Shape;4442;p63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43" name="Google Shape;4443;p63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44" name="Google Shape;4444;p63">
            <a:hlinkClick action="ppaction://hlinksldjump" r:id="rId24"/>
          </p:cNvPr>
          <p:cNvSpPr/>
          <p:nvPr/>
        </p:nvSpPr>
        <p:spPr>
          <a:xfrm>
            <a:off x="10695446" y="7676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448" name="Shape 44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449" name="Google Shape;4449;p64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4450" name="Google Shape;4450;p64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4451" name="Google Shape;4451;p64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2" name="Google Shape;4452;p64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3" name="Google Shape;4453;p64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4" name="Google Shape;4454;p64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455" name="Google Shape;4455;p64"/>
          <p:cNvSpPr txBox="1"/>
          <p:nvPr>
            <p:ph type="title"/>
          </p:nvPr>
        </p:nvSpPr>
        <p:spPr>
          <a:xfrm>
            <a:off x="775075" y="659025"/>
            <a:ext cx="87105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Plan|February </a:t>
            </a:r>
            <a:r>
              <a:rPr lang="en"/>
              <a:t>2023</a:t>
            </a:r>
            <a:endParaRPr/>
          </a:p>
        </p:txBody>
      </p:sp>
      <p:sp>
        <p:nvSpPr>
          <p:cNvPr id="4456" name="Google Shape;4456;p64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57" name="Google Shape;4457;p64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58" name="Google Shape;4458;p64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59" name="Google Shape;4459;p64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60" name="Google Shape;4460;p64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61" name="Google Shape;4461;p64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462" name="Google Shape;4462;p64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463" name="Google Shape;4463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64" name="Google Shape;4464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465" name="Google Shape;4465;p64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66" name="Google Shape;4466;p64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67" name="Google Shape;4467;p64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68" name="Google Shape;4468;p64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69" name="Google Shape;4469;p64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0" name="Google Shape;4470;p64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1" name="Google Shape;4471;p64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2" name="Google Shape;4472;p64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3" name="Google Shape;4473;p64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4" name="Google Shape;4474;p64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5" name="Google Shape;4475;p64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476" name="Google Shape;4476;p64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477" name="Google Shape;4477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78" name="Google Shape;4478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79" name="Google Shape;4479;p64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480" name="Google Shape;4480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81" name="Google Shape;4481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82" name="Google Shape;4482;p64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483" name="Google Shape;4483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84" name="Google Shape;4484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85" name="Google Shape;4485;p64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486" name="Google Shape;4486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87" name="Google Shape;4487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88" name="Google Shape;4488;p64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489" name="Google Shape;4489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90" name="Google Shape;4490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91" name="Google Shape;4491;p64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492" name="Google Shape;4492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93" name="Google Shape;4493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94" name="Google Shape;4494;p64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495" name="Google Shape;4495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96" name="Google Shape;4496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97" name="Google Shape;4497;p64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498" name="Google Shape;4498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99" name="Google Shape;4499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00" name="Google Shape;4500;p64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501" name="Google Shape;4501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02" name="Google Shape;4502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03" name="Google Shape;4503;p64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504" name="Google Shape;4504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05" name="Google Shape;4505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06" name="Google Shape;4506;p64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507" name="Google Shape;4507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08" name="Google Shape;4508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09" name="Google Shape;4509;p64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510" name="Google Shape;4510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11" name="Google Shape;4511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12" name="Google Shape;4512;p64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513" name="Google Shape;4513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14" name="Google Shape;4514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15" name="Google Shape;4515;p64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516" name="Google Shape;4516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17" name="Google Shape;4517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18" name="Google Shape;4518;p64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519" name="Google Shape;4519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20" name="Google Shape;4520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21" name="Google Shape;4521;p64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522" name="Google Shape;4522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23" name="Google Shape;4523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524" name="Google Shape;4524;p64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25" name="Google Shape;4525;p64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26" name="Google Shape;4526;p64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27" name="Google Shape;4527;p64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28" name="Google Shape;4528;p64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29" name="Google Shape;4529;p64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0" name="Google Shape;4530;p64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1" name="Google Shape;4531;p64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2" name="Google Shape;4532;p64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3" name="Google Shape;4533;p64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4" name="Google Shape;4534;p64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5" name="Google Shape;4535;p64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6" name="Google Shape;4536;p64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7" name="Google Shape;4537;p64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8" name="Google Shape;4538;p64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9" name="Google Shape;4539;p64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0" name="Google Shape;4540;p64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1" name="Google Shape;4541;p64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2" name="Google Shape;4542;p64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3" name="Google Shape;4543;p64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4" name="Google Shape;4544;p64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5" name="Google Shape;4545;p64">
            <a:hlinkClick action="ppaction://hlinksldjump" r:id="rId24"/>
          </p:cNvPr>
          <p:cNvSpPr/>
          <p:nvPr/>
        </p:nvSpPr>
        <p:spPr>
          <a:xfrm>
            <a:off x="10695446" y="8438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549" name="Shape 45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550" name="Google Shape;4550;p65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551" name="Google Shape;4551;p65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3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3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4552" name="Google Shape;4552;p65"/>
          <p:cNvSpPr txBox="1"/>
          <p:nvPr>
            <p:ph type="title"/>
          </p:nvPr>
        </p:nvSpPr>
        <p:spPr>
          <a:xfrm>
            <a:off x="862775" y="971475"/>
            <a:ext cx="45669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MARCH 2023</a:t>
            </a:r>
            <a:endParaRPr/>
          </a:p>
        </p:txBody>
      </p:sp>
      <p:sp>
        <p:nvSpPr>
          <p:cNvPr id="4553" name="Google Shape;4553;p65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54" name="Google Shape;4554;p65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55" name="Google Shape;4555;p65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56" name="Google Shape;4556;p65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57" name="Google Shape;4557;p65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58" name="Google Shape;4558;p65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559" name="Google Shape;4559;p65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560" name="Google Shape;4560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61" name="Google Shape;4561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562" name="Google Shape;4562;p65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3" name="Google Shape;4563;p65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4" name="Google Shape;4564;p65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5" name="Google Shape;4565;p65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6" name="Google Shape;4566;p65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7" name="Google Shape;4567;p65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8" name="Google Shape;4568;p65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9" name="Google Shape;4569;p65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70" name="Google Shape;4570;p65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71" name="Google Shape;4571;p65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72" name="Google Shape;4572;p65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573" name="Google Shape;4573;p65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574" name="Google Shape;4574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75" name="Google Shape;4575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76" name="Google Shape;4576;p65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577" name="Google Shape;4577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78" name="Google Shape;4578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79" name="Google Shape;4579;p65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580" name="Google Shape;4580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81" name="Google Shape;4581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82" name="Google Shape;4582;p65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583" name="Google Shape;4583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84" name="Google Shape;4584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85" name="Google Shape;4585;p65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586" name="Google Shape;4586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87" name="Google Shape;4587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88" name="Google Shape;4588;p65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589" name="Google Shape;4589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90" name="Google Shape;4590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91" name="Google Shape;4591;p65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592" name="Google Shape;4592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93" name="Google Shape;4593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94" name="Google Shape;4594;p65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595" name="Google Shape;4595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96" name="Google Shape;4596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97" name="Google Shape;4597;p65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598" name="Google Shape;4598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99" name="Google Shape;4599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00" name="Google Shape;4600;p65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601" name="Google Shape;4601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02" name="Google Shape;4602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03" name="Google Shape;4603;p65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604" name="Google Shape;4604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05" name="Google Shape;4605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06" name="Google Shape;4606;p65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607" name="Google Shape;4607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08" name="Google Shape;4608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09" name="Google Shape;4609;p65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610" name="Google Shape;4610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11" name="Google Shape;4611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12" name="Google Shape;4612;p65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613" name="Google Shape;4613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14" name="Google Shape;4614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15" name="Google Shape;4615;p65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616" name="Google Shape;4616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17" name="Google Shape;4617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18" name="Google Shape;4618;p65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619" name="Google Shape;4619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20" name="Google Shape;4620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621" name="Google Shape;4621;p65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22" name="Google Shape;4622;p65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23" name="Google Shape;4623;p65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24" name="Google Shape;4624;p65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25" name="Google Shape;4625;p65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26" name="Google Shape;4626;p65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27" name="Google Shape;4627;p65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28" name="Google Shape;4628;p65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29" name="Google Shape;4629;p65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0" name="Google Shape;4630;p65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1" name="Google Shape;4631;p65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2" name="Google Shape;4632;p65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3" name="Google Shape;4633;p65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4" name="Google Shape;4634;p65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5" name="Google Shape;4635;p65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6" name="Google Shape;4636;p65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7" name="Google Shape;4637;p65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8" name="Google Shape;4638;p65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9" name="Google Shape;4639;p65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40" name="Google Shape;4640;p65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41" name="Google Shape;4641;p65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4642" name="Google Shape;4642;p65"/>
          <p:cNvGraphicFramePr/>
          <p:nvPr/>
        </p:nvGraphicFramePr>
        <p:xfrm>
          <a:off x="8627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{84967E1A-C464-438E-8782-D8A28A8043FA}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1C23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1C23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1C23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1C23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1C23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1C23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1C23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1C23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400" u="none" cap="none" strike="noStrike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400" u="none" cap="none" strike="noStrike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rgbClr val="F1C23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 u="none" cap="none" strike="noStrike">
                        <a:solidFill>
                          <a:srgbClr val="F1C23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rgbClr val="F1C23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rgbClr val="F1C23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rgbClr val="F1C23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rgbClr val="F1C23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rgbClr val="F1C23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rgbClr val="F1C23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F1C23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31</a:t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rgbClr val="F1C23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rgbClr val="F1C23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4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646" name="Shape 46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647" name="Google Shape;4647;p66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204350"/>
                <a:gridCol w="328000"/>
                <a:gridCol w="7178100"/>
              </a:tblGrid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648" name="Google Shape;4648;p66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3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3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4649" name="Google Shape;4649;p66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4650" name="Google Shape;4650;p66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1" name="Google Shape;4651;p66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2" name="Google Shape;4652;p66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3" name="Google Shape;4653;p66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4654" name="Google Shape;4654;p66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655" name="Google Shape;4655;p66"/>
          <p:cNvSpPr txBox="1"/>
          <p:nvPr>
            <p:ph type="title"/>
          </p:nvPr>
        </p:nvSpPr>
        <p:spPr>
          <a:xfrm>
            <a:off x="774975" y="585800"/>
            <a:ext cx="8710500" cy="653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4656" name="Google Shape;4656;p66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57" name="Google Shape;4657;p66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58" name="Google Shape;4658;p66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59" name="Google Shape;4659;p66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60" name="Google Shape;4660;p66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61" name="Google Shape;4661;p66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662" name="Google Shape;4662;p66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663" name="Google Shape;4663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64" name="Google Shape;4664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665" name="Google Shape;4665;p66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66" name="Google Shape;4666;p66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67" name="Google Shape;4667;p66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68" name="Google Shape;4668;p66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69" name="Google Shape;4669;p66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70" name="Google Shape;4670;p66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71" name="Google Shape;4671;p66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72" name="Google Shape;4672;p66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73" name="Google Shape;4673;p66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74" name="Google Shape;4674;p66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75" name="Google Shape;4675;p66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676" name="Google Shape;4676;p66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677" name="Google Shape;4677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78" name="Google Shape;4678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79" name="Google Shape;4679;p66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680" name="Google Shape;4680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81" name="Google Shape;4681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82" name="Google Shape;4682;p66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683" name="Google Shape;4683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84" name="Google Shape;4684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85" name="Google Shape;4685;p66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686" name="Google Shape;4686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87" name="Google Shape;4687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88" name="Google Shape;4688;p66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689" name="Google Shape;4689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90" name="Google Shape;4690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91" name="Google Shape;4691;p66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692" name="Google Shape;4692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93" name="Google Shape;4693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94" name="Google Shape;4694;p66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695" name="Google Shape;4695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96" name="Google Shape;4696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97" name="Google Shape;4697;p66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698" name="Google Shape;4698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99" name="Google Shape;4699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00" name="Google Shape;4700;p66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701" name="Google Shape;4701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02" name="Google Shape;4702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03" name="Google Shape;4703;p66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704" name="Google Shape;4704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05" name="Google Shape;4705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06" name="Google Shape;4706;p66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707" name="Google Shape;4707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08" name="Google Shape;4708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09" name="Google Shape;4709;p66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710" name="Google Shape;4710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11" name="Google Shape;4711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12" name="Google Shape;4712;p66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713" name="Google Shape;4713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14" name="Google Shape;4714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15" name="Google Shape;4715;p66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716" name="Google Shape;4716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17" name="Google Shape;4717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18" name="Google Shape;4718;p66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719" name="Google Shape;4719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20" name="Google Shape;4720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21" name="Google Shape;4721;p66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722" name="Google Shape;4722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23" name="Google Shape;4723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724" name="Google Shape;4724;p66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25" name="Google Shape;4725;p66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26" name="Google Shape;4726;p66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27" name="Google Shape;4727;p66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28" name="Google Shape;4728;p66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29" name="Google Shape;4729;p66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0" name="Google Shape;4730;p66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1" name="Google Shape;4731;p66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2" name="Google Shape;4732;p66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3" name="Google Shape;4733;p66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4" name="Google Shape;4734;p66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5" name="Google Shape;4735;p66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6" name="Google Shape;4736;p66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7" name="Google Shape;4737;p66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8" name="Google Shape;4738;p66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9" name="Google Shape;4739;p66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40" name="Google Shape;4740;p66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41" name="Google Shape;4741;p66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42" name="Google Shape;4742;p66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43" name="Google Shape;4743;p66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44" name="Google Shape;4744;p66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45" name="Google Shape;4745;p66">
            <a:hlinkClick action="ppaction://hlinksldjump" r:id="rId24"/>
          </p:cNvPr>
          <p:cNvSpPr/>
          <p:nvPr/>
        </p:nvSpPr>
        <p:spPr>
          <a:xfrm>
            <a:off x="10771629" y="7118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749" name="Shape 47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50" name="Google Shape;4750;p67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3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3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4751" name="Google Shape;4751;p67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4752" name="Google Shape;4752;p67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3" name="Google Shape;4753;p67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4" name="Google Shape;4754;p67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5" name="Google Shape;4755;p67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756" name="Google Shape;4756;p67"/>
          <p:cNvSpPr txBox="1"/>
          <p:nvPr>
            <p:ph type="title"/>
          </p:nvPr>
        </p:nvSpPr>
        <p:spPr>
          <a:xfrm>
            <a:off x="764874" y="963825"/>
            <a:ext cx="78891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graphicFrame>
        <p:nvGraphicFramePr>
          <p:cNvPr id="4757" name="Google Shape;4757;p67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4758" name="Google Shape;4758;p67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759" name="Google Shape;4759;p67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60" name="Google Shape;4760;p67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61" name="Google Shape;4761;p67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62" name="Google Shape;4762;p67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63" name="Google Shape;4763;p67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64" name="Google Shape;4764;p67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765" name="Google Shape;4765;p67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766" name="Google Shape;4766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67" name="Google Shape;4767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768" name="Google Shape;4768;p67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69" name="Google Shape;4769;p67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0" name="Google Shape;4770;p67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1" name="Google Shape;4771;p67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2" name="Google Shape;4772;p67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3" name="Google Shape;4773;p67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4" name="Google Shape;4774;p67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5" name="Google Shape;4775;p67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6" name="Google Shape;4776;p67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7" name="Google Shape;4777;p67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8" name="Google Shape;4778;p67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779" name="Google Shape;4779;p67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780" name="Google Shape;4780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81" name="Google Shape;4781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82" name="Google Shape;4782;p67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783" name="Google Shape;4783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84" name="Google Shape;4784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85" name="Google Shape;4785;p67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786" name="Google Shape;4786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87" name="Google Shape;4787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88" name="Google Shape;4788;p67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789" name="Google Shape;4789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90" name="Google Shape;4790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91" name="Google Shape;4791;p67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792" name="Google Shape;4792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93" name="Google Shape;4793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94" name="Google Shape;4794;p67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795" name="Google Shape;4795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96" name="Google Shape;4796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97" name="Google Shape;4797;p67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798" name="Google Shape;4798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99" name="Google Shape;4799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00" name="Google Shape;4800;p67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801" name="Google Shape;4801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02" name="Google Shape;4802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03" name="Google Shape;4803;p67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804" name="Google Shape;4804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05" name="Google Shape;4805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06" name="Google Shape;4806;p67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807" name="Google Shape;4807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08" name="Google Shape;4808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09" name="Google Shape;4809;p67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810" name="Google Shape;4810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11" name="Google Shape;4811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12" name="Google Shape;4812;p67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813" name="Google Shape;4813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14" name="Google Shape;4814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15" name="Google Shape;4815;p67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816" name="Google Shape;4816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17" name="Google Shape;4817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18" name="Google Shape;4818;p67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819" name="Google Shape;4819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20" name="Google Shape;4820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21" name="Google Shape;4821;p67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822" name="Google Shape;4822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23" name="Google Shape;4823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24" name="Google Shape;4824;p67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825" name="Google Shape;4825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26" name="Google Shape;4826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827" name="Google Shape;4827;p67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28" name="Google Shape;4828;p67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29" name="Google Shape;4829;p67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0" name="Google Shape;4830;p67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1" name="Google Shape;4831;p67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2" name="Google Shape;4832;p67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3" name="Google Shape;4833;p67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4" name="Google Shape;4834;p67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5" name="Google Shape;4835;p67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6" name="Google Shape;4836;p67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7" name="Google Shape;4837;p67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8" name="Google Shape;4838;p67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9" name="Google Shape;4839;p67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0" name="Google Shape;4840;p67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1" name="Google Shape;4841;p67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2" name="Google Shape;4842;p67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3" name="Google Shape;4843;p67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4" name="Google Shape;4844;p67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5" name="Google Shape;4845;p67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6" name="Google Shape;4846;p67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7" name="Google Shape;4847;p67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8" name="Google Shape;4848;p67">
            <a:hlinkClick action="ppaction://hlinksldjump" r:id="rId24"/>
          </p:cNvPr>
          <p:cNvSpPr/>
          <p:nvPr/>
        </p:nvSpPr>
        <p:spPr>
          <a:xfrm>
            <a:off x="10771629" y="7118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852" name="Shape 48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853" name="Google Shape;4853;p68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4854" name="Google Shape;4854;p68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4855" name="Google Shape;4855;p68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4856" name="Google Shape;4856;p68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57" name="Google Shape;4857;p68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58" name="Google Shape;4858;p68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59" name="Google Shape;4859;p68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60" name="Google Shape;4860;p68"/>
          <p:cNvSpPr txBox="1"/>
          <p:nvPr>
            <p:ph type="title"/>
          </p:nvPr>
        </p:nvSpPr>
        <p:spPr>
          <a:xfrm>
            <a:off x="775075" y="659025"/>
            <a:ext cx="87105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March 2023</a:t>
            </a:r>
            <a:endParaRPr/>
          </a:p>
        </p:txBody>
      </p:sp>
      <p:sp>
        <p:nvSpPr>
          <p:cNvPr id="4861" name="Google Shape;4861;p68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62" name="Google Shape;4862;p68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63" name="Google Shape;4863;p68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64" name="Google Shape;4864;p68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65" name="Google Shape;4865;p68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66" name="Google Shape;4866;p68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867" name="Google Shape;4867;p68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868" name="Google Shape;4868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69" name="Google Shape;4869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870" name="Google Shape;4870;p68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1" name="Google Shape;4871;p68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2" name="Google Shape;4872;p68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3" name="Google Shape;4873;p68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4" name="Google Shape;4874;p68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5" name="Google Shape;4875;p68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6" name="Google Shape;4876;p68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7" name="Google Shape;4877;p68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8" name="Google Shape;4878;p68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9" name="Google Shape;4879;p68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80" name="Google Shape;4880;p68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881" name="Google Shape;4881;p68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882" name="Google Shape;4882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83" name="Google Shape;4883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84" name="Google Shape;4884;p68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885" name="Google Shape;4885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86" name="Google Shape;4886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87" name="Google Shape;4887;p68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888" name="Google Shape;4888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89" name="Google Shape;4889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90" name="Google Shape;4890;p68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891" name="Google Shape;4891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92" name="Google Shape;4892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93" name="Google Shape;4893;p68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894" name="Google Shape;4894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95" name="Google Shape;4895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96" name="Google Shape;4896;p68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897" name="Google Shape;4897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98" name="Google Shape;4898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99" name="Google Shape;4899;p68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900" name="Google Shape;4900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01" name="Google Shape;4901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02" name="Google Shape;4902;p68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903" name="Google Shape;4903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04" name="Google Shape;4904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05" name="Google Shape;4905;p68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906" name="Google Shape;4906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07" name="Google Shape;4907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08" name="Google Shape;4908;p68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909" name="Google Shape;4909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10" name="Google Shape;4910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11" name="Google Shape;4911;p68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912" name="Google Shape;4912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13" name="Google Shape;4913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14" name="Google Shape;4914;p68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915" name="Google Shape;4915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16" name="Google Shape;4916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17" name="Google Shape;4917;p68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918" name="Google Shape;4918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19" name="Google Shape;4919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20" name="Google Shape;4920;p68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921" name="Google Shape;4921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22" name="Google Shape;4922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23" name="Google Shape;4923;p68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924" name="Google Shape;4924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25" name="Google Shape;4925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26" name="Google Shape;4926;p68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927" name="Google Shape;4927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28" name="Google Shape;4928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929" name="Google Shape;4929;p68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0" name="Google Shape;4930;p68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1" name="Google Shape;4931;p68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2" name="Google Shape;4932;p68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3" name="Google Shape;4933;p68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4" name="Google Shape;4934;p68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5" name="Google Shape;4935;p68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6" name="Google Shape;4936;p68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7" name="Google Shape;4937;p68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8" name="Google Shape;4938;p68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9" name="Google Shape;4939;p68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0" name="Google Shape;4940;p68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1" name="Google Shape;4941;p68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2" name="Google Shape;4942;p68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3" name="Google Shape;4943;p68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4" name="Google Shape;4944;p68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5" name="Google Shape;4945;p68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6" name="Google Shape;4946;p68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7" name="Google Shape;4947;p68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8" name="Google Shape;4948;p68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9" name="Google Shape;4949;p68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50" name="Google Shape;4950;p68">
            <a:hlinkClick action="ppaction://hlinksldjump" r:id="rId24"/>
          </p:cNvPr>
          <p:cNvSpPr/>
          <p:nvPr/>
        </p:nvSpPr>
        <p:spPr>
          <a:xfrm>
            <a:off x="10695429" y="7880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954" name="Shape 49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955" name="Google Shape;4955;p69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4956" name="Google Shape;4956;p69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4957" name="Google Shape;4957;p69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8" name="Google Shape;4958;p69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9" name="Google Shape;4959;p69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0" name="Google Shape;4960;p69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61" name="Google Shape;4961;p69"/>
          <p:cNvSpPr txBox="1"/>
          <p:nvPr>
            <p:ph type="title"/>
          </p:nvPr>
        </p:nvSpPr>
        <p:spPr>
          <a:xfrm>
            <a:off x="775075" y="659025"/>
            <a:ext cx="8710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March 2023</a:t>
            </a:r>
            <a:endParaRPr/>
          </a:p>
        </p:txBody>
      </p:sp>
      <p:sp>
        <p:nvSpPr>
          <p:cNvPr id="4962" name="Google Shape;4962;p69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63" name="Google Shape;4963;p69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64" name="Google Shape;4964;p69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65" name="Google Shape;4965;p69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66" name="Google Shape;4966;p69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67" name="Google Shape;4967;p69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968" name="Google Shape;4968;p69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969" name="Google Shape;4969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70" name="Google Shape;4970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971" name="Google Shape;4971;p69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2" name="Google Shape;4972;p69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3" name="Google Shape;4973;p69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4" name="Google Shape;4974;p69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5" name="Google Shape;4975;p69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6" name="Google Shape;4976;p69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7" name="Google Shape;4977;p69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8" name="Google Shape;4978;p69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9" name="Google Shape;4979;p69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80" name="Google Shape;4980;p69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81" name="Google Shape;4981;p69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982" name="Google Shape;4982;p69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983" name="Google Shape;4983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84" name="Google Shape;4984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85" name="Google Shape;4985;p69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986" name="Google Shape;4986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87" name="Google Shape;4987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88" name="Google Shape;4988;p69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989" name="Google Shape;4989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90" name="Google Shape;4990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91" name="Google Shape;4991;p69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992" name="Google Shape;4992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93" name="Google Shape;4993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94" name="Google Shape;4994;p69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995" name="Google Shape;4995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96" name="Google Shape;4996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97" name="Google Shape;4997;p69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998" name="Google Shape;4998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99" name="Google Shape;4999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00" name="Google Shape;5000;p69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001" name="Google Shape;5001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02" name="Google Shape;5002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03" name="Google Shape;5003;p69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004" name="Google Shape;5004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05" name="Google Shape;5005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06" name="Google Shape;5006;p69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007" name="Google Shape;5007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08" name="Google Shape;5008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09" name="Google Shape;5009;p69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010" name="Google Shape;5010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11" name="Google Shape;5011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12" name="Google Shape;5012;p69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013" name="Google Shape;5013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14" name="Google Shape;5014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15" name="Google Shape;5015;p69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016" name="Google Shape;5016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17" name="Google Shape;5017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18" name="Google Shape;5018;p69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019" name="Google Shape;5019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20" name="Google Shape;5020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21" name="Google Shape;5021;p69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022" name="Google Shape;5022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23" name="Google Shape;5023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24" name="Google Shape;5024;p69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025" name="Google Shape;5025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26" name="Google Shape;5026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27" name="Google Shape;5027;p69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028" name="Google Shape;5028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29" name="Google Shape;5029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030" name="Google Shape;5030;p69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1" name="Google Shape;5031;p69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2" name="Google Shape;5032;p69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3" name="Google Shape;5033;p69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4" name="Google Shape;5034;p69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5" name="Google Shape;5035;p69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6" name="Google Shape;5036;p69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7" name="Google Shape;5037;p69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8" name="Google Shape;5038;p69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9" name="Google Shape;5039;p69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0" name="Google Shape;5040;p69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1" name="Google Shape;5041;p69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2" name="Google Shape;5042;p69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3" name="Google Shape;5043;p69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4" name="Google Shape;5044;p69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5" name="Google Shape;5045;p69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6" name="Google Shape;5046;p69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7" name="Google Shape;5047;p69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8" name="Google Shape;5048;p69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9" name="Google Shape;5049;p69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50" name="Google Shape;5050;p69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51" name="Google Shape;5051;p69">
            <a:hlinkClick action="ppaction://hlinksldjump" r:id="rId24"/>
          </p:cNvPr>
          <p:cNvSpPr/>
          <p:nvPr/>
        </p:nvSpPr>
        <p:spPr>
          <a:xfrm>
            <a:off x="10695429" y="8642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055" name="Shape 50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056" name="Google Shape;5056;p70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057" name="Google Shape;5057;p70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4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4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5058" name="Google Shape;5058;p70"/>
          <p:cNvSpPr txBox="1"/>
          <p:nvPr>
            <p:ph type="title"/>
          </p:nvPr>
        </p:nvSpPr>
        <p:spPr>
          <a:xfrm>
            <a:off x="862775" y="971475"/>
            <a:ext cx="45669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APRIL 2023</a:t>
            </a:r>
            <a:endParaRPr/>
          </a:p>
        </p:txBody>
      </p:sp>
      <p:sp>
        <p:nvSpPr>
          <p:cNvPr id="5059" name="Google Shape;5059;p70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60" name="Google Shape;5060;p70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61" name="Google Shape;5061;p70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62" name="Google Shape;5062;p70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63" name="Google Shape;5063;p70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64" name="Google Shape;5064;p70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065" name="Google Shape;5065;p70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066" name="Google Shape;5066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67" name="Google Shape;5067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068" name="Google Shape;5068;p70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69" name="Google Shape;5069;p70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0" name="Google Shape;5070;p70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1" name="Google Shape;5071;p70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2" name="Google Shape;5072;p70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3" name="Google Shape;5073;p70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4" name="Google Shape;5074;p70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5" name="Google Shape;5075;p70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6" name="Google Shape;5076;p70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7" name="Google Shape;5077;p70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8" name="Google Shape;5078;p70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079" name="Google Shape;5079;p70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080" name="Google Shape;5080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81" name="Google Shape;5081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82" name="Google Shape;5082;p70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083" name="Google Shape;5083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84" name="Google Shape;5084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85" name="Google Shape;5085;p70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086" name="Google Shape;5086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87" name="Google Shape;5087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88" name="Google Shape;5088;p70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089" name="Google Shape;5089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90" name="Google Shape;5090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91" name="Google Shape;5091;p70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092" name="Google Shape;5092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93" name="Google Shape;5093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94" name="Google Shape;5094;p70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095" name="Google Shape;5095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96" name="Google Shape;5096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97" name="Google Shape;5097;p70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098" name="Google Shape;5098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99" name="Google Shape;5099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00" name="Google Shape;5100;p70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101" name="Google Shape;5101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02" name="Google Shape;5102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03" name="Google Shape;5103;p70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104" name="Google Shape;5104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05" name="Google Shape;5105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06" name="Google Shape;5106;p70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107" name="Google Shape;5107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08" name="Google Shape;5108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09" name="Google Shape;5109;p70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110" name="Google Shape;5110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11" name="Google Shape;5111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12" name="Google Shape;5112;p70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113" name="Google Shape;5113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14" name="Google Shape;5114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15" name="Google Shape;5115;p70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116" name="Google Shape;5116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17" name="Google Shape;5117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18" name="Google Shape;5118;p70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119" name="Google Shape;5119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20" name="Google Shape;5120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21" name="Google Shape;5121;p70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122" name="Google Shape;5122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23" name="Google Shape;5123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24" name="Google Shape;5124;p70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125" name="Google Shape;5125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26" name="Google Shape;5126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127" name="Google Shape;5127;p70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28" name="Google Shape;5128;p70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29" name="Google Shape;5129;p70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30" name="Google Shape;5130;p70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31" name="Google Shape;5131;p70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32" name="Google Shape;5132;p70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33" name="Google Shape;5133;p70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34" name="Google Shape;5134;p70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35" name="Google Shape;5135;p70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36" name="Google Shape;5136;p70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37" name="Google Shape;5137;p70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38" name="Google Shape;5138;p70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39" name="Google Shape;5139;p70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0" name="Google Shape;5140;p70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1" name="Google Shape;5141;p70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2" name="Google Shape;5142;p70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3" name="Google Shape;5143;p70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4" name="Google Shape;5144;p70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5" name="Google Shape;5145;p70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6" name="Google Shape;5146;p70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7" name="Google Shape;5147;p70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5148" name="Google Shape;5148;p70"/>
          <p:cNvGraphicFramePr/>
          <p:nvPr/>
        </p:nvGraphicFramePr>
        <p:xfrm>
          <a:off x="8627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{84967E1A-C464-438E-8782-D8A28A8043FA}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CC0000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CC0000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CC0000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CC0000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CC0000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 u="none" cap="none" strike="noStrike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4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152" name="Shape 51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153" name="Google Shape;5153;p71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204350"/>
                <a:gridCol w="328000"/>
                <a:gridCol w="7178100"/>
              </a:tblGrid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154" name="Google Shape;5154;p71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4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4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5155" name="Google Shape;5155;p71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5156" name="Google Shape;5156;p71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7" name="Google Shape;5157;p71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8" name="Google Shape;5158;p71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9" name="Google Shape;5159;p71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5160" name="Google Shape;5160;p71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161" name="Google Shape;5161;p7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62" name="Google Shape;5162;p7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63" name="Google Shape;5163;p7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64" name="Google Shape;5164;p7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65" name="Google Shape;5165;p7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66" name="Google Shape;5166;p7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167" name="Google Shape;5167;p7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168" name="Google Shape;5168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69" name="Google Shape;5169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170" name="Google Shape;5170;p7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1" name="Google Shape;5171;p7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2" name="Google Shape;5172;p7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3" name="Google Shape;5173;p7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4" name="Google Shape;5174;p7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5" name="Google Shape;5175;p7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6" name="Google Shape;5176;p7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7" name="Google Shape;5177;p7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8" name="Google Shape;5178;p7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9" name="Google Shape;5179;p7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80" name="Google Shape;5180;p7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181" name="Google Shape;5181;p7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182" name="Google Shape;5182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83" name="Google Shape;5183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84" name="Google Shape;5184;p7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185" name="Google Shape;5185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86" name="Google Shape;5186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87" name="Google Shape;5187;p7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188" name="Google Shape;5188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89" name="Google Shape;5189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90" name="Google Shape;5190;p7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191" name="Google Shape;5191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92" name="Google Shape;5192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93" name="Google Shape;5193;p7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194" name="Google Shape;5194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95" name="Google Shape;5195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96" name="Google Shape;5196;p7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197" name="Google Shape;5197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98" name="Google Shape;5198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99" name="Google Shape;5199;p7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200" name="Google Shape;5200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01" name="Google Shape;5201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02" name="Google Shape;5202;p7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203" name="Google Shape;5203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04" name="Google Shape;5204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05" name="Google Shape;5205;p7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206" name="Google Shape;5206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07" name="Google Shape;5207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08" name="Google Shape;5208;p7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209" name="Google Shape;5209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10" name="Google Shape;5210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11" name="Google Shape;5211;p7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212" name="Google Shape;5212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13" name="Google Shape;5213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14" name="Google Shape;5214;p7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215" name="Google Shape;5215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16" name="Google Shape;5216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17" name="Google Shape;5217;p7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218" name="Google Shape;5218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19" name="Google Shape;5219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20" name="Google Shape;5220;p7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221" name="Google Shape;5221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22" name="Google Shape;5222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23" name="Google Shape;5223;p7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224" name="Google Shape;5224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25" name="Google Shape;5225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26" name="Google Shape;5226;p7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227" name="Google Shape;5227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28" name="Google Shape;5228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229" name="Google Shape;5229;p71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0" name="Google Shape;5230;p71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1" name="Google Shape;5231;p71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2" name="Google Shape;5232;p71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3" name="Google Shape;5233;p71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4" name="Google Shape;5234;p71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5" name="Google Shape;5235;p71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6" name="Google Shape;5236;p71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7" name="Google Shape;5237;p71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8" name="Google Shape;5238;p71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9" name="Google Shape;5239;p71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0" name="Google Shape;5240;p71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1" name="Google Shape;5241;p71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2" name="Google Shape;5242;p71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3" name="Google Shape;5243;p71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4" name="Google Shape;5244;p71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5" name="Google Shape;5245;p71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6" name="Google Shape;5246;p71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7" name="Google Shape;5247;p71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8" name="Google Shape;5248;p71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9" name="Google Shape;5249;p71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50" name="Google Shape;5250;p71"/>
          <p:cNvSpPr txBox="1"/>
          <p:nvPr>
            <p:ph type="title"/>
          </p:nvPr>
        </p:nvSpPr>
        <p:spPr>
          <a:xfrm>
            <a:off x="774975" y="585800"/>
            <a:ext cx="8710500" cy="653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5251" name="Google Shape;5251;p71">
            <a:hlinkClick action="ppaction://hlinksldjump" r:id="rId24"/>
          </p:cNvPr>
          <p:cNvSpPr/>
          <p:nvPr/>
        </p:nvSpPr>
        <p:spPr>
          <a:xfrm>
            <a:off x="10732725" y="6863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255" name="Shape 52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56" name="Google Shape;5256;p72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4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4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5257" name="Google Shape;5257;p72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5258" name="Google Shape;5258;p72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9" name="Google Shape;5259;p72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0" name="Google Shape;5260;p72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1" name="Google Shape;5261;p72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5262" name="Google Shape;5262;p72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5263" name="Google Shape;5263;p72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264" name="Google Shape;5264;p7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65" name="Google Shape;5265;p7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66" name="Google Shape;5266;p7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67" name="Google Shape;5267;p7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68" name="Google Shape;5268;p7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69" name="Google Shape;5269;p7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270" name="Google Shape;5270;p7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271" name="Google Shape;5271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72" name="Google Shape;5272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273" name="Google Shape;5273;p7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74" name="Google Shape;5274;p7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75" name="Google Shape;5275;p7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76" name="Google Shape;5276;p7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77" name="Google Shape;5277;p7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78" name="Google Shape;5278;p7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79" name="Google Shape;5279;p7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80" name="Google Shape;5280;p7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81" name="Google Shape;5281;p7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82" name="Google Shape;5282;p7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83" name="Google Shape;5283;p7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284" name="Google Shape;5284;p7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285" name="Google Shape;5285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86" name="Google Shape;5286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87" name="Google Shape;5287;p7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288" name="Google Shape;5288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89" name="Google Shape;5289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90" name="Google Shape;5290;p7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291" name="Google Shape;5291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92" name="Google Shape;5292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93" name="Google Shape;5293;p7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294" name="Google Shape;5294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95" name="Google Shape;5295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96" name="Google Shape;5296;p7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297" name="Google Shape;5297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98" name="Google Shape;5298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99" name="Google Shape;5299;p7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300" name="Google Shape;5300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01" name="Google Shape;5301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02" name="Google Shape;5302;p7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303" name="Google Shape;5303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04" name="Google Shape;5304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05" name="Google Shape;5305;p7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306" name="Google Shape;5306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07" name="Google Shape;5307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08" name="Google Shape;5308;p7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309" name="Google Shape;5309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10" name="Google Shape;5310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11" name="Google Shape;5311;p7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312" name="Google Shape;5312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13" name="Google Shape;5313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14" name="Google Shape;5314;p7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315" name="Google Shape;5315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16" name="Google Shape;5316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17" name="Google Shape;5317;p7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318" name="Google Shape;5318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19" name="Google Shape;5319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20" name="Google Shape;5320;p7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321" name="Google Shape;5321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22" name="Google Shape;5322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23" name="Google Shape;5323;p7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324" name="Google Shape;5324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25" name="Google Shape;5325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26" name="Google Shape;5326;p7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327" name="Google Shape;5327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28" name="Google Shape;5328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29" name="Google Shape;5329;p7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330" name="Google Shape;5330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31" name="Google Shape;5331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332" name="Google Shape;5332;p72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33" name="Google Shape;5333;p72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34" name="Google Shape;5334;p72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35" name="Google Shape;5335;p72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36" name="Google Shape;5336;p72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37" name="Google Shape;5337;p72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38" name="Google Shape;5338;p72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39" name="Google Shape;5339;p72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0" name="Google Shape;5340;p72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1" name="Google Shape;5341;p72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2" name="Google Shape;5342;p72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3" name="Google Shape;5343;p72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4" name="Google Shape;5344;p72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5" name="Google Shape;5345;p72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6" name="Google Shape;5346;p72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7" name="Google Shape;5347;p72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8" name="Google Shape;5348;p72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9" name="Google Shape;5349;p72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50" name="Google Shape;5350;p72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51" name="Google Shape;5351;p72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52" name="Google Shape;5352;p72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53" name="Google Shape;5353;p72"/>
          <p:cNvSpPr txBox="1"/>
          <p:nvPr>
            <p:ph type="title"/>
          </p:nvPr>
        </p:nvSpPr>
        <p:spPr>
          <a:xfrm>
            <a:off x="775075" y="887625"/>
            <a:ext cx="79770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sp>
        <p:nvSpPr>
          <p:cNvPr id="5354" name="Google Shape;5354;p72">
            <a:hlinkClick action="ppaction://hlinksldjump" r:id="rId24"/>
          </p:cNvPr>
          <p:cNvSpPr/>
          <p:nvPr/>
        </p:nvSpPr>
        <p:spPr>
          <a:xfrm>
            <a:off x="10808925" y="6863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358" name="Shape 53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359" name="Google Shape;5359;p73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5360" name="Google Shape;5360;p73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5361" name="Google Shape;5361;p73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5362" name="Google Shape;5362;p73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3" name="Google Shape;5363;p73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4" name="Google Shape;5364;p73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5" name="Google Shape;5365;p73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66" name="Google Shape;5366;p73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67" name="Google Shape;5367;p73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68" name="Google Shape;5368;p73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69" name="Google Shape;5369;p73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70" name="Google Shape;5370;p73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71" name="Google Shape;5371;p73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372" name="Google Shape;5372;p73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373" name="Google Shape;5373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74" name="Google Shape;5374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375" name="Google Shape;5375;p73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76" name="Google Shape;5376;p73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77" name="Google Shape;5377;p73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78" name="Google Shape;5378;p73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79" name="Google Shape;5379;p73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0" name="Google Shape;5380;p73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1" name="Google Shape;5381;p73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2" name="Google Shape;5382;p73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3" name="Google Shape;5383;p73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4" name="Google Shape;5384;p73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5" name="Google Shape;5385;p73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386" name="Google Shape;5386;p73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387" name="Google Shape;5387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88" name="Google Shape;5388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89" name="Google Shape;5389;p73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390" name="Google Shape;5390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91" name="Google Shape;5391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92" name="Google Shape;5392;p73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393" name="Google Shape;5393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94" name="Google Shape;5394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95" name="Google Shape;5395;p73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396" name="Google Shape;5396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97" name="Google Shape;5397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98" name="Google Shape;5398;p73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399" name="Google Shape;5399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00" name="Google Shape;5400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01" name="Google Shape;5401;p73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402" name="Google Shape;5402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03" name="Google Shape;5403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04" name="Google Shape;5404;p73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405" name="Google Shape;5405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06" name="Google Shape;5406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07" name="Google Shape;5407;p73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408" name="Google Shape;5408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09" name="Google Shape;5409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10" name="Google Shape;5410;p73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411" name="Google Shape;5411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12" name="Google Shape;5412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13" name="Google Shape;5413;p73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414" name="Google Shape;5414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15" name="Google Shape;5415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16" name="Google Shape;5416;p73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417" name="Google Shape;5417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18" name="Google Shape;5418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19" name="Google Shape;5419;p73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420" name="Google Shape;5420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21" name="Google Shape;5421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22" name="Google Shape;5422;p73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423" name="Google Shape;5423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24" name="Google Shape;5424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25" name="Google Shape;5425;p73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426" name="Google Shape;5426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27" name="Google Shape;5427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28" name="Google Shape;5428;p73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429" name="Google Shape;5429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30" name="Google Shape;5430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31" name="Google Shape;5431;p73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432" name="Google Shape;5432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33" name="Google Shape;5433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434" name="Google Shape;5434;p73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35" name="Google Shape;5435;p73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36" name="Google Shape;5436;p73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37" name="Google Shape;5437;p73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38" name="Google Shape;5438;p73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39" name="Google Shape;5439;p73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0" name="Google Shape;5440;p73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1" name="Google Shape;5441;p73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2" name="Google Shape;5442;p73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3" name="Google Shape;5443;p73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4" name="Google Shape;5444;p73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5" name="Google Shape;5445;p73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6" name="Google Shape;5446;p73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7" name="Google Shape;5447;p73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8" name="Google Shape;5448;p73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9" name="Google Shape;5449;p73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0" name="Google Shape;5450;p73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1" name="Google Shape;5451;p73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2" name="Google Shape;5452;p73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3" name="Google Shape;5453;p73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4" name="Google Shape;5454;p73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5" name="Google Shape;5455;p73"/>
          <p:cNvSpPr txBox="1"/>
          <p:nvPr>
            <p:ph type="title"/>
          </p:nvPr>
        </p:nvSpPr>
        <p:spPr>
          <a:xfrm>
            <a:off x="775075" y="64597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April 2023</a:t>
            </a:r>
            <a:endParaRPr/>
          </a:p>
        </p:txBody>
      </p:sp>
      <p:sp>
        <p:nvSpPr>
          <p:cNvPr id="5456" name="Google Shape;5456;p73">
            <a:hlinkClick action="ppaction://hlinksldjump" r:id="rId24"/>
          </p:cNvPr>
          <p:cNvSpPr/>
          <p:nvPr/>
        </p:nvSpPr>
        <p:spPr>
          <a:xfrm>
            <a:off x="10656525" y="762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460" name="Shape 54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461" name="Google Shape;5461;p74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5462" name="Google Shape;5462;p74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5463" name="Google Shape;5463;p74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4" name="Google Shape;5464;p74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5" name="Google Shape;5465;p74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6" name="Google Shape;5466;p74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67" name="Google Shape;5467;p74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68" name="Google Shape;5468;p74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69" name="Google Shape;5469;p74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70" name="Google Shape;5470;p74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71" name="Google Shape;5471;p74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72" name="Google Shape;5472;p74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473" name="Google Shape;5473;p74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474" name="Google Shape;5474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75" name="Google Shape;5475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476" name="Google Shape;5476;p74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77" name="Google Shape;5477;p74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78" name="Google Shape;5478;p74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79" name="Google Shape;5479;p74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0" name="Google Shape;5480;p74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1" name="Google Shape;5481;p74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2" name="Google Shape;5482;p74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3" name="Google Shape;5483;p74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4" name="Google Shape;5484;p74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5" name="Google Shape;5485;p74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6" name="Google Shape;5486;p74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487" name="Google Shape;5487;p74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488" name="Google Shape;5488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89" name="Google Shape;5489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90" name="Google Shape;5490;p74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491" name="Google Shape;5491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92" name="Google Shape;5492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93" name="Google Shape;5493;p74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494" name="Google Shape;5494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95" name="Google Shape;5495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96" name="Google Shape;5496;p74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497" name="Google Shape;5497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98" name="Google Shape;5498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99" name="Google Shape;5499;p74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500" name="Google Shape;5500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01" name="Google Shape;5501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02" name="Google Shape;5502;p74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503" name="Google Shape;5503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04" name="Google Shape;5504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05" name="Google Shape;5505;p74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506" name="Google Shape;5506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07" name="Google Shape;5507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08" name="Google Shape;5508;p74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509" name="Google Shape;5509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10" name="Google Shape;5510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11" name="Google Shape;5511;p74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512" name="Google Shape;5512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13" name="Google Shape;5513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14" name="Google Shape;5514;p74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515" name="Google Shape;5515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16" name="Google Shape;5516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17" name="Google Shape;5517;p74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518" name="Google Shape;5518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19" name="Google Shape;5519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20" name="Google Shape;5520;p74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521" name="Google Shape;5521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22" name="Google Shape;5522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23" name="Google Shape;5523;p74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524" name="Google Shape;5524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25" name="Google Shape;5525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26" name="Google Shape;5526;p74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527" name="Google Shape;5527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28" name="Google Shape;5528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29" name="Google Shape;5529;p74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530" name="Google Shape;5530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31" name="Google Shape;5531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32" name="Google Shape;5532;p74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533" name="Google Shape;5533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34" name="Google Shape;5534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535" name="Google Shape;5535;p74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36" name="Google Shape;5536;p74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37" name="Google Shape;5537;p74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38" name="Google Shape;5538;p74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39" name="Google Shape;5539;p74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0" name="Google Shape;5540;p74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1" name="Google Shape;5541;p74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2" name="Google Shape;5542;p74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3" name="Google Shape;5543;p74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4" name="Google Shape;5544;p74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5" name="Google Shape;5545;p74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6" name="Google Shape;5546;p74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7" name="Google Shape;5547;p74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8" name="Google Shape;5548;p74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9" name="Google Shape;5549;p74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0" name="Google Shape;5550;p74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1" name="Google Shape;5551;p74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2" name="Google Shape;5552;p74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3" name="Google Shape;5553;p74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4" name="Google Shape;5554;p74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5" name="Google Shape;5555;p74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6" name="Google Shape;5556;p74"/>
          <p:cNvSpPr txBox="1"/>
          <p:nvPr>
            <p:ph type="title"/>
          </p:nvPr>
        </p:nvSpPr>
        <p:spPr>
          <a:xfrm>
            <a:off x="775075" y="659025"/>
            <a:ext cx="8710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April 2023</a:t>
            </a:r>
            <a:endParaRPr/>
          </a:p>
        </p:txBody>
      </p:sp>
      <p:sp>
        <p:nvSpPr>
          <p:cNvPr id="5557" name="Google Shape;5557;p74">
            <a:hlinkClick action="ppaction://hlinksldjump" r:id="rId24"/>
          </p:cNvPr>
          <p:cNvSpPr/>
          <p:nvPr/>
        </p:nvSpPr>
        <p:spPr>
          <a:xfrm>
            <a:off x="10656525" y="762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561" name="Shape 55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562" name="Google Shape;5562;p75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563" name="Google Shape;5563;p75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5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5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5564" name="Google Shape;5564;p75"/>
          <p:cNvSpPr txBox="1"/>
          <p:nvPr>
            <p:ph type="title"/>
          </p:nvPr>
        </p:nvSpPr>
        <p:spPr>
          <a:xfrm>
            <a:off x="862775" y="971475"/>
            <a:ext cx="45669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MAY 2023</a:t>
            </a:r>
            <a:endParaRPr/>
          </a:p>
        </p:txBody>
      </p:sp>
      <p:sp>
        <p:nvSpPr>
          <p:cNvPr id="5565" name="Google Shape;5565;p75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66" name="Google Shape;5566;p75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67" name="Google Shape;5567;p75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68" name="Google Shape;5568;p75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69" name="Google Shape;5569;p75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70" name="Google Shape;5570;p75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571" name="Google Shape;5571;p75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572" name="Google Shape;5572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73" name="Google Shape;5573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574" name="Google Shape;5574;p75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75" name="Google Shape;5575;p75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76" name="Google Shape;5576;p75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77" name="Google Shape;5577;p75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78" name="Google Shape;5578;p75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79" name="Google Shape;5579;p75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80" name="Google Shape;5580;p75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81" name="Google Shape;5581;p75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82" name="Google Shape;5582;p75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83" name="Google Shape;5583;p75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84" name="Google Shape;5584;p75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585" name="Google Shape;5585;p75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586" name="Google Shape;5586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87" name="Google Shape;5587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88" name="Google Shape;5588;p75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589" name="Google Shape;5589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90" name="Google Shape;5590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91" name="Google Shape;5591;p75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592" name="Google Shape;5592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93" name="Google Shape;5593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94" name="Google Shape;5594;p75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595" name="Google Shape;5595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96" name="Google Shape;5596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97" name="Google Shape;5597;p75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598" name="Google Shape;5598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99" name="Google Shape;5599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00" name="Google Shape;5600;p75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601" name="Google Shape;5601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02" name="Google Shape;5602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03" name="Google Shape;5603;p75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604" name="Google Shape;5604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05" name="Google Shape;5605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06" name="Google Shape;5606;p75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607" name="Google Shape;5607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08" name="Google Shape;5608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09" name="Google Shape;5609;p75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610" name="Google Shape;5610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11" name="Google Shape;5611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12" name="Google Shape;5612;p75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613" name="Google Shape;5613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14" name="Google Shape;5614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15" name="Google Shape;5615;p75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616" name="Google Shape;5616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17" name="Google Shape;5617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18" name="Google Shape;5618;p75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619" name="Google Shape;5619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20" name="Google Shape;5620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21" name="Google Shape;5621;p75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622" name="Google Shape;5622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23" name="Google Shape;5623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24" name="Google Shape;5624;p75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625" name="Google Shape;5625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26" name="Google Shape;5626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27" name="Google Shape;5627;p75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628" name="Google Shape;5628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29" name="Google Shape;5629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30" name="Google Shape;5630;p75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631" name="Google Shape;5631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32" name="Google Shape;5632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633" name="Google Shape;5633;p75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34" name="Google Shape;5634;p75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35" name="Google Shape;5635;p75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36" name="Google Shape;5636;p75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37" name="Google Shape;5637;p75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38" name="Google Shape;5638;p75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39" name="Google Shape;5639;p75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0" name="Google Shape;5640;p75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1" name="Google Shape;5641;p75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2" name="Google Shape;5642;p75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3" name="Google Shape;5643;p75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4" name="Google Shape;5644;p75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5" name="Google Shape;5645;p75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6" name="Google Shape;5646;p75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7" name="Google Shape;5647;p75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8" name="Google Shape;5648;p75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9" name="Google Shape;5649;p75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50" name="Google Shape;5650;p75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51" name="Google Shape;5651;p75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52" name="Google Shape;5652;p75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53" name="Google Shape;5653;p75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5654" name="Google Shape;5654;p75"/>
          <p:cNvGraphicFramePr/>
          <p:nvPr/>
        </p:nvGraphicFramePr>
        <p:xfrm>
          <a:off x="8627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{84967E1A-C464-438E-8782-D8A28A8043FA}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5818E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5818E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5818E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5818E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5818E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5818E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5818E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5818E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4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4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rgbClr val="45818E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 u="none" cap="none" strike="noStrike">
                        <a:solidFill>
                          <a:srgbClr val="45818E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rgbClr val="45818E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rgbClr val="45818E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rgbClr val="45818E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rgbClr val="45818E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rgbClr val="45818E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rgbClr val="45818E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31</a:t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rgbClr val="45818E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rgbClr val="45818E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5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658" name="Shape 56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659" name="Google Shape;5659;p76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204350"/>
                <a:gridCol w="328000"/>
                <a:gridCol w="7178100"/>
              </a:tblGrid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660" name="Google Shape;5660;p76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5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5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5661" name="Google Shape;5661;p76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5662" name="Google Shape;5662;p76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3" name="Google Shape;5663;p76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4" name="Google Shape;5664;p76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5" name="Google Shape;5665;p76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5666" name="Google Shape;5666;p76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667" name="Google Shape;5667;p76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68" name="Google Shape;5668;p76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69" name="Google Shape;5669;p76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70" name="Google Shape;5670;p76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71" name="Google Shape;5671;p76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72" name="Google Shape;5672;p76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673" name="Google Shape;5673;p76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674" name="Google Shape;5674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75" name="Google Shape;5675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676" name="Google Shape;5676;p76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77" name="Google Shape;5677;p76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78" name="Google Shape;5678;p76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79" name="Google Shape;5679;p76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0" name="Google Shape;5680;p76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1" name="Google Shape;5681;p76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2" name="Google Shape;5682;p76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3" name="Google Shape;5683;p76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4" name="Google Shape;5684;p76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5" name="Google Shape;5685;p76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6" name="Google Shape;5686;p76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687" name="Google Shape;5687;p76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688" name="Google Shape;5688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89" name="Google Shape;5689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90" name="Google Shape;5690;p76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691" name="Google Shape;5691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92" name="Google Shape;5692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93" name="Google Shape;5693;p76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694" name="Google Shape;5694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95" name="Google Shape;5695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96" name="Google Shape;5696;p76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697" name="Google Shape;5697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98" name="Google Shape;5698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99" name="Google Shape;5699;p76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700" name="Google Shape;5700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01" name="Google Shape;5701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02" name="Google Shape;5702;p76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703" name="Google Shape;5703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04" name="Google Shape;5704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05" name="Google Shape;5705;p76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706" name="Google Shape;5706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07" name="Google Shape;5707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08" name="Google Shape;5708;p76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709" name="Google Shape;5709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10" name="Google Shape;5710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11" name="Google Shape;5711;p76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712" name="Google Shape;5712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13" name="Google Shape;5713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14" name="Google Shape;5714;p76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715" name="Google Shape;5715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16" name="Google Shape;5716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17" name="Google Shape;5717;p76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718" name="Google Shape;5718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19" name="Google Shape;5719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20" name="Google Shape;5720;p76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721" name="Google Shape;5721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22" name="Google Shape;5722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23" name="Google Shape;5723;p76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724" name="Google Shape;5724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25" name="Google Shape;5725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26" name="Google Shape;5726;p76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727" name="Google Shape;5727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28" name="Google Shape;5728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29" name="Google Shape;5729;p76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730" name="Google Shape;5730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31" name="Google Shape;5731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32" name="Google Shape;5732;p76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733" name="Google Shape;5733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34" name="Google Shape;5734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735" name="Google Shape;5735;p76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36" name="Google Shape;5736;p76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37" name="Google Shape;5737;p76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38" name="Google Shape;5738;p76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39" name="Google Shape;5739;p76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0" name="Google Shape;5740;p76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1" name="Google Shape;5741;p76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2" name="Google Shape;5742;p76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3" name="Google Shape;5743;p76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4" name="Google Shape;5744;p76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5" name="Google Shape;5745;p76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6" name="Google Shape;5746;p76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7" name="Google Shape;5747;p76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8" name="Google Shape;5748;p76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9" name="Google Shape;5749;p76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0" name="Google Shape;5750;p76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1" name="Google Shape;5751;p76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2" name="Google Shape;5752;p76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3" name="Google Shape;5753;p76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4" name="Google Shape;5754;p76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5" name="Google Shape;5755;p76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6" name="Google Shape;5756;p76"/>
          <p:cNvSpPr txBox="1"/>
          <p:nvPr>
            <p:ph type="title"/>
          </p:nvPr>
        </p:nvSpPr>
        <p:spPr>
          <a:xfrm>
            <a:off x="774975" y="585800"/>
            <a:ext cx="8710500" cy="653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5757" name="Google Shape;5757;p76">
            <a:hlinkClick action="ppaction://hlinksldjump" r:id="rId24"/>
          </p:cNvPr>
          <p:cNvSpPr/>
          <p:nvPr/>
        </p:nvSpPr>
        <p:spPr>
          <a:xfrm>
            <a:off x="10790233" y="6863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761" name="Shape 57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62" name="Google Shape;5762;p77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5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5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5763" name="Google Shape;5763;p77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5764" name="Google Shape;5764;p77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5" name="Google Shape;5765;p77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6" name="Google Shape;5766;p77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7" name="Google Shape;5767;p77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5768" name="Google Shape;5768;p77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5769" name="Google Shape;5769;p77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770" name="Google Shape;5770;p77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71" name="Google Shape;5771;p77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72" name="Google Shape;5772;p77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73" name="Google Shape;5773;p77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74" name="Google Shape;5774;p77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75" name="Google Shape;5775;p77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776" name="Google Shape;5776;p77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777" name="Google Shape;5777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78" name="Google Shape;5778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779" name="Google Shape;5779;p77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0" name="Google Shape;5780;p77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1" name="Google Shape;5781;p77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2" name="Google Shape;5782;p77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3" name="Google Shape;5783;p77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4" name="Google Shape;5784;p77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5" name="Google Shape;5785;p77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6" name="Google Shape;5786;p77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7" name="Google Shape;5787;p77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8" name="Google Shape;5788;p77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9" name="Google Shape;5789;p77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790" name="Google Shape;5790;p77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791" name="Google Shape;5791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92" name="Google Shape;5792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93" name="Google Shape;5793;p77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794" name="Google Shape;5794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95" name="Google Shape;5795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96" name="Google Shape;5796;p77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797" name="Google Shape;5797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98" name="Google Shape;5798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99" name="Google Shape;5799;p77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800" name="Google Shape;5800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01" name="Google Shape;5801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02" name="Google Shape;5802;p77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803" name="Google Shape;5803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04" name="Google Shape;5804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05" name="Google Shape;5805;p77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806" name="Google Shape;5806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07" name="Google Shape;5807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08" name="Google Shape;5808;p77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809" name="Google Shape;5809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10" name="Google Shape;5810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11" name="Google Shape;5811;p77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812" name="Google Shape;5812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13" name="Google Shape;5813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14" name="Google Shape;5814;p77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815" name="Google Shape;5815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16" name="Google Shape;5816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17" name="Google Shape;5817;p77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818" name="Google Shape;5818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19" name="Google Shape;5819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20" name="Google Shape;5820;p77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821" name="Google Shape;5821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22" name="Google Shape;5822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23" name="Google Shape;5823;p77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824" name="Google Shape;5824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25" name="Google Shape;5825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26" name="Google Shape;5826;p77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827" name="Google Shape;5827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28" name="Google Shape;5828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29" name="Google Shape;5829;p77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830" name="Google Shape;5830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31" name="Google Shape;5831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32" name="Google Shape;5832;p77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833" name="Google Shape;5833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34" name="Google Shape;5834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35" name="Google Shape;5835;p77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836" name="Google Shape;5836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37" name="Google Shape;5837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838" name="Google Shape;5838;p77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39" name="Google Shape;5839;p77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0" name="Google Shape;5840;p77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1" name="Google Shape;5841;p77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2" name="Google Shape;5842;p77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3" name="Google Shape;5843;p77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4" name="Google Shape;5844;p77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5" name="Google Shape;5845;p77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6" name="Google Shape;5846;p77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7" name="Google Shape;5847;p77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8" name="Google Shape;5848;p77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9" name="Google Shape;5849;p77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0" name="Google Shape;5850;p77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1" name="Google Shape;5851;p77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2" name="Google Shape;5852;p77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3" name="Google Shape;5853;p77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4" name="Google Shape;5854;p77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5" name="Google Shape;5855;p77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6" name="Google Shape;5856;p77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7" name="Google Shape;5857;p77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8" name="Google Shape;5858;p77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9" name="Google Shape;5859;p77"/>
          <p:cNvSpPr txBox="1"/>
          <p:nvPr>
            <p:ph type="title"/>
          </p:nvPr>
        </p:nvSpPr>
        <p:spPr>
          <a:xfrm>
            <a:off x="775075" y="887625"/>
            <a:ext cx="79770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sp>
        <p:nvSpPr>
          <p:cNvPr id="5860" name="Google Shape;5860;p77">
            <a:hlinkClick action="ppaction://hlinksldjump" r:id="rId24"/>
          </p:cNvPr>
          <p:cNvSpPr/>
          <p:nvPr/>
        </p:nvSpPr>
        <p:spPr>
          <a:xfrm>
            <a:off x="10790233" y="6863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864" name="Shape 58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865" name="Google Shape;5865;p78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5866" name="Google Shape;5866;p78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5867" name="Google Shape;5867;p78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5868" name="Google Shape;5868;p78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69" name="Google Shape;5869;p78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0" name="Google Shape;5870;p78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1" name="Google Shape;5871;p78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72" name="Google Shape;5872;p78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73" name="Google Shape;5873;p78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74" name="Google Shape;5874;p78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75" name="Google Shape;5875;p78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76" name="Google Shape;5876;p78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77" name="Google Shape;5877;p78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878" name="Google Shape;5878;p78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879" name="Google Shape;5879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80" name="Google Shape;5880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881" name="Google Shape;5881;p78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2" name="Google Shape;5882;p78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3" name="Google Shape;5883;p78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4" name="Google Shape;5884;p78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5" name="Google Shape;5885;p78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6" name="Google Shape;5886;p78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7" name="Google Shape;5887;p78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8" name="Google Shape;5888;p78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9" name="Google Shape;5889;p78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90" name="Google Shape;5890;p78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91" name="Google Shape;5891;p78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892" name="Google Shape;5892;p78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893" name="Google Shape;5893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94" name="Google Shape;5894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95" name="Google Shape;5895;p78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896" name="Google Shape;5896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97" name="Google Shape;5897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98" name="Google Shape;5898;p78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899" name="Google Shape;5899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00" name="Google Shape;5900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01" name="Google Shape;5901;p78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902" name="Google Shape;5902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03" name="Google Shape;5903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04" name="Google Shape;5904;p78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905" name="Google Shape;5905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06" name="Google Shape;5906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07" name="Google Shape;5907;p78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908" name="Google Shape;5908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09" name="Google Shape;5909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10" name="Google Shape;5910;p78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911" name="Google Shape;5911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12" name="Google Shape;5912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13" name="Google Shape;5913;p78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914" name="Google Shape;5914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15" name="Google Shape;5915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16" name="Google Shape;5916;p78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917" name="Google Shape;5917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18" name="Google Shape;5918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19" name="Google Shape;5919;p78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920" name="Google Shape;5920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21" name="Google Shape;5921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22" name="Google Shape;5922;p78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923" name="Google Shape;5923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24" name="Google Shape;5924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25" name="Google Shape;5925;p78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926" name="Google Shape;5926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27" name="Google Shape;5927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28" name="Google Shape;5928;p78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929" name="Google Shape;5929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30" name="Google Shape;5930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31" name="Google Shape;5931;p78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932" name="Google Shape;5932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33" name="Google Shape;5933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34" name="Google Shape;5934;p78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935" name="Google Shape;5935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36" name="Google Shape;5936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37" name="Google Shape;5937;p78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938" name="Google Shape;5938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39" name="Google Shape;5939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940" name="Google Shape;5940;p78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41" name="Google Shape;5941;p78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42" name="Google Shape;5942;p78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43" name="Google Shape;5943;p78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44" name="Google Shape;5944;p78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45" name="Google Shape;5945;p78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46" name="Google Shape;5946;p78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47" name="Google Shape;5947;p78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48" name="Google Shape;5948;p78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49" name="Google Shape;5949;p78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0" name="Google Shape;5950;p78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1" name="Google Shape;5951;p78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2" name="Google Shape;5952;p78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3" name="Google Shape;5953;p78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4" name="Google Shape;5954;p78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5" name="Google Shape;5955;p78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6" name="Google Shape;5956;p78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7" name="Google Shape;5957;p78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8" name="Google Shape;5958;p78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9" name="Google Shape;5959;p78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60" name="Google Shape;5960;p78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61" name="Google Shape;5961;p78"/>
          <p:cNvSpPr txBox="1"/>
          <p:nvPr>
            <p:ph type="title"/>
          </p:nvPr>
        </p:nvSpPr>
        <p:spPr>
          <a:xfrm>
            <a:off x="775075" y="64597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May 2023</a:t>
            </a:r>
            <a:endParaRPr/>
          </a:p>
        </p:txBody>
      </p:sp>
      <p:sp>
        <p:nvSpPr>
          <p:cNvPr id="5962" name="Google Shape;5962;p78">
            <a:hlinkClick action="ppaction://hlinksldjump" r:id="rId24"/>
          </p:cNvPr>
          <p:cNvSpPr/>
          <p:nvPr/>
        </p:nvSpPr>
        <p:spPr>
          <a:xfrm>
            <a:off x="10714033" y="6863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966" name="Shape 59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967" name="Google Shape;5967;p79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5968" name="Google Shape;5968;p79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5969" name="Google Shape;5969;p79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0" name="Google Shape;5970;p79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1" name="Google Shape;5971;p79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2" name="Google Shape;5972;p79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73" name="Google Shape;5973;p79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74" name="Google Shape;5974;p79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75" name="Google Shape;5975;p79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76" name="Google Shape;5976;p79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77" name="Google Shape;5977;p79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78" name="Google Shape;5978;p79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979" name="Google Shape;5979;p79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980" name="Google Shape;5980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81" name="Google Shape;5981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982" name="Google Shape;5982;p79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3" name="Google Shape;5983;p79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4" name="Google Shape;5984;p79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5" name="Google Shape;5985;p79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6" name="Google Shape;5986;p79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7" name="Google Shape;5987;p79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8" name="Google Shape;5988;p79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9" name="Google Shape;5989;p79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90" name="Google Shape;5990;p79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91" name="Google Shape;5991;p79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92" name="Google Shape;5992;p79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993" name="Google Shape;5993;p79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994" name="Google Shape;5994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95" name="Google Shape;5995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96" name="Google Shape;5996;p79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997" name="Google Shape;5997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98" name="Google Shape;5998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99" name="Google Shape;5999;p79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000" name="Google Shape;6000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01" name="Google Shape;6001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02" name="Google Shape;6002;p79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003" name="Google Shape;6003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04" name="Google Shape;6004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05" name="Google Shape;6005;p79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006" name="Google Shape;6006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07" name="Google Shape;6007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08" name="Google Shape;6008;p79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009" name="Google Shape;6009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10" name="Google Shape;6010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11" name="Google Shape;6011;p79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012" name="Google Shape;6012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13" name="Google Shape;6013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14" name="Google Shape;6014;p79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015" name="Google Shape;6015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16" name="Google Shape;6016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17" name="Google Shape;6017;p79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018" name="Google Shape;6018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19" name="Google Shape;6019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20" name="Google Shape;6020;p79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021" name="Google Shape;6021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22" name="Google Shape;6022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23" name="Google Shape;6023;p79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024" name="Google Shape;6024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25" name="Google Shape;6025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26" name="Google Shape;6026;p79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027" name="Google Shape;6027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28" name="Google Shape;6028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29" name="Google Shape;6029;p79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030" name="Google Shape;6030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31" name="Google Shape;6031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32" name="Google Shape;6032;p79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033" name="Google Shape;6033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34" name="Google Shape;6034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35" name="Google Shape;6035;p79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036" name="Google Shape;6036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37" name="Google Shape;6037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38" name="Google Shape;6038;p79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039" name="Google Shape;6039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40" name="Google Shape;6040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041" name="Google Shape;6041;p79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42" name="Google Shape;6042;p79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43" name="Google Shape;6043;p79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44" name="Google Shape;6044;p79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45" name="Google Shape;6045;p79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46" name="Google Shape;6046;p79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47" name="Google Shape;6047;p79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48" name="Google Shape;6048;p79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49" name="Google Shape;6049;p79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0" name="Google Shape;6050;p79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1" name="Google Shape;6051;p79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2" name="Google Shape;6052;p79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3" name="Google Shape;6053;p79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4" name="Google Shape;6054;p79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5" name="Google Shape;6055;p79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6" name="Google Shape;6056;p79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7" name="Google Shape;6057;p79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8" name="Google Shape;6058;p79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9" name="Google Shape;6059;p79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60" name="Google Shape;6060;p79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61" name="Google Shape;6061;p79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62" name="Google Shape;6062;p79"/>
          <p:cNvSpPr txBox="1"/>
          <p:nvPr>
            <p:ph type="title"/>
          </p:nvPr>
        </p:nvSpPr>
        <p:spPr>
          <a:xfrm>
            <a:off x="775075" y="659025"/>
            <a:ext cx="8710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May 2023</a:t>
            </a:r>
            <a:endParaRPr/>
          </a:p>
        </p:txBody>
      </p:sp>
      <p:sp>
        <p:nvSpPr>
          <p:cNvPr id="6063" name="Google Shape;6063;p79">
            <a:hlinkClick action="ppaction://hlinksldjump" r:id="rId24"/>
          </p:cNvPr>
          <p:cNvSpPr/>
          <p:nvPr/>
        </p:nvSpPr>
        <p:spPr>
          <a:xfrm>
            <a:off x="10714033" y="8387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067" name="Shape 60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068" name="Google Shape;6068;p80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069" name="Google Shape;6069;p80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6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6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6070" name="Google Shape;6070;p80"/>
          <p:cNvSpPr txBox="1"/>
          <p:nvPr>
            <p:ph type="title"/>
          </p:nvPr>
        </p:nvSpPr>
        <p:spPr>
          <a:xfrm>
            <a:off x="862775" y="971475"/>
            <a:ext cx="45669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JUNE 2023</a:t>
            </a:r>
            <a:endParaRPr/>
          </a:p>
        </p:txBody>
      </p:sp>
      <p:sp>
        <p:nvSpPr>
          <p:cNvPr id="6071" name="Google Shape;6071;p80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72" name="Google Shape;6072;p80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73" name="Google Shape;6073;p80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74" name="Google Shape;6074;p80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75" name="Google Shape;6075;p80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76" name="Google Shape;6076;p80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077" name="Google Shape;6077;p80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078" name="Google Shape;6078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79" name="Google Shape;6079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080" name="Google Shape;6080;p80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1" name="Google Shape;6081;p80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2" name="Google Shape;6082;p80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3" name="Google Shape;6083;p80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4" name="Google Shape;6084;p80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5" name="Google Shape;6085;p80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6" name="Google Shape;6086;p80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7" name="Google Shape;6087;p80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8" name="Google Shape;6088;p80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9" name="Google Shape;6089;p80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90" name="Google Shape;6090;p80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091" name="Google Shape;6091;p80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092" name="Google Shape;6092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93" name="Google Shape;6093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94" name="Google Shape;6094;p80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095" name="Google Shape;6095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96" name="Google Shape;6096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97" name="Google Shape;6097;p80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098" name="Google Shape;6098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99" name="Google Shape;6099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00" name="Google Shape;6100;p80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101" name="Google Shape;6101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02" name="Google Shape;6102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03" name="Google Shape;6103;p80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104" name="Google Shape;6104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05" name="Google Shape;6105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06" name="Google Shape;6106;p80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107" name="Google Shape;6107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08" name="Google Shape;6108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09" name="Google Shape;6109;p80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110" name="Google Shape;6110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11" name="Google Shape;6111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12" name="Google Shape;6112;p80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113" name="Google Shape;6113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14" name="Google Shape;6114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15" name="Google Shape;6115;p80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116" name="Google Shape;6116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17" name="Google Shape;6117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18" name="Google Shape;6118;p80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119" name="Google Shape;6119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20" name="Google Shape;6120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21" name="Google Shape;6121;p80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122" name="Google Shape;6122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23" name="Google Shape;6123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24" name="Google Shape;6124;p80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125" name="Google Shape;6125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26" name="Google Shape;6126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27" name="Google Shape;6127;p80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128" name="Google Shape;6128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29" name="Google Shape;6129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30" name="Google Shape;6130;p80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131" name="Google Shape;6131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32" name="Google Shape;6132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33" name="Google Shape;6133;p80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134" name="Google Shape;6134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35" name="Google Shape;6135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36" name="Google Shape;6136;p80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137" name="Google Shape;6137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38" name="Google Shape;6138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139" name="Google Shape;6139;p80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0" name="Google Shape;6140;p80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1" name="Google Shape;6141;p80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2" name="Google Shape;6142;p80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3" name="Google Shape;6143;p80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4" name="Google Shape;6144;p80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5" name="Google Shape;6145;p80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6" name="Google Shape;6146;p80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7" name="Google Shape;6147;p80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8" name="Google Shape;6148;p80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9" name="Google Shape;6149;p80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0" name="Google Shape;6150;p80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1" name="Google Shape;6151;p80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2" name="Google Shape;6152;p80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3" name="Google Shape;6153;p80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4" name="Google Shape;6154;p80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5" name="Google Shape;6155;p80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6" name="Google Shape;6156;p80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7" name="Google Shape;6157;p80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8" name="Google Shape;6158;p80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9" name="Google Shape;6159;p80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6160" name="Google Shape;6160;p80"/>
          <p:cNvGraphicFramePr/>
          <p:nvPr/>
        </p:nvGraphicFramePr>
        <p:xfrm>
          <a:off x="8627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{84967E1A-C464-438E-8782-D8A28A8043FA}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CC0000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CC0000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CC0000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4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4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 u="none" cap="none" strike="noStrike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CC0000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CC0000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5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164" name="Shape 61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165" name="Google Shape;6165;p81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204350"/>
                <a:gridCol w="328000"/>
                <a:gridCol w="7178100"/>
              </a:tblGrid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166" name="Google Shape;6166;p81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6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6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6167" name="Google Shape;6167;p81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6168" name="Google Shape;6168;p81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9" name="Google Shape;6169;p81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0" name="Google Shape;6170;p81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1" name="Google Shape;6171;p81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6172" name="Google Shape;6172;p81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173" name="Google Shape;6173;p8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74" name="Google Shape;6174;p8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75" name="Google Shape;6175;p8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76" name="Google Shape;6176;p8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77" name="Google Shape;6177;p8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78" name="Google Shape;6178;p8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179" name="Google Shape;6179;p8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180" name="Google Shape;6180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81" name="Google Shape;6181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182" name="Google Shape;6182;p8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83" name="Google Shape;6183;p8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84" name="Google Shape;6184;p8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85" name="Google Shape;6185;p8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86" name="Google Shape;6186;p8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87" name="Google Shape;6187;p8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88" name="Google Shape;6188;p8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89" name="Google Shape;6189;p8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90" name="Google Shape;6190;p8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91" name="Google Shape;6191;p8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92" name="Google Shape;6192;p8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193" name="Google Shape;6193;p8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194" name="Google Shape;6194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95" name="Google Shape;6195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96" name="Google Shape;6196;p8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197" name="Google Shape;6197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98" name="Google Shape;6198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99" name="Google Shape;6199;p8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200" name="Google Shape;6200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01" name="Google Shape;6201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02" name="Google Shape;6202;p8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203" name="Google Shape;6203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04" name="Google Shape;6204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05" name="Google Shape;6205;p8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206" name="Google Shape;6206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07" name="Google Shape;6207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08" name="Google Shape;6208;p8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209" name="Google Shape;6209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10" name="Google Shape;6210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11" name="Google Shape;6211;p8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212" name="Google Shape;6212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13" name="Google Shape;6213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14" name="Google Shape;6214;p8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215" name="Google Shape;6215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16" name="Google Shape;6216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17" name="Google Shape;6217;p8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218" name="Google Shape;6218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19" name="Google Shape;6219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20" name="Google Shape;6220;p8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221" name="Google Shape;6221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22" name="Google Shape;6222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23" name="Google Shape;6223;p8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224" name="Google Shape;6224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25" name="Google Shape;6225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26" name="Google Shape;6226;p8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227" name="Google Shape;6227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28" name="Google Shape;6228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29" name="Google Shape;6229;p8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230" name="Google Shape;6230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31" name="Google Shape;6231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32" name="Google Shape;6232;p8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233" name="Google Shape;6233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34" name="Google Shape;6234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35" name="Google Shape;6235;p8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236" name="Google Shape;6236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37" name="Google Shape;6237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38" name="Google Shape;6238;p8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239" name="Google Shape;6239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40" name="Google Shape;6240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241" name="Google Shape;6241;p81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42" name="Google Shape;6242;p81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43" name="Google Shape;6243;p81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44" name="Google Shape;6244;p81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45" name="Google Shape;6245;p81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46" name="Google Shape;6246;p81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47" name="Google Shape;6247;p81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48" name="Google Shape;6248;p81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49" name="Google Shape;6249;p81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0" name="Google Shape;6250;p81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1" name="Google Shape;6251;p81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2" name="Google Shape;6252;p81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3" name="Google Shape;6253;p81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4" name="Google Shape;6254;p81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5" name="Google Shape;6255;p81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6" name="Google Shape;6256;p81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7" name="Google Shape;6257;p81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8" name="Google Shape;6258;p81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9" name="Google Shape;6259;p81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60" name="Google Shape;6260;p81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61" name="Google Shape;6261;p81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62" name="Google Shape;6262;p81"/>
          <p:cNvSpPr txBox="1"/>
          <p:nvPr>
            <p:ph type="title"/>
          </p:nvPr>
        </p:nvSpPr>
        <p:spPr>
          <a:xfrm>
            <a:off x="774975" y="585800"/>
            <a:ext cx="8710500" cy="653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6263" name="Google Shape;6263;p81">
            <a:hlinkClick action="ppaction://hlinksldjump" r:id="rId24"/>
          </p:cNvPr>
          <p:cNvSpPr/>
          <p:nvPr/>
        </p:nvSpPr>
        <p:spPr>
          <a:xfrm>
            <a:off x="10733529" y="7061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267" name="Shape 62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68" name="Google Shape;6268;p82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6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6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6269" name="Google Shape;6269;p82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6270" name="Google Shape;6270;p82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1" name="Google Shape;6271;p82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2" name="Google Shape;6272;p82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3" name="Google Shape;6273;p82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6274" name="Google Shape;6274;p82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6275" name="Google Shape;6275;p82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276" name="Google Shape;6276;p8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77" name="Google Shape;6277;p8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78" name="Google Shape;6278;p8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79" name="Google Shape;6279;p8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0" name="Google Shape;6280;p8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1" name="Google Shape;6281;p8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282" name="Google Shape;6282;p8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283" name="Google Shape;6283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84" name="Google Shape;6284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285" name="Google Shape;6285;p8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6" name="Google Shape;6286;p8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7" name="Google Shape;6287;p8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8" name="Google Shape;6288;p8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9" name="Google Shape;6289;p8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0" name="Google Shape;6290;p8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1" name="Google Shape;6291;p8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2" name="Google Shape;6292;p8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3" name="Google Shape;6293;p8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4" name="Google Shape;6294;p8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5" name="Google Shape;6295;p8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296" name="Google Shape;6296;p8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297" name="Google Shape;6297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98" name="Google Shape;6298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99" name="Google Shape;6299;p8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300" name="Google Shape;6300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01" name="Google Shape;6301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02" name="Google Shape;6302;p8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303" name="Google Shape;6303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04" name="Google Shape;6304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05" name="Google Shape;6305;p8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306" name="Google Shape;6306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07" name="Google Shape;6307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08" name="Google Shape;6308;p8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309" name="Google Shape;6309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10" name="Google Shape;6310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11" name="Google Shape;6311;p8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312" name="Google Shape;6312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13" name="Google Shape;6313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14" name="Google Shape;6314;p8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315" name="Google Shape;6315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16" name="Google Shape;6316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17" name="Google Shape;6317;p8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318" name="Google Shape;6318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19" name="Google Shape;6319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20" name="Google Shape;6320;p8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321" name="Google Shape;6321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22" name="Google Shape;6322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23" name="Google Shape;6323;p8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324" name="Google Shape;6324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25" name="Google Shape;6325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26" name="Google Shape;6326;p8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327" name="Google Shape;6327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28" name="Google Shape;6328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29" name="Google Shape;6329;p8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330" name="Google Shape;6330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31" name="Google Shape;6331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32" name="Google Shape;6332;p8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333" name="Google Shape;6333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34" name="Google Shape;6334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35" name="Google Shape;6335;p8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336" name="Google Shape;6336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37" name="Google Shape;6337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38" name="Google Shape;6338;p8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339" name="Google Shape;6339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40" name="Google Shape;6340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41" name="Google Shape;6341;p8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342" name="Google Shape;6342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43" name="Google Shape;6343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344" name="Google Shape;6344;p82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45" name="Google Shape;6345;p82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46" name="Google Shape;6346;p82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47" name="Google Shape;6347;p82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48" name="Google Shape;6348;p82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49" name="Google Shape;6349;p82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0" name="Google Shape;6350;p82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1" name="Google Shape;6351;p82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2" name="Google Shape;6352;p82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3" name="Google Shape;6353;p82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4" name="Google Shape;6354;p82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5" name="Google Shape;6355;p82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6" name="Google Shape;6356;p82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7" name="Google Shape;6357;p82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8" name="Google Shape;6358;p82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9" name="Google Shape;6359;p82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0" name="Google Shape;6360;p82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1" name="Google Shape;6361;p82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2" name="Google Shape;6362;p82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3" name="Google Shape;6363;p82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4" name="Google Shape;6364;p82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5" name="Google Shape;6365;p82"/>
          <p:cNvSpPr txBox="1"/>
          <p:nvPr>
            <p:ph type="title"/>
          </p:nvPr>
        </p:nvSpPr>
        <p:spPr>
          <a:xfrm>
            <a:off x="775075" y="887625"/>
            <a:ext cx="79770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sp>
        <p:nvSpPr>
          <p:cNvPr id="6366" name="Google Shape;6366;p82">
            <a:hlinkClick action="ppaction://hlinksldjump" r:id="rId24"/>
          </p:cNvPr>
          <p:cNvSpPr/>
          <p:nvPr/>
        </p:nvSpPr>
        <p:spPr>
          <a:xfrm>
            <a:off x="10733529" y="7061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370" name="Shape 63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371" name="Google Shape;6371;p83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6372" name="Google Shape;6372;p83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6373" name="Google Shape;6373;p83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6374" name="Google Shape;6374;p83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5" name="Google Shape;6375;p83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6" name="Google Shape;6376;p83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7" name="Google Shape;6377;p83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378" name="Google Shape;6378;p83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79" name="Google Shape;6379;p83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80" name="Google Shape;6380;p83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81" name="Google Shape;6381;p83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82" name="Google Shape;6382;p83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83" name="Google Shape;6383;p83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384" name="Google Shape;6384;p83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385" name="Google Shape;6385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86" name="Google Shape;6386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387" name="Google Shape;6387;p83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88" name="Google Shape;6388;p83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89" name="Google Shape;6389;p83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0" name="Google Shape;6390;p83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1" name="Google Shape;6391;p83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2" name="Google Shape;6392;p83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3" name="Google Shape;6393;p83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4" name="Google Shape;6394;p83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5" name="Google Shape;6395;p83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6" name="Google Shape;6396;p83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7" name="Google Shape;6397;p83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398" name="Google Shape;6398;p83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399" name="Google Shape;6399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00" name="Google Shape;6400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01" name="Google Shape;6401;p83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402" name="Google Shape;6402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03" name="Google Shape;6403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04" name="Google Shape;6404;p83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405" name="Google Shape;6405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06" name="Google Shape;6406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07" name="Google Shape;6407;p83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408" name="Google Shape;6408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09" name="Google Shape;6409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10" name="Google Shape;6410;p83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411" name="Google Shape;6411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12" name="Google Shape;6412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13" name="Google Shape;6413;p83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414" name="Google Shape;6414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15" name="Google Shape;6415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16" name="Google Shape;6416;p83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417" name="Google Shape;6417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18" name="Google Shape;6418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19" name="Google Shape;6419;p83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420" name="Google Shape;6420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21" name="Google Shape;6421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22" name="Google Shape;6422;p83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423" name="Google Shape;6423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24" name="Google Shape;6424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25" name="Google Shape;6425;p83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426" name="Google Shape;6426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27" name="Google Shape;6427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28" name="Google Shape;6428;p83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429" name="Google Shape;6429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30" name="Google Shape;6430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31" name="Google Shape;6431;p83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432" name="Google Shape;6432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33" name="Google Shape;6433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34" name="Google Shape;6434;p83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435" name="Google Shape;6435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36" name="Google Shape;6436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37" name="Google Shape;6437;p83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438" name="Google Shape;6438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39" name="Google Shape;6439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40" name="Google Shape;6440;p83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441" name="Google Shape;6441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42" name="Google Shape;6442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43" name="Google Shape;6443;p83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444" name="Google Shape;6444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45" name="Google Shape;6445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446" name="Google Shape;6446;p83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47" name="Google Shape;6447;p83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48" name="Google Shape;6448;p83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49" name="Google Shape;6449;p83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0" name="Google Shape;6450;p83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1" name="Google Shape;6451;p83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2" name="Google Shape;6452;p83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3" name="Google Shape;6453;p83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4" name="Google Shape;6454;p83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5" name="Google Shape;6455;p83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6" name="Google Shape;6456;p83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7" name="Google Shape;6457;p83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8" name="Google Shape;6458;p83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9" name="Google Shape;6459;p83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0" name="Google Shape;6460;p83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1" name="Google Shape;6461;p83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2" name="Google Shape;6462;p83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3" name="Google Shape;6463;p83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4" name="Google Shape;6464;p83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5" name="Google Shape;6465;p83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6" name="Google Shape;6466;p83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7" name="Google Shape;6467;p83"/>
          <p:cNvSpPr txBox="1"/>
          <p:nvPr>
            <p:ph type="title"/>
          </p:nvPr>
        </p:nvSpPr>
        <p:spPr>
          <a:xfrm>
            <a:off x="775075" y="64597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June 2023</a:t>
            </a:r>
            <a:endParaRPr/>
          </a:p>
        </p:txBody>
      </p:sp>
      <p:sp>
        <p:nvSpPr>
          <p:cNvPr id="6468" name="Google Shape;6468;p83">
            <a:hlinkClick action="ppaction://hlinksldjump" r:id="rId24"/>
          </p:cNvPr>
          <p:cNvSpPr/>
          <p:nvPr/>
        </p:nvSpPr>
        <p:spPr>
          <a:xfrm>
            <a:off x="10733529" y="7823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472" name="Shape 64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473" name="Google Shape;6473;p84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6474" name="Google Shape;6474;p84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6475" name="Google Shape;6475;p84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6" name="Google Shape;6476;p84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7" name="Google Shape;6477;p84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8" name="Google Shape;6478;p84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79" name="Google Shape;6479;p84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80" name="Google Shape;6480;p84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81" name="Google Shape;6481;p84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82" name="Google Shape;6482;p84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83" name="Google Shape;6483;p84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84" name="Google Shape;6484;p84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485" name="Google Shape;6485;p84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486" name="Google Shape;6486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87" name="Google Shape;6487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488" name="Google Shape;6488;p84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89" name="Google Shape;6489;p84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0" name="Google Shape;6490;p84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1" name="Google Shape;6491;p84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2" name="Google Shape;6492;p84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3" name="Google Shape;6493;p84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4" name="Google Shape;6494;p84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5" name="Google Shape;6495;p84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6" name="Google Shape;6496;p84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7" name="Google Shape;6497;p84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8" name="Google Shape;6498;p84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499" name="Google Shape;6499;p84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500" name="Google Shape;6500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01" name="Google Shape;6501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02" name="Google Shape;6502;p84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503" name="Google Shape;6503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04" name="Google Shape;6504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05" name="Google Shape;6505;p84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506" name="Google Shape;6506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07" name="Google Shape;6507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08" name="Google Shape;6508;p84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509" name="Google Shape;6509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10" name="Google Shape;6510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11" name="Google Shape;6511;p84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512" name="Google Shape;6512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13" name="Google Shape;6513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14" name="Google Shape;6514;p84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515" name="Google Shape;6515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16" name="Google Shape;6516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17" name="Google Shape;6517;p84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518" name="Google Shape;6518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19" name="Google Shape;6519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20" name="Google Shape;6520;p84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521" name="Google Shape;6521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22" name="Google Shape;6522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23" name="Google Shape;6523;p84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524" name="Google Shape;6524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25" name="Google Shape;6525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26" name="Google Shape;6526;p84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527" name="Google Shape;6527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28" name="Google Shape;6528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29" name="Google Shape;6529;p84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530" name="Google Shape;6530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31" name="Google Shape;6531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32" name="Google Shape;6532;p84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533" name="Google Shape;6533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34" name="Google Shape;6534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35" name="Google Shape;6535;p84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536" name="Google Shape;6536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37" name="Google Shape;6537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38" name="Google Shape;6538;p84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539" name="Google Shape;6539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40" name="Google Shape;6540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41" name="Google Shape;6541;p84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542" name="Google Shape;6542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43" name="Google Shape;6543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44" name="Google Shape;6544;p84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545" name="Google Shape;6545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46" name="Google Shape;6546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547" name="Google Shape;6547;p84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48" name="Google Shape;6548;p84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49" name="Google Shape;6549;p84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0" name="Google Shape;6550;p84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1" name="Google Shape;6551;p84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2" name="Google Shape;6552;p84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3" name="Google Shape;6553;p84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4" name="Google Shape;6554;p84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5" name="Google Shape;6555;p84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6" name="Google Shape;6556;p84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7" name="Google Shape;6557;p84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8" name="Google Shape;6558;p84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9" name="Google Shape;6559;p84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0" name="Google Shape;6560;p84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1" name="Google Shape;6561;p84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2" name="Google Shape;6562;p84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3" name="Google Shape;6563;p84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4" name="Google Shape;6564;p84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5" name="Google Shape;6565;p84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6" name="Google Shape;6566;p84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7" name="Google Shape;6567;p84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8" name="Google Shape;6568;p84"/>
          <p:cNvSpPr txBox="1"/>
          <p:nvPr>
            <p:ph type="title"/>
          </p:nvPr>
        </p:nvSpPr>
        <p:spPr>
          <a:xfrm>
            <a:off x="775075" y="659025"/>
            <a:ext cx="8710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June 2023</a:t>
            </a:r>
            <a:endParaRPr/>
          </a:p>
        </p:txBody>
      </p:sp>
      <p:sp>
        <p:nvSpPr>
          <p:cNvPr id="6569" name="Google Shape;6569;p84">
            <a:hlinkClick action="ppaction://hlinksldjump" r:id="rId24"/>
          </p:cNvPr>
          <p:cNvSpPr/>
          <p:nvPr/>
        </p:nvSpPr>
        <p:spPr>
          <a:xfrm>
            <a:off x="10657329" y="7823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573" name="Shape 65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574" name="Google Shape;6574;p85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575" name="Google Shape;6575;p85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1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6576" name="Google Shape;6576;p85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77" name="Google Shape;6577;p85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78" name="Google Shape;6578;p85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79" name="Google Shape;6579;p85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80" name="Google Shape;6580;p85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81" name="Google Shape;6581;p85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582" name="Google Shape;6582;p85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583" name="Google Shape;6583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84" name="Google Shape;6584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585" name="Google Shape;6585;p85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86" name="Google Shape;6586;p85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87" name="Google Shape;6587;p85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88" name="Google Shape;6588;p85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89" name="Google Shape;6589;p85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0" name="Google Shape;6590;p85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1" name="Google Shape;6591;p85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2" name="Google Shape;6592;p85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3" name="Google Shape;6593;p85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4" name="Google Shape;6594;p85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5" name="Google Shape;6595;p85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596" name="Google Shape;6596;p85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597" name="Google Shape;6597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98" name="Google Shape;6598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99" name="Google Shape;6599;p85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600" name="Google Shape;6600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01" name="Google Shape;6601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02" name="Google Shape;6602;p85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603" name="Google Shape;6603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04" name="Google Shape;6604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05" name="Google Shape;6605;p85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606" name="Google Shape;6606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07" name="Google Shape;6607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08" name="Google Shape;6608;p85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609" name="Google Shape;6609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10" name="Google Shape;6610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11" name="Google Shape;6611;p85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612" name="Google Shape;6612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13" name="Google Shape;6613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14" name="Google Shape;6614;p85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615" name="Google Shape;6615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16" name="Google Shape;6616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17" name="Google Shape;6617;p85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618" name="Google Shape;6618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19" name="Google Shape;6619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20" name="Google Shape;6620;p85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621" name="Google Shape;6621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22" name="Google Shape;6622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23" name="Google Shape;6623;p85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624" name="Google Shape;6624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25" name="Google Shape;6625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26" name="Google Shape;6626;p85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627" name="Google Shape;6627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28" name="Google Shape;6628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29" name="Google Shape;6629;p85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630" name="Google Shape;6630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31" name="Google Shape;6631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32" name="Google Shape;6632;p85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633" name="Google Shape;6633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34" name="Google Shape;6634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35" name="Google Shape;6635;p85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636" name="Google Shape;6636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37" name="Google Shape;6637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38" name="Google Shape;6638;p85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639" name="Google Shape;6639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40" name="Google Shape;6640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41" name="Google Shape;6641;p85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642" name="Google Shape;6642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43" name="Google Shape;6643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644" name="Google Shape;6644;p85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45" name="Google Shape;6645;p85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46" name="Google Shape;6646;p85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47" name="Google Shape;6647;p85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48" name="Google Shape;6648;p85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49" name="Google Shape;6649;p85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0" name="Google Shape;6650;p85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1" name="Google Shape;6651;p85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2" name="Google Shape;6652;p85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3" name="Google Shape;6653;p85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4" name="Google Shape;6654;p85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5" name="Google Shape;6655;p85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6" name="Google Shape;6656;p85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7" name="Google Shape;6657;p85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8" name="Google Shape;6658;p85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9" name="Google Shape;6659;p85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60" name="Google Shape;6660;p85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61" name="Google Shape;6661;p85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62" name="Google Shape;6662;p85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63" name="Google Shape;6663;p85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64" name="Google Shape;6664;p85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65" name="Google Shape;6665;p85"/>
          <p:cNvSpPr txBox="1"/>
          <p:nvPr>
            <p:ph type="title"/>
          </p:nvPr>
        </p:nvSpPr>
        <p:spPr>
          <a:xfrm>
            <a:off x="862775" y="590475"/>
            <a:ext cx="45669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JULY </a:t>
            </a:r>
            <a:r>
              <a:rPr lang="en"/>
              <a:t>2023</a:t>
            </a:r>
            <a:endParaRPr/>
          </a:p>
        </p:txBody>
      </p:sp>
      <p:graphicFrame>
        <p:nvGraphicFramePr>
          <p:cNvPr id="6666" name="Google Shape;6666;p85"/>
          <p:cNvGraphicFramePr/>
          <p:nvPr/>
        </p:nvGraphicFramePr>
        <p:xfrm>
          <a:off x="710375" y="12669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{84967E1A-C464-438E-8782-D8A28A8043FA}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E69138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E69138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E69138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E69138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E69138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4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400" u="none" cap="none" strike="noStrike">
                        <a:solidFill>
                          <a:srgbClr val="E69138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 u="none" cap="none" strike="noStrike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011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31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E69138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E69138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E69138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E69138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rgbClr val="E69138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6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670" name="Shape 66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671" name="Google Shape;6671;p86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204350"/>
                <a:gridCol w="328000"/>
                <a:gridCol w="7178100"/>
              </a:tblGrid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PM</a:t>
                      </a:r>
                      <a:endParaRPr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672" name="Google Shape;6672;p86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1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6673" name="Google Shape;6673;p86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6674" name="Google Shape;6674;p86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5" name="Google Shape;6675;p86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6" name="Google Shape;6676;p86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7" name="Google Shape;6677;p86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6678" name="Google Shape;6678;p86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679" name="Google Shape;6679;p86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80" name="Google Shape;6680;p86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81" name="Google Shape;6681;p86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82" name="Google Shape;6682;p86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83" name="Google Shape;6683;p86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84" name="Google Shape;6684;p86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685" name="Google Shape;6685;p86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686" name="Google Shape;6686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87" name="Google Shape;6687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688" name="Google Shape;6688;p86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89" name="Google Shape;6689;p86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90" name="Google Shape;6690;p86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91" name="Google Shape;6691;p86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92" name="Google Shape;6692;p86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93" name="Google Shape;6693;p86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94" name="Google Shape;6694;p86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95" name="Google Shape;6695;p86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96" name="Google Shape;6696;p86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97" name="Google Shape;6697;p86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98" name="Google Shape;6698;p86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699" name="Google Shape;6699;p86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700" name="Google Shape;6700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01" name="Google Shape;6701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02" name="Google Shape;6702;p86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703" name="Google Shape;6703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04" name="Google Shape;6704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05" name="Google Shape;6705;p86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706" name="Google Shape;6706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07" name="Google Shape;6707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08" name="Google Shape;6708;p86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709" name="Google Shape;6709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10" name="Google Shape;6710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11" name="Google Shape;6711;p86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712" name="Google Shape;6712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13" name="Google Shape;6713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14" name="Google Shape;6714;p86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715" name="Google Shape;6715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16" name="Google Shape;6716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17" name="Google Shape;6717;p86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718" name="Google Shape;6718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19" name="Google Shape;6719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20" name="Google Shape;6720;p86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721" name="Google Shape;6721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22" name="Google Shape;6722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23" name="Google Shape;6723;p86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724" name="Google Shape;6724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25" name="Google Shape;6725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26" name="Google Shape;6726;p86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727" name="Google Shape;6727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28" name="Google Shape;6728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29" name="Google Shape;6729;p86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730" name="Google Shape;6730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31" name="Google Shape;6731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32" name="Google Shape;6732;p86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733" name="Google Shape;6733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34" name="Google Shape;6734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35" name="Google Shape;6735;p86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736" name="Google Shape;6736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37" name="Google Shape;6737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38" name="Google Shape;6738;p86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739" name="Google Shape;6739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40" name="Google Shape;6740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41" name="Google Shape;6741;p86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742" name="Google Shape;6742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43" name="Google Shape;6743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44" name="Google Shape;6744;p86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745" name="Google Shape;6745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46" name="Google Shape;6746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747" name="Google Shape;6747;p86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48" name="Google Shape;6748;p86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49" name="Google Shape;6749;p86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0" name="Google Shape;6750;p86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1" name="Google Shape;6751;p86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2" name="Google Shape;6752;p86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3" name="Google Shape;6753;p86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4" name="Google Shape;6754;p86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5" name="Google Shape;6755;p86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6" name="Google Shape;6756;p86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7" name="Google Shape;6757;p86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8" name="Google Shape;6758;p86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9" name="Google Shape;6759;p86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60" name="Google Shape;6760;p86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61" name="Google Shape;6761;p86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62" name="Google Shape;6762;p86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63" name="Google Shape;6763;p86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64" name="Google Shape;6764;p86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65" name="Google Shape;6765;p86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66" name="Google Shape;6766;p86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67" name="Google Shape;6767;p86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68" name="Google Shape;6768;p86"/>
          <p:cNvSpPr txBox="1"/>
          <p:nvPr>
            <p:ph type="title"/>
          </p:nvPr>
        </p:nvSpPr>
        <p:spPr>
          <a:xfrm>
            <a:off x="774975" y="585800"/>
            <a:ext cx="8710500" cy="653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6769" name="Google Shape;6769;p86">
            <a:hlinkClick action="ppaction://hlinksldjump" r:id="rId24"/>
          </p:cNvPr>
          <p:cNvSpPr/>
          <p:nvPr/>
        </p:nvSpPr>
        <p:spPr>
          <a:xfrm>
            <a:off x="10752850" y="6863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773" name="Shape 67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74" name="Google Shape;6774;p87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1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6775" name="Google Shape;6775;p87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6776" name="Google Shape;6776;p87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7" name="Google Shape;6777;p87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8" name="Google Shape;6778;p87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9" name="Google Shape;6779;p87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6780" name="Google Shape;6780;p87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{84967E1A-C464-438E-8782-D8A28A8043FA}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6781" name="Google Shape;6781;p87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782" name="Google Shape;6782;p87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3" name="Google Shape;6783;p87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4" name="Google Shape;6784;p87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5" name="Google Shape;6785;p87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6" name="Google Shape;6786;p87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7" name="Google Shape;6787;p87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788" name="Google Shape;6788;p87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789" name="Google Shape;6789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90" name="Google Shape;6790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791" name="Google Shape;6791;p87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92" name="Google Shape;6792;p87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93" name="Google Shape;6793;p87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94" name="Google Shape;6794;p87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95" name="Google Shape;6795;p87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96" name="Google Shape;6796;p87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97" name="Google Shape;6797;p87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98" name="Google Shape;6798;p87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99" name="Google Shape;6799;p87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00" name="Google Shape;6800;p87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01" name="Google Shape;6801;p87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802" name="Google Shape;6802;p87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803" name="Google Shape;6803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04" name="Google Shape;6804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05" name="Google Shape;6805;p87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806" name="Google Shape;6806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07" name="Google Shape;6807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08" name="Google Shape;6808;p87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809" name="Google Shape;6809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10" name="Google Shape;6810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11" name="Google Shape;6811;p87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812" name="Google Shape;6812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13" name="Google Shape;6813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14" name="Google Shape;6814;p87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815" name="Google Shape;6815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16" name="Google Shape;6816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17" name="Google Shape;6817;p87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818" name="Google Shape;6818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19" name="Google Shape;6819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20" name="Google Shape;6820;p87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821" name="Google Shape;6821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22" name="Google Shape;6822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23" name="Google Shape;6823;p87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824" name="Google Shape;6824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25" name="Google Shape;6825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26" name="Google Shape;6826;p87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827" name="Google Shape;6827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28" name="Google Shape;6828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29" name="Google Shape;6829;p87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830" name="Google Shape;6830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31" name="Google Shape;6831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32" name="Google Shape;6832;p87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833" name="Google Shape;6833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34" name="Google Shape;6834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35" name="Google Shape;6835;p87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836" name="Google Shape;6836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37" name="Google Shape;6837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38" name="Google Shape;6838;p87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839" name="Google Shape;6839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40" name="Google Shape;6840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41" name="Google Shape;6841;p87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842" name="Google Shape;6842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43" name="Google Shape;6843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44" name="Google Shape;6844;p87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845" name="Google Shape;6845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46" name="Google Shape;6846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47" name="Google Shape;6847;p87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848" name="Google Shape;6848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49" name="Google Shape;6849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850" name="Google Shape;6850;p87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1" name="Google Shape;6851;p87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2" name="Google Shape;6852;p87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3" name="Google Shape;6853;p87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4" name="Google Shape;6854;p87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5" name="Google Shape;6855;p87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6" name="Google Shape;6856;p87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7" name="Google Shape;6857;p87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8" name="Google Shape;6858;p87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9" name="Google Shape;6859;p87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60" name="Google Shape;6860;p87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61" name="Google Shape;6861;p87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62" name="Google Shape;6862;p87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63" name="Google Shape;6863;p87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64" name="Google Shape;6864;p87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65" name="Google Shape;6865;p87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66" name="Google Shape;6866;p87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67" name="Google Shape;6867;p87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68" name="Google Shape;6868;p87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69" name="Google Shape;6869;p87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70" name="Google Shape;6870;p87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71" name="Google Shape;6871;p87"/>
          <p:cNvSpPr txBox="1"/>
          <p:nvPr>
            <p:ph type="title"/>
          </p:nvPr>
        </p:nvSpPr>
        <p:spPr>
          <a:xfrm>
            <a:off x="775075" y="887625"/>
            <a:ext cx="79770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sp>
        <p:nvSpPr>
          <p:cNvPr id="6872" name="Google Shape;6872;p87">
            <a:hlinkClick action="ppaction://hlinksldjump" r:id="rId24"/>
          </p:cNvPr>
          <p:cNvSpPr/>
          <p:nvPr/>
        </p:nvSpPr>
        <p:spPr>
          <a:xfrm>
            <a:off x="10829050" y="6863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876" name="Shape 68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877" name="Google Shape;6877;p88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6878" name="Google Shape;6878;p88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6879" name="Google Shape;6879;p88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6880" name="Google Shape;6880;p88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1" name="Google Shape;6881;p88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2" name="Google Shape;6882;p88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3" name="Google Shape;6883;p88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884" name="Google Shape;6884;p88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85" name="Google Shape;6885;p88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86" name="Google Shape;6886;p88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87" name="Google Shape;6887;p88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88" name="Google Shape;6888;p88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89" name="Google Shape;6889;p88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890" name="Google Shape;6890;p88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891" name="Google Shape;6891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92" name="Google Shape;6892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893" name="Google Shape;6893;p88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94" name="Google Shape;6894;p88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95" name="Google Shape;6895;p88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96" name="Google Shape;6896;p88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97" name="Google Shape;6897;p88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98" name="Google Shape;6898;p88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99" name="Google Shape;6899;p88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00" name="Google Shape;6900;p88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01" name="Google Shape;6901;p88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02" name="Google Shape;6902;p88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03" name="Google Shape;6903;p88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904" name="Google Shape;6904;p88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905" name="Google Shape;6905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06" name="Google Shape;6906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07" name="Google Shape;6907;p88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908" name="Google Shape;6908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09" name="Google Shape;6909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10" name="Google Shape;6910;p88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911" name="Google Shape;6911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12" name="Google Shape;6912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13" name="Google Shape;6913;p88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914" name="Google Shape;6914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15" name="Google Shape;6915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16" name="Google Shape;6916;p88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917" name="Google Shape;6917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18" name="Google Shape;6918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19" name="Google Shape;6919;p88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920" name="Google Shape;6920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21" name="Google Shape;6921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22" name="Google Shape;6922;p88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923" name="Google Shape;6923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24" name="Google Shape;6924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25" name="Google Shape;6925;p88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926" name="Google Shape;6926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27" name="Google Shape;6927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28" name="Google Shape;6928;p88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929" name="Google Shape;6929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30" name="Google Shape;6930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31" name="Google Shape;6931;p88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932" name="Google Shape;6932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33" name="Google Shape;6933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34" name="Google Shape;6934;p88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935" name="Google Shape;6935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36" name="Google Shape;6936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37" name="Google Shape;6937;p88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938" name="Google Shape;6938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39" name="Google Shape;6939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40" name="Google Shape;6940;p88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941" name="Google Shape;6941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42" name="Google Shape;6942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43" name="Google Shape;6943;p88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944" name="Google Shape;6944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45" name="Google Shape;6945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46" name="Google Shape;6946;p88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947" name="Google Shape;6947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48" name="Google Shape;6948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49" name="Google Shape;6949;p88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950" name="Google Shape;6950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51" name="Google Shape;6951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952" name="Google Shape;6952;p88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53" name="Google Shape;6953;p88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54" name="Google Shape;6954;p88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55" name="Google Shape;6955;p88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56" name="Google Shape;6956;p88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57" name="Google Shape;6957;p88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58" name="Google Shape;6958;p88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59" name="Google Shape;6959;p88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60" name="Google Shape;6960;p88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61" name="Google Shape;6961;p88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62" name="Google Shape;6962;p88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63" name="Google Shape;6963;p88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64" name="Google Shape;6964;p88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65" name="Google Shape;6965;p88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66" name="Google Shape;6966;p88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67" name="Google Shape;6967;p88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68" name="Google Shape;6968;p88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69" name="Google Shape;6969;p88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70" name="Google Shape;6970;p88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71" name="Google Shape;6971;p88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72" name="Google Shape;6972;p88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73" name="Google Shape;6973;p88"/>
          <p:cNvSpPr txBox="1"/>
          <p:nvPr>
            <p:ph type="title"/>
          </p:nvPr>
        </p:nvSpPr>
        <p:spPr>
          <a:xfrm>
            <a:off x="775075" y="64597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July 2023</a:t>
            </a:r>
            <a:endParaRPr/>
          </a:p>
        </p:txBody>
      </p:sp>
      <p:sp>
        <p:nvSpPr>
          <p:cNvPr id="6974" name="Google Shape;6974;p88">
            <a:hlinkClick action="ppaction://hlinksldjump" r:id="rId24"/>
          </p:cNvPr>
          <p:cNvSpPr/>
          <p:nvPr/>
        </p:nvSpPr>
        <p:spPr>
          <a:xfrm>
            <a:off x="10676650" y="762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978" name="Shape 69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979" name="Google Shape;6979;p89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6980" name="Google Shape;6980;p89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6981" name="Google Shape;6981;p89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2" name="Google Shape;6982;p89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3" name="Google Shape;6983;p89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4" name="Google Shape;6984;p89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985" name="Google Shape;6985;p89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86" name="Google Shape;6986;p89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87" name="Google Shape;6987;p89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88" name="Google Shape;6988;p89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89" name="Google Shape;6989;p89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90" name="Google Shape;6990;p89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991" name="Google Shape;6991;p89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992" name="Google Shape;6992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93" name="Google Shape;6993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994" name="Google Shape;6994;p89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95" name="Google Shape;6995;p89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96" name="Google Shape;6996;p89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97" name="Google Shape;6997;p89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98" name="Google Shape;6998;p89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99" name="Google Shape;6999;p89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00" name="Google Shape;7000;p89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01" name="Google Shape;7001;p89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02" name="Google Shape;7002;p89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03" name="Google Shape;7003;p89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04" name="Google Shape;7004;p89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005" name="Google Shape;7005;p89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7006" name="Google Shape;7006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07" name="Google Shape;7007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08" name="Google Shape;7008;p89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7009" name="Google Shape;7009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10" name="Google Shape;7010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11" name="Google Shape;7011;p89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7012" name="Google Shape;7012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13" name="Google Shape;7013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14" name="Google Shape;7014;p89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7015" name="Google Shape;7015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16" name="Google Shape;7016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17" name="Google Shape;7017;p89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7018" name="Google Shape;7018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19" name="Google Shape;7019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20" name="Google Shape;7020;p89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7021" name="Google Shape;7021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22" name="Google Shape;7022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23" name="Google Shape;7023;p89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7024" name="Google Shape;7024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25" name="Google Shape;7025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26" name="Google Shape;7026;p89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7027" name="Google Shape;7027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28" name="Google Shape;7028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29" name="Google Shape;7029;p89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7030" name="Google Shape;7030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31" name="Google Shape;7031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32" name="Google Shape;7032;p89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7033" name="Google Shape;7033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34" name="Google Shape;7034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35" name="Google Shape;7035;p89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7036" name="Google Shape;7036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37" name="Google Shape;7037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38" name="Google Shape;7038;p89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7039" name="Google Shape;7039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40" name="Google Shape;7040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41" name="Google Shape;7041;p89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7042" name="Google Shape;7042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43" name="Google Shape;7043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44" name="Google Shape;7044;p89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7045" name="Google Shape;7045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46" name="Google Shape;7046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47" name="Google Shape;7047;p89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7048" name="Google Shape;7048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49" name="Google Shape;7049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50" name="Google Shape;7050;p89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7051" name="Google Shape;7051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52" name="Google Shape;7052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053" name="Google Shape;7053;p89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54" name="Google Shape;7054;p89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55" name="Google Shape;7055;p89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56" name="Google Shape;7056;p89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57" name="Google Shape;7057;p89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58" name="Google Shape;7058;p89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59" name="Google Shape;7059;p89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60" name="Google Shape;7060;p89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61" name="Google Shape;7061;p89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62" name="Google Shape;7062;p89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63" name="Google Shape;7063;p89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64" name="Google Shape;7064;p89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65" name="Google Shape;7065;p89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66" name="Google Shape;7066;p89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67" name="Google Shape;7067;p89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68" name="Google Shape;7068;p89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69" name="Google Shape;7069;p89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70" name="Google Shape;7070;p89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71" name="Google Shape;7071;p89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72" name="Google Shape;7072;p89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73" name="Google Shape;7073;p89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74" name="Google Shape;7074;p89"/>
          <p:cNvSpPr txBox="1"/>
          <p:nvPr>
            <p:ph type="title"/>
          </p:nvPr>
        </p:nvSpPr>
        <p:spPr>
          <a:xfrm>
            <a:off x="775075" y="659025"/>
            <a:ext cx="8710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July 2023</a:t>
            </a:r>
            <a:endParaRPr/>
          </a:p>
        </p:txBody>
      </p:sp>
      <p:sp>
        <p:nvSpPr>
          <p:cNvPr id="7075" name="Google Shape;7075;p89">
            <a:hlinkClick action="ppaction://hlinksldjump" r:id="rId24"/>
          </p:cNvPr>
          <p:cNvSpPr/>
          <p:nvPr/>
        </p:nvSpPr>
        <p:spPr>
          <a:xfrm>
            <a:off x="10676650" y="8387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079" name="Shape 70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7080" name="Google Shape;7080;p90"/>
          <p:cNvGraphicFramePr/>
          <p:nvPr/>
        </p:nvGraphicFramePr>
        <p:xfrm>
          <a:off x="775075" y="14810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03171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7081" name="Google Shape;7081;p90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2"/>
                </a:solidFill>
              </a:rPr>
              <a:t>Notebook A</a:t>
            </a:r>
            <a:endParaRPr>
              <a:solidFill>
                <a:schemeClr val="accent2"/>
              </a:solidFill>
            </a:endParaRPr>
          </a:p>
        </p:txBody>
      </p:sp>
      <p:sp>
        <p:nvSpPr>
          <p:cNvPr id="7082" name="Google Shape;7082;p90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83" name="Google Shape;7083;p90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84" name="Google Shape;7084;p90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85" name="Google Shape;7085;p90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86" name="Google Shape;7086;p90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87" name="Google Shape;7087;p90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7088" name="Google Shape;7088;p90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7089" name="Google Shape;7089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90" name="Google Shape;7090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091" name="Google Shape;7091;p90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92" name="Google Shape;7092;p90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93" name="Google Shape;7093;p90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94" name="Google Shape;7094;p90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95" name="Google Shape;7095;p90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96" name="Google Shape;7096;p90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97" name="Google Shape;7097;p90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98" name="Google Shape;7098;p90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99" name="Google Shape;7099;p90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00" name="Google Shape;7100;p90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01" name="Google Shape;7101;p90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102" name="Google Shape;7102;p90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7103" name="Google Shape;7103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04" name="Google Shape;7104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05" name="Google Shape;7105;p90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7106" name="Google Shape;7106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07" name="Google Shape;7107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08" name="Google Shape;7108;p90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7109" name="Google Shape;7109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10" name="Google Shape;7110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11" name="Google Shape;7111;p90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7112" name="Google Shape;7112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13" name="Google Shape;7113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14" name="Google Shape;7114;p90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7115" name="Google Shape;7115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16" name="Google Shape;7116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17" name="Google Shape;7117;p90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7118" name="Google Shape;7118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19" name="Google Shape;7119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20" name="Google Shape;7120;p90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7121" name="Google Shape;7121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22" name="Google Shape;7122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23" name="Google Shape;7123;p90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7124" name="Google Shape;7124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25" name="Google Shape;7125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26" name="Google Shape;7126;p90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7127" name="Google Shape;7127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28" name="Google Shape;7128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29" name="Google Shape;7129;p90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7130" name="Google Shape;7130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31" name="Google Shape;7131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32" name="Google Shape;7132;p90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7133" name="Google Shape;7133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34" name="Google Shape;7134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35" name="Google Shape;7135;p90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7136" name="Google Shape;7136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37" name="Google Shape;7137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38" name="Google Shape;7138;p90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7139" name="Google Shape;7139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40" name="Google Shape;7140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41" name="Google Shape;7141;p90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7142" name="Google Shape;7142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43" name="Google Shape;7143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44" name="Google Shape;7144;p90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7145" name="Google Shape;7145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46" name="Google Shape;7146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47" name="Google Shape;7147;p90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7148" name="Google Shape;7148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49" name="Google Shape;7149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150" name="Google Shape;7150;p90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51" name="Google Shape;7151;p90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52" name="Google Shape;7152;p90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53" name="Google Shape;7153;p90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54" name="Google Shape;7154;p90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55" name="Google Shape;7155;p90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56" name="Google Shape;7156;p90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57" name="Google Shape;7157;p90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58" name="Google Shape;7158;p90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59" name="Google Shape;7159;p90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60" name="Google Shape;7160;p90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61" name="Google Shape;7161;p90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62" name="Google Shape;7162;p90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63" name="Google Shape;7163;p90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64" name="Google Shape;7164;p90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65" name="Google Shape;7165;p90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66" name="Google Shape;7166;p90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67" name="Google Shape;7167;p90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68" name="Google Shape;7168;p90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69" name="Google Shape;7169;p90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70" name="Google Shape;7170;p90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174" name="Shape 71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75" name="Google Shape;7175;p91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3"/>
                </a:solidFill>
              </a:rPr>
              <a:t>Notebook B</a:t>
            </a:r>
            <a:endParaRPr>
              <a:solidFill>
                <a:schemeClr val="accent3"/>
              </a:solidFill>
            </a:endParaRPr>
          </a:p>
        </p:txBody>
      </p:sp>
      <p:graphicFrame>
        <p:nvGraphicFramePr>
          <p:cNvPr id="7176" name="Google Shape;7176;p91"/>
          <p:cNvGraphicFramePr/>
          <p:nvPr/>
        </p:nvGraphicFramePr>
        <p:xfrm>
          <a:off x="775075" y="14810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03171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7177" name="Google Shape;7177;p9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78" name="Google Shape;7178;p9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79" name="Google Shape;7179;p9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80" name="Google Shape;7180;p9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81" name="Google Shape;7181;p9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82" name="Google Shape;7182;p9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7183" name="Google Shape;7183;p9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7184" name="Google Shape;7184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85" name="Google Shape;7185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186" name="Google Shape;7186;p9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87" name="Google Shape;7187;p9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88" name="Google Shape;7188;p9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89" name="Google Shape;7189;p9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90" name="Google Shape;7190;p9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91" name="Google Shape;7191;p9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92" name="Google Shape;7192;p9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93" name="Google Shape;7193;p9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94" name="Google Shape;7194;p9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95" name="Google Shape;7195;p9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96" name="Google Shape;7196;p9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197" name="Google Shape;7197;p9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7198" name="Google Shape;7198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99" name="Google Shape;7199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00" name="Google Shape;7200;p9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7201" name="Google Shape;7201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02" name="Google Shape;7202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03" name="Google Shape;7203;p9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7204" name="Google Shape;7204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05" name="Google Shape;7205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06" name="Google Shape;7206;p9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7207" name="Google Shape;7207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08" name="Google Shape;7208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09" name="Google Shape;7209;p9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7210" name="Google Shape;7210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11" name="Google Shape;7211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12" name="Google Shape;7212;p9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7213" name="Google Shape;7213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14" name="Google Shape;7214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15" name="Google Shape;7215;p9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7216" name="Google Shape;7216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17" name="Google Shape;7217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18" name="Google Shape;7218;p9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7219" name="Google Shape;7219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20" name="Google Shape;7220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21" name="Google Shape;7221;p9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7222" name="Google Shape;7222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23" name="Google Shape;7223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24" name="Google Shape;7224;p9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7225" name="Google Shape;7225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26" name="Google Shape;7226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27" name="Google Shape;7227;p9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7228" name="Google Shape;7228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29" name="Google Shape;7229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30" name="Google Shape;7230;p9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7231" name="Google Shape;7231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32" name="Google Shape;7232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33" name="Google Shape;7233;p9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7234" name="Google Shape;7234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35" name="Google Shape;7235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36" name="Google Shape;7236;p9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7237" name="Google Shape;7237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38" name="Google Shape;7238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39" name="Google Shape;7239;p9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7240" name="Google Shape;7240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41" name="Google Shape;7241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42" name="Google Shape;7242;p9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7243" name="Google Shape;7243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44" name="Google Shape;7244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245" name="Google Shape;7245;p91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46" name="Google Shape;7246;p91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47" name="Google Shape;7247;p91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48" name="Google Shape;7248;p91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49" name="Google Shape;7249;p91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50" name="Google Shape;7250;p91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51" name="Google Shape;7251;p91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52" name="Google Shape;7252;p91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53" name="Google Shape;7253;p91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54" name="Google Shape;7254;p91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55" name="Google Shape;7255;p91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56" name="Google Shape;7256;p91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57" name="Google Shape;7257;p91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58" name="Google Shape;7258;p91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59" name="Google Shape;7259;p91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60" name="Google Shape;7260;p91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61" name="Google Shape;7261;p91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62" name="Google Shape;7262;p91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63" name="Google Shape;7263;p91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64" name="Google Shape;7264;p91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65" name="Google Shape;7265;p91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269" name="Shape 72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70" name="Google Shape;7270;p92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4"/>
                </a:solidFill>
              </a:rPr>
              <a:t>Notebook C</a:t>
            </a:r>
            <a:endParaRPr>
              <a:solidFill>
                <a:schemeClr val="accent4"/>
              </a:solidFill>
            </a:endParaRPr>
          </a:p>
        </p:txBody>
      </p:sp>
      <p:graphicFrame>
        <p:nvGraphicFramePr>
          <p:cNvPr id="7271" name="Google Shape;7271;p92"/>
          <p:cNvGraphicFramePr/>
          <p:nvPr/>
        </p:nvGraphicFramePr>
        <p:xfrm>
          <a:off x="775075" y="14810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03171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7272" name="Google Shape;7272;p9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73" name="Google Shape;7273;p9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74" name="Google Shape;7274;p9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75" name="Google Shape;7275;p9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76" name="Google Shape;7276;p9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77" name="Google Shape;7277;p9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7278" name="Google Shape;7278;p9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7279" name="Google Shape;7279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80" name="Google Shape;7280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281" name="Google Shape;7281;p9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82" name="Google Shape;7282;p9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83" name="Google Shape;7283;p9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84" name="Google Shape;7284;p9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85" name="Google Shape;7285;p9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86" name="Google Shape;7286;p9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87" name="Google Shape;7287;p9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88" name="Google Shape;7288;p9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89" name="Google Shape;7289;p9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90" name="Google Shape;7290;p9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91" name="Google Shape;7291;p9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292" name="Google Shape;7292;p9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7293" name="Google Shape;7293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94" name="Google Shape;7294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95" name="Google Shape;7295;p9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7296" name="Google Shape;7296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97" name="Google Shape;7297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98" name="Google Shape;7298;p9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7299" name="Google Shape;7299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00" name="Google Shape;7300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01" name="Google Shape;7301;p9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7302" name="Google Shape;7302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03" name="Google Shape;7303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04" name="Google Shape;7304;p9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7305" name="Google Shape;7305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06" name="Google Shape;7306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07" name="Google Shape;7307;p9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7308" name="Google Shape;7308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09" name="Google Shape;7309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10" name="Google Shape;7310;p9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7311" name="Google Shape;7311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12" name="Google Shape;7312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13" name="Google Shape;7313;p9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7314" name="Google Shape;7314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15" name="Google Shape;7315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16" name="Google Shape;7316;p9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7317" name="Google Shape;7317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18" name="Google Shape;7318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19" name="Google Shape;7319;p9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7320" name="Google Shape;7320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21" name="Google Shape;7321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22" name="Google Shape;7322;p9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7323" name="Google Shape;7323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24" name="Google Shape;7324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25" name="Google Shape;7325;p9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7326" name="Google Shape;7326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27" name="Google Shape;7327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28" name="Google Shape;7328;p9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7329" name="Google Shape;7329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30" name="Google Shape;7330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31" name="Google Shape;7331;p9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7332" name="Google Shape;7332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33" name="Google Shape;7333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34" name="Google Shape;7334;p9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7335" name="Google Shape;7335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36" name="Google Shape;7336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37" name="Google Shape;7337;p9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7338" name="Google Shape;7338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39" name="Google Shape;7339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340" name="Google Shape;7340;p92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41" name="Google Shape;7341;p92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42" name="Google Shape;7342;p92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43" name="Google Shape;7343;p92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44" name="Google Shape;7344;p92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45" name="Google Shape;7345;p92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46" name="Google Shape;7346;p92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47" name="Google Shape;7347;p92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48" name="Google Shape;7348;p92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49" name="Google Shape;7349;p92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50" name="Google Shape;7350;p92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51" name="Google Shape;7351;p92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52" name="Google Shape;7352;p92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53" name="Google Shape;7353;p92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54" name="Google Shape;7354;p92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55" name="Google Shape;7355;p92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56" name="Google Shape;7356;p92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57" name="Google Shape;7357;p92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58" name="Google Shape;7358;p92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59" name="Google Shape;7359;p92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60" name="Google Shape;7360;p92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364" name="Shape 73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65" name="Google Shape;7365;p93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5"/>
                </a:solidFill>
              </a:rPr>
              <a:t>Notebook D</a:t>
            </a:r>
            <a:endParaRPr>
              <a:solidFill>
                <a:schemeClr val="accent5"/>
              </a:solidFill>
            </a:endParaRPr>
          </a:p>
        </p:txBody>
      </p:sp>
      <p:graphicFrame>
        <p:nvGraphicFramePr>
          <p:cNvPr id="7366" name="Google Shape;7366;p93"/>
          <p:cNvGraphicFramePr/>
          <p:nvPr/>
        </p:nvGraphicFramePr>
        <p:xfrm>
          <a:off x="775075" y="14810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03171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7367" name="Google Shape;7367;p93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68" name="Google Shape;7368;p93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69" name="Google Shape;7369;p93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70" name="Google Shape;7370;p93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71" name="Google Shape;7371;p93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72" name="Google Shape;7372;p93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7373" name="Google Shape;7373;p93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7374" name="Google Shape;7374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75" name="Google Shape;7375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376" name="Google Shape;7376;p93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77" name="Google Shape;7377;p93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78" name="Google Shape;7378;p93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79" name="Google Shape;7379;p93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80" name="Google Shape;7380;p93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81" name="Google Shape;7381;p93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82" name="Google Shape;7382;p93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83" name="Google Shape;7383;p93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84" name="Google Shape;7384;p93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85" name="Google Shape;7385;p93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86" name="Google Shape;7386;p93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387" name="Google Shape;7387;p93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7388" name="Google Shape;7388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89" name="Google Shape;7389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90" name="Google Shape;7390;p93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7391" name="Google Shape;7391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92" name="Google Shape;7392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93" name="Google Shape;7393;p93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7394" name="Google Shape;7394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95" name="Google Shape;7395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96" name="Google Shape;7396;p93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7397" name="Google Shape;7397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98" name="Google Shape;7398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99" name="Google Shape;7399;p93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7400" name="Google Shape;7400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01" name="Google Shape;7401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02" name="Google Shape;7402;p93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7403" name="Google Shape;7403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04" name="Google Shape;7404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05" name="Google Shape;7405;p93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7406" name="Google Shape;7406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07" name="Google Shape;7407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08" name="Google Shape;7408;p93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7409" name="Google Shape;7409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10" name="Google Shape;7410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11" name="Google Shape;7411;p93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7412" name="Google Shape;7412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13" name="Google Shape;7413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14" name="Google Shape;7414;p93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7415" name="Google Shape;7415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16" name="Google Shape;7416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17" name="Google Shape;7417;p93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7418" name="Google Shape;7418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19" name="Google Shape;7419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20" name="Google Shape;7420;p93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7421" name="Google Shape;7421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22" name="Google Shape;7422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23" name="Google Shape;7423;p93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7424" name="Google Shape;7424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25" name="Google Shape;7425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26" name="Google Shape;7426;p93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7427" name="Google Shape;7427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28" name="Google Shape;7428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29" name="Google Shape;7429;p93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7430" name="Google Shape;7430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31" name="Google Shape;7431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32" name="Google Shape;7432;p93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7433" name="Google Shape;7433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34" name="Google Shape;7434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435" name="Google Shape;7435;p93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36" name="Google Shape;7436;p93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37" name="Google Shape;7437;p93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38" name="Google Shape;7438;p93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39" name="Google Shape;7439;p93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40" name="Google Shape;7440;p93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41" name="Google Shape;7441;p93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42" name="Google Shape;7442;p93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43" name="Google Shape;7443;p93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44" name="Google Shape;7444;p93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45" name="Google Shape;7445;p93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46" name="Google Shape;7446;p93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47" name="Google Shape;7447;p93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48" name="Google Shape;7448;p93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49" name="Google Shape;7449;p93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50" name="Google Shape;7450;p93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51" name="Google Shape;7451;p93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52" name="Google Shape;7452;p93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53" name="Google Shape;7453;p93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54" name="Google Shape;7454;p93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55" name="Google Shape;7455;p93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459" name="Shape 74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60" name="Google Shape;7460;p94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6"/>
                </a:solidFill>
              </a:rPr>
              <a:t>Notebook E</a:t>
            </a:r>
            <a:endParaRPr>
              <a:solidFill>
                <a:schemeClr val="accent6"/>
              </a:solidFill>
            </a:endParaRPr>
          </a:p>
        </p:txBody>
      </p:sp>
      <p:graphicFrame>
        <p:nvGraphicFramePr>
          <p:cNvPr id="7461" name="Google Shape;7461;p94"/>
          <p:cNvGraphicFramePr/>
          <p:nvPr/>
        </p:nvGraphicFramePr>
        <p:xfrm>
          <a:off x="775075" y="14810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03171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7462" name="Google Shape;7462;p94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63" name="Google Shape;7463;p94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64" name="Google Shape;7464;p94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65" name="Google Shape;7465;p94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66" name="Google Shape;7466;p94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67" name="Google Shape;7467;p94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7468" name="Google Shape;7468;p94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7469" name="Google Shape;7469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70" name="Google Shape;7470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471" name="Google Shape;7471;p94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72" name="Google Shape;7472;p94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73" name="Google Shape;7473;p94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74" name="Google Shape;7474;p94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75" name="Google Shape;7475;p94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76" name="Google Shape;7476;p94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77" name="Google Shape;7477;p94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78" name="Google Shape;7478;p94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79" name="Google Shape;7479;p94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80" name="Google Shape;7480;p94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81" name="Google Shape;7481;p94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482" name="Google Shape;7482;p94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7483" name="Google Shape;7483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84" name="Google Shape;7484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85" name="Google Shape;7485;p94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7486" name="Google Shape;7486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87" name="Google Shape;7487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88" name="Google Shape;7488;p94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7489" name="Google Shape;7489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90" name="Google Shape;7490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91" name="Google Shape;7491;p94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7492" name="Google Shape;7492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93" name="Google Shape;7493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94" name="Google Shape;7494;p94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7495" name="Google Shape;7495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96" name="Google Shape;7496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97" name="Google Shape;7497;p94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7498" name="Google Shape;7498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99" name="Google Shape;7499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00" name="Google Shape;7500;p94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7501" name="Google Shape;7501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02" name="Google Shape;7502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03" name="Google Shape;7503;p94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7504" name="Google Shape;7504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05" name="Google Shape;7505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06" name="Google Shape;7506;p94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7507" name="Google Shape;7507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08" name="Google Shape;7508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09" name="Google Shape;7509;p94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7510" name="Google Shape;7510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11" name="Google Shape;7511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12" name="Google Shape;7512;p94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7513" name="Google Shape;7513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14" name="Google Shape;7514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15" name="Google Shape;7515;p94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7516" name="Google Shape;7516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17" name="Google Shape;7517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18" name="Google Shape;7518;p94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7519" name="Google Shape;7519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20" name="Google Shape;7520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21" name="Google Shape;7521;p94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7522" name="Google Shape;7522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23" name="Google Shape;7523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24" name="Google Shape;7524;p94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7525" name="Google Shape;7525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26" name="Google Shape;7526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27" name="Google Shape;7527;p94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7528" name="Google Shape;7528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29" name="Google Shape;7529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530" name="Google Shape;7530;p94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31" name="Google Shape;7531;p94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32" name="Google Shape;7532;p94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33" name="Google Shape;7533;p94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34" name="Google Shape;7534;p94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35" name="Google Shape;7535;p94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36" name="Google Shape;7536;p94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37" name="Google Shape;7537;p94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38" name="Google Shape;7538;p94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39" name="Google Shape;7539;p94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40" name="Google Shape;7540;p94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41" name="Google Shape;7541;p94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42" name="Google Shape;7542;p94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43" name="Google Shape;7543;p94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44" name="Google Shape;7544;p94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45" name="Google Shape;7545;p94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46" name="Google Shape;7546;p94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47" name="Google Shape;7547;p94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48" name="Google Shape;7548;p94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49" name="Google Shape;7549;p94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50" name="Google Shape;7550;p94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554" name="Shape 75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55" name="Google Shape;7555;p95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1"/>
                </a:solidFill>
              </a:rPr>
              <a:t>Notebook F</a:t>
            </a:r>
            <a:endParaRPr>
              <a:solidFill>
                <a:schemeClr val="accent1"/>
              </a:solidFill>
            </a:endParaRPr>
          </a:p>
        </p:txBody>
      </p:sp>
      <p:graphicFrame>
        <p:nvGraphicFramePr>
          <p:cNvPr id="7556" name="Google Shape;7556;p95"/>
          <p:cNvGraphicFramePr/>
          <p:nvPr/>
        </p:nvGraphicFramePr>
        <p:xfrm>
          <a:off x="775075" y="14810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03171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7557" name="Google Shape;7557;p95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58" name="Google Shape;7558;p95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59" name="Google Shape;7559;p95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60" name="Google Shape;7560;p95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61" name="Google Shape;7561;p95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62" name="Google Shape;7562;p95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7563" name="Google Shape;7563;p95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7564" name="Google Shape;7564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65" name="Google Shape;7565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566" name="Google Shape;7566;p95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67" name="Google Shape;7567;p95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68" name="Google Shape;7568;p95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69" name="Google Shape;7569;p95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70" name="Google Shape;7570;p95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71" name="Google Shape;7571;p95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72" name="Google Shape;7572;p95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73" name="Google Shape;7573;p95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74" name="Google Shape;7574;p95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75" name="Google Shape;7575;p95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76" name="Google Shape;7576;p95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577" name="Google Shape;7577;p95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7578" name="Google Shape;7578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79" name="Google Shape;7579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80" name="Google Shape;7580;p95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7581" name="Google Shape;7581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82" name="Google Shape;7582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83" name="Google Shape;7583;p95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7584" name="Google Shape;7584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85" name="Google Shape;7585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86" name="Google Shape;7586;p95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7587" name="Google Shape;7587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88" name="Google Shape;7588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89" name="Google Shape;7589;p95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7590" name="Google Shape;7590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91" name="Google Shape;7591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92" name="Google Shape;7592;p95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7593" name="Google Shape;7593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94" name="Google Shape;7594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95" name="Google Shape;7595;p95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7596" name="Google Shape;7596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97" name="Google Shape;7597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98" name="Google Shape;7598;p95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7599" name="Google Shape;7599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00" name="Google Shape;7600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01" name="Google Shape;7601;p95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7602" name="Google Shape;7602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03" name="Google Shape;7603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04" name="Google Shape;7604;p95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7605" name="Google Shape;7605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06" name="Google Shape;7606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07" name="Google Shape;7607;p95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7608" name="Google Shape;7608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09" name="Google Shape;7609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10" name="Google Shape;7610;p95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7611" name="Google Shape;7611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12" name="Google Shape;7612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13" name="Google Shape;7613;p95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7614" name="Google Shape;7614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15" name="Google Shape;7615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16" name="Google Shape;7616;p95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7617" name="Google Shape;7617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18" name="Google Shape;7618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19" name="Google Shape;7619;p95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7620" name="Google Shape;7620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21" name="Google Shape;7621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22" name="Google Shape;7622;p95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7623" name="Google Shape;7623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24" name="Google Shape;7624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625" name="Google Shape;7625;p95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26" name="Google Shape;7626;p95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27" name="Google Shape;7627;p95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28" name="Google Shape;7628;p95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29" name="Google Shape;7629;p95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30" name="Google Shape;7630;p95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31" name="Google Shape;7631;p95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32" name="Google Shape;7632;p95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33" name="Google Shape;7633;p95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34" name="Google Shape;7634;p95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35" name="Google Shape;7635;p95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36" name="Google Shape;7636;p95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37" name="Google Shape;7637;p95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38" name="Google Shape;7638;p95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39" name="Google Shape;7639;p95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40" name="Google Shape;7640;p95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41" name="Google Shape;7641;p95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42" name="Google Shape;7642;p95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43" name="Google Shape;7643;p95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44" name="Google Shape;7644;p95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45" name="Google Shape;7645;p95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649" name="Shape 76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50" name="Google Shape;7650;p96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2"/>
                </a:solidFill>
              </a:rPr>
              <a:t>Notebook G</a:t>
            </a:r>
            <a:endParaRPr>
              <a:solidFill>
                <a:schemeClr val="accent2"/>
              </a:solidFill>
            </a:endParaRPr>
          </a:p>
        </p:txBody>
      </p:sp>
      <p:graphicFrame>
        <p:nvGraphicFramePr>
          <p:cNvPr id="7651" name="Google Shape;7651;p96"/>
          <p:cNvGraphicFramePr/>
          <p:nvPr/>
        </p:nvGraphicFramePr>
        <p:xfrm>
          <a:off x="775075" y="14810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{849FC5A9-7667-47CD-8A7E-27EDD8B4D835}</a:tableStyleId>
              </a:tblPr>
              <a:tblGrid>
                <a:gridCol w="103171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7652" name="Google Shape;7652;p96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53" name="Google Shape;7653;p96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54" name="Google Shape;7654;p96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55" name="Google Shape;7655;p96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56" name="Google Shape;7656;p96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57" name="Google Shape;7657;p96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7658" name="Google Shape;7658;p96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7659" name="Google Shape;7659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60" name="Google Shape;7660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661" name="Google Shape;7661;p96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62" name="Google Shape;7662;p96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63" name="Google Shape;7663;p96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64" name="Google Shape;7664;p96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65" name="Google Shape;7665;p96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66" name="Google Shape;7666;p96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67" name="Google Shape;7667;p96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68" name="Google Shape;7668;p96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69" name="Google Shape;7669;p96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70" name="Google Shape;7670;p96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71" name="Google Shape;7671;p96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672" name="Google Shape;7672;p96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7673" name="Google Shape;7673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74" name="Google Shape;7674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75" name="Google Shape;7675;p96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7676" name="Google Shape;7676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77" name="Google Shape;7677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78" name="Google Shape;7678;p96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7679" name="Google Shape;7679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80" name="Google Shape;7680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81" name="Google Shape;7681;p96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7682" name="Google Shape;7682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83" name="Google Shape;7683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84" name="Google Shape;7684;p96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7685" name="Google Shape;7685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86" name="Google Shape;7686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87" name="Google Shape;7687;p96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7688" name="Google Shape;7688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89" name="Google Shape;7689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90" name="Google Shape;7690;p96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7691" name="Google Shape;7691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92" name="Google Shape;7692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93" name="Google Shape;7693;p96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7694" name="Google Shape;7694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95" name="Google Shape;7695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96" name="Google Shape;7696;p96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7697" name="Google Shape;7697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98" name="Google Shape;7698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99" name="Google Shape;7699;p96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7700" name="Google Shape;7700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701" name="Google Shape;7701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702" name="Google Shape;7702;p96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7703" name="Google Shape;7703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704" name="Google Shape;7704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705" name="Google Shape;7705;p96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7706" name="Google Shape;7706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707" name="Google Shape;7707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708" name="Google Shape;7708;p96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7709" name="Google Shape;7709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710" name="Google Shape;7710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711" name="Google Shape;7711;p96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7712" name="Google Shape;7712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713" name="Google Shape;7713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714" name="Google Shape;7714;p96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7715" name="Google Shape;7715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716" name="Google Shape;7716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717" name="Google Shape;7717;p96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7718" name="Google Shape;7718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719" name="Google Shape;7719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720" name="Google Shape;7720;p96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21" name="Google Shape;7721;p96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22" name="Google Shape;7722;p96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23" name="Google Shape;7723;p96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24" name="Google Shape;7724;p96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25" name="Google Shape;7725;p96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26" name="Google Shape;7726;p96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27" name="Google Shape;7727;p96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28" name="Google Shape;7728;p96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29" name="Google Shape;7729;p96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30" name="Google Shape;7730;p96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31" name="Google Shape;7731;p96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32" name="Google Shape;7732;p96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33" name="Google Shape;7733;p96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34" name="Google Shape;7734;p96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35" name="Google Shape;7735;p96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36" name="Google Shape;7736;p96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37" name="Google Shape;7737;p96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38" name="Google Shape;7738;p96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39" name="Google Shape;7739;p96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40" name="Google Shape;7740;p96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744" name="Shape 7744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FFFFFF"/>
      </a:lt1>
      <a:dk2>
        <a:srgbClr val="D9D9D9"/>
      </a:dk2>
      <a:lt2>
        <a:srgbClr val="F3F3F3"/>
      </a:lt2>
      <a:accent1>
        <a:srgbClr val="CC0000"/>
      </a:accent1>
      <a:accent2>
        <a:srgbClr val="E69138"/>
      </a:accent2>
      <a:accent3>
        <a:srgbClr val="F1C232"/>
      </a:accent3>
      <a:accent4>
        <a:srgbClr val="6AA84F"/>
      </a:accent4>
      <a:accent5>
        <a:srgbClr val="45818E"/>
      </a:accent5>
      <a:accent6>
        <a:srgbClr val="3D85C6"/>
      </a:accent6>
      <a:hlink>
        <a:srgbClr val="252525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