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6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</p:sldIdLst>
  <p:sldSz cy="5143500" cx="9144000"/>
  <p:notesSz cx="6858000" cy="9144000"/>
  <p:embeddedFontLst>
    <p:embeddedFont>
      <p:font typeface="Montserrat SemiBold"/>
      <p:regular r:id="rId32"/>
      <p:bold r:id="rId33"/>
      <p:italic r:id="rId34"/>
      <p:boldItalic r:id="rId35"/>
    </p:embeddedFont>
    <p:embeddedFont>
      <p:font typeface="Raleway"/>
      <p:regular r:id="rId36"/>
      <p:bold r:id="rId37"/>
      <p:italic r:id="rId38"/>
      <p:boldItalic r:id="rId39"/>
    </p:embeddedFont>
    <p:embeddedFont>
      <p:font typeface="Roboto"/>
      <p:regular r:id="rId40"/>
      <p:bold r:id="rId41"/>
      <p:italic r:id="rId42"/>
      <p:boldItalic r:id="rId43"/>
    </p:embeddedFont>
    <p:embeddedFont>
      <p:font typeface="Montserrat"/>
      <p:regular r:id="rId44"/>
      <p:bold r:id="rId45"/>
      <p:italic r:id="rId46"/>
      <p:boldItalic r:id="rId47"/>
    </p:embeddedFont>
    <p:embeddedFont>
      <p:font typeface="Poppins"/>
      <p:regular r:id="rId48"/>
      <p:bold r:id="rId49"/>
      <p:italic r:id="rId50"/>
      <p:boldItalic r:id="rId51"/>
    </p:embeddedFont>
    <p:embeddedFont>
      <p:font typeface="Montserrat Medium"/>
      <p:regular r:id="rId52"/>
      <p:bold r:id="rId53"/>
      <p:italic r:id="rId54"/>
      <p:boldItalic r:id="rId55"/>
    </p:embeddedFont>
    <p:embeddedFont>
      <p:font typeface="Barlow Condensed"/>
      <p:regular r:id="rId56"/>
      <p:bold r:id="rId57"/>
      <p:italic r:id="rId58"/>
      <p:boldItalic r:id="rId59"/>
    </p:embeddedFont>
    <p:embeddedFont>
      <p:font typeface="Montserrat ExtraBold"/>
      <p:bold r:id="rId60"/>
      <p:boldItalic r:id="rId61"/>
    </p:embeddedFont>
    <p:embeddedFont>
      <p:font typeface="Homemade Apple"/>
      <p:regular r:id="rId6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1AF7722A-AF93-4B0E-A566-3C15603B06C3}">
  <a:tblStyle styleId="{1AF7722A-AF93-4B0E-A566-3C15603B06C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1DE05A06-7D63-4574-9806-9A778803F93A}" styleName="Table_1">
    <a:wholeTbl>
      <a:tcTxStyle b="off" i="off">
        <a:font>
          <a:latin typeface="Calibri"/>
          <a:ea typeface="Calibri"/>
          <a:cs typeface="Calibri"/>
        </a:font>
        <a:srgbClr val="000000"/>
      </a:tcTxStyle>
      <a:tcStyle>
        <a:tcBdr>
          <a:lef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BF5"/>
          </a:solidFill>
        </a:fill>
      </a:tcStyle>
    </a:wholeTbl>
    <a:band1H>
      <a:tcTxStyle/>
      <a:tcStyle>
        <a:fill>
          <a:solidFill>
            <a:srgbClr val="CDD4EA"/>
          </a:solidFill>
        </a:fill>
      </a:tcStyle>
    </a:band1H>
    <a:band2H>
      <a:tcTxStyle/>
    </a:band2H>
    <a:band1V>
      <a:tcTxStyle/>
      <a:tcStyle>
        <a:fill>
          <a:solidFill>
            <a:srgbClr val="CDD4EA"/>
          </a:solidFill>
        </a:fill>
      </a:tcStyle>
    </a:band1V>
    <a:band2V>
      <a:tcTxStyle/>
    </a:band2V>
    <a:la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4472C4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4472C4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top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rgbClr val="4472C4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bottom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rgbClr val="4472C4"/>
          </a:solidFill>
        </a:fill>
      </a:tcStyle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Roboto-regular.fntdata"/><Relationship Id="rId42" Type="http://schemas.openxmlformats.org/officeDocument/2006/relationships/font" Target="fonts/Roboto-italic.fntdata"/><Relationship Id="rId41" Type="http://schemas.openxmlformats.org/officeDocument/2006/relationships/font" Target="fonts/Roboto-bold.fntdata"/><Relationship Id="rId44" Type="http://schemas.openxmlformats.org/officeDocument/2006/relationships/font" Target="fonts/Montserrat-regular.fntdata"/><Relationship Id="rId43" Type="http://schemas.openxmlformats.org/officeDocument/2006/relationships/font" Target="fonts/Roboto-boldItalic.fntdata"/><Relationship Id="rId46" Type="http://schemas.openxmlformats.org/officeDocument/2006/relationships/font" Target="fonts/Montserrat-italic.fntdata"/><Relationship Id="rId45" Type="http://schemas.openxmlformats.org/officeDocument/2006/relationships/font" Target="fonts/Montserrat-bold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48" Type="http://schemas.openxmlformats.org/officeDocument/2006/relationships/font" Target="fonts/Poppins-regular.fntdata"/><Relationship Id="rId47" Type="http://schemas.openxmlformats.org/officeDocument/2006/relationships/font" Target="fonts/Montserrat-boldItalic.fntdata"/><Relationship Id="rId49" Type="http://schemas.openxmlformats.org/officeDocument/2006/relationships/font" Target="fonts/Poppins-bold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font" Target="fonts/MontserratSemiBold-bold.fntdata"/><Relationship Id="rId32" Type="http://schemas.openxmlformats.org/officeDocument/2006/relationships/font" Target="fonts/MontserratSemiBold-regular.fntdata"/><Relationship Id="rId35" Type="http://schemas.openxmlformats.org/officeDocument/2006/relationships/font" Target="fonts/MontserratSemiBold-boldItalic.fntdata"/><Relationship Id="rId34" Type="http://schemas.openxmlformats.org/officeDocument/2006/relationships/font" Target="fonts/MontserratSemiBold-italic.fntdata"/><Relationship Id="rId37" Type="http://schemas.openxmlformats.org/officeDocument/2006/relationships/font" Target="fonts/Raleway-bold.fntdata"/><Relationship Id="rId36" Type="http://schemas.openxmlformats.org/officeDocument/2006/relationships/font" Target="fonts/Raleway-regular.fntdata"/><Relationship Id="rId39" Type="http://schemas.openxmlformats.org/officeDocument/2006/relationships/font" Target="fonts/Raleway-boldItalic.fntdata"/><Relationship Id="rId38" Type="http://schemas.openxmlformats.org/officeDocument/2006/relationships/font" Target="fonts/Raleway-italic.fntdata"/><Relationship Id="rId62" Type="http://schemas.openxmlformats.org/officeDocument/2006/relationships/font" Target="fonts/HomemadeApple-regular.fntdata"/><Relationship Id="rId61" Type="http://schemas.openxmlformats.org/officeDocument/2006/relationships/font" Target="fonts/MontserratExtraBold-boldItalic.fntdata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60" Type="http://schemas.openxmlformats.org/officeDocument/2006/relationships/font" Target="fonts/MontserratExtraBold-bold.fntdata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51" Type="http://schemas.openxmlformats.org/officeDocument/2006/relationships/font" Target="fonts/Poppins-boldItalic.fntdata"/><Relationship Id="rId50" Type="http://schemas.openxmlformats.org/officeDocument/2006/relationships/font" Target="fonts/Poppins-italic.fntdata"/><Relationship Id="rId53" Type="http://schemas.openxmlformats.org/officeDocument/2006/relationships/font" Target="fonts/MontserratMedium-bold.fntdata"/><Relationship Id="rId52" Type="http://schemas.openxmlformats.org/officeDocument/2006/relationships/font" Target="fonts/MontserratMedium-regular.fntdata"/><Relationship Id="rId11" Type="http://schemas.openxmlformats.org/officeDocument/2006/relationships/slide" Target="slides/slide5.xml"/><Relationship Id="rId55" Type="http://schemas.openxmlformats.org/officeDocument/2006/relationships/font" Target="fonts/MontserratMedium-boldItalic.fntdata"/><Relationship Id="rId10" Type="http://schemas.openxmlformats.org/officeDocument/2006/relationships/slide" Target="slides/slide4.xml"/><Relationship Id="rId54" Type="http://schemas.openxmlformats.org/officeDocument/2006/relationships/font" Target="fonts/MontserratMedium-italic.fntdata"/><Relationship Id="rId13" Type="http://schemas.openxmlformats.org/officeDocument/2006/relationships/slide" Target="slides/slide7.xml"/><Relationship Id="rId57" Type="http://schemas.openxmlformats.org/officeDocument/2006/relationships/font" Target="fonts/BarlowCondensed-bold.fntdata"/><Relationship Id="rId12" Type="http://schemas.openxmlformats.org/officeDocument/2006/relationships/slide" Target="slides/slide6.xml"/><Relationship Id="rId56" Type="http://schemas.openxmlformats.org/officeDocument/2006/relationships/font" Target="fonts/BarlowCondensed-regular.fntdata"/><Relationship Id="rId15" Type="http://schemas.openxmlformats.org/officeDocument/2006/relationships/slide" Target="slides/slide9.xml"/><Relationship Id="rId59" Type="http://schemas.openxmlformats.org/officeDocument/2006/relationships/font" Target="fonts/BarlowCondensed-boldItalic.fntdata"/><Relationship Id="rId14" Type="http://schemas.openxmlformats.org/officeDocument/2006/relationships/slide" Target="slides/slide8.xml"/><Relationship Id="rId58" Type="http://schemas.openxmlformats.org/officeDocument/2006/relationships/font" Target="fonts/BarlowCondensed-italic.fntdata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" name="Google Shape;12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g60989652ab_0_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" name="Google Shape;134;g60989652ab_0_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g60989652ab_0_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" name="Google Shape;143;g60989652ab_0_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60989652ab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60989652ab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60989652ab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60989652ab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g60989652ab_0_1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8" name="Google Shape;168;g60989652ab_0_1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g60989652ab_0_1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" name="Google Shape;175;g60989652ab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60989652ab_0_1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" name="Google Shape;182;g60989652ab_0_1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60989652ab_0_1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60989652ab_0_1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g60989652ab_0_2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" name="Google Shape;202;g60989652ab_0_2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60989652ab_0_2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60989652ab_0_2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60989652ab_0_2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1" name="Google Shape;241;g60989652ab_0_2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g60989652ab_0_3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8" name="Google Shape;248;g60989652ab_0_3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60989652ab_0_3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60989652ab_0_3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5" name="Shape 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6" name="Google Shape;486;g60989652ab_0_6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7" name="Google Shape;487;g60989652ab_0_6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9" name="Shape 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0" name="Google Shape;620;g60989652ab_0_9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1" name="Google Shape;621;g60989652ab_0_9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6" name="Shape 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7" name="Google Shape;647;g60989652ab_0_12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8" name="Google Shape;648;g60989652ab_0_12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g60989652ab_0_12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2" name="Google Shape;662;g60989652ab_0_12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0" name="Shape 6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1" name="Google Shape;681;g60989652ab_0_12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2" name="Google Shape;682;g60989652ab_0_12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7" name="Shape 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8" name="Google Shape;698;g60989652ab_0_13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9" name="Google Shape;699;g60989652ab_0_13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1" name="Shape 7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2" name="Google Shape;712;g60989652ab_0_13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3" name="Google Shape;713;g60989652ab_0_13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5" name="Shape 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6" name="Google Shape;726;g60989652ab_0_136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7" name="Google Shape;727;g60989652ab_0_13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g60989652ab_0_13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5" name="Google Shape;735;g60989652ab_0_13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7" name="Shape 10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8" name="Google Shape;1028;g60989652ab_0_16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9" name="Google Shape;1029;g60989652ab_0_16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4" name="Shape 10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5" name="Google Shape;1035;g8ad4fdddf4_2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6" name="Google Shape;1036;g8ad4fdddf4_2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9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oogle Shape;11;p2"/>
          <p:cNvPicPr preferRelativeResize="0"/>
          <p:nvPr/>
        </p:nvPicPr>
        <p:blipFill rotWithShape="1">
          <a:blip r:embed="rId2">
            <a:alphaModFix/>
          </a:blip>
          <a:srcRect b="57600" l="50371" r="7229" t="0"/>
          <a:stretch/>
        </p:blipFill>
        <p:spPr>
          <a:xfrm>
            <a:off x="1339250" y="2568898"/>
            <a:ext cx="1187997" cy="1186496"/>
          </a:xfrm>
          <a:prstGeom prst="rect">
            <a:avLst/>
          </a:prstGeom>
          <a:noFill/>
          <a:ln>
            <a:noFill/>
          </a:ln>
        </p:spPr>
      </p:pic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13" name="Google Shape;13;p2"/>
          <p:cNvGrpSpPr/>
          <p:nvPr/>
        </p:nvGrpSpPr>
        <p:grpSpPr>
          <a:xfrm>
            <a:off x="1869945" y="832514"/>
            <a:ext cx="2482920" cy="2376931"/>
            <a:chOff x="2062800" y="892800"/>
            <a:chExt cx="2257200" cy="2163600"/>
          </a:xfrm>
        </p:grpSpPr>
        <p:sp>
          <p:nvSpPr>
            <p:cNvPr id="14" name="Google Shape;14;p2"/>
            <p:cNvSpPr/>
            <p:nvPr/>
          </p:nvSpPr>
          <p:spPr>
            <a:xfrm>
              <a:off x="2102575" y="925325"/>
              <a:ext cx="2190000" cy="2099700"/>
            </a:xfrm>
            <a:prstGeom prst="rect">
              <a:avLst/>
            </a:prstGeom>
            <a:noFill/>
            <a:ln cap="flat" cmpd="sng" w="19050">
              <a:solidFill>
                <a:srgbClr val="28282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206280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42479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2062800" y="29809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4248000" y="29773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2062800" y="19445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4248000" y="19409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2"/>
            <p:cNvSpPr/>
            <p:nvPr/>
          </p:nvSpPr>
          <p:spPr>
            <a:xfrm rot="5400000">
              <a:off x="31643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" name="Google Shape;22;p2"/>
            <p:cNvSpPr/>
            <p:nvPr/>
          </p:nvSpPr>
          <p:spPr>
            <a:xfrm rot="5400000">
              <a:off x="3167950" y="29844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" name="Google Shape;23;p2"/>
          <p:cNvSpPr/>
          <p:nvPr/>
        </p:nvSpPr>
        <p:spPr>
          <a:xfrm>
            <a:off x="5144400" y="-5100"/>
            <a:ext cx="3999600" cy="51537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1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24" name="Google Shape;24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6596825" y="2596325"/>
            <a:ext cx="2547175" cy="2547175"/>
          </a:xfrm>
          <a:prstGeom prst="rect">
            <a:avLst/>
          </a:prstGeom>
          <a:noFill/>
          <a:ln>
            <a:noFill/>
          </a:ln>
        </p:spPr>
      </p:pic>
      <p:sp>
        <p:nvSpPr>
          <p:cNvPr id="25" name="Google Shape;25;p2"/>
          <p:cNvSpPr txBox="1"/>
          <p:nvPr>
            <p:ph type="ctrTitle"/>
          </p:nvPr>
        </p:nvSpPr>
        <p:spPr>
          <a:xfrm rot="-5400000">
            <a:off x="1980000" y="1558950"/>
            <a:ext cx="51840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5200"/>
              <a:buNone/>
              <a:defRPr sz="52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26" name="Google Shape;26;p2"/>
          <p:cNvSpPr txBox="1"/>
          <p:nvPr>
            <p:ph idx="1" type="subTitle"/>
          </p:nvPr>
        </p:nvSpPr>
        <p:spPr>
          <a:xfrm rot="-5400000">
            <a:off x="2953500" y="2196150"/>
            <a:ext cx="51744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 sz="2800">
                <a:solidFill>
                  <a:srgbClr val="F3F3F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3"/>
          <p:cNvSpPr/>
          <p:nvPr/>
        </p:nvSpPr>
        <p:spPr>
          <a:xfrm rot="10800000">
            <a:off x="0" y="-5100"/>
            <a:ext cx="2167200" cy="51537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3"/>
          <p:cNvSpPr txBox="1"/>
          <p:nvPr>
            <p:ph idx="1" type="body"/>
          </p:nvPr>
        </p:nvSpPr>
        <p:spPr>
          <a:xfrm>
            <a:off x="3391200" y="1152475"/>
            <a:ext cx="5441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0" name="Google Shape;30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pic>
        <p:nvPicPr>
          <p:cNvPr id="31" name="Google Shape;31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2496000" cy="2496000"/>
          </a:xfrm>
          <a:prstGeom prst="rect">
            <a:avLst/>
          </a:prstGeom>
          <a:noFill/>
          <a:ln>
            <a:noFill/>
          </a:ln>
        </p:spPr>
      </p:pic>
      <p:sp>
        <p:nvSpPr>
          <p:cNvPr id="32" name="Google Shape;32;p3"/>
          <p:cNvSpPr txBox="1"/>
          <p:nvPr>
            <p:ph type="title"/>
          </p:nvPr>
        </p:nvSpPr>
        <p:spPr>
          <a:xfrm rot="-5400000">
            <a:off x="-717150" y="2280900"/>
            <a:ext cx="5196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None/>
              <a:defRPr>
                <a:solidFill>
                  <a:srgbClr val="F3F3F3"/>
                </a:solidFill>
              </a:defRPr>
            </a:lvl9pPr>
          </a:lstStyle>
          <a:p/>
        </p:txBody>
      </p:sp>
      <p:sp>
        <p:nvSpPr>
          <p:cNvPr id="33" name="Google Shape;33;p3"/>
          <p:cNvSpPr txBox="1"/>
          <p:nvPr>
            <p:ph idx="2" type="subTitle"/>
          </p:nvPr>
        </p:nvSpPr>
        <p:spPr>
          <a:xfrm rot="-5400000">
            <a:off x="1065600" y="3578850"/>
            <a:ext cx="25968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1pPr>
            <a:lvl2pPr lvl="1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6FA8DC"/>
                </a:solidFill>
              </a:defRPr>
            </a:lvl2pPr>
            <a:lvl3pPr lvl="2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6FA8DC"/>
                </a:solidFill>
              </a:defRPr>
            </a:lvl3pPr>
            <a:lvl4pPr lvl="3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6FA8DC"/>
                </a:solidFill>
              </a:defRPr>
            </a:lvl4pPr>
            <a:lvl5pPr lvl="4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6FA8DC"/>
                </a:solidFill>
              </a:defRPr>
            </a:lvl5pPr>
            <a:lvl6pPr lvl="5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6FA8DC"/>
                </a:solidFill>
              </a:defRPr>
            </a:lvl6pPr>
            <a:lvl7pPr lvl="6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6FA8DC"/>
                </a:solidFill>
              </a:defRPr>
            </a:lvl7pPr>
            <a:lvl8pPr lvl="7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rgbClr val="6FA8DC"/>
                </a:solidFill>
              </a:defRPr>
            </a:lvl8pPr>
            <a:lvl9pPr lvl="8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rgbClr val="6FA8DC"/>
                </a:solidFill>
              </a:defRPr>
            </a:lvl9pPr>
          </a:lstStyle>
          <a:p/>
        </p:txBody>
      </p:sp>
      <p:grpSp>
        <p:nvGrpSpPr>
          <p:cNvPr id="34" name="Google Shape;34;p3"/>
          <p:cNvGrpSpPr/>
          <p:nvPr/>
        </p:nvGrpSpPr>
        <p:grpSpPr>
          <a:xfrm>
            <a:off x="7531395" y="100508"/>
            <a:ext cx="1489752" cy="1417158"/>
            <a:chOff x="2062800" y="892800"/>
            <a:chExt cx="2257200" cy="2163600"/>
          </a:xfrm>
        </p:grpSpPr>
        <p:sp>
          <p:nvSpPr>
            <p:cNvPr id="35" name="Google Shape;35;p3"/>
            <p:cNvSpPr/>
            <p:nvPr/>
          </p:nvSpPr>
          <p:spPr>
            <a:xfrm>
              <a:off x="2102575" y="925325"/>
              <a:ext cx="2190000" cy="2099700"/>
            </a:xfrm>
            <a:prstGeom prst="rect">
              <a:avLst/>
            </a:prstGeom>
            <a:noFill/>
            <a:ln cap="flat" cmpd="sng" w="19050">
              <a:solidFill>
                <a:srgbClr val="28282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3"/>
            <p:cNvSpPr/>
            <p:nvPr/>
          </p:nvSpPr>
          <p:spPr>
            <a:xfrm>
              <a:off x="206280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3"/>
            <p:cNvSpPr/>
            <p:nvPr/>
          </p:nvSpPr>
          <p:spPr>
            <a:xfrm>
              <a:off x="42479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" name="Google Shape;38;p3"/>
            <p:cNvSpPr/>
            <p:nvPr/>
          </p:nvSpPr>
          <p:spPr>
            <a:xfrm>
              <a:off x="2062800" y="29809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3"/>
            <p:cNvSpPr/>
            <p:nvPr/>
          </p:nvSpPr>
          <p:spPr>
            <a:xfrm>
              <a:off x="4248000" y="29773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3"/>
            <p:cNvSpPr/>
            <p:nvPr/>
          </p:nvSpPr>
          <p:spPr>
            <a:xfrm>
              <a:off x="2062800" y="19445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3"/>
            <p:cNvSpPr/>
            <p:nvPr/>
          </p:nvSpPr>
          <p:spPr>
            <a:xfrm>
              <a:off x="4248000" y="19409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3"/>
            <p:cNvSpPr/>
            <p:nvPr/>
          </p:nvSpPr>
          <p:spPr>
            <a:xfrm rot="5400000">
              <a:off x="31643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3"/>
            <p:cNvSpPr/>
            <p:nvPr/>
          </p:nvSpPr>
          <p:spPr>
            <a:xfrm rot="5400000">
              <a:off x="3167950" y="29844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" name="Google Shape;44;p3"/>
          <p:cNvSpPr txBox="1"/>
          <p:nvPr>
            <p:ph idx="3" type="subTitle"/>
          </p:nvPr>
        </p:nvSpPr>
        <p:spPr>
          <a:xfrm>
            <a:off x="3453000" y="518250"/>
            <a:ext cx="46548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r">
              <a:spcBef>
                <a:spcPts val="1600"/>
              </a:spcBef>
              <a:spcAft>
                <a:spcPts val="0"/>
              </a:spcAft>
              <a:buNone/>
              <a:defRPr/>
            </a:lvl2pPr>
            <a:lvl3pPr lvl="2" rtl="0" algn="r">
              <a:spcBef>
                <a:spcPts val="1600"/>
              </a:spcBef>
              <a:spcAft>
                <a:spcPts val="0"/>
              </a:spcAft>
              <a:buNone/>
              <a:defRPr/>
            </a:lvl3pPr>
            <a:lvl4pPr lvl="3" rtl="0" algn="r">
              <a:spcBef>
                <a:spcPts val="1600"/>
              </a:spcBef>
              <a:spcAft>
                <a:spcPts val="0"/>
              </a:spcAft>
              <a:buNone/>
              <a:defRPr/>
            </a:lvl4pPr>
            <a:lvl5pPr lvl="4" rtl="0" algn="r">
              <a:spcBef>
                <a:spcPts val="1600"/>
              </a:spcBef>
              <a:spcAft>
                <a:spcPts val="0"/>
              </a:spcAft>
              <a:buNone/>
              <a:defRPr/>
            </a:lvl5pPr>
            <a:lvl6pPr lvl="5" rtl="0" algn="r">
              <a:spcBef>
                <a:spcPts val="1600"/>
              </a:spcBef>
              <a:spcAft>
                <a:spcPts val="0"/>
              </a:spcAft>
              <a:buNone/>
              <a:defRPr/>
            </a:lvl6pPr>
            <a:lvl7pPr lvl="6" rtl="0" algn="r">
              <a:spcBef>
                <a:spcPts val="1600"/>
              </a:spcBef>
              <a:spcAft>
                <a:spcPts val="0"/>
              </a:spcAft>
              <a:buNone/>
              <a:defRPr/>
            </a:lvl7pPr>
            <a:lvl8pPr lvl="7" rtl="0" algn="r">
              <a:spcBef>
                <a:spcPts val="1600"/>
              </a:spcBef>
              <a:spcAft>
                <a:spcPts val="0"/>
              </a:spcAft>
              <a:buNone/>
              <a:defRPr/>
            </a:lvl8pPr>
            <a:lvl9pPr lvl="8" rtl="0" algn="r">
              <a:spcBef>
                <a:spcPts val="1600"/>
              </a:spcBef>
              <a:spcAft>
                <a:spcPts val="1600"/>
              </a:spcAft>
              <a:buNone/>
              <a:defRPr/>
            </a:lvl9pPr>
          </a:lstStyle>
          <a:p/>
        </p:txBody>
      </p:sp>
      <p:sp>
        <p:nvSpPr>
          <p:cNvPr id="45" name="Google Shape;45;p3"/>
          <p:cNvSpPr txBox="1"/>
          <p:nvPr/>
        </p:nvSpPr>
        <p:spPr>
          <a:xfrm rot="5400000">
            <a:off x="-679350" y="46732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solidFill>
                  <a:schemeClr val="lt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lt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">
  <p:cSld name="TITLE_AND_BODY_1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4"/>
          <p:cNvSpPr/>
          <p:nvPr/>
        </p:nvSpPr>
        <p:spPr>
          <a:xfrm rot="10800000">
            <a:off x="0" y="0"/>
            <a:ext cx="1595700" cy="14400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9" name="Google Shape;49;p4"/>
          <p:cNvSpPr txBox="1"/>
          <p:nvPr>
            <p:ph type="title"/>
          </p:nvPr>
        </p:nvSpPr>
        <p:spPr>
          <a:xfrm>
            <a:off x="2942850" y="216525"/>
            <a:ext cx="5196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2800"/>
              <a:buNone/>
              <a:defRPr>
                <a:solidFill>
                  <a:srgbClr val="282828"/>
                </a:solidFill>
              </a:defRPr>
            </a:lvl9pPr>
          </a:lstStyle>
          <a:p/>
        </p:txBody>
      </p:sp>
      <p:sp>
        <p:nvSpPr>
          <p:cNvPr id="50" name="Google Shape;50;p4"/>
          <p:cNvSpPr txBox="1"/>
          <p:nvPr>
            <p:ph idx="1" type="subTitle"/>
          </p:nvPr>
        </p:nvSpPr>
        <p:spPr>
          <a:xfrm>
            <a:off x="2942850" y="1413975"/>
            <a:ext cx="25968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grpSp>
        <p:nvGrpSpPr>
          <p:cNvPr id="51" name="Google Shape;51;p4"/>
          <p:cNvGrpSpPr/>
          <p:nvPr/>
        </p:nvGrpSpPr>
        <p:grpSpPr>
          <a:xfrm>
            <a:off x="1282795" y="216527"/>
            <a:ext cx="1042826" cy="1006939"/>
            <a:chOff x="2062800" y="892800"/>
            <a:chExt cx="2257200" cy="2163600"/>
          </a:xfrm>
        </p:grpSpPr>
        <p:sp>
          <p:nvSpPr>
            <p:cNvPr id="52" name="Google Shape;52;p4"/>
            <p:cNvSpPr/>
            <p:nvPr/>
          </p:nvSpPr>
          <p:spPr>
            <a:xfrm>
              <a:off x="2102575" y="925325"/>
              <a:ext cx="2190000" cy="2099700"/>
            </a:xfrm>
            <a:prstGeom prst="rect">
              <a:avLst/>
            </a:prstGeom>
            <a:noFill/>
            <a:ln cap="flat" cmpd="sng" w="19050">
              <a:solidFill>
                <a:srgbClr val="28282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" name="Google Shape;53;p4"/>
            <p:cNvSpPr/>
            <p:nvPr/>
          </p:nvSpPr>
          <p:spPr>
            <a:xfrm>
              <a:off x="206280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" name="Google Shape;54;p4"/>
            <p:cNvSpPr/>
            <p:nvPr/>
          </p:nvSpPr>
          <p:spPr>
            <a:xfrm>
              <a:off x="42479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4"/>
            <p:cNvSpPr/>
            <p:nvPr/>
          </p:nvSpPr>
          <p:spPr>
            <a:xfrm>
              <a:off x="2062800" y="29809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" name="Google Shape;56;p4"/>
            <p:cNvSpPr/>
            <p:nvPr/>
          </p:nvSpPr>
          <p:spPr>
            <a:xfrm>
              <a:off x="4248000" y="29773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4"/>
            <p:cNvSpPr/>
            <p:nvPr/>
          </p:nvSpPr>
          <p:spPr>
            <a:xfrm>
              <a:off x="2062800" y="19445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4"/>
            <p:cNvSpPr/>
            <p:nvPr/>
          </p:nvSpPr>
          <p:spPr>
            <a:xfrm>
              <a:off x="4248000" y="19409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4"/>
            <p:cNvSpPr/>
            <p:nvPr/>
          </p:nvSpPr>
          <p:spPr>
            <a:xfrm rot="5400000">
              <a:off x="31643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4"/>
            <p:cNvSpPr/>
            <p:nvPr/>
          </p:nvSpPr>
          <p:spPr>
            <a:xfrm rot="5400000">
              <a:off x="3167950" y="29844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61" name="Google Shape;61;p4"/>
          <p:cNvPicPr preferRelativeResize="0"/>
          <p:nvPr/>
        </p:nvPicPr>
        <p:blipFill rotWithShape="1">
          <a:blip r:embed="rId2">
            <a:alphaModFix/>
          </a:blip>
          <a:srcRect b="57600" l="50371" r="7229" t="0"/>
          <a:stretch/>
        </p:blipFill>
        <p:spPr>
          <a:xfrm>
            <a:off x="753625" y="641998"/>
            <a:ext cx="1187997" cy="118649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2" type="blank">
  <p:cSld name="BLANK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5"/>
          <p:cNvSpPr/>
          <p:nvPr/>
        </p:nvSpPr>
        <p:spPr>
          <a:xfrm rot="5400000">
            <a:off x="3902400" y="-105150"/>
            <a:ext cx="1346400" cy="9151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pic>
        <p:nvPicPr>
          <p:cNvPr id="65" name="Google Shape;65;p5"/>
          <p:cNvPicPr preferRelativeResize="0"/>
          <p:nvPr/>
        </p:nvPicPr>
        <p:blipFill rotWithShape="1">
          <a:blip r:embed="rId2">
            <a:alphaModFix/>
          </a:blip>
          <a:srcRect b="57600" l="50371" r="7229" t="0"/>
          <a:stretch/>
        </p:blipFill>
        <p:spPr>
          <a:xfrm>
            <a:off x="6187250" y="3957148"/>
            <a:ext cx="1187997" cy="1186496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6" name="Google Shape;66;p5"/>
          <p:cNvGrpSpPr/>
          <p:nvPr/>
        </p:nvGrpSpPr>
        <p:grpSpPr>
          <a:xfrm>
            <a:off x="6741945" y="2643375"/>
            <a:ext cx="1986336" cy="1914137"/>
            <a:chOff x="2062800" y="892800"/>
            <a:chExt cx="2257200" cy="2163600"/>
          </a:xfrm>
        </p:grpSpPr>
        <p:sp>
          <p:nvSpPr>
            <p:cNvPr id="67" name="Google Shape;67;p5"/>
            <p:cNvSpPr/>
            <p:nvPr/>
          </p:nvSpPr>
          <p:spPr>
            <a:xfrm>
              <a:off x="2102575" y="925325"/>
              <a:ext cx="2190000" cy="2099700"/>
            </a:xfrm>
            <a:prstGeom prst="rect">
              <a:avLst/>
            </a:prstGeom>
            <a:noFill/>
            <a:ln cap="flat" cmpd="sng" w="19050">
              <a:solidFill>
                <a:srgbClr val="28282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5"/>
            <p:cNvSpPr/>
            <p:nvPr/>
          </p:nvSpPr>
          <p:spPr>
            <a:xfrm>
              <a:off x="206280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5"/>
            <p:cNvSpPr/>
            <p:nvPr/>
          </p:nvSpPr>
          <p:spPr>
            <a:xfrm>
              <a:off x="42479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5"/>
            <p:cNvSpPr/>
            <p:nvPr/>
          </p:nvSpPr>
          <p:spPr>
            <a:xfrm>
              <a:off x="2062800" y="29809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5"/>
            <p:cNvSpPr/>
            <p:nvPr/>
          </p:nvSpPr>
          <p:spPr>
            <a:xfrm>
              <a:off x="4248000" y="29773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5"/>
            <p:cNvSpPr/>
            <p:nvPr/>
          </p:nvSpPr>
          <p:spPr>
            <a:xfrm>
              <a:off x="2062800" y="19445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5"/>
            <p:cNvSpPr/>
            <p:nvPr/>
          </p:nvSpPr>
          <p:spPr>
            <a:xfrm>
              <a:off x="4248000" y="19409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5"/>
            <p:cNvSpPr/>
            <p:nvPr/>
          </p:nvSpPr>
          <p:spPr>
            <a:xfrm rot="5400000">
              <a:off x="31643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5"/>
            <p:cNvSpPr/>
            <p:nvPr/>
          </p:nvSpPr>
          <p:spPr>
            <a:xfrm rot="5400000">
              <a:off x="3167950" y="29844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" name="Google Shape;76;p5"/>
          <p:cNvSpPr txBox="1"/>
          <p:nvPr>
            <p:ph type="title"/>
          </p:nvPr>
        </p:nvSpPr>
        <p:spPr>
          <a:xfrm>
            <a:off x="73350" y="3797250"/>
            <a:ext cx="558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9pPr>
          </a:lstStyle>
          <a:p/>
        </p:txBody>
      </p:sp>
      <p:sp>
        <p:nvSpPr>
          <p:cNvPr id="77" name="Google Shape;77;p5"/>
          <p:cNvSpPr txBox="1"/>
          <p:nvPr>
            <p:ph idx="1" type="subTitle"/>
          </p:nvPr>
        </p:nvSpPr>
        <p:spPr>
          <a:xfrm>
            <a:off x="73350" y="3403650"/>
            <a:ext cx="46548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rtl="0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rtl="0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rtl="0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rtl="0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rtl="0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rtl="0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rtl="0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rtl="0">
              <a:spcBef>
                <a:spcPts val="1600"/>
              </a:spcBef>
              <a:spcAft>
                <a:spcPts val="160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8" name="Google Shape;78;p5"/>
          <p:cNvSpPr txBox="1"/>
          <p:nvPr>
            <p:ph idx="2" type="body"/>
          </p:nvPr>
        </p:nvSpPr>
        <p:spPr>
          <a:xfrm>
            <a:off x="631200" y="480475"/>
            <a:ext cx="5441100" cy="292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9" name="Google Shape;79;p5"/>
          <p:cNvSpPr txBox="1"/>
          <p:nvPr/>
        </p:nvSpPr>
        <p:spPr>
          <a:xfrm rot="5400000">
            <a:off x="-679350" y="46732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solidFill>
                  <a:schemeClr val="lt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lt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2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6"/>
          <p:cNvSpPr/>
          <p:nvPr/>
        </p:nvSpPr>
        <p:spPr>
          <a:xfrm rot="5400000">
            <a:off x="3167850" y="-839850"/>
            <a:ext cx="2815500" cy="9151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pic>
        <p:nvPicPr>
          <p:cNvPr id="83" name="Google Shape;83;p6"/>
          <p:cNvPicPr preferRelativeResize="0"/>
          <p:nvPr/>
        </p:nvPicPr>
        <p:blipFill rotWithShape="1">
          <a:blip r:embed="rId2">
            <a:alphaModFix/>
          </a:blip>
          <a:srcRect b="57600" l="50371" r="7229" t="0"/>
          <a:stretch/>
        </p:blipFill>
        <p:spPr>
          <a:xfrm>
            <a:off x="0" y="3956998"/>
            <a:ext cx="1187997" cy="1186496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84" name="Google Shape;84;p6"/>
          <p:cNvGrpSpPr/>
          <p:nvPr/>
        </p:nvGrpSpPr>
        <p:grpSpPr>
          <a:xfrm>
            <a:off x="542695" y="3110047"/>
            <a:ext cx="1589069" cy="1553032"/>
            <a:chOff x="2062800" y="892800"/>
            <a:chExt cx="2257200" cy="2163600"/>
          </a:xfrm>
        </p:grpSpPr>
        <p:sp>
          <p:nvSpPr>
            <p:cNvPr id="85" name="Google Shape;85;p6"/>
            <p:cNvSpPr/>
            <p:nvPr/>
          </p:nvSpPr>
          <p:spPr>
            <a:xfrm>
              <a:off x="2102575" y="925325"/>
              <a:ext cx="2190000" cy="2099700"/>
            </a:xfrm>
            <a:prstGeom prst="rect">
              <a:avLst/>
            </a:prstGeom>
            <a:noFill/>
            <a:ln cap="flat" cmpd="sng" w="19050">
              <a:solidFill>
                <a:srgbClr val="28282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6"/>
            <p:cNvSpPr/>
            <p:nvPr/>
          </p:nvSpPr>
          <p:spPr>
            <a:xfrm>
              <a:off x="206280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6"/>
            <p:cNvSpPr/>
            <p:nvPr/>
          </p:nvSpPr>
          <p:spPr>
            <a:xfrm>
              <a:off x="42479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6"/>
            <p:cNvSpPr/>
            <p:nvPr/>
          </p:nvSpPr>
          <p:spPr>
            <a:xfrm>
              <a:off x="2062800" y="29809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6"/>
            <p:cNvSpPr/>
            <p:nvPr/>
          </p:nvSpPr>
          <p:spPr>
            <a:xfrm>
              <a:off x="4248000" y="29773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6"/>
            <p:cNvSpPr/>
            <p:nvPr/>
          </p:nvSpPr>
          <p:spPr>
            <a:xfrm>
              <a:off x="2062800" y="19445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6"/>
            <p:cNvSpPr/>
            <p:nvPr/>
          </p:nvSpPr>
          <p:spPr>
            <a:xfrm>
              <a:off x="4248000" y="19409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6"/>
            <p:cNvSpPr/>
            <p:nvPr/>
          </p:nvSpPr>
          <p:spPr>
            <a:xfrm rot="5400000">
              <a:off x="31643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6"/>
            <p:cNvSpPr/>
            <p:nvPr/>
          </p:nvSpPr>
          <p:spPr>
            <a:xfrm rot="5400000">
              <a:off x="3167950" y="29844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" name="Google Shape;94;p6"/>
          <p:cNvSpPr txBox="1"/>
          <p:nvPr>
            <p:ph type="title"/>
          </p:nvPr>
        </p:nvSpPr>
        <p:spPr>
          <a:xfrm>
            <a:off x="0" y="2332650"/>
            <a:ext cx="9091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9pPr>
          </a:lstStyle>
          <a:p/>
        </p:txBody>
      </p:sp>
      <p:sp>
        <p:nvSpPr>
          <p:cNvPr id="95" name="Google Shape;95;p6"/>
          <p:cNvSpPr txBox="1"/>
          <p:nvPr>
            <p:ph idx="1" type="subTitle"/>
          </p:nvPr>
        </p:nvSpPr>
        <p:spPr>
          <a:xfrm>
            <a:off x="73350" y="1879650"/>
            <a:ext cx="89478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96" name="Google Shape;96;p6"/>
          <p:cNvSpPr txBox="1"/>
          <p:nvPr/>
        </p:nvSpPr>
        <p:spPr>
          <a:xfrm rot="5400000">
            <a:off x="-679350" y="46732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solidFill>
                  <a:schemeClr val="lt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lt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 1">
  <p:cSld name="BLANK_2_1"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7"/>
          <p:cNvSpPr/>
          <p:nvPr/>
        </p:nvSpPr>
        <p:spPr>
          <a:xfrm rot="-5400000">
            <a:off x="3373050" y="-3373050"/>
            <a:ext cx="2405100" cy="9151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pic>
        <p:nvPicPr>
          <p:cNvPr id="100" name="Google Shape;100;p7"/>
          <p:cNvPicPr preferRelativeResize="0"/>
          <p:nvPr/>
        </p:nvPicPr>
        <p:blipFill rotWithShape="1">
          <a:blip r:embed="rId2">
            <a:alphaModFix/>
          </a:blip>
          <a:srcRect b="57600" l="50371" r="7229" t="0"/>
          <a:stretch/>
        </p:blipFill>
        <p:spPr>
          <a:xfrm>
            <a:off x="0" y="4190522"/>
            <a:ext cx="950883" cy="95298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01" name="Google Shape;101;p7"/>
          <p:cNvGrpSpPr/>
          <p:nvPr/>
        </p:nvGrpSpPr>
        <p:grpSpPr>
          <a:xfrm>
            <a:off x="433993" y="3510675"/>
            <a:ext cx="1271481" cy="1248397"/>
            <a:chOff x="2062800" y="892800"/>
            <a:chExt cx="2257200" cy="2163600"/>
          </a:xfrm>
        </p:grpSpPr>
        <p:sp>
          <p:nvSpPr>
            <p:cNvPr id="102" name="Google Shape;102;p7"/>
            <p:cNvSpPr/>
            <p:nvPr/>
          </p:nvSpPr>
          <p:spPr>
            <a:xfrm>
              <a:off x="2102575" y="925325"/>
              <a:ext cx="2190000" cy="2099700"/>
            </a:xfrm>
            <a:prstGeom prst="rect">
              <a:avLst/>
            </a:prstGeom>
            <a:noFill/>
            <a:ln cap="flat" cmpd="sng" w="19050">
              <a:solidFill>
                <a:srgbClr val="28282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7"/>
            <p:cNvSpPr/>
            <p:nvPr/>
          </p:nvSpPr>
          <p:spPr>
            <a:xfrm>
              <a:off x="206280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7"/>
            <p:cNvSpPr/>
            <p:nvPr/>
          </p:nvSpPr>
          <p:spPr>
            <a:xfrm>
              <a:off x="42479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7"/>
            <p:cNvSpPr/>
            <p:nvPr/>
          </p:nvSpPr>
          <p:spPr>
            <a:xfrm>
              <a:off x="2062800" y="29809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7"/>
            <p:cNvSpPr/>
            <p:nvPr/>
          </p:nvSpPr>
          <p:spPr>
            <a:xfrm>
              <a:off x="4248000" y="297732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7"/>
            <p:cNvSpPr/>
            <p:nvPr/>
          </p:nvSpPr>
          <p:spPr>
            <a:xfrm>
              <a:off x="2062800" y="19445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7"/>
            <p:cNvSpPr/>
            <p:nvPr/>
          </p:nvSpPr>
          <p:spPr>
            <a:xfrm>
              <a:off x="4248000" y="1940975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7"/>
            <p:cNvSpPr/>
            <p:nvPr/>
          </p:nvSpPr>
          <p:spPr>
            <a:xfrm rot="5400000">
              <a:off x="3164350" y="8928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7"/>
            <p:cNvSpPr/>
            <p:nvPr/>
          </p:nvSpPr>
          <p:spPr>
            <a:xfrm rot="5400000">
              <a:off x="3167950" y="2984400"/>
              <a:ext cx="72000" cy="72000"/>
            </a:xfrm>
            <a:prstGeom prst="rect">
              <a:avLst/>
            </a:pr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" name="Google Shape;111;p7"/>
          <p:cNvSpPr txBox="1"/>
          <p:nvPr>
            <p:ph type="title"/>
          </p:nvPr>
        </p:nvSpPr>
        <p:spPr>
          <a:xfrm>
            <a:off x="0" y="1900650"/>
            <a:ext cx="9091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3F3F3"/>
              </a:buClr>
              <a:buSzPts val="2800"/>
              <a:buFont typeface="Montserrat SemiBold"/>
              <a:buNone/>
              <a:defRPr b="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defRPr>
            </a:lvl9pPr>
          </a:lstStyle>
          <a:p/>
        </p:txBody>
      </p:sp>
      <p:sp>
        <p:nvSpPr>
          <p:cNvPr id="112" name="Google Shape;112;p7"/>
          <p:cNvSpPr txBox="1"/>
          <p:nvPr>
            <p:ph idx="1" type="subTitle"/>
          </p:nvPr>
        </p:nvSpPr>
        <p:spPr>
          <a:xfrm>
            <a:off x="71700" y="2473350"/>
            <a:ext cx="89478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3600">
                <a:solidFill>
                  <a:srgbClr val="6FA8DC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>
  <p:cSld name="BLANK_1"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9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17" name="Google Shape;117;p9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18" name="Google Shape;118;p9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19" name="Google Shape;119;p9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120" name="Google Shape;120;p9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21" name="Google Shape;121;p9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22" name="Google Shape;122;p9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123" name="Google Shape;123;p9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124" name="Google Shape;124;p9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ontserrat"/>
              <a:buNone/>
              <a:defRPr b="1" sz="28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282828"/>
              </a:buClr>
              <a:buSzPts val="1600"/>
              <a:buFont typeface="Montserrat Medium"/>
              <a:buChar char="●"/>
              <a:defRPr sz="1600"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82828"/>
              </a:buClr>
              <a:buSzPts val="1400"/>
              <a:buFont typeface="Montserrat Medium"/>
              <a:buChar char="○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82828"/>
              </a:buClr>
              <a:buSzPts val="1400"/>
              <a:buFont typeface="Montserrat Medium"/>
              <a:buChar char="■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82828"/>
              </a:buClr>
              <a:buSzPts val="1400"/>
              <a:buFont typeface="Montserrat Medium"/>
              <a:buChar char="●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82828"/>
              </a:buClr>
              <a:buSzPts val="1400"/>
              <a:buFont typeface="Montserrat Medium"/>
              <a:buChar char="○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82828"/>
              </a:buClr>
              <a:buSzPts val="1400"/>
              <a:buFont typeface="Montserrat Medium"/>
              <a:buChar char="■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82828"/>
              </a:buClr>
              <a:buSzPts val="1400"/>
              <a:buFont typeface="Montserrat Medium"/>
              <a:buChar char="●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282828"/>
              </a:buClr>
              <a:buSzPts val="1400"/>
              <a:buFont typeface="Montserrat Medium"/>
              <a:buChar char="○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282828"/>
              </a:buClr>
              <a:buSzPts val="1400"/>
              <a:buFont typeface="Montserrat Medium"/>
              <a:buChar char="■"/>
              <a:defRPr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46732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solidFill>
                  <a:schemeClr val="accent3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accent3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7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8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5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10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slidesmania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10"/>
          <p:cNvSpPr txBox="1"/>
          <p:nvPr>
            <p:ph type="ctrTitle"/>
          </p:nvPr>
        </p:nvSpPr>
        <p:spPr>
          <a:xfrm rot="-5400000">
            <a:off x="3323375" y="2060250"/>
            <a:ext cx="3245100" cy="1073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7200">
                <a:solidFill>
                  <a:schemeClr val="accent1"/>
                </a:solidFill>
                <a:latin typeface="Montserrat"/>
                <a:ea typeface="Montserrat"/>
                <a:cs typeface="Montserrat"/>
                <a:sym typeface="Montserrat"/>
              </a:rPr>
              <a:t>YOUR</a:t>
            </a:r>
            <a:endParaRPr b="1" sz="7200">
              <a:solidFill>
                <a:schemeClr val="accen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30" name="Google Shape;130;p10"/>
          <p:cNvSpPr txBox="1"/>
          <p:nvPr>
            <p:ph idx="1" type="subTitle"/>
          </p:nvPr>
        </p:nvSpPr>
        <p:spPr>
          <a:xfrm>
            <a:off x="2101050" y="1627825"/>
            <a:ext cx="2180700" cy="41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282828"/>
                </a:solidFill>
                <a:latin typeface="Montserrat"/>
                <a:ea typeface="Montserrat"/>
                <a:cs typeface="Montserrat"/>
                <a:sym typeface="Montserrat"/>
              </a:rPr>
              <a:t>Here goes</a:t>
            </a:r>
            <a:endParaRPr b="1">
              <a:solidFill>
                <a:srgbClr val="282828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31" name="Google Shape;131;p10"/>
          <p:cNvSpPr txBox="1"/>
          <p:nvPr>
            <p:ph idx="1" type="subTitle"/>
          </p:nvPr>
        </p:nvSpPr>
        <p:spPr>
          <a:xfrm rot="-5400000">
            <a:off x="4248675" y="1775400"/>
            <a:ext cx="2220600" cy="61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rgbClr val="F3F3F3"/>
                </a:solidFill>
                <a:latin typeface="Montserrat SemiBold"/>
                <a:ea typeface="Montserrat SemiBold"/>
                <a:cs typeface="Montserrat SemiBold"/>
                <a:sym typeface="Montserrat SemiBold"/>
              </a:rPr>
              <a:t>TITLE</a:t>
            </a:r>
            <a:endParaRPr sz="3600">
              <a:solidFill>
                <a:srgbClr val="F3F3F3"/>
              </a:solidFill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11"/>
          <p:cNvSpPr txBox="1"/>
          <p:nvPr>
            <p:ph idx="1" type="body"/>
          </p:nvPr>
        </p:nvSpPr>
        <p:spPr>
          <a:xfrm>
            <a:off x="3214350" y="2403350"/>
            <a:ext cx="5441100" cy="199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Aenean massa. Cum sociis natoque penatibus et magnis dis parturient montes, nascetur ridiculus mus.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11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INTRODUCE 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138" name="Google Shape;138;p11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YOURSELF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39" name="Google Shape;139;p11"/>
          <p:cNvSpPr txBox="1"/>
          <p:nvPr>
            <p:ph idx="3" type="subTitle"/>
          </p:nvPr>
        </p:nvSpPr>
        <p:spPr>
          <a:xfrm>
            <a:off x="3214350" y="708300"/>
            <a:ext cx="40212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2400">
                <a:latin typeface="Montserrat"/>
                <a:ea typeface="Montserrat"/>
                <a:cs typeface="Montserrat"/>
                <a:sym typeface="Montserrat"/>
              </a:rPr>
              <a:t>Or the company that you represent.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40" name="Google Shape;140;p11"/>
          <p:cNvSpPr txBox="1"/>
          <p:nvPr>
            <p:ph idx="3" type="subTitle"/>
          </p:nvPr>
        </p:nvSpPr>
        <p:spPr>
          <a:xfrm>
            <a:off x="7931625" y="413550"/>
            <a:ext cx="764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</a:t>
            </a:r>
            <a:endParaRPr sz="9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12"/>
          <p:cNvSpPr txBox="1"/>
          <p:nvPr>
            <p:ph type="title"/>
          </p:nvPr>
        </p:nvSpPr>
        <p:spPr>
          <a:xfrm>
            <a:off x="72000" y="3759600"/>
            <a:ext cx="558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POINTS HERE</a:t>
            </a:r>
            <a:endParaRPr/>
          </a:p>
        </p:txBody>
      </p:sp>
      <p:sp>
        <p:nvSpPr>
          <p:cNvPr id="146" name="Google Shape;146;p12"/>
          <p:cNvSpPr txBox="1"/>
          <p:nvPr>
            <p:ph idx="1" type="subTitle"/>
          </p:nvPr>
        </p:nvSpPr>
        <p:spPr>
          <a:xfrm>
            <a:off x="73350" y="3276000"/>
            <a:ext cx="5979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ADD YOUR TALKING</a:t>
            </a:r>
            <a:endParaRPr/>
          </a:p>
        </p:txBody>
      </p:sp>
      <p:sp>
        <p:nvSpPr>
          <p:cNvPr id="147" name="Google Shape;147;p12"/>
          <p:cNvSpPr txBox="1"/>
          <p:nvPr>
            <p:ph idx="2" type="body"/>
          </p:nvPr>
        </p:nvSpPr>
        <p:spPr>
          <a:xfrm>
            <a:off x="611250" y="1629100"/>
            <a:ext cx="6022800" cy="148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We will talk about this second.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We will talk about this last.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12"/>
          <p:cNvSpPr txBox="1"/>
          <p:nvPr>
            <p:ph idx="1" type="subTitle"/>
          </p:nvPr>
        </p:nvSpPr>
        <p:spPr>
          <a:xfrm>
            <a:off x="611250" y="479625"/>
            <a:ext cx="60228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2400">
                <a:solidFill>
                  <a:srgbClr val="282828"/>
                </a:solidFill>
              </a:rPr>
              <a:t>Or a hyperlinked summary of your presentation.</a:t>
            </a:r>
            <a:endParaRPr sz="2400">
              <a:solidFill>
                <a:srgbClr val="282828"/>
              </a:solidFill>
            </a:endParaRPr>
          </a:p>
        </p:txBody>
      </p:sp>
      <p:sp>
        <p:nvSpPr>
          <p:cNvPr id="149" name="Google Shape;149;p12"/>
          <p:cNvSpPr txBox="1"/>
          <p:nvPr>
            <p:ph idx="1" type="subTitle"/>
          </p:nvPr>
        </p:nvSpPr>
        <p:spPr>
          <a:xfrm>
            <a:off x="7931625" y="413550"/>
            <a:ext cx="764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</a:t>
            </a:r>
            <a:endParaRPr sz="9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13"/>
          <p:cNvSpPr txBox="1"/>
          <p:nvPr>
            <p:ph type="title"/>
          </p:nvPr>
        </p:nvSpPr>
        <p:spPr>
          <a:xfrm>
            <a:off x="0" y="2332650"/>
            <a:ext cx="9091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ABOUT THIS FIRST</a:t>
            </a:r>
            <a:endParaRPr sz="3600"/>
          </a:p>
        </p:txBody>
      </p:sp>
      <p:sp>
        <p:nvSpPr>
          <p:cNvPr id="155" name="Google Shape;155;p13"/>
          <p:cNvSpPr txBox="1"/>
          <p:nvPr>
            <p:ph idx="1" type="subTitle"/>
          </p:nvPr>
        </p:nvSpPr>
        <p:spPr>
          <a:xfrm>
            <a:off x="73350" y="2032050"/>
            <a:ext cx="89478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7200"/>
              <a:t>WE WILL TALK </a:t>
            </a:r>
            <a:endParaRPr sz="7200"/>
          </a:p>
        </p:txBody>
      </p:sp>
      <p:sp>
        <p:nvSpPr>
          <p:cNvPr id="156" name="Google Shape;156;p13"/>
          <p:cNvSpPr txBox="1"/>
          <p:nvPr>
            <p:ph idx="1" type="subTitle"/>
          </p:nvPr>
        </p:nvSpPr>
        <p:spPr>
          <a:xfrm>
            <a:off x="7931625" y="413550"/>
            <a:ext cx="764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3</a:t>
            </a:r>
            <a:endParaRPr sz="9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14"/>
          <p:cNvSpPr txBox="1"/>
          <p:nvPr>
            <p:ph idx="1" type="body"/>
          </p:nvPr>
        </p:nvSpPr>
        <p:spPr>
          <a:xfrm>
            <a:off x="3214350" y="2403350"/>
            <a:ext cx="5441100" cy="199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14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HERE GOES YOUR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163" name="Google Shape;163;p14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SLIDE TITLE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64" name="Google Shape;164;p14"/>
          <p:cNvSpPr txBox="1"/>
          <p:nvPr>
            <p:ph idx="3" type="subTitle"/>
          </p:nvPr>
        </p:nvSpPr>
        <p:spPr>
          <a:xfrm>
            <a:off x="3214350" y="708300"/>
            <a:ext cx="40212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2400">
                <a:latin typeface="Montserrat"/>
                <a:ea typeface="Montserrat"/>
                <a:cs typeface="Montserrat"/>
                <a:sym typeface="Montserrat"/>
              </a:rPr>
              <a:t>Here you can add a subtitle.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65" name="Google Shape;165;p14"/>
          <p:cNvSpPr txBox="1"/>
          <p:nvPr>
            <p:ph idx="3" type="subTitle"/>
          </p:nvPr>
        </p:nvSpPr>
        <p:spPr>
          <a:xfrm>
            <a:off x="7755425" y="413550"/>
            <a:ext cx="9405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4</a:t>
            </a:r>
            <a:endParaRPr sz="9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15"/>
          <p:cNvSpPr txBox="1"/>
          <p:nvPr>
            <p:ph type="title"/>
          </p:nvPr>
        </p:nvSpPr>
        <p:spPr>
          <a:xfrm>
            <a:off x="0" y="2332650"/>
            <a:ext cx="9091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MAIN POINT HERE</a:t>
            </a:r>
            <a:endParaRPr sz="3600"/>
          </a:p>
        </p:txBody>
      </p:sp>
      <p:sp>
        <p:nvSpPr>
          <p:cNvPr id="171" name="Google Shape;171;p15"/>
          <p:cNvSpPr txBox="1"/>
          <p:nvPr>
            <p:ph idx="1" type="subTitle"/>
          </p:nvPr>
        </p:nvSpPr>
        <p:spPr>
          <a:xfrm>
            <a:off x="73350" y="2032050"/>
            <a:ext cx="89478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7200"/>
              <a:t>ADD YOUR</a:t>
            </a:r>
            <a:endParaRPr sz="7200"/>
          </a:p>
        </p:txBody>
      </p:sp>
      <p:sp>
        <p:nvSpPr>
          <p:cNvPr id="172" name="Google Shape;172;p15"/>
          <p:cNvSpPr txBox="1"/>
          <p:nvPr>
            <p:ph idx="1" type="subTitle"/>
          </p:nvPr>
        </p:nvSpPr>
        <p:spPr>
          <a:xfrm>
            <a:off x="7931625" y="413550"/>
            <a:ext cx="764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5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16"/>
          <p:cNvSpPr txBox="1"/>
          <p:nvPr>
            <p:ph type="title"/>
          </p:nvPr>
        </p:nvSpPr>
        <p:spPr>
          <a:xfrm>
            <a:off x="0" y="1291050"/>
            <a:ext cx="9091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/>
              <a:t>GREAT</a:t>
            </a:r>
            <a:endParaRPr sz="6000"/>
          </a:p>
        </p:txBody>
      </p:sp>
      <p:sp>
        <p:nvSpPr>
          <p:cNvPr id="178" name="Google Shape;178;p16"/>
          <p:cNvSpPr txBox="1"/>
          <p:nvPr>
            <p:ph idx="1" type="subTitle"/>
          </p:nvPr>
        </p:nvSpPr>
        <p:spPr>
          <a:xfrm>
            <a:off x="71700" y="2778150"/>
            <a:ext cx="8947800" cy="504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/>
              <a:t>IDEA</a:t>
            </a:r>
            <a:endParaRPr sz="9600"/>
          </a:p>
        </p:txBody>
      </p:sp>
      <p:sp>
        <p:nvSpPr>
          <p:cNvPr id="179" name="Google Shape;179;p16"/>
          <p:cNvSpPr txBox="1"/>
          <p:nvPr>
            <p:ph idx="1" type="subTitle"/>
          </p:nvPr>
        </p:nvSpPr>
        <p:spPr>
          <a:xfrm>
            <a:off x="7931625" y="413550"/>
            <a:ext cx="764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6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17"/>
          <p:cNvSpPr txBox="1"/>
          <p:nvPr>
            <p:ph idx="1" type="body"/>
          </p:nvPr>
        </p:nvSpPr>
        <p:spPr>
          <a:xfrm>
            <a:off x="2943125" y="2251200"/>
            <a:ext cx="2873400" cy="211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/>
              <a:t>Remember that most of our presentation templates allow you to change the colors by editing the master – this works both in PowerPoint and Google Slides – , so you can adapt them to your needs.</a:t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185" name="Google Shape;185;p17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YOU CAN SPLIT YOUR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186" name="Google Shape;186;p17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CONTENT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87" name="Google Shape;187;p17"/>
          <p:cNvSpPr txBox="1"/>
          <p:nvPr>
            <p:ph idx="3" type="subTitle"/>
          </p:nvPr>
        </p:nvSpPr>
        <p:spPr>
          <a:xfrm>
            <a:off x="3033213" y="753625"/>
            <a:ext cx="40212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2400">
                <a:latin typeface="Montserrat"/>
                <a:ea typeface="Montserrat"/>
                <a:cs typeface="Montserrat"/>
                <a:sym typeface="Montserrat"/>
              </a:rPr>
              <a:t>Here you can add a subtitle.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88" name="Google Shape;188;p17"/>
          <p:cNvSpPr txBox="1"/>
          <p:nvPr>
            <p:ph idx="3" type="subTitle"/>
          </p:nvPr>
        </p:nvSpPr>
        <p:spPr>
          <a:xfrm>
            <a:off x="7755425" y="413550"/>
            <a:ext cx="9405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7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189" name="Google Shape;189;p17"/>
          <p:cNvSpPr txBox="1"/>
          <p:nvPr>
            <p:ph idx="1" type="body"/>
          </p:nvPr>
        </p:nvSpPr>
        <p:spPr>
          <a:xfrm>
            <a:off x="6028925" y="2251200"/>
            <a:ext cx="2873400" cy="211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/>
              <a:t>Colors are emotional and evoke feelings. The right colors can help persuade and motivate, they can increase your audience's interest and improve learning comprehension and retention.</a:t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18"/>
          <p:cNvSpPr txBox="1"/>
          <p:nvPr>
            <p:ph type="title"/>
          </p:nvPr>
        </p:nvSpPr>
        <p:spPr>
          <a:xfrm>
            <a:off x="72000" y="3758400"/>
            <a:ext cx="558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TITLE </a:t>
            </a:r>
            <a:r>
              <a:rPr lang="en-GB"/>
              <a:t>HERE</a:t>
            </a:r>
            <a:endParaRPr/>
          </a:p>
        </p:txBody>
      </p:sp>
      <p:sp>
        <p:nvSpPr>
          <p:cNvPr id="195" name="Google Shape;195;p18"/>
          <p:cNvSpPr txBox="1"/>
          <p:nvPr>
            <p:ph idx="1" type="subTitle"/>
          </p:nvPr>
        </p:nvSpPr>
        <p:spPr>
          <a:xfrm>
            <a:off x="73350" y="3276000"/>
            <a:ext cx="5979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ADD YOUR </a:t>
            </a:r>
            <a:endParaRPr/>
          </a:p>
        </p:txBody>
      </p:sp>
      <p:sp>
        <p:nvSpPr>
          <p:cNvPr id="196" name="Google Shape;196;p18"/>
          <p:cNvSpPr txBox="1"/>
          <p:nvPr>
            <p:ph idx="1" type="subTitle"/>
          </p:nvPr>
        </p:nvSpPr>
        <p:spPr>
          <a:xfrm>
            <a:off x="306450" y="555825"/>
            <a:ext cx="6022800" cy="735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2400">
                <a:solidFill>
                  <a:srgbClr val="282828"/>
                </a:solidFill>
              </a:rPr>
              <a:t>Here you can add a subtitle.</a:t>
            </a:r>
            <a:endParaRPr sz="2400">
              <a:solidFill>
                <a:srgbClr val="282828"/>
              </a:solidFill>
            </a:endParaRPr>
          </a:p>
        </p:txBody>
      </p:sp>
      <p:sp>
        <p:nvSpPr>
          <p:cNvPr id="197" name="Google Shape;197;p18"/>
          <p:cNvSpPr txBox="1"/>
          <p:nvPr>
            <p:ph idx="1" type="subTitle"/>
          </p:nvPr>
        </p:nvSpPr>
        <p:spPr>
          <a:xfrm>
            <a:off x="7931625" y="413550"/>
            <a:ext cx="764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8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198" name="Google Shape;198;p18"/>
          <p:cNvSpPr txBox="1"/>
          <p:nvPr>
            <p:ph idx="2" type="body"/>
          </p:nvPr>
        </p:nvSpPr>
        <p:spPr>
          <a:xfrm>
            <a:off x="306450" y="1246800"/>
            <a:ext cx="2873400" cy="186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/>
              <a:t>Did you know that pandas don’t hibernate?</a:t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200"/>
              <a:t>When winter approaches, they head lower down their mountain homes to warmer temperatures, where they continue to chomp away on bamboo!</a:t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199" name="Google Shape;199;p18"/>
          <p:cNvSpPr txBox="1"/>
          <p:nvPr>
            <p:ph idx="2" type="body"/>
          </p:nvPr>
        </p:nvSpPr>
        <p:spPr>
          <a:xfrm>
            <a:off x="3455850" y="1246800"/>
            <a:ext cx="2873400" cy="186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/>
              <a:t>Did you know that a cat uses its whiskers as feelers to determine if a space is too small to squeeze through?</a:t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200"/>
              <a:t>Also, cats love to sleep. A fifteen-year-old cat has probably spent ten years of its life sleeping.</a:t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19"/>
          <p:cNvSpPr txBox="1"/>
          <p:nvPr>
            <p:ph idx="1" type="body"/>
          </p:nvPr>
        </p:nvSpPr>
        <p:spPr>
          <a:xfrm>
            <a:off x="2763325" y="4142350"/>
            <a:ext cx="6267900" cy="81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400"/>
              <a:t>Images are a big part of any slideshow presentation. They help your audience connect with your ideas on a more emotional level.</a:t>
            </a:r>
            <a:endParaRPr sz="1400"/>
          </a:p>
        </p:txBody>
      </p:sp>
      <p:pic>
        <p:nvPicPr>
          <p:cNvPr id="205" name="Google Shape;205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085150" y="0"/>
            <a:ext cx="6058849" cy="4039226"/>
          </a:xfrm>
          <a:prstGeom prst="rect">
            <a:avLst/>
          </a:prstGeom>
          <a:noFill/>
          <a:ln>
            <a:noFill/>
          </a:ln>
        </p:spPr>
      </p:pic>
      <p:sp>
        <p:nvSpPr>
          <p:cNvPr id="206" name="Google Shape;206;p19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ADD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207" name="Google Shape;207;p19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IMAGES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8" name="Google Shape;208;p19"/>
          <p:cNvSpPr txBox="1"/>
          <p:nvPr>
            <p:ph idx="3" type="subTitle"/>
          </p:nvPr>
        </p:nvSpPr>
        <p:spPr>
          <a:xfrm>
            <a:off x="616425" y="413550"/>
            <a:ext cx="764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9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0"/>
          <p:cNvSpPr txBox="1"/>
          <p:nvPr>
            <p:ph type="title"/>
          </p:nvPr>
        </p:nvSpPr>
        <p:spPr>
          <a:xfrm>
            <a:off x="2942850" y="216525"/>
            <a:ext cx="5196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diagrams to explain your ideas.</a:t>
            </a:r>
            <a:endParaRPr/>
          </a:p>
        </p:txBody>
      </p:sp>
      <p:grpSp>
        <p:nvGrpSpPr>
          <p:cNvPr id="214" name="Google Shape;214;p20"/>
          <p:cNvGrpSpPr/>
          <p:nvPr/>
        </p:nvGrpSpPr>
        <p:grpSpPr>
          <a:xfrm>
            <a:off x="5525250" y="3506425"/>
            <a:ext cx="3415597" cy="1169349"/>
            <a:chOff x="5795114" y="3050034"/>
            <a:chExt cx="4066187" cy="1384500"/>
          </a:xfrm>
        </p:grpSpPr>
        <p:cxnSp>
          <p:nvCxnSpPr>
            <p:cNvPr id="215" name="Google Shape;215;p20"/>
            <p:cNvCxnSpPr/>
            <p:nvPr/>
          </p:nvCxnSpPr>
          <p:spPr>
            <a:xfrm>
              <a:off x="5795114" y="3311223"/>
              <a:ext cx="825000" cy="150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16" name="Google Shape;216;p20"/>
            <p:cNvSpPr txBox="1"/>
            <p:nvPr/>
          </p:nvSpPr>
          <p:spPr>
            <a:xfrm>
              <a:off x="6640501" y="3050034"/>
              <a:ext cx="32208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1600">
                  <a:latin typeface="Montserrat"/>
                  <a:ea typeface="Montserrat"/>
                  <a:cs typeface="Montserrat"/>
                  <a:sym typeface="Montserrat"/>
                </a:rPr>
                <a:t>Vestibulum congue tempus</a:t>
              </a:r>
              <a:endParaRPr b="1" sz="1600">
                <a:latin typeface="Montserrat"/>
                <a:ea typeface="Montserrat"/>
                <a:cs typeface="Montserrat"/>
                <a:sym typeface="Montserra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600">
                <a:latin typeface="Montserrat"/>
                <a:ea typeface="Montserrat"/>
                <a:cs typeface="Montserrat"/>
                <a:sym typeface="Montserra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n-GB" sz="1100">
                  <a:latin typeface="Montserrat"/>
                  <a:ea typeface="Montserrat"/>
                  <a:cs typeface="Montserrat"/>
                  <a:sym typeface="Montserrat"/>
                </a:rPr>
                <a:t>Lorem ipsum dolor sit amet, consectetur adipiscing elit, sed do eiusmod tempor. Donec facilisis lacus eget mauris.</a:t>
              </a:r>
              <a:endParaRPr b="1" sz="1100"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217" name="Google Shape;217;p20"/>
            <p:cNvSpPr/>
            <p:nvPr/>
          </p:nvSpPr>
          <p:spPr>
            <a:xfrm>
              <a:off x="6424027" y="3212150"/>
              <a:ext cx="198600" cy="198300"/>
            </a:xfrm>
            <a:prstGeom prst="ellipse">
              <a:avLst/>
            </a:prstGeom>
            <a:solidFill>
              <a:srgbClr val="9225A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20"/>
            <p:cNvSpPr txBox="1"/>
            <p:nvPr/>
          </p:nvSpPr>
          <p:spPr>
            <a:xfrm>
              <a:off x="6399017" y="3156109"/>
              <a:ext cx="247500" cy="3129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121900" lIns="121900" spcFirstLastPara="1" rIns="121900" wrap="square" tIns="12190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n-GB" sz="11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3</a:t>
              </a:r>
              <a:endParaRPr sz="1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19" name="Google Shape;219;p20"/>
          <p:cNvGrpSpPr/>
          <p:nvPr/>
        </p:nvGrpSpPr>
        <p:grpSpPr>
          <a:xfrm>
            <a:off x="281275" y="2473000"/>
            <a:ext cx="3426161" cy="1169349"/>
            <a:chOff x="-447714" y="1844114"/>
            <a:chExt cx="4078764" cy="1384500"/>
          </a:xfrm>
        </p:grpSpPr>
        <p:sp>
          <p:nvSpPr>
            <p:cNvPr id="220" name="Google Shape;220;p20"/>
            <p:cNvSpPr txBox="1"/>
            <p:nvPr/>
          </p:nvSpPr>
          <p:spPr>
            <a:xfrm>
              <a:off x="-447714" y="1844114"/>
              <a:ext cx="29511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1600">
                  <a:latin typeface="Montserrat"/>
                  <a:ea typeface="Montserrat"/>
                  <a:cs typeface="Montserrat"/>
                  <a:sym typeface="Montserrat"/>
                </a:rPr>
                <a:t>Vestibulum congue tempus</a:t>
              </a:r>
              <a:endParaRPr b="1" sz="1600">
                <a:latin typeface="Montserrat"/>
                <a:ea typeface="Montserrat"/>
                <a:cs typeface="Montserrat"/>
                <a:sym typeface="Montserrat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600">
                <a:latin typeface="Montserrat"/>
                <a:ea typeface="Montserrat"/>
                <a:cs typeface="Montserrat"/>
                <a:sym typeface="Montserrat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n-GB" sz="1100">
                  <a:latin typeface="Montserrat"/>
                  <a:ea typeface="Montserrat"/>
                  <a:cs typeface="Montserrat"/>
                  <a:sym typeface="Montserrat"/>
                </a:rPr>
                <a:t>Lorem ipsum dolor sit amet, consectetur adipiscing elit, sed do eiusmod tempor. Donec facilisis lacus eget mauris.</a:t>
              </a:r>
              <a:endParaRPr b="1" sz="1100"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cxnSp>
          <p:nvCxnSpPr>
            <p:cNvPr id="221" name="Google Shape;221;p20"/>
            <p:cNvCxnSpPr/>
            <p:nvPr/>
          </p:nvCxnSpPr>
          <p:spPr>
            <a:xfrm rot="10800000">
              <a:off x="2587350" y="2536350"/>
              <a:ext cx="10437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22" name="Google Shape;222;p20"/>
            <p:cNvSpPr/>
            <p:nvPr/>
          </p:nvSpPr>
          <p:spPr>
            <a:xfrm>
              <a:off x="2523501" y="2431050"/>
              <a:ext cx="198600" cy="198300"/>
            </a:xfrm>
            <a:prstGeom prst="ellipse">
              <a:avLst/>
            </a:prstGeom>
            <a:solidFill>
              <a:srgbClr val="761E86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20"/>
            <p:cNvSpPr txBox="1"/>
            <p:nvPr/>
          </p:nvSpPr>
          <p:spPr>
            <a:xfrm>
              <a:off x="2498491" y="2373759"/>
              <a:ext cx="247500" cy="3129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121900" lIns="121900" spcFirstLastPara="1" rIns="121900" wrap="square" tIns="12190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n-GB" sz="11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</a:t>
              </a:r>
              <a:endParaRPr sz="1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24" name="Google Shape;224;p20"/>
          <p:cNvGrpSpPr/>
          <p:nvPr/>
        </p:nvGrpSpPr>
        <p:grpSpPr>
          <a:xfrm>
            <a:off x="4631216" y="1711829"/>
            <a:ext cx="4309780" cy="1169349"/>
            <a:chOff x="4908100" y="889946"/>
            <a:chExt cx="4953201" cy="1384500"/>
          </a:xfrm>
        </p:grpSpPr>
        <p:cxnSp>
          <p:nvCxnSpPr>
            <p:cNvPr id="225" name="Google Shape;225;p20"/>
            <p:cNvCxnSpPr/>
            <p:nvPr/>
          </p:nvCxnSpPr>
          <p:spPr>
            <a:xfrm>
              <a:off x="4908100" y="1593250"/>
              <a:ext cx="1715100" cy="0"/>
            </a:xfrm>
            <a:prstGeom prst="straightConnector1">
              <a:avLst/>
            </a:prstGeom>
            <a:noFill/>
            <a:ln cap="flat" cmpd="sng" w="9525">
              <a:solidFill>
                <a:srgbClr val="C2C2C2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26" name="Google Shape;226;p20"/>
            <p:cNvSpPr txBox="1"/>
            <p:nvPr/>
          </p:nvSpPr>
          <p:spPr>
            <a:xfrm>
              <a:off x="6640501" y="889946"/>
              <a:ext cx="32208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1600">
                  <a:latin typeface="Montserrat"/>
                  <a:ea typeface="Montserrat"/>
                  <a:cs typeface="Montserrat"/>
                  <a:sym typeface="Montserrat"/>
                </a:rPr>
                <a:t>Vestibulum congue tempus</a:t>
              </a:r>
              <a:endParaRPr b="1" sz="1600">
                <a:latin typeface="Montserrat"/>
                <a:ea typeface="Montserrat"/>
                <a:cs typeface="Montserrat"/>
                <a:sym typeface="Montserra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600">
                <a:latin typeface="Montserrat"/>
                <a:ea typeface="Montserrat"/>
                <a:cs typeface="Montserrat"/>
                <a:sym typeface="Montserrat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n-GB" sz="1100">
                  <a:latin typeface="Montserrat"/>
                  <a:ea typeface="Montserrat"/>
                  <a:cs typeface="Montserrat"/>
                  <a:sym typeface="Montserrat"/>
                </a:rPr>
                <a:t>Lorem ipsum dolor sit amet, consectetur adipiscing elit, sed do eiusmod tempor. Donec facilisis lacus eget mauris.</a:t>
              </a:r>
              <a:endParaRPr b="1" sz="1100"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227" name="Google Shape;227;p20"/>
            <p:cNvSpPr/>
            <p:nvPr/>
          </p:nvSpPr>
          <p:spPr>
            <a:xfrm>
              <a:off x="6427830" y="1493307"/>
              <a:ext cx="198600" cy="198300"/>
            </a:xfrm>
            <a:prstGeom prst="ellipse">
              <a:avLst/>
            </a:prstGeom>
            <a:solidFill>
              <a:srgbClr val="701C7F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20"/>
            <p:cNvSpPr txBox="1"/>
            <p:nvPr/>
          </p:nvSpPr>
          <p:spPr>
            <a:xfrm>
              <a:off x="6402820" y="1436790"/>
              <a:ext cx="247500" cy="3129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121900" lIns="121900" spcFirstLastPara="1" rIns="121900" wrap="square" tIns="12190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2100"/>
                </a:spcAft>
                <a:buNone/>
              </a:pPr>
              <a:r>
                <a:rPr lang="en-GB" sz="11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</a:t>
              </a:r>
              <a:endParaRPr sz="11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29" name="Google Shape;229;p20"/>
          <p:cNvGrpSpPr/>
          <p:nvPr/>
        </p:nvGrpSpPr>
        <p:grpSpPr>
          <a:xfrm>
            <a:off x="2869278" y="1887698"/>
            <a:ext cx="2952441" cy="2746642"/>
            <a:chOff x="2991269" y="1153325"/>
            <a:chExt cx="3514811" cy="3252003"/>
          </a:xfrm>
        </p:grpSpPr>
        <p:sp>
          <p:nvSpPr>
            <p:cNvPr id="230" name="Google Shape;230;p20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</p:sp>
        <p:sp>
          <p:nvSpPr>
            <p:cNvPr id="231" name="Google Shape;231;p20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232" name="Google Shape;232;p20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</p:sp>
        <p:sp>
          <p:nvSpPr>
            <p:cNvPr id="233" name="Google Shape;233;p20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</p:sp>
        <p:sp>
          <p:nvSpPr>
            <p:cNvPr id="234" name="Google Shape;234;p20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235" name="Google Shape;235;p20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</p:sp>
        <p:sp>
          <p:nvSpPr>
            <p:cNvPr id="236" name="Google Shape;236;p20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237" name="Google Shape;237;p20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</p:sp>
      </p:grpSp>
      <p:sp>
        <p:nvSpPr>
          <p:cNvPr id="238" name="Google Shape;238;p20"/>
          <p:cNvSpPr txBox="1"/>
          <p:nvPr>
            <p:ph idx="4294967295" type="subTitle"/>
          </p:nvPr>
        </p:nvSpPr>
        <p:spPr>
          <a:xfrm>
            <a:off x="82950" y="213675"/>
            <a:ext cx="15174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10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21"/>
          <p:cNvSpPr txBox="1"/>
          <p:nvPr>
            <p:ph type="title"/>
          </p:nvPr>
        </p:nvSpPr>
        <p:spPr>
          <a:xfrm>
            <a:off x="2942850" y="216525"/>
            <a:ext cx="5196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And tables to compare data.</a:t>
            </a:r>
            <a:endParaRPr/>
          </a:p>
        </p:txBody>
      </p:sp>
      <p:sp>
        <p:nvSpPr>
          <p:cNvPr id="244" name="Google Shape;244;p21"/>
          <p:cNvSpPr txBox="1"/>
          <p:nvPr>
            <p:ph idx="4294967295" type="subTitle"/>
          </p:nvPr>
        </p:nvSpPr>
        <p:spPr>
          <a:xfrm>
            <a:off x="235350" y="213675"/>
            <a:ext cx="15174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11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graphicFrame>
        <p:nvGraphicFramePr>
          <p:cNvPr id="245" name="Google Shape;245;p21"/>
          <p:cNvGraphicFramePr/>
          <p:nvPr/>
        </p:nvGraphicFramePr>
        <p:xfrm>
          <a:off x="622150" y="2231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{1AF7722A-AF93-4B0E-A566-3C15603B06C3}</a:tableStyleId>
              </a:tblPr>
              <a:tblGrid>
                <a:gridCol w="1966650"/>
                <a:gridCol w="1966650"/>
                <a:gridCol w="1966650"/>
                <a:gridCol w="1966650"/>
              </a:tblGrid>
              <a:tr h="5486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chemeClr val="accent1"/>
                        </a:gs>
                        <a:gs pos="27000">
                          <a:schemeClr val="accent4"/>
                        </a:gs>
                        <a:gs pos="70000">
                          <a:schemeClr val="accent2"/>
                        </a:gs>
                        <a:gs pos="100000">
                          <a:schemeClr val="accent3"/>
                        </a:gs>
                      </a:gsLst>
                      <a:lin ang="0" scaled="0"/>
                    </a:gra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1P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2P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3P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DOGS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chemeClr val="accent1"/>
                        </a:gs>
                        <a:gs pos="27000">
                          <a:schemeClr val="accent4"/>
                        </a:gs>
                        <a:gs pos="70000">
                          <a:schemeClr val="accent2"/>
                        </a:gs>
                        <a:gs pos="100000">
                          <a:schemeClr val="accent3"/>
                        </a:gs>
                      </a:gsLst>
                      <a:lin ang="0" scaled="0"/>
                    </a:gra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150,000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160,000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350,000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CATS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chemeClr val="accent1"/>
                        </a:gs>
                        <a:gs pos="27000">
                          <a:schemeClr val="accent4"/>
                        </a:gs>
                        <a:gs pos="70000">
                          <a:schemeClr val="accent2"/>
                        </a:gs>
                        <a:gs pos="100000">
                          <a:schemeClr val="accent3"/>
                        </a:gs>
                      </a:gsLst>
                      <a:lin ang="0" scaled="0"/>
                    </a:gra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99,000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150,000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255,000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81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ELEPHANTS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chemeClr val="accent1"/>
                        </a:gs>
                        <a:gs pos="27000">
                          <a:schemeClr val="accent4"/>
                        </a:gs>
                        <a:gs pos="70000">
                          <a:schemeClr val="accent2"/>
                        </a:gs>
                        <a:gs pos="100000">
                          <a:schemeClr val="accent3"/>
                        </a:gs>
                      </a:gsLst>
                      <a:lin ang="0" scaled="0"/>
                    </a:gra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25,000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125,000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-GB" sz="1800">
                          <a:solidFill>
                            <a:srgbClr val="282828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99,000</a:t>
                      </a:r>
                      <a:endParaRPr b="1" sz="1800">
                        <a:solidFill>
                          <a:srgbClr val="282828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22"/>
          <p:cNvSpPr txBox="1"/>
          <p:nvPr>
            <p:ph type="title"/>
          </p:nvPr>
        </p:nvSpPr>
        <p:spPr>
          <a:xfrm>
            <a:off x="2942850" y="216525"/>
            <a:ext cx="5663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Use charts for a more visual way to present information.</a:t>
            </a:r>
            <a:endParaRPr/>
          </a:p>
        </p:txBody>
      </p:sp>
      <p:sp>
        <p:nvSpPr>
          <p:cNvPr id="251" name="Google Shape;251;p22"/>
          <p:cNvSpPr txBox="1"/>
          <p:nvPr>
            <p:ph idx="4294967295" type="subTitle"/>
          </p:nvPr>
        </p:nvSpPr>
        <p:spPr>
          <a:xfrm>
            <a:off x="82950" y="213675"/>
            <a:ext cx="15174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12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graphicFrame>
        <p:nvGraphicFramePr>
          <p:cNvPr id="252" name="Google Shape;252;p22"/>
          <p:cNvGraphicFramePr/>
          <p:nvPr/>
        </p:nvGraphicFramePr>
        <p:xfrm>
          <a:off x="1682075" y="2344656"/>
          <a:ext cx="3000000" cy="3000000"/>
        </p:xfrm>
        <a:graphic>
          <a:graphicData uri="http://schemas.openxmlformats.org/drawingml/2006/table">
            <a:tbl>
              <a:tblPr bandRow="1">
                <a:noFill/>
                <a:tableStyleId>{1DE05A06-7D63-4574-9806-9A778803F93A}</a:tableStyleId>
              </a:tblPr>
              <a:tblGrid>
                <a:gridCol w="1810525"/>
              </a:tblGrid>
              <a:tr h="1361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361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361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361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361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361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361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solidFill>
                      <a:schemeClr val="accent4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53" name="Google Shape;253;p22"/>
          <p:cNvGraphicFramePr/>
          <p:nvPr/>
        </p:nvGraphicFramePr>
        <p:xfrm>
          <a:off x="4031300" y="3076806"/>
          <a:ext cx="3000000" cy="3000000"/>
        </p:xfrm>
        <a:graphic>
          <a:graphicData uri="http://schemas.openxmlformats.org/drawingml/2006/table">
            <a:tbl>
              <a:tblPr bandRow="1">
                <a:noFill/>
                <a:tableStyleId>{1DE05A06-7D63-4574-9806-9A778803F93A}</a:tableStyleId>
              </a:tblPr>
              <a:tblGrid>
                <a:gridCol w="1810800"/>
              </a:tblGrid>
              <a:tr h="1104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104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solidFill>
                      <a:schemeClr val="accen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54" name="Google Shape;254;p22"/>
          <p:cNvGraphicFramePr/>
          <p:nvPr/>
        </p:nvGraphicFramePr>
        <p:xfrm>
          <a:off x="6380800" y="2851768"/>
          <a:ext cx="3000000" cy="3000000"/>
        </p:xfrm>
        <a:graphic>
          <a:graphicData uri="http://schemas.openxmlformats.org/drawingml/2006/table">
            <a:tbl>
              <a:tblPr bandRow="1">
                <a:noFill/>
                <a:tableStyleId>{1DE05A06-7D63-4574-9806-9A778803F93A}</a:tableStyleId>
              </a:tblPr>
              <a:tblGrid>
                <a:gridCol w="1810800"/>
              </a:tblGrid>
              <a:tr h="1104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104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104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104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0" marB="0" marR="91450" marL="91450">
                    <a:lnR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solidFill>
                      <a:schemeClr val="accent3"/>
                    </a:solidFill>
                  </a:tcPr>
                </a:tc>
              </a:tr>
            </a:tbl>
          </a:graphicData>
        </a:graphic>
      </p:graphicFrame>
      <p:sp>
        <p:nvSpPr>
          <p:cNvPr id="255" name="Google Shape;255;p22"/>
          <p:cNvSpPr txBox="1"/>
          <p:nvPr/>
        </p:nvSpPr>
        <p:spPr>
          <a:xfrm>
            <a:off x="1620351" y="3453759"/>
            <a:ext cx="1908000" cy="21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400">
                <a:solidFill>
                  <a:srgbClr val="262626"/>
                </a:solidFill>
                <a:latin typeface="Montserrat"/>
                <a:ea typeface="Montserrat"/>
                <a:cs typeface="Montserrat"/>
                <a:sym typeface="Montserrat"/>
              </a:rPr>
              <a:t>TITLE A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56" name="Google Shape;256;p22"/>
          <p:cNvSpPr txBox="1"/>
          <p:nvPr/>
        </p:nvSpPr>
        <p:spPr>
          <a:xfrm>
            <a:off x="3933826" y="3450519"/>
            <a:ext cx="1881000" cy="21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400">
                <a:solidFill>
                  <a:srgbClr val="262626"/>
                </a:solidFill>
                <a:latin typeface="Montserrat"/>
                <a:ea typeface="Montserrat"/>
                <a:cs typeface="Montserrat"/>
                <a:sym typeface="Montserrat"/>
              </a:rPr>
              <a:t>TITLE B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57" name="Google Shape;257;p22"/>
          <p:cNvSpPr txBox="1"/>
          <p:nvPr/>
        </p:nvSpPr>
        <p:spPr>
          <a:xfrm>
            <a:off x="6220632" y="3450516"/>
            <a:ext cx="1920000" cy="216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400">
                <a:solidFill>
                  <a:srgbClr val="262626"/>
                </a:solidFill>
                <a:latin typeface="Montserrat"/>
                <a:ea typeface="Montserrat"/>
                <a:cs typeface="Montserrat"/>
                <a:sym typeface="Montserrat"/>
              </a:rPr>
              <a:t>TITLE C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58" name="Google Shape;258;p22"/>
          <p:cNvSpPr txBox="1"/>
          <p:nvPr/>
        </p:nvSpPr>
        <p:spPr>
          <a:xfrm>
            <a:off x="1600350" y="3732904"/>
            <a:ext cx="19740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262626"/>
                </a:solidFill>
                <a:latin typeface="Montserrat"/>
                <a:ea typeface="Montserrat"/>
                <a:cs typeface="Montserrat"/>
                <a:sym typeface="Montserrat"/>
              </a:rPr>
              <a:t>Far far away, behind the word mountains, far from the countries Vokalia and Consonantia, there live the blind texts.</a:t>
            </a:r>
            <a:endParaRPr sz="10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59" name="Google Shape;259;p22"/>
          <p:cNvSpPr txBox="1"/>
          <p:nvPr/>
        </p:nvSpPr>
        <p:spPr>
          <a:xfrm>
            <a:off x="3913824" y="3732904"/>
            <a:ext cx="19740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262626"/>
                </a:solidFill>
                <a:latin typeface="Montserrat"/>
                <a:ea typeface="Montserrat"/>
                <a:cs typeface="Montserrat"/>
                <a:sym typeface="Montserrat"/>
              </a:rPr>
              <a:t>Far far away, behind the word mountains, far from the countries Vokalia and Consonantia, there live the blind texts.</a:t>
            </a:r>
            <a:endParaRPr sz="10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60" name="Google Shape;260;p22"/>
          <p:cNvSpPr txBox="1"/>
          <p:nvPr/>
        </p:nvSpPr>
        <p:spPr>
          <a:xfrm>
            <a:off x="6187296" y="3732904"/>
            <a:ext cx="19740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262626"/>
                </a:solidFill>
                <a:latin typeface="Montserrat"/>
                <a:ea typeface="Montserrat"/>
                <a:cs typeface="Montserrat"/>
                <a:sym typeface="Montserrat"/>
              </a:rPr>
              <a:t>Far far away, behind the word mountains, far from the countries Vokalia and Consonantia, there live the blind texts.</a:t>
            </a:r>
            <a:endParaRPr sz="10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61" name="Google Shape;261;p22"/>
          <p:cNvSpPr/>
          <p:nvPr/>
        </p:nvSpPr>
        <p:spPr>
          <a:xfrm>
            <a:off x="6852076" y="2095342"/>
            <a:ext cx="1059000" cy="476400"/>
          </a:xfrm>
          <a:prstGeom prst="wedgeRectCallout">
            <a:avLst>
              <a:gd fmla="val -25236" name="adj1"/>
              <a:gd fmla="val 84578" name="adj2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595959"/>
                </a:solidFill>
                <a:latin typeface="Montserrat SemiBold"/>
                <a:ea typeface="Montserrat SemiBold"/>
                <a:cs typeface="Montserrat SemiBold"/>
                <a:sym typeface="Montserrat SemiBold"/>
              </a:rPr>
              <a:t>40%</a:t>
            </a:r>
            <a:endParaRPr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262" name="Google Shape;262;p22"/>
          <p:cNvSpPr/>
          <p:nvPr/>
        </p:nvSpPr>
        <p:spPr>
          <a:xfrm>
            <a:off x="4407188" y="2284303"/>
            <a:ext cx="1059000" cy="476400"/>
          </a:xfrm>
          <a:prstGeom prst="wedgeRectCallout">
            <a:avLst>
              <a:gd fmla="val -25236" name="adj1"/>
              <a:gd fmla="val 84578" name="adj2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595959"/>
                </a:solidFill>
                <a:latin typeface="Montserrat SemiBold"/>
                <a:ea typeface="Montserrat SemiBold"/>
                <a:cs typeface="Montserrat SemiBold"/>
                <a:sym typeface="Montserrat SemiBold"/>
              </a:rPr>
              <a:t>20%</a:t>
            </a:r>
            <a:endParaRPr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263" name="Google Shape;263;p22"/>
          <p:cNvSpPr/>
          <p:nvPr/>
        </p:nvSpPr>
        <p:spPr>
          <a:xfrm>
            <a:off x="2236461" y="1572034"/>
            <a:ext cx="1059000" cy="476400"/>
          </a:xfrm>
          <a:prstGeom prst="wedgeRectCallout">
            <a:avLst>
              <a:gd fmla="val -25236" name="adj1"/>
              <a:gd fmla="val 84578" name="adj2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595959"/>
                </a:solidFill>
                <a:latin typeface="Montserrat SemiBold"/>
                <a:ea typeface="Montserrat SemiBold"/>
                <a:cs typeface="Montserrat SemiBold"/>
                <a:sym typeface="Montserrat SemiBold"/>
              </a:rPr>
              <a:t>70%</a:t>
            </a:r>
            <a:endParaRPr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264" name="Google Shape;264;p22"/>
          <p:cNvSpPr txBox="1"/>
          <p:nvPr/>
        </p:nvSpPr>
        <p:spPr>
          <a:xfrm>
            <a:off x="0" y="4829000"/>
            <a:ext cx="8706300" cy="375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Montserrat"/>
                <a:ea typeface="Montserrat"/>
                <a:cs typeface="Montserrat"/>
                <a:sym typeface="Montserrat"/>
              </a:rPr>
              <a:t>Select each cell and change fill color to represent your data.</a:t>
            </a:r>
            <a:endParaRPr sz="800">
              <a:latin typeface="Montserrat"/>
              <a:ea typeface="Montserrat"/>
              <a:cs typeface="Montserrat"/>
              <a:sym typeface="Montserrat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23"/>
          <p:cNvSpPr txBox="1"/>
          <p:nvPr>
            <p:ph type="title"/>
          </p:nvPr>
        </p:nvSpPr>
        <p:spPr>
          <a:xfrm>
            <a:off x="2942850" y="216525"/>
            <a:ext cx="5196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And tables to compare data.</a:t>
            </a:r>
            <a:endParaRPr/>
          </a:p>
        </p:txBody>
      </p:sp>
      <p:sp>
        <p:nvSpPr>
          <p:cNvPr id="270" name="Google Shape;270;p23"/>
          <p:cNvSpPr txBox="1"/>
          <p:nvPr>
            <p:ph idx="4294967295" type="subTitle"/>
          </p:nvPr>
        </p:nvSpPr>
        <p:spPr>
          <a:xfrm>
            <a:off x="235350" y="213675"/>
            <a:ext cx="15174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13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grpSp>
        <p:nvGrpSpPr>
          <p:cNvPr id="271" name="Google Shape;271;p23"/>
          <p:cNvGrpSpPr/>
          <p:nvPr/>
        </p:nvGrpSpPr>
        <p:grpSpPr>
          <a:xfrm>
            <a:off x="3192727" y="1789455"/>
            <a:ext cx="5312481" cy="2656113"/>
            <a:chOff x="275475" y="1342375"/>
            <a:chExt cx="7012250" cy="3021400"/>
          </a:xfrm>
        </p:grpSpPr>
        <p:sp>
          <p:nvSpPr>
            <p:cNvPr id="272" name="Google Shape;272;p23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3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3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3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3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3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3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3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3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3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3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3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3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3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3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3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3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3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3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3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3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3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3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3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3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3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3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3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3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3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3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3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3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3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3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3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3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3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3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3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3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3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3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3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3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3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3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3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3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3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3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3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3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3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3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3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3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3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3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3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3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3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3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3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3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3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3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3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3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3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3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3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3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3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3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3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3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3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3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3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3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3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3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3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3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3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3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3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3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3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3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3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3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3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3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3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3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3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3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3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3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3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3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3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3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3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3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3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3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3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3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3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3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3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3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3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3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3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3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3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3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3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3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3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3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3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3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3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3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3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3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3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3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3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3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3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3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3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3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3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3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3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3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3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3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3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3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3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3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3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3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3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3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3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3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3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3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3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3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3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3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3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3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3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3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3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3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3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3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3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3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3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3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3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3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3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3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3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3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3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23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23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23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23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23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23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3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23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23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23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23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23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23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23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23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23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23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3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3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23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23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23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3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3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3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23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23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23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23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23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23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83" name="Google Shape;483;p23"/>
          <p:cNvSpPr/>
          <p:nvPr/>
        </p:nvSpPr>
        <p:spPr>
          <a:xfrm>
            <a:off x="235350" y="2450100"/>
            <a:ext cx="3170100" cy="660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u="none" cap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You can use maps to </a:t>
            </a:r>
            <a:r>
              <a:rPr lang="en-GB">
                <a:latin typeface="Montserrat Medium"/>
                <a:ea typeface="Montserrat Medium"/>
                <a:cs typeface="Montserrat Medium"/>
                <a:sym typeface="Montserrat Medium"/>
              </a:rPr>
              <a:t>show </a:t>
            </a:r>
            <a:r>
              <a:rPr i="0" lang="en-GB" u="none" cap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your offices</a:t>
            </a:r>
            <a:r>
              <a:rPr lang="en-GB">
                <a:latin typeface="Montserrat Medium"/>
                <a:ea typeface="Montserrat Medium"/>
                <a:cs typeface="Montserrat Medium"/>
                <a:sym typeface="Montserrat Medium"/>
              </a:rPr>
              <a:t> or markets. </a:t>
            </a:r>
            <a:r>
              <a:rPr lang="en-GB">
                <a:solidFill>
                  <a:srgbClr val="000000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Or as charts, highlighting the countries and adding your data. </a:t>
            </a:r>
            <a:endParaRPr>
              <a:solidFill>
                <a:srgbClr val="000000"/>
              </a:solidFill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484" name="Google Shape;484;p23"/>
          <p:cNvSpPr/>
          <p:nvPr/>
        </p:nvSpPr>
        <p:spPr>
          <a:xfrm>
            <a:off x="235350" y="3562075"/>
            <a:ext cx="3170100" cy="883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000000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Double click on the desired country and change fill color</a:t>
            </a:r>
            <a:endParaRPr i="0" u="none" cap="none" strike="noStrike">
              <a:solidFill>
                <a:srgbClr val="000000"/>
              </a:solidFill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8" name="Shape 4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9" name="Google Shape;489;p24"/>
          <p:cNvSpPr txBox="1"/>
          <p:nvPr>
            <p:ph type="title"/>
          </p:nvPr>
        </p:nvSpPr>
        <p:spPr>
          <a:xfrm>
            <a:off x="2942850" y="216525"/>
            <a:ext cx="5196000" cy="118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create your own infographics using icons.</a:t>
            </a:r>
            <a:endParaRPr/>
          </a:p>
        </p:txBody>
      </p:sp>
      <p:sp>
        <p:nvSpPr>
          <p:cNvPr id="490" name="Google Shape;490;p24"/>
          <p:cNvSpPr txBox="1"/>
          <p:nvPr>
            <p:ph idx="4294967295" type="subTitle"/>
          </p:nvPr>
        </p:nvSpPr>
        <p:spPr>
          <a:xfrm>
            <a:off x="80375" y="213675"/>
            <a:ext cx="1979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14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grpSp>
        <p:nvGrpSpPr>
          <p:cNvPr id="491" name="Google Shape;491;p24"/>
          <p:cNvGrpSpPr/>
          <p:nvPr/>
        </p:nvGrpSpPr>
        <p:grpSpPr>
          <a:xfrm>
            <a:off x="5683209" y="2032125"/>
            <a:ext cx="254390" cy="517876"/>
            <a:chOff x="4880775" y="1837550"/>
            <a:chExt cx="146775" cy="299350"/>
          </a:xfrm>
        </p:grpSpPr>
        <p:sp>
          <p:nvSpPr>
            <p:cNvPr id="492" name="Google Shape;492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3" name="Google Shape;493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4" name="Google Shape;494;p24"/>
          <p:cNvGrpSpPr/>
          <p:nvPr/>
        </p:nvGrpSpPr>
        <p:grpSpPr>
          <a:xfrm>
            <a:off x="5968869" y="2028662"/>
            <a:ext cx="254390" cy="517876"/>
            <a:chOff x="4880775" y="1837550"/>
            <a:chExt cx="146775" cy="299350"/>
          </a:xfrm>
        </p:grpSpPr>
        <p:sp>
          <p:nvSpPr>
            <p:cNvPr id="495" name="Google Shape;495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" name="Google Shape;496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7" name="Google Shape;497;p24"/>
          <p:cNvGrpSpPr/>
          <p:nvPr/>
        </p:nvGrpSpPr>
        <p:grpSpPr>
          <a:xfrm>
            <a:off x="6244204" y="2019680"/>
            <a:ext cx="254390" cy="517876"/>
            <a:chOff x="4880775" y="1837550"/>
            <a:chExt cx="146775" cy="299350"/>
          </a:xfrm>
        </p:grpSpPr>
        <p:sp>
          <p:nvSpPr>
            <p:cNvPr id="498" name="Google Shape;498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0" name="Google Shape;500;p24"/>
          <p:cNvGrpSpPr/>
          <p:nvPr/>
        </p:nvGrpSpPr>
        <p:grpSpPr>
          <a:xfrm>
            <a:off x="6529865" y="2016217"/>
            <a:ext cx="254390" cy="517876"/>
            <a:chOff x="4880775" y="1837550"/>
            <a:chExt cx="146775" cy="299350"/>
          </a:xfrm>
        </p:grpSpPr>
        <p:sp>
          <p:nvSpPr>
            <p:cNvPr id="501" name="Google Shape;501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3" name="Google Shape;503;p24"/>
          <p:cNvGrpSpPr/>
          <p:nvPr/>
        </p:nvGrpSpPr>
        <p:grpSpPr>
          <a:xfrm>
            <a:off x="6801759" y="2026606"/>
            <a:ext cx="254390" cy="517876"/>
            <a:chOff x="4880775" y="1837550"/>
            <a:chExt cx="146775" cy="299350"/>
          </a:xfrm>
        </p:grpSpPr>
        <p:sp>
          <p:nvSpPr>
            <p:cNvPr id="504" name="Google Shape;504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6" name="Google Shape;506;p24"/>
          <p:cNvGrpSpPr/>
          <p:nvPr/>
        </p:nvGrpSpPr>
        <p:grpSpPr>
          <a:xfrm>
            <a:off x="7087419" y="2023143"/>
            <a:ext cx="254390" cy="517876"/>
            <a:chOff x="4880775" y="1837550"/>
            <a:chExt cx="146775" cy="299350"/>
          </a:xfrm>
        </p:grpSpPr>
        <p:sp>
          <p:nvSpPr>
            <p:cNvPr id="507" name="Google Shape;507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9" name="Google Shape;509;p24"/>
          <p:cNvGrpSpPr/>
          <p:nvPr/>
        </p:nvGrpSpPr>
        <p:grpSpPr>
          <a:xfrm>
            <a:off x="7362755" y="2014161"/>
            <a:ext cx="254390" cy="517876"/>
            <a:chOff x="4880775" y="1837550"/>
            <a:chExt cx="146775" cy="299350"/>
          </a:xfrm>
        </p:grpSpPr>
        <p:sp>
          <p:nvSpPr>
            <p:cNvPr id="510" name="Google Shape;510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2" name="Google Shape;512;p24"/>
          <p:cNvGrpSpPr/>
          <p:nvPr/>
        </p:nvGrpSpPr>
        <p:grpSpPr>
          <a:xfrm>
            <a:off x="7648415" y="2010698"/>
            <a:ext cx="254390" cy="517876"/>
            <a:chOff x="4880775" y="1837550"/>
            <a:chExt cx="146775" cy="299350"/>
          </a:xfrm>
        </p:grpSpPr>
        <p:sp>
          <p:nvSpPr>
            <p:cNvPr id="513" name="Google Shape;513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5" name="Google Shape;515;p24"/>
          <p:cNvGrpSpPr/>
          <p:nvPr/>
        </p:nvGrpSpPr>
        <p:grpSpPr>
          <a:xfrm>
            <a:off x="7943879" y="2019680"/>
            <a:ext cx="254390" cy="517876"/>
            <a:chOff x="4880775" y="1837550"/>
            <a:chExt cx="146775" cy="299350"/>
          </a:xfrm>
        </p:grpSpPr>
        <p:sp>
          <p:nvSpPr>
            <p:cNvPr id="516" name="Google Shape;516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7" name="Google Shape;517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8" name="Google Shape;518;p24"/>
          <p:cNvGrpSpPr/>
          <p:nvPr/>
        </p:nvGrpSpPr>
        <p:grpSpPr>
          <a:xfrm>
            <a:off x="8229539" y="2016217"/>
            <a:ext cx="254390" cy="517876"/>
            <a:chOff x="4880775" y="1837550"/>
            <a:chExt cx="146775" cy="299350"/>
          </a:xfrm>
        </p:grpSpPr>
        <p:sp>
          <p:nvSpPr>
            <p:cNvPr id="519" name="Google Shape;519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0" name="Google Shape;520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1" name="Google Shape;521;p24"/>
          <p:cNvGrpSpPr/>
          <p:nvPr/>
        </p:nvGrpSpPr>
        <p:grpSpPr>
          <a:xfrm>
            <a:off x="5679767" y="2755865"/>
            <a:ext cx="254390" cy="517876"/>
            <a:chOff x="4880775" y="1837550"/>
            <a:chExt cx="146775" cy="299350"/>
          </a:xfrm>
        </p:grpSpPr>
        <p:sp>
          <p:nvSpPr>
            <p:cNvPr id="522" name="Google Shape;522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3" name="Google Shape;523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4" name="Google Shape;524;p24"/>
          <p:cNvGrpSpPr/>
          <p:nvPr/>
        </p:nvGrpSpPr>
        <p:grpSpPr>
          <a:xfrm>
            <a:off x="5965427" y="2752402"/>
            <a:ext cx="254390" cy="517876"/>
            <a:chOff x="4880775" y="1837550"/>
            <a:chExt cx="146775" cy="299350"/>
          </a:xfrm>
        </p:grpSpPr>
        <p:sp>
          <p:nvSpPr>
            <p:cNvPr id="525" name="Google Shape;525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" name="Google Shape;526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7" name="Google Shape;527;p24"/>
          <p:cNvGrpSpPr/>
          <p:nvPr/>
        </p:nvGrpSpPr>
        <p:grpSpPr>
          <a:xfrm>
            <a:off x="6240763" y="2743420"/>
            <a:ext cx="254390" cy="517876"/>
            <a:chOff x="4880775" y="1837550"/>
            <a:chExt cx="146775" cy="299350"/>
          </a:xfrm>
        </p:grpSpPr>
        <p:sp>
          <p:nvSpPr>
            <p:cNvPr id="528" name="Google Shape;528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0" name="Google Shape;530;p24"/>
          <p:cNvGrpSpPr/>
          <p:nvPr/>
        </p:nvGrpSpPr>
        <p:grpSpPr>
          <a:xfrm>
            <a:off x="6526423" y="2739957"/>
            <a:ext cx="254390" cy="517876"/>
            <a:chOff x="4880775" y="1837550"/>
            <a:chExt cx="146775" cy="299350"/>
          </a:xfrm>
        </p:grpSpPr>
        <p:sp>
          <p:nvSpPr>
            <p:cNvPr id="531" name="Google Shape;531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3" name="Google Shape;533;p24"/>
          <p:cNvGrpSpPr/>
          <p:nvPr/>
        </p:nvGrpSpPr>
        <p:grpSpPr>
          <a:xfrm>
            <a:off x="6798318" y="2750346"/>
            <a:ext cx="254390" cy="517876"/>
            <a:chOff x="4880775" y="1837550"/>
            <a:chExt cx="146775" cy="299350"/>
          </a:xfrm>
        </p:grpSpPr>
        <p:sp>
          <p:nvSpPr>
            <p:cNvPr id="534" name="Google Shape;534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6" name="Google Shape;536;p24"/>
          <p:cNvGrpSpPr/>
          <p:nvPr/>
        </p:nvGrpSpPr>
        <p:grpSpPr>
          <a:xfrm>
            <a:off x="7083977" y="2746883"/>
            <a:ext cx="254390" cy="517876"/>
            <a:chOff x="4880775" y="1837550"/>
            <a:chExt cx="146775" cy="299350"/>
          </a:xfrm>
        </p:grpSpPr>
        <p:sp>
          <p:nvSpPr>
            <p:cNvPr id="537" name="Google Shape;537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8" name="Google Shape;538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9" name="Google Shape;539;p24"/>
          <p:cNvGrpSpPr/>
          <p:nvPr/>
        </p:nvGrpSpPr>
        <p:grpSpPr>
          <a:xfrm>
            <a:off x="7359313" y="2737901"/>
            <a:ext cx="254390" cy="517876"/>
            <a:chOff x="4880775" y="1837550"/>
            <a:chExt cx="146775" cy="299350"/>
          </a:xfrm>
        </p:grpSpPr>
        <p:sp>
          <p:nvSpPr>
            <p:cNvPr id="540" name="Google Shape;540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1" name="Google Shape;541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2" name="Google Shape;542;p24"/>
          <p:cNvGrpSpPr/>
          <p:nvPr/>
        </p:nvGrpSpPr>
        <p:grpSpPr>
          <a:xfrm>
            <a:off x="7644973" y="2734439"/>
            <a:ext cx="254390" cy="517876"/>
            <a:chOff x="4880775" y="1837550"/>
            <a:chExt cx="146775" cy="299350"/>
          </a:xfrm>
        </p:grpSpPr>
        <p:sp>
          <p:nvSpPr>
            <p:cNvPr id="543" name="Google Shape;543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4" name="Google Shape;544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5" name="Google Shape;545;p24"/>
          <p:cNvGrpSpPr/>
          <p:nvPr/>
        </p:nvGrpSpPr>
        <p:grpSpPr>
          <a:xfrm>
            <a:off x="7940438" y="2743420"/>
            <a:ext cx="254390" cy="517876"/>
            <a:chOff x="4880775" y="1837550"/>
            <a:chExt cx="146775" cy="299350"/>
          </a:xfrm>
        </p:grpSpPr>
        <p:sp>
          <p:nvSpPr>
            <p:cNvPr id="546" name="Google Shape;546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7" name="Google Shape;547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8" name="Google Shape;548;p24"/>
          <p:cNvGrpSpPr/>
          <p:nvPr/>
        </p:nvGrpSpPr>
        <p:grpSpPr>
          <a:xfrm>
            <a:off x="8226098" y="2739957"/>
            <a:ext cx="254390" cy="517876"/>
            <a:chOff x="4880775" y="1837550"/>
            <a:chExt cx="146775" cy="299350"/>
          </a:xfrm>
        </p:grpSpPr>
        <p:sp>
          <p:nvSpPr>
            <p:cNvPr id="549" name="Google Shape;549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0" name="Google Shape;550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1" name="Google Shape;551;p24"/>
          <p:cNvGrpSpPr/>
          <p:nvPr/>
        </p:nvGrpSpPr>
        <p:grpSpPr>
          <a:xfrm>
            <a:off x="5666000" y="3462290"/>
            <a:ext cx="254390" cy="517876"/>
            <a:chOff x="4880775" y="1837550"/>
            <a:chExt cx="146775" cy="299350"/>
          </a:xfrm>
        </p:grpSpPr>
        <p:sp>
          <p:nvSpPr>
            <p:cNvPr id="552" name="Google Shape;552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3" name="Google Shape;553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4" name="Google Shape;554;p24"/>
          <p:cNvGrpSpPr/>
          <p:nvPr/>
        </p:nvGrpSpPr>
        <p:grpSpPr>
          <a:xfrm>
            <a:off x="5951660" y="3458827"/>
            <a:ext cx="254390" cy="517876"/>
            <a:chOff x="4880775" y="1837550"/>
            <a:chExt cx="146775" cy="299350"/>
          </a:xfrm>
        </p:grpSpPr>
        <p:sp>
          <p:nvSpPr>
            <p:cNvPr id="555" name="Google Shape;555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6" name="Google Shape;556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7" name="Google Shape;557;p24"/>
          <p:cNvGrpSpPr/>
          <p:nvPr/>
        </p:nvGrpSpPr>
        <p:grpSpPr>
          <a:xfrm>
            <a:off x="6226996" y="3449846"/>
            <a:ext cx="254390" cy="517876"/>
            <a:chOff x="4880775" y="1837550"/>
            <a:chExt cx="146775" cy="299350"/>
          </a:xfrm>
        </p:grpSpPr>
        <p:sp>
          <p:nvSpPr>
            <p:cNvPr id="558" name="Google Shape;558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9" name="Google Shape;559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0" name="Google Shape;560;p24"/>
          <p:cNvGrpSpPr/>
          <p:nvPr/>
        </p:nvGrpSpPr>
        <p:grpSpPr>
          <a:xfrm>
            <a:off x="6512656" y="3446383"/>
            <a:ext cx="254390" cy="517876"/>
            <a:chOff x="4880775" y="1837550"/>
            <a:chExt cx="146775" cy="299350"/>
          </a:xfrm>
        </p:grpSpPr>
        <p:sp>
          <p:nvSpPr>
            <p:cNvPr id="561" name="Google Shape;561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2" name="Google Shape;562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3" name="Google Shape;563;p24"/>
          <p:cNvGrpSpPr/>
          <p:nvPr/>
        </p:nvGrpSpPr>
        <p:grpSpPr>
          <a:xfrm>
            <a:off x="6784550" y="3456771"/>
            <a:ext cx="254390" cy="517876"/>
            <a:chOff x="4880775" y="1837550"/>
            <a:chExt cx="146775" cy="299350"/>
          </a:xfrm>
        </p:grpSpPr>
        <p:sp>
          <p:nvSpPr>
            <p:cNvPr id="564" name="Google Shape;564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5" name="Google Shape;565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6" name="Google Shape;566;p24"/>
          <p:cNvGrpSpPr/>
          <p:nvPr/>
        </p:nvGrpSpPr>
        <p:grpSpPr>
          <a:xfrm>
            <a:off x="7070210" y="3453308"/>
            <a:ext cx="254390" cy="517876"/>
            <a:chOff x="4880775" y="1837550"/>
            <a:chExt cx="146775" cy="299350"/>
          </a:xfrm>
        </p:grpSpPr>
        <p:sp>
          <p:nvSpPr>
            <p:cNvPr id="567" name="Google Shape;567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9" name="Google Shape;569;p24"/>
          <p:cNvGrpSpPr/>
          <p:nvPr/>
        </p:nvGrpSpPr>
        <p:grpSpPr>
          <a:xfrm>
            <a:off x="7345546" y="3444327"/>
            <a:ext cx="254390" cy="517876"/>
            <a:chOff x="4880775" y="1837550"/>
            <a:chExt cx="146775" cy="299350"/>
          </a:xfrm>
        </p:grpSpPr>
        <p:sp>
          <p:nvSpPr>
            <p:cNvPr id="570" name="Google Shape;570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1" name="Google Shape;571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2" name="Google Shape;572;p24"/>
          <p:cNvGrpSpPr/>
          <p:nvPr/>
        </p:nvGrpSpPr>
        <p:grpSpPr>
          <a:xfrm>
            <a:off x="7631206" y="3440864"/>
            <a:ext cx="254390" cy="517876"/>
            <a:chOff x="4880775" y="1837550"/>
            <a:chExt cx="146775" cy="299350"/>
          </a:xfrm>
        </p:grpSpPr>
        <p:sp>
          <p:nvSpPr>
            <p:cNvPr id="573" name="Google Shape;573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4" name="Google Shape;574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5" name="Google Shape;575;p24"/>
          <p:cNvGrpSpPr/>
          <p:nvPr/>
        </p:nvGrpSpPr>
        <p:grpSpPr>
          <a:xfrm>
            <a:off x="7926671" y="3449846"/>
            <a:ext cx="254390" cy="517876"/>
            <a:chOff x="4880775" y="1837550"/>
            <a:chExt cx="146775" cy="299350"/>
          </a:xfrm>
        </p:grpSpPr>
        <p:sp>
          <p:nvSpPr>
            <p:cNvPr id="576" name="Google Shape;576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7" name="Google Shape;577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8" name="Google Shape;578;p24"/>
          <p:cNvGrpSpPr/>
          <p:nvPr/>
        </p:nvGrpSpPr>
        <p:grpSpPr>
          <a:xfrm>
            <a:off x="8212330" y="3446383"/>
            <a:ext cx="254390" cy="517876"/>
            <a:chOff x="4880775" y="1837550"/>
            <a:chExt cx="146775" cy="299350"/>
          </a:xfrm>
        </p:grpSpPr>
        <p:sp>
          <p:nvSpPr>
            <p:cNvPr id="579" name="Google Shape;579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0" name="Google Shape;580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1" name="Google Shape;581;p24"/>
          <p:cNvGrpSpPr/>
          <p:nvPr/>
        </p:nvGrpSpPr>
        <p:grpSpPr>
          <a:xfrm>
            <a:off x="5662558" y="4186030"/>
            <a:ext cx="254390" cy="517876"/>
            <a:chOff x="4880775" y="1837550"/>
            <a:chExt cx="146775" cy="299350"/>
          </a:xfrm>
        </p:grpSpPr>
        <p:sp>
          <p:nvSpPr>
            <p:cNvPr id="582" name="Google Shape;582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3" name="Google Shape;583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4" name="Google Shape;584;p24"/>
          <p:cNvGrpSpPr/>
          <p:nvPr/>
        </p:nvGrpSpPr>
        <p:grpSpPr>
          <a:xfrm>
            <a:off x="5948219" y="4182567"/>
            <a:ext cx="254390" cy="517876"/>
            <a:chOff x="4880775" y="1837550"/>
            <a:chExt cx="146775" cy="299350"/>
          </a:xfrm>
        </p:grpSpPr>
        <p:sp>
          <p:nvSpPr>
            <p:cNvPr id="585" name="Google Shape;585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6" name="Google Shape;586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7" name="Google Shape;587;p24"/>
          <p:cNvGrpSpPr/>
          <p:nvPr/>
        </p:nvGrpSpPr>
        <p:grpSpPr>
          <a:xfrm>
            <a:off x="6223554" y="4173586"/>
            <a:ext cx="254390" cy="517876"/>
            <a:chOff x="4880775" y="1837550"/>
            <a:chExt cx="146775" cy="299350"/>
          </a:xfrm>
        </p:grpSpPr>
        <p:sp>
          <p:nvSpPr>
            <p:cNvPr id="588" name="Google Shape;588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9" name="Google Shape;589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0" name="Google Shape;590;p24"/>
          <p:cNvGrpSpPr/>
          <p:nvPr/>
        </p:nvGrpSpPr>
        <p:grpSpPr>
          <a:xfrm>
            <a:off x="6509214" y="4170123"/>
            <a:ext cx="254390" cy="517876"/>
            <a:chOff x="4880775" y="1837550"/>
            <a:chExt cx="146775" cy="299350"/>
          </a:xfrm>
        </p:grpSpPr>
        <p:sp>
          <p:nvSpPr>
            <p:cNvPr id="591" name="Google Shape;591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2" name="Google Shape;592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3" name="Google Shape;593;p24"/>
          <p:cNvGrpSpPr/>
          <p:nvPr/>
        </p:nvGrpSpPr>
        <p:grpSpPr>
          <a:xfrm>
            <a:off x="6781109" y="4180511"/>
            <a:ext cx="254390" cy="517876"/>
            <a:chOff x="4880775" y="1837550"/>
            <a:chExt cx="146775" cy="299350"/>
          </a:xfrm>
        </p:grpSpPr>
        <p:sp>
          <p:nvSpPr>
            <p:cNvPr id="594" name="Google Shape;594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5" name="Google Shape;595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6" name="Google Shape;596;p24"/>
          <p:cNvGrpSpPr/>
          <p:nvPr/>
        </p:nvGrpSpPr>
        <p:grpSpPr>
          <a:xfrm>
            <a:off x="7066768" y="4177049"/>
            <a:ext cx="254390" cy="517876"/>
            <a:chOff x="4880775" y="1837550"/>
            <a:chExt cx="146775" cy="299350"/>
          </a:xfrm>
        </p:grpSpPr>
        <p:sp>
          <p:nvSpPr>
            <p:cNvPr id="597" name="Google Shape;597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8" name="Google Shape;598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9" name="Google Shape;599;p24"/>
          <p:cNvGrpSpPr/>
          <p:nvPr/>
        </p:nvGrpSpPr>
        <p:grpSpPr>
          <a:xfrm>
            <a:off x="7342104" y="4168067"/>
            <a:ext cx="254390" cy="517876"/>
            <a:chOff x="4880775" y="1837550"/>
            <a:chExt cx="146775" cy="299350"/>
          </a:xfrm>
        </p:grpSpPr>
        <p:sp>
          <p:nvSpPr>
            <p:cNvPr id="600" name="Google Shape;600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1" name="Google Shape;601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2" name="Google Shape;602;p24"/>
          <p:cNvGrpSpPr/>
          <p:nvPr/>
        </p:nvGrpSpPr>
        <p:grpSpPr>
          <a:xfrm>
            <a:off x="7627765" y="4164604"/>
            <a:ext cx="254390" cy="517876"/>
            <a:chOff x="4880775" y="1837550"/>
            <a:chExt cx="146775" cy="299350"/>
          </a:xfrm>
        </p:grpSpPr>
        <p:sp>
          <p:nvSpPr>
            <p:cNvPr id="603" name="Google Shape;603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4" name="Google Shape;604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5" name="Google Shape;605;p24"/>
          <p:cNvGrpSpPr/>
          <p:nvPr/>
        </p:nvGrpSpPr>
        <p:grpSpPr>
          <a:xfrm>
            <a:off x="7923229" y="4173586"/>
            <a:ext cx="254390" cy="517876"/>
            <a:chOff x="4880775" y="1837550"/>
            <a:chExt cx="146775" cy="299350"/>
          </a:xfrm>
        </p:grpSpPr>
        <p:sp>
          <p:nvSpPr>
            <p:cNvPr id="606" name="Google Shape;606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7" name="Google Shape;607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8" name="Google Shape;608;p24"/>
          <p:cNvGrpSpPr/>
          <p:nvPr/>
        </p:nvGrpSpPr>
        <p:grpSpPr>
          <a:xfrm>
            <a:off x="8208889" y="4170123"/>
            <a:ext cx="254390" cy="517876"/>
            <a:chOff x="4880775" y="1837550"/>
            <a:chExt cx="146775" cy="299350"/>
          </a:xfrm>
        </p:grpSpPr>
        <p:sp>
          <p:nvSpPr>
            <p:cNvPr id="609" name="Google Shape;609;p24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0" name="Google Shape;610;p24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11" name="Google Shape;611;p24"/>
          <p:cNvSpPr txBox="1"/>
          <p:nvPr/>
        </p:nvSpPr>
        <p:spPr>
          <a:xfrm>
            <a:off x="301975" y="2087125"/>
            <a:ext cx="4252200" cy="3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262626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Far far away, behind the word mountains, far from the countries Vokalia and Consonantia, there live the blind texts.</a:t>
            </a:r>
            <a:endParaRPr sz="10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12" name="Google Shape;612;p24"/>
          <p:cNvSpPr txBox="1"/>
          <p:nvPr/>
        </p:nvSpPr>
        <p:spPr>
          <a:xfrm>
            <a:off x="301975" y="2824716"/>
            <a:ext cx="4252200" cy="3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262626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Far far away, behind the word mountains, far from the countries Vokalia and Consonantia, there live the blind texts.</a:t>
            </a:r>
            <a:endParaRPr sz="10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13" name="Google Shape;613;p24"/>
          <p:cNvSpPr txBox="1"/>
          <p:nvPr/>
        </p:nvSpPr>
        <p:spPr>
          <a:xfrm>
            <a:off x="301975" y="3496509"/>
            <a:ext cx="4252200" cy="3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262626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Far far away, behind the word mountains, far from the countries Vokalia and Consonantia, there live the blind texts.</a:t>
            </a:r>
            <a:endParaRPr sz="10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14" name="Google Shape;614;p24"/>
          <p:cNvSpPr txBox="1"/>
          <p:nvPr/>
        </p:nvSpPr>
        <p:spPr>
          <a:xfrm>
            <a:off x="301975" y="4234100"/>
            <a:ext cx="4252200" cy="3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">
                <a:solidFill>
                  <a:srgbClr val="262626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Far far away, behind the word mountains, far from the countries Vokalia and Consonantia, there live the blind texts.</a:t>
            </a:r>
            <a:endParaRPr sz="10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15" name="Google Shape;615;p24"/>
          <p:cNvSpPr/>
          <p:nvPr/>
        </p:nvSpPr>
        <p:spPr>
          <a:xfrm>
            <a:off x="4823846" y="1996531"/>
            <a:ext cx="675900" cy="6822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80%</a:t>
            </a:r>
            <a:endParaRPr b="1" sz="10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16" name="Google Shape;616;p24"/>
          <p:cNvSpPr/>
          <p:nvPr/>
        </p:nvSpPr>
        <p:spPr>
          <a:xfrm>
            <a:off x="4815025" y="2698539"/>
            <a:ext cx="675900" cy="6822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60%</a:t>
            </a:r>
            <a:endParaRPr b="1" sz="10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17" name="Google Shape;617;p24"/>
          <p:cNvSpPr/>
          <p:nvPr/>
        </p:nvSpPr>
        <p:spPr>
          <a:xfrm>
            <a:off x="4819439" y="3400583"/>
            <a:ext cx="675900" cy="6822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30%</a:t>
            </a:r>
            <a:endParaRPr b="1" sz="10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18" name="Google Shape;618;p24"/>
          <p:cNvSpPr/>
          <p:nvPr/>
        </p:nvSpPr>
        <p:spPr>
          <a:xfrm>
            <a:off x="4815035" y="4100389"/>
            <a:ext cx="675900" cy="6822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0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90%</a:t>
            </a:r>
            <a:endParaRPr b="1" sz="1000">
              <a:latin typeface="Montserrat"/>
              <a:ea typeface="Montserrat"/>
              <a:cs typeface="Montserrat"/>
              <a:sym typeface="Montserrat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2" name="Shape 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3" name="Google Shape;623;p25"/>
          <p:cNvSpPr txBox="1"/>
          <p:nvPr>
            <p:ph type="title"/>
          </p:nvPr>
        </p:nvSpPr>
        <p:spPr>
          <a:xfrm>
            <a:off x="2916450" y="546225"/>
            <a:ext cx="5196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timeline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" name="Google Shape;624;p25"/>
          <p:cNvSpPr txBox="1"/>
          <p:nvPr>
            <p:ph idx="4294967295" type="subTitle"/>
          </p:nvPr>
        </p:nvSpPr>
        <p:spPr>
          <a:xfrm>
            <a:off x="130600" y="213675"/>
            <a:ext cx="1622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15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25" name="Google Shape;625;p25"/>
          <p:cNvSpPr/>
          <p:nvPr/>
        </p:nvSpPr>
        <p:spPr>
          <a:xfrm>
            <a:off x="390750" y="3555650"/>
            <a:ext cx="1406700" cy="84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sz="1200" u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Lorem ipsum dolor sit amet, consectetuer adipiscing elit.</a:t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26" name="Google Shape;626;p25"/>
          <p:cNvSpPr/>
          <p:nvPr/>
        </p:nvSpPr>
        <p:spPr>
          <a:xfrm>
            <a:off x="2116863" y="1929825"/>
            <a:ext cx="1418400" cy="84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sz="1200" u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Lorem ipsum dolor sit amet, consectetuer adipiscing elit.</a:t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27" name="Google Shape;627;p25"/>
          <p:cNvSpPr/>
          <p:nvPr/>
        </p:nvSpPr>
        <p:spPr>
          <a:xfrm>
            <a:off x="3797877" y="3555650"/>
            <a:ext cx="1406700" cy="84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sz="1200" u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Lorem ipsum dolor sit amet, consectetuer adipiscing elit.</a:t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28" name="Google Shape;628;p25"/>
          <p:cNvSpPr/>
          <p:nvPr/>
        </p:nvSpPr>
        <p:spPr>
          <a:xfrm>
            <a:off x="7207801" y="3555650"/>
            <a:ext cx="1406700" cy="84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sz="1200" u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Lorem ipsum dolor sit amet, consectetuer adipiscing elit.</a:t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29" name="Google Shape;629;p25"/>
          <p:cNvSpPr/>
          <p:nvPr/>
        </p:nvSpPr>
        <p:spPr>
          <a:xfrm>
            <a:off x="5530379" y="1929825"/>
            <a:ext cx="1418400" cy="84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sz="1200" u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Lorem ipsum dolor sit amet, consectetuer adipiscing elit.</a:t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30" name="Google Shape;630;p25"/>
          <p:cNvSpPr txBox="1"/>
          <p:nvPr/>
        </p:nvSpPr>
        <p:spPr>
          <a:xfrm>
            <a:off x="7146956" y="2013150"/>
            <a:ext cx="1560300" cy="42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2019</a:t>
            </a:r>
            <a:endParaRPr sz="3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31" name="Google Shape;631;p25"/>
          <p:cNvSpPr txBox="1"/>
          <p:nvPr/>
        </p:nvSpPr>
        <p:spPr>
          <a:xfrm>
            <a:off x="5363956" y="3523719"/>
            <a:ext cx="1560300" cy="42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2018</a:t>
            </a:r>
            <a:endParaRPr sz="3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32" name="Google Shape;632;p25"/>
          <p:cNvSpPr txBox="1"/>
          <p:nvPr/>
        </p:nvSpPr>
        <p:spPr>
          <a:xfrm>
            <a:off x="3814370" y="2044503"/>
            <a:ext cx="1361700" cy="42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2017</a:t>
            </a:r>
            <a:endParaRPr sz="3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33" name="Google Shape;633;p25"/>
          <p:cNvSpPr txBox="1"/>
          <p:nvPr/>
        </p:nvSpPr>
        <p:spPr>
          <a:xfrm>
            <a:off x="2142366" y="3523719"/>
            <a:ext cx="1361700" cy="42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2016</a:t>
            </a:r>
            <a:endParaRPr sz="3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34" name="Google Shape;634;p25"/>
          <p:cNvSpPr txBox="1"/>
          <p:nvPr/>
        </p:nvSpPr>
        <p:spPr>
          <a:xfrm>
            <a:off x="437150" y="2013150"/>
            <a:ext cx="1278600" cy="420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2015</a:t>
            </a:r>
            <a:endParaRPr sz="3600">
              <a:solidFill>
                <a:schemeClr val="accent4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cxnSp>
        <p:nvCxnSpPr>
          <p:cNvPr id="635" name="Google Shape;635;p25"/>
          <p:cNvCxnSpPr/>
          <p:nvPr/>
        </p:nvCxnSpPr>
        <p:spPr>
          <a:xfrm>
            <a:off x="378600" y="3024000"/>
            <a:ext cx="8389800" cy="18900"/>
          </a:xfrm>
          <a:prstGeom prst="straightConnector1">
            <a:avLst/>
          </a:prstGeom>
          <a:noFill/>
          <a:ln cap="flat" cmpd="sng" w="34925">
            <a:solidFill>
              <a:srgbClr val="7F7F7F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636" name="Google Shape;636;p25"/>
          <p:cNvSpPr/>
          <p:nvPr/>
        </p:nvSpPr>
        <p:spPr>
          <a:xfrm>
            <a:off x="962408" y="2893802"/>
            <a:ext cx="263400" cy="259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 cap="flat" cmpd="sng" w="317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637" name="Google Shape;637;p25"/>
          <p:cNvSpPr/>
          <p:nvPr/>
        </p:nvSpPr>
        <p:spPr>
          <a:xfrm>
            <a:off x="2653045" y="2913258"/>
            <a:ext cx="263400" cy="259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 cap="flat" cmpd="sng" w="317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638" name="Google Shape;638;p25"/>
          <p:cNvSpPr/>
          <p:nvPr/>
        </p:nvSpPr>
        <p:spPr>
          <a:xfrm>
            <a:off x="4343681" y="2913258"/>
            <a:ext cx="263400" cy="259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 cap="flat" cmpd="sng" w="317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639" name="Google Shape;639;p25"/>
          <p:cNvSpPr/>
          <p:nvPr/>
        </p:nvSpPr>
        <p:spPr>
          <a:xfrm>
            <a:off x="6034317" y="2913258"/>
            <a:ext cx="263400" cy="259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 cap="flat" cmpd="sng" w="317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640" name="Google Shape;640;p25"/>
          <p:cNvSpPr/>
          <p:nvPr/>
        </p:nvSpPr>
        <p:spPr>
          <a:xfrm>
            <a:off x="7724954" y="2913258"/>
            <a:ext cx="263400" cy="259200"/>
          </a:xfrm>
          <a:prstGeom prst="rect">
            <a:avLst/>
          </a:prstGeom>
          <a:gradFill>
            <a:gsLst>
              <a:gs pos="0">
                <a:schemeClr val="accent1"/>
              </a:gs>
              <a:gs pos="27000">
                <a:schemeClr val="accent4"/>
              </a:gs>
              <a:gs pos="70000">
                <a:schemeClr val="accent2"/>
              </a:gs>
              <a:gs pos="100000">
                <a:schemeClr val="accent3"/>
              </a:gs>
            </a:gsLst>
            <a:lin ang="0" scaled="0"/>
          </a:gradFill>
          <a:ln cap="flat" cmpd="sng" w="317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pic>
        <p:nvPicPr>
          <p:cNvPr id="641" name="Google Shape;641;p25"/>
          <p:cNvPicPr preferRelativeResize="0"/>
          <p:nvPr/>
        </p:nvPicPr>
        <p:blipFill rotWithShape="1">
          <a:blip r:embed="rId3">
            <a:alphaModFix/>
          </a:blip>
          <a:srcRect b="85323" l="50369" r="33277" t="0"/>
          <a:stretch/>
        </p:blipFill>
        <p:spPr>
          <a:xfrm>
            <a:off x="865000" y="2818050"/>
            <a:ext cx="458200" cy="410700"/>
          </a:xfrm>
          <a:prstGeom prst="rect">
            <a:avLst/>
          </a:prstGeom>
          <a:noFill/>
          <a:ln>
            <a:noFill/>
          </a:ln>
        </p:spPr>
      </p:pic>
      <p:pic>
        <p:nvPicPr>
          <p:cNvPr id="642" name="Google Shape;642;p25"/>
          <p:cNvPicPr preferRelativeResize="0"/>
          <p:nvPr/>
        </p:nvPicPr>
        <p:blipFill rotWithShape="1">
          <a:blip r:embed="rId3">
            <a:alphaModFix/>
          </a:blip>
          <a:srcRect b="85323" l="50369" r="33277" t="0"/>
          <a:stretch/>
        </p:blipFill>
        <p:spPr>
          <a:xfrm>
            <a:off x="2555638" y="2837500"/>
            <a:ext cx="458200" cy="410700"/>
          </a:xfrm>
          <a:prstGeom prst="rect">
            <a:avLst/>
          </a:prstGeom>
          <a:noFill/>
          <a:ln>
            <a:noFill/>
          </a:ln>
        </p:spPr>
      </p:pic>
      <p:pic>
        <p:nvPicPr>
          <p:cNvPr id="643" name="Google Shape;643;p25"/>
          <p:cNvPicPr preferRelativeResize="0"/>
          <p:nvPr/>
        </p:nvPicPr>
        <p:blipFill rotWithShape="1">
          <a:blip r:embed="rId3">
            <a:alphaModFix/>
          </a:blip>
          <a:srcRect b="85323" l="50369" r="33277" t="0"/>
          <a:stretch/>
        </p:blipFill>
        <p:spPr>
          <a:xfrm>
            <a:off x="4246288" y="2818375"/>
            <a:ext cx="458200" cy="410700"/>
          </a:xfrm>
          <a:prstGeom prst="rect">
            <a:avLst/>
          </a:prstGeom>
          <a:noFill/>
          <a:ln>
            <a:noFill/>
          </a:ln>
        </p:spPr>
      </p:pic>
      <p:pic>
        <p:nvPicPr>
          <p:cNvPr id="644" name="Google Shape;644;p25"/>
          <p:cNvPicPr preferRelativeResize="0"/>
          <p:nvPr/>
        </p:nvPicPr>
        <p:blipFill rotWithShape="1">
          <a:blip r:embed="rId3">
            <a:alphaModFix/>
          </a:blip>
          <a:srcRect b="85323" l="50369" r="33277" t="0"/>
          <a:stretch/>
        </p:blipFill>
        <p:spPr>
          <a:xfrm>
            <a:off x="5936925" y="2837825"/>
            <a:ext cx="458200" cy="410700"/>
          </a:xfrm>
          <a:prstGeom prst="rect">
            <a:avLst/>
          </a:prstGeom>
          <a:noFill/>
          <a:ln>
            <a:noFill/>
          </a:ln>
        </p:spPr>
      </p:pic>
      <p:pic>
        <p:nvPicPr>
          <p:cNvPr id="645" name="Google Shape;645;p25"/>
          <p:cNvPicPr preferRelativeResize="0"/>
          <p:nvPr/>
        </p:nvPicPr>
        <p:blipFill rotWithShape="1">
          <a:blip r:embed="rId3">
            <a:alphaModFix/>
          </a:blip>
          <a:srcRect b="85323" l="50369" r="33277" t="0"/>
          <a:stretch/>
        </p:blipFill>
        <p:spPr>
          <a:xfrm>
            <a:off x="7627575" y="2860600"/>
            <a:ext cx="458200" cy="4107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" name="Google Shape;650;p26"/>
          <p:cNvSpPr txBox="1"/>
          <p:nvPr>
            <p:ph type="title"/>
          </p:nvPr>
        </p:nvSpPr>
        <p:spPr>
          <a:xfrm>
            <a:off x="2916450" y="546225"/>
            <a:ext cx="5196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Or use this</a:t>
            </a:r>
            <a:r>
              <a:rPr lang="en-GB"/>
              <a:t> timeline.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26"/>
          <p:cNvSpPr txBox="1"/>
          <p:nvPr>
            <p:ph idx="4294967295" type="subTitle"/>
          </p:nvPr>
        </p:nvSpPr>
        <p:spPr>
          <a:xfrm>
            <a:off x="130600" y="213675"/>
            <a:ext cx="16221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16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52" name="Google Shape;652;p26"/>
          <p:cNvSpPr/>
          <p:nvPr/>
        </p:nvSpPr>
        <p:spPr>
          <a:xfrm>
            <a:off x="1809213" y="2150352"/>
            <a:ext cx="1008000" cy="224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n-GB" u="none" cap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You can use this slide to show milestones</a:t>
            </a:r>
            <a:endParaRPr i="0" u="none" cap="none" strike="noStrike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53" name="Google Shape;653;p26"/>
          <p:cNvSpPr/>
          <p:nvPr/>
        </p:nvSpPr>
        <p:spPr>
          <a:xfrm>
            <a:off x="3720061" y="2128088"/>
            <a:ext cx="1008000" cy="224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u="none" cap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Or the history of your topic.</a:t>
            </a:r>
            <a:endParaRPr i="0" u="none" cap="none" strike="noStrike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54" name="Google Shape;654;p26"/>
          <p:cNvSpPr/>
          <p:nvPr/>
        </p:nvSpPr>
        <p:spPr>
          <a:xfrm>
            <a:off x="5606293" y="2154787"/>
            <a:ext cx="1008000" cy="224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n-GB" u="none" cap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It is also useful to show the evolution of historical events.</a:t>
            </a:r>
            <a:endParaRPr i="0" u="none" cap="none" strike="noStrike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55" name="Google Shape;655;p26"/>
          <p:cNvSpPr/>
          <p:nvPr/>
        </p:nvSpPr>
        <p:spPr>
          <a:xfrm>
            <a:off x="7522775" y="2154782"/>
            <a:ext cx="870000" cy="224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000"/>
              <a:buFont typeface="Arial"/>
              <a:buNone/>
            </a:pPr>
            <a:r>
              <a:rPr i="0" lang="en-GB" u="none" cap="none" strike="noStrike">
                <a:latin typeface="Montserrat Medium"/>
                <a:ea typeface="Montserrat Medium"/>
                <a:cs typeface="Montserrat Medium"/>
                <a:sym typeface="Montserrat Medium"/>
              </a:rPr>
              <a:t>Just add your text and the related years.</a:t>
            </a:r>
            <a:endParaRPr i="0" u="none" cap="none" strike="noStrike"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  <p:sp>
        <p:nvSpPr>
          <p:cNvPr id="656" name="Google Shape;656;p26"/>
          <p:cNvSpPr txBox="1"/>
          <p:nvPr/>
        </p:nvSpPr>
        <p:spPr>
          <a:xfrm rot="-5400000">
            <a:off x="-329150" y="3084871"/>
            <a:ext cx="2780100" cy="453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n-GB" sz="6000" u="none" cap="none" strike="noStrike">
                <a:solidFill>
                  <a:srgbClr val="F3F3F3"/>
                </a:solidFill>
                <a:highlight>
                  <a:schemeClr val="accent4"/>
                </a:highlight>
                <a:latin typeface="Montserrat ExtraBold"/>
                <a:ea typeface="Montserrat ExtraBold"/>
                <a:cs typeface="Montserrat ExtraBold"/>
                <a:sym typeface="Montserrat ExtraBold"/>
              </a:rPr>
              <a:t>2016</a:t>
            </a:r>
            <a:endParaRPr i="0" sz="6000" u="none" cap="none" strike="noStrike">
              <a:solidFill>
                <a:srgbClr val="F3F3F3"/>
              </a:solidFill>
              <a:highlight>
                <a:schemeClr val="accent4"/>
              </a:highlight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57" name="Google Shape;657;p26"/>
          <p:cNvSpPr txBox="1"/>
          <p:nvPr/>
        </p:nvSpPr>
        <p:spPr>
          <a:xfrm rot="-5400000">
            <a:off x="1612128" y="3121572"/>
            <a:ext cx="2780100" cy="453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n-GB" sz="6000" u="none" cap="none" strike="noStrike">
                <a:solidFill>
                  <a:srgbClr val="F3F3F3"/>
                </a:solidFill>
                <a:highlight>
                  <a:schemeClr val="accent4"/>
                </a:highlight>
                <a:latin typeface="Montserrat ExtraBold"/>
                <a:ea typeface="Montserrat ExtraBold"/>
                <a:cs typeface="Montserrat ExtraBold"/>
                <a:sym typeface="Montserrat ExtraBold"/>
              </a:rPr>
              <a:t>2017</a:t>
            </a:r>
            <a:endParaRPr i="0" sz="6000" u="none" cap="none" strike="noStrike">
              <a:solidFill>
                <a:srgbClr val="F3F3F3"/>
              </a:solidFill>
              <a:highlight>
                <a:schemeClr val="accent4"/>
              </a:highlight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58" name="Google Shape;658;p26"/>
          <p:cNvSpPr txBox="1"/>
          <p:nvPr/>
        </p:nvSpPr>
        <p:spPr>
          <a:xfrm rot="-5400000">
            <a:off x="3468211" y="3084870"/>
            <a:ext cx="2780100" cy="453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n-GB" sz="6000" u="none" cap="none" strike="noStrike">
                <a:solidFill>
                  <a:srgbClr val="F3F3F3"/>
                </a:solidFill>
                <a:highlight>
                  <a:schemeClr val="accent4"/>
                </a:highlight>
                <a:latin typeface="Montserrat ExtraBold"/>
                <a:ea typeface="Montserrat ExtraBold"/>
                <a:cs typeface="Montserrat ExtraBold"/>
                <a:sym typeface="Montserrat ExtraBold"/>
              </a:rPr>
              <a:t>2018</a:t>
            </a:r>
            <a:endParaRPr i="0" sz="6000" u="none" cap="none" strike="noStrike">
              <a:solidFill>
                <a:srgbClr val="F3F3F3"/>
              </a:solidFill>
              <a:highlight>
                <a:schemeClr val="accent4"/>
              </a:highlight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59" name="Google Shape;659;p26"/>
          <p:cNvSpPr txBox="1"/>
          <p:nvPr/>
        </p:nvSpPr>
        <p:spPr>
          <a:xfrm rot="-5400000">
            <a:off x="5371550" y="3119858"/>
            <a:ext cx="2780100" cy="390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8000"/>
              <a:buFont typeface="Arial"/>
              <a:buNone/>
            </a:pPr>
            <a:r>
              <a:rPr i="0" lang="en-GB" sz="6000" u="none" cap="none" strike="noStrike">
                <a:solidFill>
                  <a:srgbClr val="F3F3F3"/>
                </a:solidFill>
                <a:highlight>
                  <a:schemeClr val="accent4"/>
                </a:highlight>
                <a:latin typeface="Montserrat ExtraBold"/>
                <a:ea typeface="Montserrat ExtraBold"/>
                <a:cs typeface="Montserrat ExtraBold"/>
                <a:sym typeface="Montserrat ExtraBold"/>
              </a:rPr>
              <a:t>2019</a:t>
            </a:r>
            <a:endParaRPr i="0" sz="6000" u="none" cap="none" strike="noStrike">
              <a:solidFill>
                <a:srgbClr val="F3F3F3"/>
              </a:solidFill>
              <a:highlight>
                <a:schemeClr val="accent4"/>
              </a:highlight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p27"/>
          <p:cNvSpPr txBox="1"/>
          <p:nvPr>
            <p:ph idx="1" type="body"/>
          </p:nvPr>
        </p:nvSpPr>
        <p:spPr>
          <a:xfrm>
            <a:off x="2792775" y="2242625"/>
            <a:ext cx="2909100" cy="199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If you are presenting a website, an internet product or an app, you can use this computer mockup to showcase it.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400"/>
              <a:t>Just replace the screenshot with your own.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665" name="Google Shape;665;p27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ADD YOUR TITLE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666" name="Google Shape;666;p27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HERE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67" name="Google Shape;667;p27"/>
          <p:cNvSpPr txBox="1"/>
          <p:nvPr>
            <p:ph idx="3" type="subTitle"/>
          </p:nvPr>
        </p:nvSpPr>
        <p:spPr>
          <a:xfrm>
            <a:off x="7544475" y="413550"/>
            <a:ext cx="15996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17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grpSp>
        <p:nvGrpSpPr>
          <p:cNvPr id="668" name="Google Shape;668;p27"/>
          <p:cNvGrpSpPr/>
          <p:nvPr/>
        </p:nvGrpSpPr>
        <p:grpSpPr>
          <a:xfrm>
            <a:off x="6258936" y="2322966"/>
            <a:ext cx="2574774" cy="2145477"/>
            <a:chOff x="1295330" y="1868507"/>
            <a:chExt cx="4365503" cy="3647530"/>
          </a:xfrm>
        </p:grpSpPr>
        <p:grpSp>
          <p:nvGrpSpPr>
            <p:cNvPr id="669" name="Google Shape;669;p27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670" name="Google Shape;670;p27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671" name="Google Shape;671;p27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2" name="Google Shape;672;p27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3" name="Google Shape;673;p27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74" name="Google Shape;674;p27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675" name="Google Shape;675;p27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76" name="Google Shape;676;p27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77" name="Google Shape;677;p27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78" name="Google Shape;678;p27"/>
          <p:cNvSpPr txBox="1"/>
          <p:nvPr>
            <p:ph idx="3" type="subTitle"/>
          </p:nvPr>
        </p:nvSpPr>
        <p:spPr>
          <a:xfrm>
            <a:off x="2927738" y="708300"/>
            <a:ext cx="40212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2400">
                <a:latin typeface="Montserrat"/>
                <a:ea typeface="Montserrat"/>
                <a:cs typeface="Montserrat"/>
                <a:sym typeface="Montserrat"/>
              </a:rPr>
              <a:t>Here you can add a subtitle.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pic>
        <p:nvPicPr>
          <p:cNvPr id="679" name="Google Shape;679;p2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303050" y="2483850"/>
            <a:ext cx="2486524" cy="140513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3" name="Shape 6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4" name="Google Shape;684;p28"/>
          <p:cNvSpPr txBox="1"/>
          <p:nvPr>
            <p:ph idx="1" type="body"/>
          </p:nvPr>
        </p:nvSpPr>
        <p:spPr>
          <a:xfrm>
            <a:off x="2792775" y="2242625"/>
            <a:ext cx="2909100" cy="199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If you are presenting a website, an internet product or an app, you can use this laptop mockup to showcase it.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400"/>
              <a:t>Just replace the screenshot with your own.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685" name="Google Shape;685;p28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ADD YOUR TITLE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686" name="Google Shape;686;p28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HERE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87" name="Google Shape;687;p28"/>
          <p:cNvSpPr txBox="1"/>
          <p:nvPr>
            <p:ph idx="3" type="subTitle"/>
          </p:nvPr>
        </p:nvSpPr>
        <p:spPr>
          <a:xfrm>
            <a:off x="7544475" y="413550"/>
            <a:ext cx="15996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18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688" name="Google Shape;688;p28"/>
          <p:cNvSpPr txBox="1"/>
          <p:nvPr>
            <p:ph idx="3" type="subTitle"/>
          </p:nvPr>
        </p:nvSpPr>
        <p:spPr>
          <a:xfrm>
            <a:off x="2927738" y="708300"/>
            <a:ext cx="40212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2400">
                <a:latin typeface="Montserrat"/>
                <a:ea typeface="Montserrat"/>
                <a:cs typeface="Montserrat"/>
                <a:sym typeface="Montserrat"/>
              </a:rPr>
              <a:t>Here you can add a subtitle.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689" name="Google Shape;689;p28"/>
          <p:cNvGrpSpPr/>
          <p:nvPr/>
        </p:nvGrpSpPr>
        <p:grpSpPr>
          <a:xfrm>
            <a:off x="5797152" y="2455982"/>
            <a:ext cx="3218376" cy="1663514"/>
            <a:chOff x="3289100" y="2648488"/>
            <a:chExt cx="5622600" cy="2846047"/>
          </a:xfrm>
        </p:grpSpPr>
        <p:grpSp>
          <p:nvGrpSpPr>
            <p:cNvPr id="690" name="Google Shape;690;p28"/>
            <p:cNvGrpSpPr/>
            <p:nvPr/>
          </p:nvGrpSpPr>
          <p:grpSpPr>
            <a:xfrm>
              <a:off x="3289100" y="2648488"/>
              <a:ext cx="5622600" cy="2846047"/>
              <a:chOff x="1059475" y="2296088"/>
              <a:chExt cx="5622600" cy="2846047"/>
            </a:xfrm>
          </p:grpSpPr>
          <p:sp>
            <p:nvSpPr>
              <p:cNvPr id="691" name="Google Shape;691;p28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92" name="Google Shape;692;p28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693" name="Google Shape;693;p28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4" name="Google Shape;694;p28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95" name="Google Shape;695;p28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696" name="Google Shape;696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224800" y="2620050"/>
            <a:ext cx="2363076" cy="13353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0" name="Shape 7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1" name="Google Shape;701;p29"/>
          <p:cNvSpPr txBox="1"/>
          <p:nvPr>
            <p:ph idx="1" type="body"/>
          </p:nvPr>
        </p:nvSpPr>
        <p:spPr>
          <a:xfrm>
            <a:off x="2792775" y="2242625"/>
            <a:ext cx="2909100" cy="199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If you are presenting a website, an internet product or an app, you can use this tablet mockup to showcase it.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400"/>
              <a:t>Just replace the screenshot with your own.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702" name="Google Shape;702;p29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ADD YOUR TITLE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703" name="Google Shape;703;p29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HERE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704" name="Google Shape;704;p29"/>
          <p:cNvSpPr txBox="1"/>
          <p:nvPr>
            <p:ph idx="3" type="subTitle"/>
          </p:nvPr>
        </p:nvSpPr>
        <p:spPr>
          <a:xfrm>
            <a:off x="7544475" y="413550"/>
            <a:ext cx="15996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19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705" name="Google Shape;705;p29"/>
          <p:cNvSpPr txBox="1"/>
          <p:nvPr>
            <p:ph idx="3" type="subTitle"/>
          </p:nvPr>
        </p:nvSpPr>
        <p:spPr>
          <a:xfrm>
            <a:off x="2927738" y="708300"/>
            <a:ext cx="40212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2400">
                <a:latin typeface="Montserrat"/>
                <a:ea typeface="Montserrat"/>
                <a:cs typeface="Montserrat"/>
                <a:sym typeface="Montserrat"/>
              </a:rPr>
              <a:t>Here you can add a subtitle.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706" name="Google Shape;706;p29"/>
          <p:cNvGrpSpPr/>
          <p:nvPr/>
        </p:nvGrpSpPr>
        <p:grpSpPr>
          <a:xfrm>
            <a:off x="6403644" y="1893148"/>
            <a:ext cx="1888698" cy="2796920"/>
            <a:chOff x="6953045" y="1252870"/>
            <a:chExt cx="3186600" cy="4559700"/>
          </a:xfrm>
        </p:grpSpPr>
        <p:sp>
          <p:nvSpPr>
            <p:cNvPr id="707" name="Google Shape;707;p29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29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29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710" name="Google Shape;710;p29"/>
          <p:cNvPicPr preferRelativeResize="0"/>
          <p:nvPr/>
        </p:nvPicPr>
        <p:blipFill rotWithShape="1">
          <a:blip r:embed="rId3">
            <a:alphaModFix/>
          </a:blip>
          <a:srcRect b="18187" l="0" r="0" t="0"/>
          <a:stretch/>
        </p:blipFill>
        <p:spPr>
          <a:xfrm>
            <a:off x="6466250" y="2107725"/>
            <a:ext cx="1785650" cy="22883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4" name="Shape 7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5" name="Google Shape;715;p30"/>
          <p:cNvSpPr txBox="1"/>
          <p:nvPr>
            <p:ph idx="1" type="body"/>
          </p:nvPr>
        </p:nvSpPr>
        <p:spPr>
          <a:xfrm>
            <a:off x="2792775" y="2242625"/>
            <a:ext cx="2909100" cy="199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If you are presenting a website, an internet product or an app, you can use this smartphone mockup to showcase it.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400"/>
              <a:t>Just replace the screenshot with your own.</a:t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716" name="Google Shape;716;p30"/>
          <p:cNvSpPr txBox="1"/>
          <p:nvPr>
            <p:ph type="title"/>
          </p:nvPr>
        </p:nvSpPr>
        <p:spPr>
          <a:xfrm rot="-5400000">
            <a:off x="-756000" y="2296875"/>
            <a:ext cx="5121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latin typeface="Montserrat SemiBold"/>
                <a:ea typeface="Montserrat SemiBold"/>
                <a:cs typeface="Montserrat SemiBold"/>
                <a:sym typeface="Montserrat SemiBold"/>
              </a:rPr>
              <a:t>ADD YOUR TITLE</a:t>
            </a:r>
            <a:endParaRPr b="0">
              <a:latin typeface="Montserrat SemiBold"/>
              <a:ea typeface="Montserrat SemiBold"/>
              <a:cs typeface="Montserrat SemiBold"/>
              <a:sym typeface="Montserrat SemiBold"/>
            </a:endParaRPr>
          </a:p>
        </p:txBody>
      </p:sp>
      <p:sp>
        <p:nvSpPr>
          <p:cNvPr id="717" name="Google Shape;717;p30"/>
          <p:cNvSpPr txBox="1"/>
          <p:nvPr>
            <p:ph idx="2" type="subTitle"/>
          </p:nvPr>
        </p:nvSpPr>
        <p:spPr>
          <a:xfrm rot="-5400000">
            <a:off x="-404400" y="2413650"/>
            <a:ext cx="50796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3600">
                <a:latin typeface="Montserrat"/>
                <a:ea typeface="Montserrat"/>
                <a:cs typeface="Montserrat"/>
                <a:sym typeface="Montserrat"/>
              </a:rPr>
              <a:t>HERE</a:t>
            </a:r>
            <a:endParaRPr b="1" sz="36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718" name="Google Shape;718;p30"/>
          <p:cNvSpPr txBox="1"/>
          <p:nvPr>
            <p:ph idx="3" type="subTitle"/>
          </p:nvPr>
        </p:nvSpPr>
        <p:spPr>
          <a:xfrm>
            <a:off x="7439850" y="413550"/>
            <a:ext cx="17805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20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719" name="Google Shape;719;p30"/>
          <p:cNvSpPr txBox="1"/>
          <p:nvPr>
            <p:ph idx="3" type="subTitle"/>
          </p:nvPr>
        </p:nvSpPr>
        <p:spPr>
          <a:xfrm>
            <a:off x="2927738" y="708300"/>
            <a:ext cx="4021200" cy="108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-GB" sz="2400">
                <a:latin typeface="Montserrat"/>
                <a:ea typeface="Montserrat"/>
                <a:cs typeface="Montserrat"/>
                <a:sym typeface="Montserrat"/>
              </a:rPr>
              <a:t>Here you can add a subtitle.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720" name="Google Shape;720;p30"/>
          <p:cNvGrpSpPr/>
          <p:nvPr/>
        </p:nvGrpSpPr>
        <p:grpSpPr>
          <a:xfrm>
            <a:off x="6571454" y="1974816"/>
            <a:ext cx="1463844" cy="2677908"/>
            <a:chOff x="8625436" y="1258061"/>
            <a:chExt cx="2388000" cy="4396500"/>
          </a:xfrm>
        </p:grpSpPr>
        <p:sp>
          <p:nvSpPr>
            <p:cNvPr id="721" name="Google Shape;721;p30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0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0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724" name="Google Shape;724;p30"/>
          <p:cNvPicPr preferRelativeResize="0"/>
          <p:nvPr/>
        </p:nvPicPr>
        <p:blipFill rotWithShape="1">
          <a:blip r:embed="rId3">
            <a:alphaModFix/>
          </a:blip>
          <a:srcRect b="0" l="-4940" r="4939" t="0"/>
          <a:stretch/>
        </p:blipFill>
        <p:spPr>
          <a:xfrm>
            <a:off x="6571450" y="2167350"/>
            <a:ext cx="1394900" cy="229284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8" name="Shape 7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9" name="Google Shape;729;p31"/>
          <p:cNvSpPr txBox="1"/>
          <p:nvPr>
            <p:ph type="title"/>
          </p:nvPr>
        </p:nvSpPr>
        <p:spPr>
          <a:xfrm>
            <a:off x="0" y="1291050"/>
            <a:ext cx="9091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/>
              <a:t>THANK</a:t>
            </a:r>
            <a:endParaRPr sz="6000"/>
          </a:p>
        </p:txBody>
      </p:sp>
      <p:sp>
        <p:nvSpPr>
          <p:cNvPr id="730" name="Google Shape;730;p31"/>
          <p:cNvSpPr txBox="1"/>
          <p:nvPr>
            <p:ph idx="1" type="subTitle"/>
          </p:nvPr>
        </p:nvSpPr>
        <p:spPr>
          <a:xfrm>
            <a:off x="71700" y="2778150"/>
            <a:ext cx="8947800" cy="504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/>
              <a:t>YOU</a:t>
            </a:r>
            <a:endParaRPr sz="9600"/>
          </a:p>
        </p:txBody>
      </p:sp>
      <p:sp>
        <p:nvSpPr>
          <p:cNvPr id="731" name="Google Shape;731;p31"/>
          <p:cNvSpPr txBox="1"/>
          <p:nvPr>
            <p:ph idx="1" type="subTitle"/>
          </p:nvPr>
        </p:nvSpPr>
        <p:spPr>
          <a:xfrm>
            <a:off x="7273225" y="413550"/>
            <a:ext cx="14226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9600">
                <a:solidFill>
                  <a:srgbClr val="F3F3F3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21</a:t>
            </a:r>
            <a:endParaRPr sz="9600">
              <a:solidFill>
                <a:srgbClr val="F3F3F3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sp>
        <p:nvSpPr>
          <p:cNvPr id="732" name="Google Shape;732;p31"/>
          <p:cNvSpPr txBox="1"/>
          <p:nvPr/>
        </p:nvSpPr>
        <p:spPr>
          <a:xfrm>
            <a:off x="2777700" y="4362875"/>
            <a:ext cx="3535800" cy="525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Font used: </a:t>
            </a:r>
            <a:r>
              <a:rPr lang="en-GB">
                <a:solidFill>
                  <a:srgbClr val="282828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Montserrat</a:t>
            </a:r>
            <a:endParaRPr>
              <a:solidFill>
                <a:srgbClr val="282828"/>
              </a:solidFill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p32"/>
          <p:cNvSpPr txBox="1"/>
          <p:nvPr>
            <p:ph type="title"/>
          </p:nvPr>
        </p:nvSpPr>
        <p:spPr>
          <a:xfrm>
            <a:off x="72000" y="3758400"/>
            <a:ext cx="558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ICONS</a:t>
            </a:r>
            <a:endParaRPr/>
          </a:p>
        </p:txBody>
      </p:sp>
      <p:sp>
        <p:nvSpPr>
          <p:cNvPr id="738" name="Google Shape;738;p32"/>
          <p:cNvSpPr txBox="1"/>
          <p:nvPr>
            <p:ph idx="1" type="subTitle"/>
          </p:nvPr>
        </p:nvSpPr>
        <p:spPr>
          <a:xfrm>
            <a:off x="73350" y="3276000"/>
            <a:ext cx="5979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EDITABLE</a:t>
            </a:r>
            <a:endParaRPr/>
          </a:p>
        </p:txBody>
      </p:sp>
      <p:sp>
        <p:nvSpPr>
          <p:cNvPr id="739" name="Google Shape;739;p32"/>
          <p:cNvSpPr txBox="1"/>
          <p:nvPr>
            <p:ph idx="1" type="subTitle"/>
          </p:nvPr>
        </p:nvSpPr>
        <p:spPr>
          <a:xfrm>
            <a:off x="6852050" y="413550"/>
            <a:ext cx="2109000" cy="12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 sz="9600">
                <a:solidFill>
                  <a:schemeClr val="accent4"/>
                </a:solidFill>
                <a:latin typeface="Montserrat ExtraBold"/>
                <a:ea typeface="Montserrat ExtraBold"/>
                <a:cs typeface="Montserrat ExtraBold"/>
                <a:sym typeface="Montserrat ExtraBold"/>
              </a:rPr>
              <a:t>22</a:t>
            </a:r>
            <a:endParaRPr sz="9600">
              <a:solidFill>
                <a:srgbClr val="3D85C6"/>
              </a:solidFill>
              <a:latin typeface="Montserrat ExtraBold"/>
              <a:ea typeface="Montserrat ExtraBold"/>
              <a:cs typeface="Montserrat ExtraBold"/>
              <a:sym typeface="Montserrat ExtraBold"/>
            </a:endParaRPr>
          </a:p>
        </p:txBody>
      </p:sp>
      <p:grpSp>
        <p:nvGrpSpPr>
          <p:cNvPr id="740" name="Google Shape;740;p32"/>
          <p:cNvGrpSpPr/>
          <p:nvPr/>
        </p:nvGrpSpPr>
        <p:grpSpPr>
          <a:xfrm>
            <a:off x="1064665" y="227105"/>
            <a:ext cx="303901" cy="199028"/>
            <a:chOff x="4797800" y="1994125"/>
            <a:chExt cx="306475" cy="186025"/>
          </a:xfrm>
        </p:grpSpPr>
        <p:sp>
          <p:nvSpPr>
            <p:cNvPr id="741" name="Google Shape;741;p32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2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3" name="Google Shape;743;p32"/>
          <p:cNvSpPr/>
          <p:nvPr/>
        </p:nvSpPr>
        <p:spPr>
          <a:xfrm>
            <a:off x="648072" y="240957"/>
            <a:ext cx="263642" cy="241985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" name="Google Shape;744;p32"/>
          <p:cNvSpPr/>
          <p:nvPr/>
        </p:nvSpPr>
        <p:spPr>
          <a:xfrm>
            <a:off x="336628" y="175454"/>
            <a:ext cx="158383" cy="312625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" name="Google Shape;745;p32"/>
          <p:cNvSpPr/>
          <p:nvPr/>
        </p:nvSpPr>
        <p:spPr>
          <a:xfrm>
            <a:off x="1482374" y="228764"/>
            <a:ext cx="264088" cy="199028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6" name="Google Shape;746;p32"/>
          <p:cNvSpPr/>
          <p:nvPr/>
        </p:nvSpPr>
        <p:spPr>
          <a:xfrm>
            <a:off x="1860158" y="195102"/>
            <a:ext cx="250379" cy="26632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32"/>
          <p:cNvSpPr/>
          <p:nvPr/>
        </p:nvSpPr>
        <p:spPr>
          <a:xfrm>
            <a:off x="2602450" y="221550"/>
            <a:ext cx="224275" cy="220506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8" name="Google Shape;748;p32"/>
          <p:cNvGrpSpPr/>
          <p:nvPr/>
        </p:nvGrpSpPr>
        <p:grpSpPr>
          <a:xfrm>
            <a:off x="3010602" y="229681"/>
            <a:ext cx="264088" cy="199510"/>
            <a:chOff x="4250025" y="2848800"/>
            <a:chExt cx="266325" cy="186475"/>
          </a:xfrm>
        </p:grpSpPr>
        <p:sp>
          <p:nvSpPr>
            <p:cNvPr id="749" name="Google Shape;749;p32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2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" name="Google Shape;751;p32"/>
          <p:cNvGrpSpPr/>
          <p:nvPr/>
        </p:nvGrpSpPr>
        <p:grpSpPr>
          <a:xfrm>
            <a:off x="3458656" y="201516"/>
            <a:ext cx="257444" cy="256295"/>
            <a:chOff x="4707700" y="2822475"/>
            <a:chExt cx="259625" cy="239550"/>
          </a:xfrm>
        </p:grpSpPr>
        <p:sp>
          <p:nvSpPr>
            <p:cNvPr id="752" name="Google Shape;752;p32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2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2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5" name="Google Shape;755;p32"/>
          <p:cNvSpPr/>
          <p:nvPr/>
        </p:nvSpPr>
        <p:spPr>
          <a:xfrm>
            <a:off x="3815726" y="206265"/>
            <a:ext cx="255684" cy="251186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6" name="Google Shape;756;p32"/>
          <p:cNvSpPr/>
          <p:nvPr/>
        </p:nvSpPr>
        <p:spPr>
          <a:xfrm>
            <a:off x="4208508" y="232070"/>
            <a:ext cx="264088" cy="199510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7" name="Google Shape;757;p32"/>
          <p:cNvGrpSpPr/>
          <p:nvPr/>
        </p:nvGrpSpPr>
        <p:grpSpPr>
          <a:xfrm>
            <a:off x="4685006" y="172869"/>
            <a:ext cx="263642" cy="313106"/>
            <a:chOff x="6425500" y="2795700"/>
            <a:chExt cx="265875" cy="292650"/>
          </a:xfrm>
        </p:grpSpPr>
        <p:sp>
          <p:nvSpPr>
            <p:cNvPr id="758" name="Google Shape;758;p32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2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0" name="Google Shape;760;p32"/>
          <p:cNvSpPr/>
          <p:nvPr/>
        </p:nvSpPr>
        <p:spPr>
          <a:xfrm>
            <a:off x="5060412" y="200309"/>
            <a:ext cx="264534" cy="263436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1" name="Google Shape;761;p32"/>
          <p:cNvGrpSpPr/>
          <p:nvPr/>
        </p:nvGrpSpPr>
        <p:grpSpPr>
          <a:xfrm>
            <a:off x="5494142" y="216042"/>
            <a:ext cx="262749" cy="227969"/>
            <a:chOff x="5549875" y="2418425"/>
            <a:chExt cx="264975" cy="213075"/>
          </a:xfrm>
        </p:grpSpPr>
        <p:sp>
          <p:nvSpPr>
            <p:cNvPr id="762" name="Google Shape;762;p32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2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4" name="Google Shape;764;p32"/>
          <p:cNvSpPr/>
          <p:nvPr/>
        </p:nvSpPr>
        <p:spPr>
          <a:xfrm>
            <a:off x="353213" y="695846"/>
            <a:ext cx="125214" cy="298770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5" name="Google Shape;765;p32"/>
          <p:cNvGrpSpPr/>
          <p:nvPr/>
        </p:nvGrpSpPr>
        <p:grpSpPr>
          <a:xfrm>
            <a:off x="1064937" y="722130"/>
            <a:ext cx="224721" cy="241985"/>
            <a:chOff x="3739275" y="2525850"/>
            <a:chExt cx="226625" cy="226175"/>
          </a:xfrm>
        </p:grpSpPr>
        <p:sp>
          <p:nvSpPr>
            <p:cNvPr id="766" name="Google Shape;766;p3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" name="Google Shape;770;p32"/>
          <p:cNvGrpSpPr/>
          <p:nvPr/>
        </p:nvGrpSpPr>
        <p:grpSpPr>
          <a:xfrm>
            <a:off x="669422" y="701120"/>
            <a:ext cx="204369" cy="284005"/>
            <a:chOff x="4518575" y="2506200"/>
            <a:chExt cx="206100" cy="265450"/>
          </a:xfrm>
        </p:grpSpPr>
        <p:sp>
          <p:nvSpPr>
            <p:cNvPr id="771" name="Google Shape;771;p32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2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2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2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2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2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2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2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2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" name="Google Shape;780;p32"/>
          <p:cNvGrpSpPr/>
          <p:nvPr/>
        </p:nvGrpSpPr>
        <p:grpSpPr>
          <a:xfrm>
            <a:off x="1480765" y="722868"/>
            <a:ext cx="224746" cy="241985"/>
            <a:chOff x="4164375" y="1677425"/>
            <a:chExt cx="226650" cy="226175"/>
          </a:xfrm>
        </p:grpSpPr>
        <p:sp>
          <p:nvSpPr>
            <p:cNvPr id="781" name="Google Shape;781;p32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2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2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2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2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6" name="Google Shape;786;p32"/>
          <p:cNvGrpSpPr/>
          <p:nvPr/>
        </p:nvGrpSpPr>
        <p:grpSpPr>
          <a:xfrm>
            <a:off x="2271237" y="715949"/>
            <a:ext cx="224275" cy="241985"/>
            <a:chOff x="5226025" y="1677425"/>
            <a:chExt cx="226175" cy="226175"/>
          </a:xfrm>
        </p:grpSpPr>
        <p:sp>
          <p:nvSpPr>
            <p:cNvPr id="787" name="Google Shape;787;p32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2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" name="Google Shape;789;p32"/>
          <p:cNvGrpSpPr/>
          <p:nvPr/>
        </p:nvGrpSpPr>
        <p:grpSpPr>
          <a:xfrm>
            <a:off x="1876233" y="716350"/>
            <a:ext cx="224275" cy="241985"/>
            <a:chOff x="4835275" y="1198350"/>
            <a:chExt cx="226175" cy="226175"/>
          </a:xfrm>
        </p:grpSpPr>
        <p:sp>
          <p:nvSpPr>
            <p:cNvPr id="790" name="Google Shape;790;p32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2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" name="Google Shape;792;p32"/>
          <p:cNvGrpSpPr/>
          <p:nvPr/>
        </p:nvGrpSpPr>
        <p:grpSpPr>
          <a:xfrm>
            <a:off x="3143073" y="703717"/>
            <a:ext cx="260543" cy="281143"/>
            <a:chOff x="968775" y="1180050"/>
            <a:chExt cx="262750" cy="262775"/>
          </a:xfrm>
        </p:grpSpPr>
        <p:sp>
          <p:nvSpPr>
            <p:cNvPr id="793" name="Google Shape;793;p32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32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2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6" name="Google Shape;796;p32"/>
          <p:cNvGrpSpPr/>
          <p:nvPr/>
        </p:nvGrpSpPr>
        <p:grpSpPr>
          <a:xfrm>
            <a:off x="2666333" y="756355"/>
            <a:ext cx="289746" cy="175838"/>
            <a:chOff x="1678900" y="1231350"/>
            <a:chExt cx="292200" cy="164350"/>
          </a:xfrm>
        </p:grpSpPr>
        <p:sp>
          <p:nvSpPr>
            <p:cNvPr id="797" name="Google Shape;797;p32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2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2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0" name="Google Shape;800;p32"/>
          <p:cNvSpPr/>
          <p:nvPr/>
        </p:nvSpPr>
        <p:spPr>
          <a:xfrm>
            <a:off x="3656496" y="695860"/>
            <a:ext cx="184487" cy="284941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1" name="Google Shape;801;p32"/>
          <p:cNvGrpSpPr/>
          <p:nvPr/>
        </p:nvGrpSpPr>
        <p:grpSpPr>
          <a:xfrm>
            <a:off x="3989080" y="698697"/>
            <a:ext cx="241529" cy="277211"/>
            <a:chOff x="2405550" y="1181850"/>
            <a:chExt cx="243575" cy="259100"/>
          </a:xfrm>
        </p:grpSpPr>
        <p:sp>
          <p:nvSpPr>
            <p:cNvPr id="802" name="Google Shape;802;p32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2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2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2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2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2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8" name="Google Shape;808;p32"/>
          <p:cNvSpPr/>
          <p:nvPr/>
        </p:nvSpPr>
        <p:spPr>
          <a:xfrm>
            <a:off x="4446113" y="717556"/>
            <a:ext cx="224275" cy="241985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9" name="Google Shape;809;p32"/>
          <p:cNvGrpSpPr/>
          <p:nvPr/>
        </p:nvGrpSpPr>
        <p:grpSpPr>
          <a:xfrm>
            <a:off x="4764080" y="696972"/>
            <a:ext cx="214979" cy="280662"/>
            <a:chOff x="3086700" y="1180050"/>
            <a:chExt cx="216800" cy="262325"/>
          </a:xfrm>
        </p:grpSpPr>
        <p:sp>
          <p:nvSpPr>
            <p:cNvPr id="810" name="Google Shape;810;p32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2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" name="Google Shape;812;p32"/>
          <p:cNvGrpSpPr/>
          <p:nvPr/>
        </p:nvGrpSpPr>
        <p:grpSpPr>
          <a:xfrm>
            <a:off x="5143980" y="687664"/>
            <a:ext cx="171200" cy="299278"/>
            <a:chOff x="3741075" y="1171575"/>
            <a:chExt cx="172650" cy="279725"/>
          </a:xfrm>
        </p:grpSpPr>
        <p:sp>
          <p:nvSpPr>
            <p:cNvPr id="813" name="Google Shape;813;p32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32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32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2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7" name="Google Shape;817;p32"/>
          <p:cNvSpPr/>
          <p:nvPr/>
        </p:nvSpPr>
        <p:spPr>
          <a:xfrm>
            <a:off x="5489078" y="698202"/>
            <a:ext cx="262774" cy="281116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8" name="Google Shape;818;p32"/>
          <p:cNvGrpSpPr/>
          <p:nvPr/>
        </p:nvGrpSpPr>
        <p:grpSpPr>
          <a:xfrm>
            <a:off x="283963" y="1272092"/>
            <a:ext cx="263666" cy="199055"/>
            <a:chOff x="952700" y="1101100"/>
            <a:chExt cx="265900" cy="186050"/>
          </a:xfrm>
        </p:grpSpPr>
        <p:sp>
          <p:nvSpPr>
            <p:cNvPr id="819" name="Google Shape;819;p32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2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2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2" name="Google Shape;822;p32"/>
          <p:cNvSpPr/>
          <p:nvPr/>
        </p:nvSpPr>
        <p:spPr>
          <a:xfrm>
            <a:off x="679271" y="1207539"/>
            <a:ext cx="184909" cy="284486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3" name="Google Shape;823;p32"/>
          <p:cNvSpPr/>
          <p:nvPr/>
        </p:nvSpPr>
        <p:spPr>
          <a:xfrm>
            <a:off x="995797" y="1229061"/>
            <a:ext cx="297257" cy="313374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4" name="Google Shape;824;p32"/>
          <p:cNvSpPr/>
          <p:nvPr/>
        </p:nvSpPr>
        <p:spPr>
          <a:xfrm>
            <a:off x="1424687" y="1229114"/>
            <a:ext cx="270732" cy="236287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p32"/>
          <p:cNvSpPr/>
          <p:nvPr/>
        </p:nvSpPr>
        <p:spPr>
          <a:xfrm>
            <a:off x="1881899" y="1259068"/>
            <a:ext cx="233571" cy="264426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6" name="Google Shape;826;p32"/>
          <p:cNvGrpSpPr/>
          <p:nvPr/>
        </p:nvGrpSpPr>
        <p:grpSpPr>
          <a:xfrm>
            <a:off x="2301820" y="1255304"/>
            <a:ext cx="238430" cy="270150"/>
            <a:chOff x="5583325" y="1073450"/>
            <a:chExt cx="240450" cy="252500"/>
          </a:xfrm>
        </p:grpSpPr>
        <p:sp>
          <p:nvSpPr>
            <p:cNvPr id="827" name="Google Shape;827;p32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2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2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32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1" name="Google Shape;831;p32"/>
          <p:cNvGrpSpPr/>
          <p:nvPr/>
        </p:nvGrpSpPr>
        <p:grpSpPr>
          <a:xfrm>
            <a:off x="2666127" y="1245497"/>
            <a:ext cx="290167" cy="231500"/>
            <a:chOff x="1502275" y="3638775"/>
            <a:chExt cx="292625" cy="216375"/>
          </a:xfrm>
        </p:grpSpPr>
        <p:sp>
          <p:nvSpPr>
            <p:cNvPr id="832" name="Google Shape;832;p32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32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32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32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2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7" name="Google Shape;837;p32"/>
          <p:cNvGrpSpPr/>
          <p:nvPr/>
        </p:nvGrpSpPr>
        <p:grpSpPr>
          <a:xfrm>
            <a:off x="3082061" y="1201637"/>
            <a:ext cx="265848" cy="284460"/>
            <a:chOff x="3171000" y="4021950"/>
            <a:chExt cx="268100" cy="265875"/>
          </a:xfrm>
        </p:grpSpPr>
        <p:sp>
          <p:nvSpPr>
            <p:cNvPr id="838" name="Google Shape;838;p32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2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0" name="Google Shape;840;p32"/>
          <p:cNvSpPr/>
          <p:nvPr/>
        </p:nvSpPr>
        <p:spPr>
          <a:xfrm>
            <a:off x="3473777" y="1231363"/>
            <a:ext cx="295918" cy="319793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p32"/>
          <p:cNvSpPr/>
          <p:nvPr/>
        </p:nvSpPr>
        <p:spPr>
          <a:xfrm>
            <a:off x="3889738" y="1219157"/>
            <a:ext cx="264088" cy="285048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2" name="Google Shape;842;p32"/>
          <p:cNvGrpSpPr/>
          <p:nvPr/>
        </p:nvGrpSpPr>
        <p:grpSpPr>
          <a:xfrm>
            <a:off x="4273735" y="1242191"/>
            <a:ext cx="250825" cy="270631"/>
            <a:chOff x="5684575" y="4038000"/>
            <a:chExt cx="252950" cy="252950"/>
          </a:xfrm>
        </p:grpSpPr>
        <p:sp>
          <p:nvSpPr>
            <p:cNvPr id="843" name="Google Shape;843;p32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32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2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2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2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2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" name="Google Shape;849;p32"/>
          <p:cNvGrpSpPr/>
          <p:nvPr/>
        </p:nvGrpSpPr>
        <p:grpSpPr>
          <a:xfrm>
            <a:off x="4720251" y="1209848"/>
            <a:ext cx="185355" cy="313561"/>
            <a:chOff x="1982675" y="3599525"/>
            <a:chExt cx="186925" cy="293075"/>
          </a:xfrm>
        </p:grpSpPr>
        <p:sp>
          <p:nvSpPr>
            <p:cNvPr id="850" name="Google Shape;850;p32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32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32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32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32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5" name="Google Shape;855;p32"/>
          <p:cNvGrpSpPr/>
          <p:nvPr/>
        </p:nvGrpSpPr>
        <p:grpSpPr>
          <a:xfrm>
            <a:off x="5099785" y="1209846"/>
            <a:ext cx="133593" cy="313106"/>
            <a:chOff x="2397075" y="3602200"/>
            <a:chExt cx="134725" cy="292650"/>
          </a:xfrm>
        </p:grpSpPr>
        <p:sp>
          <p:nvSpPr>
            <p:cNvPr id="856" name="Google Shape;856;p32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32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32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32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32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1" name="Google Shape;861;p32"/>
          <p:cNvGrpSpPr/>
          <p:nvPr/>
        </p:nvGrpSpPr>
        <p:grpSpPr>
          <a:xfrm>
            <a:off x="323314" y="1747355"/>
            <a:ext cx="184909" cy="301177"/>
            <a:chOff x="2717350" y="3603525"/>
            <a:chExt cx="186475" cy="281500"/>
          </a:xfrm>
        </p:grpSpPr>
        <p:sp>
          <p:nvSpPr>
            <p:cNvPr id="862" name="Google Shape;862;p32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3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2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6" name="Google Shape;866;p32"/>
          <p:cNvSpPr/>
          <p:nvPr/>
        </p:nvSpPr>
        <p:spPr>
          <a:xfrm>
            <a:off x="5427622" y="1231550"/>
            <a:ext cx="290638" cy="26303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7" name="Google Shape;867;p32"/>
          <p:cNvGrpSpPr/>
          <p:nvPr/>
        </p:nvGrpSpPr>
        <p:grpSpPr>
          <a:xfrm>
            <a:off x="655268" y="1755472"/>
            <a:ext cx="249065" cy="284941"/>
            <a:chOff x="3927075" y="3612900"/>
            <a:chExt cx="251175" cy="266325"/>
          </a:xfrm>
        </p:grpSpPr>
        <p:sp>
          <p:nvSpPr>
            <p:cNvPr id="868" name="Google Shape;868;p32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32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0" name="Google Shape;870;p32"/>
          <p:cNvGrpSpPr/>
          <p:nvPr/>
        </p:nvGrpSpPr>
        <p:grpSpPr>
          <a:xfrm>
            <a:off x="1051388" y="1802272"/>
            <a:ext cx="252139" cy="272530"/>
            <a:chOff x="4324975" y="3617800"/>
            <a:chExt cx="254275" cy="254725"/>
          </a:xfrm>
        </p:grpSpPr>
        <p:sp>
          <p:nvSpPr>
            <p:cNvPr id="871" name="Google Shape;871;p32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32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32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4" name="Google Shape;874;p32"/>
          <p:cNvGrpSpPr/>
          <p:nvPr/>
        </p:nvGrpSpPr>
        <p:grpSpPr>
          <a:xfrm>
            <a:off x="1451672" y="1853815"/>
            <a:ext cx="299934" cy="170890"/>
            <a:chOff x="4728650" y="3665975"/>
            <a:chExt cx="302475" cy="159725"/>
          </a:xfrm>
        </p:grpSpPr>
        <p:sp>
          <p:nvSpPr>
            <p:cNvPr id="875" name="Google Shape;875;p32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32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7" name="Google Shape;877;p32"/>
          <p:cNvGrpSpPr/>
          <p:nvPr/>
        </p:nvGrpSpPr>
        <p:grpSpPr>
          <a:xfrm>
            <a:off x="1846700" y="1820186"/>
            <a:ext cx="287068" cy="221951"/>
            <a:chOff x="5164925" y="3642775"/>
            <a:chExt cx="289500" cy="207450"/>
          </a:xfrm>
        </p:grpSpPr>
        <p:sp>
          <p:nvSpPr>
            <p:cNvPr id="878" name="Google Shape;878;p32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32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32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32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32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3" name="Google Shape;883;p32"/>
          <p:cNvSpPr/>
          <p:nvPr/>
        </p:nvSpPr>
        <p:spPr>
          <a:xfrm>
            <a:off x="2299063" y="1754927"/>
            <a:ext cx="270732" cy="2920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4" name="Google Shape;884;p32"/>
          <p:cNvSpPr/>
          <p:nvPr/>
        </p:nvSpPr>
        <p:spPr>
          <a:xfrm>
            <a:off x="2677082" y="1779996"/>
            <a:ext cx="250800" cy="241985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5" name="Google Shape;885;p32"/>
          <p:cNvSpPr/>
          <p:nvPr/>
        </p:nvSpPr>
        <p:spPr>
          <a:xfrm>
            <a:off x="3035145" y="1771550"/>
            <a:ext cx="238876" cy="258862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32"/>
          <p:cNvSpPr/>
          <p:nvPr/>
        </p:nvSpPr>
        <p:spPr>
          <a:xfrm>
            <a:off x="3471075" y="1713650"/>
            <a:ext cx="263642" cy="284486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32"/>
          <p:cNvSpPr/>
          <p:nvPr/>
        </p:nvSpPr>
        <p:spPr>
          <a:xfrm>
            <a:off x="3853247" y="1713423"/>
            <a:ext cx="263642" cy="284941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p32"/>
          <p:cNvSpPr/>
          <p:nvPr/>
        </p:nvSpPr>
        <p:spPr>
          <a:xfrm>
            <a:off x="4235418" y="1707494"/>
            <a:ext cx="255238" cy="329797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9" name="Google Shape;889;p32"/>
          <p:cNvSpPr/>
          <p:nvPr/>
        </p:nvSpPr>
        <p:spPr>
          <a:xfrm>
            <a:off x="4696102" y="1751836"/>
            <a:ext cx="223854" cy="270257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0" name="Google Shape;890;p32"/>
          <p:cNvGrpSpPr/>
          <p:nvPr/>
        </p:nvGrpSpPr>
        <p:grpSpPr>
          <a:xfrm>
            <a:off x="5088328" y="1753877"/>
            <a:ext cx="245495" cy="262634"/>
            <a:chOff x="5717150" y="2098500"/>
            <a:chExt cx="247575" cy="245475"/>
          </a:xfrm>
        </p:grpSpPr>
        <p:sp>
          <p:nvSpPr>
            <p:cNvPr id="891" name="Google Shape;891;p32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32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32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4" name="Google Shape;894;p32"/>
          <p:cNvSpPr/>
          <p:nvPr/>
        </p:nvSpPr>
        <p:spPr>
          <a:xfrm>
            <a:off x="5502465" y="1702675"/>
            <a:ext cx="212351" cy="30641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32"/>
          <p:cNvSpPr/>
          <p:nvPr/>
        </p:nvSpPr>
        <p:spPr>
          <a:xfrm>
            <a:off x="277366" y="2329941"/>
            <a:ext cx="276904" cy="199055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32"/>
          <p:cNvSpPr/>
          <p:nvPr/>
        </p:nvSpPr>
        <p:spPr>
          <a:xfrm>
            <a:off x="667743" y="2314897"/>
            <a:ext cx="224300" cy="229119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7" name="Google Shape;897;p32"/>
          <p:cNvGrpSpPr/>
          <p:nvPr/>
        </p:nvGrpSpPr>
        <p:grpSpPr>
          <a:xfrm>
            <a:off x="1019545" y="2256785"/>
            <a:ext cx="264088" cy="249153"/>
            <a:chOff x="6435300" y="2742175"/>
            <a:chExt cx="266325" cy="232875"/>
          </a:xfrm>
        </p:grpSpPr>
        <p:sp>
          <p:nvSpPr>
            <p:cNvPr id="898" name="Google Shape;898;p32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32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0" name="Google Shape;900;p32"/>
          <p:cNvGrpSpPr/>
          <p:nvPr/>
        </p:nvGrpSpPr>
        <p:grpSpPr>
          <a:xfrm>
            <a:off x="1806855" y="2319334"/>
            <a:ext cx="250379" cy="270150"/>
            <a:chOff x="674800" y="2146225"/>
            <a:chExt cx="252500" cy="252500"/>
          </a:xfrm>
        </p:grpSpPr>
        <p:sp>
          <p:nvSpPr>
            <p:cNvPr id="901" name="Google Shape;901;p32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32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32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32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5" name="Google Shape;905;p32"/>
          <p:cNvGrpSpPr/>
          <p:nvPr/>
        </p:nvGrpSpPr>
        <p:grpSpPr>
          <a:xfrm>
            <a:off x="2201846" y="2328355"/>
            <a:ext cx="250379" cy="270150"/>
            <a:chOff x="2164225" y="2146225"/>
            <a:chExt cx="252500" cy="252500"/>
          </a:xfrm>
        </p:grpSpPr>
        <p:sp>
          <p:nvSpPr>
            <p:cNvPr id="906" name="Google Shape;906;p32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32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32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32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0" name="Google Shape;910;p32"/>
          <p:cNvGrpSpPr/>
          <p:nvPr/>
        </p:nvGrpSpPr>
        <p:grpSpPr>
          <a:xfrm>
            <a:off x="1411407" y="2328457"/>
            <a:ext cx="250825" cy="270631"/>
            <a:chOff x="689975" y="1737200"/>
            <a:chExt cx="252950" cy="252950"/>
          </a:xfrm>
        </p:grpSpPr>
        <p:sp>
          <p:nvSpPr>
            <p:cNvPr id="911" name="Google Shape;911;p32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32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32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32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32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32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7" name="Google Shape;917;p32"/>
          <p:cNvGrpSpPr/>
          <p:nvPr/>
        </p:nvGrpSpPr>
        <p:grpSpPr>
          <a:xfrm>
            <a:off x="2596840" y="2320504"/>
            <a:ext cx="250825" cy="270150"/>
            <a:chOff x="2961350" y="1740750"/>
            <a:chExt cx="252950" cy="252500"/>
          </a:xfrm>
        </p:grpSpPr>
        <p:sp>
          <p:nvSpPr>
            <p:cNvPr id="918" name="Google Shape;918;p32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32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32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2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32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32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4" name="Google Shape;924;p32"/>
          <p:cNvSpPr/>
          <p:nvPr/>
        </p:nvSpPr>
        <p:spPr>
          <a:xfrm>
            <a:off x="3016180" y="2344570"/>
            <a:ext cx="249913" cy="26986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5" name="Google Shape;925;p32"/>
          <p:cNvGrpSpPr/>
          <p:nvPr/>
        </p:nvGrpSpPr>
        <p:grpSpPr>
          <a:xfrm>
            <a:off x="3409872" y="2278652"/>
            <a:ext cx="203947" cy="295453"/>
            <a:chOff x="4026550" y="3640100"/>
            <a:chExt cx="205675" cy="276150"/>
          </a:xfrm>
        </p:grpSpPr>
        <p:sp>
          <p:nvSpPr>
            <p:cNvPr id="926" name="Google Shape;926;p32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32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32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32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32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32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2" name="Google Shape;932;p32"/>
          <p:cNvSpPr/>
          <p:nvPr/>
        </p:nvSpPr>
        <p:spPr>
          <a:xfrm>
            <a:off x="3781627" y="2332912"/>
            <a:ext cx="239298" cy="284941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3" name="Google Shape;933;p32"/>
          <p:cNvGrpSpPr/>
          <p:nvPr/>
        </p:nvGrpSpPr>
        <p:grpSpPr>
          <a:xfrm>
            <a:off x="4188618" y="2356334"/>
            <a:ext cx="263642" cy="231393"/>
            <a:chOff x="853250" y="4006875"/>
            <a:chExt cx="265875" cy="216275"/>
          </a:xfrm>
        </p:grpSpPr>
        <p:sp>
          <p:nvSpPr>
            <p:cNvPr id="934" name="Google Shape;934;p32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32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6" name="Google Shape;936;p32"/>
          <p:cNvGrpSpPr/>
          <p:nvPr/>
        </p:nvGrpSpPr>
        <p:grpSpPr>
          <a:xfrm>
            <a:off x="5071810" y="2329319"/>
            <a:ext cx="184462" cy="285423"/>
            <a:chOff x="1978675" y="3981800"/>
            <a:chExt cx="186025" cy="266775"/>
          </a:xfrm>
        </p:grpSpPr>
        <p:sp>
          <p:nvSpPr>
            <p:cNvPr id="937" name="Google Shape;937;p32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32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9" name="Google Shape;939;p32"/>
          <p:cNvSpPr/>
          <p:nvPr/>
        </p:nvSpPr>
        <p:spPr>
          <a:xfrm>
            <a:off x="4619995" y="2348879"/>
            <a:ext cx="238430" cy="25300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0" name="Google Shape;940;p32"/>
          <p:cNvGrpSpPr/>
          <p:nvPr/>
        </p:nvGrpSpPr>
        <p:grpSpPr>
          <a:xfrm>
            <a:off x="5469739" y="2336744"/>
            <a:ext cx="250379" cy="270631"/>
            <a:chOff x="480325" y="3970200"/>
            <a:chExt cx="252500" cy="252950"/>
          </a:xfrm>
        </p:grpSpPr>
        <p:sp>
          <p:nvSpPr>
            <p:cNvPr id="941" name="Google Shape;941;p32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32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32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32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32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6" name="Google Shape;946;p32"/>
          <p:cNvSpPr/>
          <p:nvPr/>
        </p:nvSpPr>
        <p:spPr>
          <a:xfrm>
            <a:off x="343296" y="2819188"/>
            <a:ext cx="145096" cy="241985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7" name="Google Shape;947;p32"/>
          <p:cNvGrpSpPr/>
          <p:nvPr/>
        </p:nvGrpSpPr>
        <p:grpSpPr>
          <a:xfrm>
            <a:off x="647937" y="2799509"/>
            <a:ext cx="250825" cy="270150"/>
            <a:chOff x="5745250" y="4378350"/>
            <a:chExt cx="252950" cy="252500"/>
          </a:xfrm>
        </p:grpSpPr>
        <p:sp>
          <p:nvSpPr>
            <p:cNvPr id="948" name="Google Shape;948;p32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32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0" name="Google Shape;950;p32"/>
          <p:cNvGrpSpPr/>
          <p:nvPr/>
        </p:nvGrpSpPr>
        <p:grpSpPr>
          <a:xfrm>
            <a:off x="1030100" y="2802853"/>
            <a:ext cx="250825" cy="270631"/>
            <a:chOff x="6130650" y="4381475"/>
            <a:chExt cx="252950" cy="252950"/>
          </a:xfrm>
        </p:grpSpPr>
        <p:sp>
          <p:nvSpPr>
            <p:cNvPr id="951" name="Google Shape;951;p32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32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53" name="Google Shape;953;p32"/>
          <p:cNvSpPr/>
          <p:nvPr/>
        </p:nvSpPr>
        <p:spPr>
          <a:xfrm>
            <a:off x="1412415" y="2817555"/>
            <a:ext cx="242421" cy="248591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54" name="Google Shape;954;p32"/>
          <p:cNvGrpSpPr/>
          <p:nvPr/>
        </p:nvGrpSpPr>
        <p:grpSpPr>
          <a:xfrm>
            <a:off x="1786021" y="2822979"/>
            <a:ext cx="264088" cy="235298"/>
            <a:chOff x="6919750" y="1464650"/>
            <a:chExt cx="266325" cy="219925"/>
          </a:xfrm>
        </p:grpSpPr>
        <p:sp>
          <p:nvSpPr>
            <p:cNvPr id="955" name="Google Shape;955;p32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32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7" name="Google Shape;957;p32"/>
          <p:cNvGrpSpPr/>
          <p:nvPr/>
        </p:nvGrpSpPr>
        <p:grpSpPr>
          <a:xfrm>
            <a:off x="2181494" y="2803992"/>
            <a:ext cx="275169" cy="266806"/>
            <a:chOff x="4759875" y="1027050"/>
            <a:chExt cx="277500" cy="249375"/>
          </a:xfrm>
        </p:grpSpPr>
        <p:sp>
          <p:nvSpPr>
            <p:cNvPr id="958" name="Google Shape;958;p32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32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32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32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32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3" name="Google Shape;963;p32"/>
          <p:cNvGrpSpPr/>
          <p:nvPr/>
        </p:nvGrpSpPr>
        <p:grpSpPr>
          <a:xfrm>
            <a:off x="2588055" y="2791385"/>
            <a:ext cx="279582" cy="269347"/>
            <a:chOff x="3357900" y="1057675"/>
            <a:chExt cx="281950" cy="251750"/>
          </a:xfrm>
        </p:grpSpPr>
        <p:sp>
          <p:nvSpPr>
            <p:cNvPr id="964" name="Google Shape;964;p32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32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32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7" name="Google Shape;967;p32"/>
          <p:cNvGrpSpPr/>
          <p:nvPr/>
        </p:nvGrpSpPr>
        <p:grpSpPr>
          <a:xfrm>
            <a:off x="3010476" y="2779616"/>
            <a:ext cx="143336" cy="315487"/>
            <a:chOff x="3783900" y="1046675"/>
            <a:chExt cx="144550" cy="294875"/>
          </a:xfrm>
        </p:grpSpPr>
        <p:sp>
          <p:nvSpPr>
            <p:cNvPr id="968" name="Google Shape;968;p32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32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0" name="Google Shape;970;p32"/>
          <p:cNvSpPr/>
          <p:nvPr/>
        </p:nvSpPr>
        <p:spPr>
          <a:xfrm>
            <a:off x="3405578" y="2799366"/>
            <a:ext cx="192891" cy="284941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1" name="Google Shape;971;p32"/>
          <p:cNvGrpSpPr/>
          <p:nvPr/>
        </p:nvGrpSpPr>
        <p:grpSpPr>
          <a:xfrm>
            <a:off x="3686301" y="2588776"/>
            <a:ext cx="414489" cy="529306"/>
            <a:chOff x="238550" y="1487175"/>
            <a:chExt cx="418000" cy="494725"/>
          </a:xfrm>
        </p:grpSpPr>
        <p:sp>
          <p:nvSpPr>
            <p:cNvPr id="972" name="Google Shape;972;p32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32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32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32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32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32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32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32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32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1" name="Google Shape;981;p32"/>
          <p:cNvSpPr/>
          <p:nvPr/>
        </p:nvSpPr>
        <p:spPr>
          <a:xfrm>
            <a:off x="4188626" y="2904512"/>
            <a:ext cx="280895" cy="170622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2" name="Google Shape;982;p32"/>
          <p:cNvSpPr/>
          <p:nvPr/>
        </p:nvSpPr>
        <p:spPr>
          <a:xfrm>
            <a:off x="4557374" y="2834432"/>
            <a:ext cx="264088" cy="295453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3" name="Google Shape;983;p32"/>
          <p:cNvGrpSpPr/>
          <p:nvPr/>
        </p:nvGrpSpPr>
        <p:grpSpPr>
          <a:xfrm>
            <a:off x="4999352" y="2843675"/>
            <a:ext cx="273558" cy="285530"/>
            <a:chOff x="6010925" y="3998175"/>
            <a:chExt cx="275875" cy="266875"/>
          </a:xfrm>
        </p:grpSpPr>
        <p:sp>
          <p:nvSpPr>
            <p:cNvPr id="984" name="Google Shape;984;p32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32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32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32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32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9" name="Google Shape;989;p32"/>
          <p:cNvGrpSpPr/>
          <p:nvPr/>
        </p:nvGrpSpPr>
        <p:grpSpPr>
          <a:xfrm>
            <a:off x="5450922" y="2860330"/>
            <a:ext cx="264088" cy="241985"/>
            <a:chOff x="6866650" y="1038650"/>
            <a:chExt cx="266325" cy="226175"/>
          </a:xfrm>
        </p:grpSpPr>
        <p:sp>
          <p:nvSpPr>
            <p:cNvPr id="990" name="Google Shape;990;p32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32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32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3" name="Google Shape;993;p32"/>
          <p:cNvGrpSpPr/>
          <p:nvPr/>
        </p:nvGrpSpPr>
        <p:grpSpPr>
          <a:xfrm>
            <a:off x="2254243" y="217235"/>
            <a:ext cx="204394" cy="284460"/>
            <a:chOff x="2033075" y="2942475"/>
            <a:chExt cx="206125" cy="265875"/>
          </a:xfrm>
        </p:grpSpPr>
        <p:sp>
          <p:nvSpPr>
            <p:cNvPr id="994" name="Google Shape;994;p32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32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32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32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32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32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0" name="Google Shape;1000;p32"/>
          <p:cNvSpPr/>
          <p:nvPr/>
        </p:nvSpPr>
        <p:spPr>
          <a:xfrm>
            <a:off x="5895791" y="170292"/>
            <a:ext cx="211459" cy="312625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1" name="Google Shape;1001;p32"/>
          <p:cNvGrpSpPr/>
          <p:nvPr/>
        </p:nvGrpSpPr>
        <p:grpSpPr>
          <a:xfrm>
            <a:off x="5902149" y="647730"/>
            <a:ext cx="244206" cy="284460"/>
            <a:chOff x="3081775" y="1061400"/>
            <a:chExt cx="246275" cy="265875"/>
          </a:xfrm>
        </p:grpSpPr>
        <p:sp>
          <p:nvSpPr>
            <p:cNvPr id="1002" name="Google Shape;1002;p32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32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32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5" name="Google Shape;1005;p32"/>
          <p:cNvGrpSpPr/>
          <p:nvPr/>
        </p:nvGrpSpPr>
        <p:grpSpPr>
          <a:xfrm>
            <a:off x="5904258" y="1215950"/>
            <a:ext cx="276929" cy="255813"/>
            <a:chOff x="2847150" y="1805000"/>
            <a:chExt cx="279275" cy="239100"/>
          </a:xfrm>
        </p:grpSpPr>
        <p:sp>
          <p:nvSpPr>
            <p:cNvPr id="1006" name="Google Shape;1006;p32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32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8" name="Google Shape;1008;p32"/>
          <p:cNvSpPr/>
          <p:nvPr/>
        </p:nvSpPr>
        <p:spPr>
          <a:xfrm>
            <a:off x="5883465" y="1804752"/>
            <a:ext cx="290167" cy="149412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9" name="Google Shape;1009;p32"/>
          <p:cNvGrpSpPr/>
          <p:nvPr/>
        </p:nvGrpSpPr>
        <p:grpSpPr>
          <a:xfrm>
            <a:off x="5933605" y="2337033"/>
            <a:ext cx="264088" cy="284941"/>
            <a:chOff x="6435300" y="1095300"/>
            <a:chExt cx="266325" cy="266325"/>
          </a:xfrm>
        </p:grpSpPr>
        <p:sp>
          <p:nvSpPr>
            <p:cNvPr id="1010" name="Google Shape;1010;p32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32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32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3" name="Google Shape;1013;p32"/>
          <p:cNvSpPr/>
          <p:nvPr/>
        </p:nvSpPr>
        <p:spPr>
          <a:xfrm>
            <a:off x="5973191" y="2859751"/>
            <a:ext cx="184909" cy="260119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4" name="Google Shape;1014;p32"/>
          <p:cNvSpPr/>
          <p:nvPr/>
        </p:nvSpPr>
        <p:spPr>
          <a:xfrm>
            <a:off x="6322921" y="210795"/>
            <a:ext cx="234439" cy="242466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5" name="Google Shape;1015;p32"/>
          <p:cNvSpPr/>
          <p:nvPr/>
        </p:nvSpPr>
        <p:spPr>
          <a:xfrm>
            <a:off x="6411182" y="2313838"/>
            <a:ext cx="230473" cy="281116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6" name="Google Shape;1016;p32"/>
          <p:cNvGrpSpPr/>
          <p:nvPr/>
        </p:nvGrpSpPr>
        <p:grpSpPr>
          <a:xfrm>
            <a:off x="6416304" y="2849977"/>
            <a:ext cx="188454" cy="279672"/>
            <a:chOff x="867500" y="3647700"/>
            <a:chExt cx="190050" cy="261400"/>
          </a:xfrm>
        </p:grpSpPr>
        <p:sp>
          <p:nvSpPr>
            <p:cNvPr id="1017" name="Google Shape;1017;p32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32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32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32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32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2" name="Google Shape;1022;p32"/>
          <p:cNvSpPr/>
          <p:nvPr/>
        </p:nvSpPr>
        <p:spPr>
          <a:xfrm>
            <a:off x="6367172" y="1741455"/>
            <a:ext cx="267608" cy="242011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3" name="Google Shape;1023;p32"/>
          <p:cNvSpPr/>
          <p:nvPr/>
        </p:nvSpPr>
        <p:spPr>
          <a:xfrm>
            <a:off x="6367187" y="1201752"/>
            <a:ext cx="230026" cy="284219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828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24" name="Google Shape;1024;p32"/>
          <p:cNvGrpSpPr/>
          <p:nvPr/>
        </p:nvGrpSpPr>
        <p:grpSpPr>
          <a:xfrm>
            <a:off x="6342975" y="633640"/>
            <a:ext cx="224721" cy="312625"/>
            <a:chOff x="3707175" y="1322350"/>
            <a:chExt cx="226625" cy="292200"/>
          </a:xfrm>
        </p:grpSpPr>
        <p:sp>
          <p:nvSpPr>
            <p:cNvPr id="1025" name="Google Shape;1025;p32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32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828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0" name="Shape 10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1" name="Google Shape;1031;p33"/>
          <p:cNvSpPr txBox="1"/>
          <p:nvPr>
            <p:ph type="title"/>
          </p:nvPr>
        </p:nvSpPr>
        <p:spPr>
          <a:xfrm>
            <a:off x="0" y="2332650"/>
            <a:ext cx="9091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PRESENTATION TEMPLATE</a:t>
            </a:r>
            <a:endParaRPr sz="3600"/>
          </a:p>
        </p:txBody>
      </p:sp>
      <p:sp>
        <p:nvSpPr>
          <p:cNvPr id="1032" name="Google Shape;1032;p33"/>
          <p:cNvSpPr txBox="1"/>
          <p:nvPr>
            <p:ph idx="1" type="subTitle"/>
          </p:nvPr>
        </p:nvSpPr>
        <p:spPr>
          <a:xfrm>
            <a:off x="73350" y="2032050"/>
            <a:ext cx="89478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7200">
                <a:uFill>
                  <a:noFill/>
                </a:uFill>
                <a:hlinkClick r:id="rId3"/>
              </a:rPr>
              <a:t>SLIDESMANIA</a:t>
            </a:r>
            <a:endParaRPr sz="7200"/>
          </a:p>
        </p:txBody>
      </p:sp>
      <p:sp>
        <p:nvSpPr>
          <p:cNvPr id="1033" name="Google Shape;1033;p33"/>
          <p:cNvSpPr txBox="1"/>
          <p:nvPr/>
        </p:nvSpPr>
        <p:spPr>
          <a:xfrm>
            <a:off x="4108775" y="4033000"/>
            <a:ext cx="4852200" cy="86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3F3F3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Images: Unsplash</a:t>
            </a:r>
            <a:endParaRPr>
              <a:solidFill>
                <a:srgbClr val="F3F3F3"/>
              </a:solidFill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200">
                <a:solidFill>
                  <a:srgbClr val="F3F3F3"/>
                </a:solidFill>
                <a:latin typeface="Montserrat Medium"/>
                <a:ea typeface="Montserrat Medium"/>
                <a:cs typeface="Montserrat Medium"/>
                <a:sym typeface="Montserrat Medium"/>
              </a:rPr>
              <a:t>Please keep this slide or mention us and the other resources used in the footer of a slide.</a:t>
            </a:r>
            <a:endParaRPr sz="1200">
              <a:solidFill>
                <a:srgbClr val="F3F3F3"/>
              </a:solidFill>
              <a:latin typeface="Montserrat Medium"/>
              <a:ea typeface="Montserrat Medium"/>
              <a:cs typeface="Montserrat Medium"/>
              <a:sym typeface="Montserrat Medium"/>
            </a:endParaRPr>
          </a:p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3F3F3"/>
              </a:solidFill>
              <a:latin typeface="Montserrat Medium"/>
              <a:ea typeface="Montserrat Medium"/>
              <a:cs typeface="Montserrat Medium"/>
              <a:sym typeface="Montserrat Medium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7" name="Shape 1037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27_Lloyd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6FA8DC"/>
      </a:accent1>
      <a:accent2>
        <a:srgbClr val="0B5394"/>
      </a:accent2>
      <a:accent3>
        <a:srgbClr val="073763"/>
      </a:accent3>
      <a:accent4>
        <a:srgbClr val="3D85C6"/>
      </a:accent4>
      <a:accent5>
        <a:srgbClr val="FFFFFF"/>
      </a:accent5>
      <a:accent6>
        <a:srgbClr val="FFFFFF"/>
      </a:accent6>
      <a:hlink>
        <a:srgbClr val="073763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