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ppt/revisionInfo.xml" ContentType="application/vnd.ms-powerpoint.revisioninfo+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75" r:id="rId3"/>
    <p:sldId id="257" r:id="rId4"/>
    <p:sldId id="265" r:id="rId5"/>
    <p:sldId id="259" r:id="rId6"/>
    <p:sldId id="260" r:id="rId7"/>
    <p:sldId id="261" r:id="rId8"/>
    <p:sldId id="276" r:id="rId9"/>
    <p:sldId id="266" r:id="rId10"/>
    <p:sldId id="277" r:id="rId11"/>
    <p:sldId id="268" r:id="rId12"/>
    <p:sldId id="269" r:id="rId13"/>
    <p:sldId id="278" r:id="rId14"/>
    <p:sldId id="279" r:id="rId15"/>
    <p:sldId id="280" r:id="rId16"/>
    <p:sldId id="281" r:id="rId17"/>
    <p:sldId id="274" r:id="rId18"/>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81DEFF"/>
    <a:srgbClr val="2222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900"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23" Type="http://schemas.microsoft.com/office/2015/10/relationships/revisionInfo" Target="revisionInfo.xml"/><Relationship Id="rId10" Type="http://schemas.openxmlformats.org/officeDocument/2006/relationships/slide" Target="slides/slide9.xml"/><Relationship Id="rId19" Type="http://schemas.openxmlformats.org/officeDocument/2006/relationships/presProps" Target="pres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ableStyles" Target="tableStyle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AFC4-4759-8F90-F7743793938C}"/>
            </c:ext>
          </c:extLst>
        </c:ser>
        <c:ser>
          <c:idx val="1"/>
          <c:order val="1"/>
          <c:tx>
            <c:strRef>
              <c:f>Sheet1!$C$1</c:f>
              <c:strCache>
                <c:ptCount val="1"/>
                <c:pt idx="0">
                  <c:v>Series 2</c:v>
                </c:pt>
              </c:strCache>
            </c:strRef>
          </c:tx>
          <c:spPr>
            <a:gradFill rotWithShape="1">
              <a:gsLst>
                <a:gs pos="0">
                  <a:schemeClr val="accent4">
                    <a:satMod val="103000"/>
                    <a:lumMod val="102000"/>
                    <a:tint val="94000"/>
                  </a:schemeClr>
                </a:gs>
                <a:gs pos="50000">
                  <a:schemeClr val="accent4">
                    <a:satMod val="110000"/>
                    <a:lumMod val="100000"/>
                    <a:shade val="100000"/>
                  </a:schemeClr>
                </a:gs>
                <a:gs pos="100000">
                  <a:schemeClr val="accent4">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AFC4-4759-8F90-F7743793938C}"/>
            </c:ext>
          </c:extLst>
        </c:ser>
        <c:ser>
          <c:idx val="2"/>
          <c:order val="2"/>
          <c:tx>
            <c:strRef>
              <c:f>Sheet1!$D$1</c:f>
              <c:strCache>
                <c:ptCount val="1"/>
                <c:pt idx="0">
                  <c:v>Series 3</c:v>
                </c:pt>
              </c:strCache>
            </c:strRef>
          </c:tx>
          <c:spPr>
            <a:gradFill rotWithShape="1">
              <a:gsLst>
                <a:gs pos="0">
                  <a:schemeClr val="accent6">
                    <a:satMod val="103000"/>
                    <a:lumMod val="102000"/>
                    <a:tint val="94000"/>
                  </a:schemeClr>
                </a:gs>
                <a:gs pos="50000">
                  <a:schemeClr val="accent6">
                    <a:satMod val="110000"/>
                    <a:lumMod val="100000"/>
                    <a:shade val="100000"/>
                  </a:schemeClr>
                </a:gs>
                <a:gs pos="100000">
                  <a:schemeClr val="accent6">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AFC4-4759-8F90-F7743793938C}"/>
            </c:ext>
          </c:extLst>
        </c:ser>
        <c:dLbls>
          <c:showLegendKey val="0"/>
          <c:showVal val="0"/>
          <c:showCatName val="0"/>
          <c:showSerName val="0"/>
          <c:showPercent val="0"/>
          <c:showBubbleSize val="0"/>
        </c:dLbls>
        <c:gapWidth val="100"/>
        <c:overlap val="-24"/>
        <c:axId val="231746832"/>
        <c:axId val="484523728"/>
      </c:barChart>
      <c:catAx>
        <c:axId val="231746832"/>
        <c:scaling>
          <c:orientation val="minMax"/>
        </c:scaling>
        <c:delete val="1"/>
        <c:axPos val="b"/>
        <c:numFmt formatCode="General" sourceLinked="1"/>
        <c:majorTickMark val="none"/>
        <c:minorTickMark val="none"/>
        <c:tickLblPos val="nextTo"/>
        <c:crossAx val="484523728"/>
        <c:crosses val="autoZero"/>
        <c:auto val="1"/>
        <c:lblAlgn val="ctr"/>
        <c:lblOffset val="100"/>
        <c:noMultiLvlLbl val="0"/>
      </c:catAx>
      <c:valAx>
        <c:axId val="484523728"/>
        <c:scaling>
          <c:orientation val="minMax"/>
        </c:scaling>
        <c:delete val="0"/>
        <c:axPos val="l"/>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231746832"/>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2">
  <a:schemeClr val="accent2"/>
  <a:schemeClr val="accent4"/>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2_4">
  <dgm:title val=""/>
  <dgm:desc val=""/>
  <dgm:catLst>
    <dgm:cat type="accent2" pri="11400"/>
  </dgm:catLst>
  <dgm:styleLbl name="node0">
    <dgm:fillClrLst meth="cycle">
      <a:schemeClr val="accent2">
        <a:shade val="60000"/>
      </a:schemeClr>
    </dgm:fillClrLst>
    <dgm:linClrLst meth="repeat">
      <a:schemeClr val="lt1"/>
    </dgm:linClrLst>
    <dgm:effectClrLst/>
    <dgm:txLinClrLst/>
    <dgm:txFillClrLst/>
    <dgm:txEffectClrLst/>
  </dgm:styleLbl>
  <dgm:styleLbl name="node1">
    <dgm:fillClrLst meth="cycle">
      <a:schemeClr val="accent2">
        <a:shade val="50000"/>
      </a:schemeClr>
      <a:schemeClr val="accent2">
        <a:tint val="45000"/>
      </a:schemeClr>
    </dgm:fillClrLst>
    <dgm:linClrLst meth="repeat">
      <a:schemeClr val="lt1"/>
    </dgm:linClrLst>
    <dgm:effectClrLst/>
    <dgm:txLinClrLst/>
    <dgm:txFillClrLst/>
    <dgm:txEffectClrLst/>
  </dgm:styleLbl>
  <dgm:styleLbl name="alignNode1">
    <dgm:fillClrLst meth="cycle">
      <a:schemeClr val="accent2">
        <a:shade val="50000"/>
      </a:schemeClr>
      <a:schemeClr val="accent2">
        <a:tint val="45000"/>
      </a:schemeClr>
    </dgm:fillClrLst>
    <dgm:linClrLst meth="cycle">
      <a:schemeClr val="accent2">
        <a:shade val="50000"/>
      </a:schemeClr>
      <a:schemeClr val="accent2">
        <a:tint val="45000"/>
      </a:schemeClr>
    </dgm:linClrLst>
    <dgm:effectClrLst/>
    <dgm:txLinClrLst/>
    <dgm:txFillClrLst/>
    <dgm:txEffectClrLst/>
  </dgm:styleLbl>
  <dgm:styleLbl name="lnNode1">
    <dgm:fillClrLst meth="cycle">
      <a:schemeClr val="accent2">
        <a:shade val="50000"/>
      </a:schemeClr>
      <a:schemeClr val="accent2">
        <a:tint val="45000"/>
      </a:schemeClr>
    </dgm:fillClrLst>
    <dgm:linClrLst meth="repeat">
      <a:schemeClr val="lt1"/>
    </dgm:linClrLst>
    <dgm:effectClrLst/>
    <dgm:txLinClrLst/>
    <dgm:txFillClrLst/>
    <dgm:txEffectClrLst/>
  </dgm:styleLbl>
  <dgm:styleLbl name="vennNode1">
    <dgm:fillClrLst meth="cycle">
      <a:schemeClr val="accent2">
        <a:shade val="80000"/>
        <a:alpha val="50000"/>
      </a:schemeClr>
      <a:schemeClr val="accent2">
        <a:tint val="45000"/>
        <a:alpha val="50000"/>
      </a:schemeClr>
    </dgm:fillClrLst>
    <dgm:linClrLst meth="repeat">
      <a:schemeClr val="lt1"/>
    </dgm:linClrLst>
    <dgm:effectClrLst/>
    <dgm:txLinClrLst/>
    <dgm:txFillClrLst/>
    <dgm:txEffectClrLst/>
  </dgm:styleLbl>
  <dgm:styleLbl name="node2">
    <dgm:fillClrLst>
      <a:schemeClr val="accent2">
        <a:shade val="80000"/>
      </a:schemeClr>
    </dgm:fillClrLst>
    <dgm:linClrLst meth="repeat">
      <a:schemeClr val="lt1"/>
    </dgm:linClrLst>
    <dgm:effectClrLst/>
    <dgm:txLinClrLst/>
    <dgm:txFillClrLst/>
    <dgm:txEffectClrLst/>
  </dgm:styleLbl>
  <dgm:styleLbl name="node3">
    <dgm:fillClrLst>
      <a:schemeClr val="accent2">
        <a:tint val="99000"/>
      </a:schemeClr>
    </dgm:fillClrLst>
    <dgm:linClrLst meth="repeat">
      <a:schemeClr val="lt1"/>
    </dgm:linClrLst>
    <dgm:effectClrLst/>
    <dgm:txLinClrLst/>
    <dgm:txFillClrLst/>
    <dgm:txEffectClrLst/>
  </dgm:styleLbl>
  <dgm:styleLbl name="node4">
    <dgm:fillClrLst>
      <a:schemeClr val="accent2">
        <a:tint val="70000"/>
      </a:schemeClr>
    </dgm:fillClrLst>
    <dgm:linClrLst meth="repeat">
      <a:schemeClr val="lt1"/>
    </dgm:linClrLst>
    <dgm:effectClrLst/>
    <dgm:txLinClrLst/>
    <dgm:txFillClrLst/>
    <dgm:txEffectClrLst/>
  </dgm:styleLbl>
  <dgm:styleLbl name="fgImgPlace1">
    <dgm:fillClrLst>
      <a:schemeClr val="accent2">
        <a:tint val="50000"/>
      </a:schemeClr>
      <a:schemeClr val="accent2">
        <a:tint val="55000"/>
      </a:schemeClr>
    </dgm:fillClrLst>
    <dgm:linClrLst meth="repeat">
      <a:schemeClr val="lt1"/>
    </dgm:linClrLst>
    <dgm:effectClrLst/>
    <dgm:txLinClrLst/>
    <dgm:txFillClrLst meth="repeat">
      <a:schemeClr val="lt1"/>
    </dgm:txFillClrLst>
    <dgm:txEffectClrLst/>
  </dgm:styleLbl>
  <dgm:styleLbl name="alignImgPlace1">
    <dgm:fillClrLst>
      <a:schemeClr val="accent2">
        <a:tint val="50000"/>
      </a:schemeClr>
      <a:schemeClr val="accent2">
        <a:tint val="55000"/>
      </a:schemeClr>
    </dgm:fillClrLst>
    <dgm:linClrLst meth="repeat">
      <a:schemeClr val="lt1"/>
    </dgm:linClrLst>
    <dgm:effectClrLst/>
    <dgm:txLinClrLst/>
    <dgm:txFillClrLst meth="repeat">
      <a:schemeClr val="lt1"/>
    </dgm:txFillClrLst>
    <dgm:txEffectClrLst/>
  </dgm:styleLbl>
  <dgm:styleLbl name="bgImgPlace1">
    <dgm:fillClrLst>
      <a:schemeClr val="accent2">
        <a:tint val="50000"/>
      </a:schemeClr>
      <a:schemeClr val="accent2">
        <a:tint val="55000"/>
      </a:schemeClr>
    </dgm:fillClrLst>
    <dgm:linClrLst meth="repeat">
      <a:schemeClr val="lt1"/>
    </dgm:linClrLst>
    <dgm:effectClrLst/>
    <dgm:txLinClrLst/>
    <dgm:txFillClrLst meth="repeat">
      <a:schemeClr val="lt1"/>
    </dgm:txFillClrLst>
    <dgm:txEffectClrLst/>
  </dgm:styleLbl>
  <dgm:styleLbl name="sibTrans2D1">
    <dgm:fillClrLst meth="cycle">
      <a:schemeClr val="accent2">
        <a:shade val="90000"/>
      </a:schemeClr>
      <a:schemeClr val="accent2">
        <a:tint val="50000"/>
      </a:schemeClr>
    </dgm:fillClrLst>
    <dgm:linClrLst meth="cycle">
      <a:schemeClr val="accent2">
        <a:shade val="90000"/>
      </a:schemeClr>
      <a:schemeClr val="accent2">
        <a:tint val="50000"/>
      </a:schemeClr>
    </dgm:linClrLst>
    <dgm:effectClrLst/>
    <dgm:txLinClrLst/>
    <dgm:txFillClrLst/>
    <dgm:txEffectClrLst/>
  </dgm:styleLbl>
  <dgm:styleLbl name="fgSibTrans2D1">
    <dgm:fillClrLst meth="cycle">
      <a:schemeClr val="accent2">
        <a:shade val="90000"/>
      </a:schemeClr>
      <a:schemeClr val="accent2">
        <a:tint val="50000"/>
      </a:schemeClr>
    </dgm:fillClrLst>
    <dgm:linClrLst meth="cycle">
      <a:schemeClr val="accent2">
        <a:shade val="90000"/>
      </a:schemeClr>
      <a:schemeClr val="accent2">
        <a:tint val="50000"/>
      </a:schemeClr>
    </dgm:linClrLst>
    <dgm:effectClrLst/>
    <dgm:txLinClrLst/>
    <dgm:txFillClrLst/>
    <dgm:txEffectClrLst/>
  </dgm:styleLbl>
  <dgm:styleLbl name="bgSibTrans2D1">
    <dgm:fillClrLst meth="cycle">
      <a:schemeClr val="accent2">
        <a:shade val="90000"/>
      </a:schemeClr>
      <a:schemeClr val="accent2">
        <a:tint val="50000"/>
      </a:schemeClr>
    </dgm:fillClrLst>
    <dgm:linClrLst meth="cycle">
      <a:schemeClr val="accent2">
        <a:shade val="90000"/>
      </a:schemeClr>
      <a:schemeClr val="accent2">
        <a:tint val="50000"/>
      </a:schemeClr>
    </dgm:linClrLst>
    <dgm:effectClrLst/>
    <dgm:txLinClrLst/>
    <dgm:txFillClrLst/>
    <dgm:txEffectClrLst/>
  </dgm:styleLbl>
  <dgm:styleLbl name="sibTrans1D1">
    <dgm:fillClrLst meth="cycle">
      <a:schemeClr val="accent2">
        <a:shade val="90000"/>
      </a:schemeClr>
      <a:schemeClr val="accent2">
        <a:tint val="50000"/>
      </a:schemeClr>
    </dgm:fillClrLst>
    <dgm:linClrLst meth="cycle">
      <a:schemeClr val="accent2">
        <a:shade val="90000"/>
      </a:schemeClr>
      <a:schemeClr val="accent2">
        <a:tint val="50000"/>
      </a:schemeClr>
    </dgm:linClrLst>
    <dgm:effectClrLst/>
    <dgm:txLinClrLst/>
    <dgm:txFillClrLst meth="repeat">
      <a:schemeClr val="tx1"/>
    </dgm:txFillClrLst>
    <dgm:txEffectClrLst/>
  </dgm:styleLbl>
  <dgm:styleLbl name="callout">
    <dgm:fillClrLst meth="repeat">
      <a:schemeClr val="accent2"/>
    </dgm:fillClrLst>
    <dgm:linClrLst meth="repeat">
      <a:schemeClr val="accent2"/>
    </dgm:linClrLst>
    <dgm:effectClrLst/>
    <dgm:txLinClrLst/>
    <dgm:txFillClrLst meth="repeat">
      <a:schemeClr val="tx1"/>
    </dgm:txFillClrLst>
    <dgm:txEffectClrLst/>
  </dgm:styleLbl>
  <dgm:styleLbl name="asst0">
    <dgm:fillClrLst meth="repeat">
      <a:schemeClr val="accent2">
        <a:shade val="80000"/>
      </a:schemeClr>
    </dgm:fillClrLst>
    <dgm:linClrLst meth="repeat">
      <a:schemeClr val="lt1"/>
    </dgm:linClrLst>
    <dgm:effectClrLst/>
    <dgm:txLinClrLst/>
    <dgm:txFillClrLst/>
    <dgm:txEffectClrLst/>
  </dgm:styleLbl>
  <dgm:styleLbl name="asst1">
    <dgm:fillClrLst meth="repeat">
      <a:schemeClr val="accent2">
        <a:shade val="80000"/>
      </a:schemeClr>
    </dgm:fillClrLst>
    <dgm:linClrLst meth="repeat">
      <a:schemeClr val="lt1"/>
    </dgm:linClrLst>
    <dgm:effectClrLst/>
    <dgm:txLinClrLst/>
    <dgm:txFillClrLst/>
    <dgm:txEffectClrLst/>
  </dgm:styleLbl>
  <dgm:styleLbl name="asst2">
    <dgm:fillClrLst>
      <a:schemeClr val="accent2">
        <a:tint val="90000"/>
      </a:schemeClr>
    </dgm:fillClrLst>
    <dgm:linClrLst meth="repeat">
      <a:schemeClr val="lt1"/>
    </dgm:linClrLst>
    <dgm:effectClrLst/>
    <dgm:txLinClrLst/>
    <dgm:txFillClrLst/>
    <dgm:txEffectClrLst/>
  </dgm:styleLbl>
  <dgm:styleLbl name="asst3">
    <dgm:fillClrLst>
      <a:schemeClr val="accent2">
        <a:tint val="70000"/>
      </a:schemeClr>
    </dgm:fillClrLst>
    <dgm:linClrLst meth="repeat">
      <a:schemeClr val="lt1"/>
    </dgm:linClrLst>
    <dgm:effectClrLst/>
    <dgm:txLinClrLst/>
    <dgm:txFillClrLst/>
    <dgm:txEffectClrLst/>
  </dgm:styleLbl>
  <dgm:styleLbl name="asst4">
    <dgm:fillClrLst>
      <a:schemeClr val="accent2">
        <a:tint val="50000"/>
      </a:schemeClr>
    </dgm:fillClrLst>
    <dgm:linClrLst meth="repeat">
      <a:schemeClr val="lt1"/>
    </dgm:linClrLst>
    <dgm:effectClrLst/>
    <dgm:txLinClrLst/>
    <dgm:txFillClrLst/>
    <dgm:txEffectClrLst/>
  </dgm:styleLbl>
  <dgm:styleLbl name="parChTrans2D1">
    <dgm:fillClrLst meth="repeat">
      <a:schemeClr val="accent2">
        <a:tint val="60000"/>
      </a:schemeClr>
    </dgm:fillClrLst>
    <dgm:linClrLst meth="repeat">
      <a:schemeClr val="accent2">
        <a:shade val="80000"/>
      </a:schemeClr>
    </dgm:linClrLst>
    <dgm:effectClrLst/>
    <dgm:txLinClrLst/>
    <dgm:txFillClrLst/>
    <dgm:txEffectClrLst/>
  </dgm:styleLbl>
  <dgm:styleLbl name="parChTrans2D2">
    <dgm:fillClrLst meth="repeat">
      <a:schemeClr val="accent2">
        <a:tint val="90000"/>
      </a:schemeClr>
    </dgm:fillClrLst>
    <dgm:linClrLst meth="repeat">
      <a:schemeClr val="accent2">
        <a:tint val="90000"/>
      </a:schemeClr>
    </dgm:linClrLst>
    <dgm:effectClrLst/>
    <dgm:txLinClrLst/>
    <dgm:txFillClrLst/>
    <dgm:txEffectClrLst/>
  </dgm:styleLbl>
  <dgm:styleLbl name="parChTrans2D3">
    <dgm:fillClrLst meth="repeat">
      <a:schemeClr val="accent2">
        <a:tint val="70000"/>
      </a:schemeClr>
    </dgm:fillClrLst>
    <dgm:linClrLst meth="repeat">
      <a:schemeClr val="accent2">
        <a:tint val="70000"/>
      </a:schemeClr>
    </dgm:linClrLst>
    <dgm:effectClrLst/>
    <dgm:txLinClrLst/>
    <dgm:txFillClrLst/>
    <dgm:txEffectClrLst/>
  </dgm:styleLbl>
  <dgm:styleLbl name="parChTrans2D4">
    <dgm:fillClrLst meth="repeat">
      <a:schemeClr val="accent2">
        <a:tint val="50000"/>
      </a:schemeClr>
    </dgm:fillClrLst>
    <dgm:linClrLst meth="repeat">
      <a:schemeClr val="accent2">
        <a:tint val="50000"/>
      </a:schemeClr>
    </dgm:linClrLst>
    <dgm:effectClrLst/>
    <dgm:txLinClrLst/>
    <dgm:txFillClrLst meth="repeat">
      <a:schemeClr val="dk1"/>
    </dgm:txFillClrLst>
    <dgm:txEffectClrLst/>
  </dgm:styleLbl>
  <dgm:styleLbl name="parChTrans1D1">
    <dgm:fillClrLst meth="repeat">
      <a:schemeClr val="accent2">
        <a:shade val="80000"/>
      </a:schemeClr>
    </dgm:fillClrLst>
    <dgm:linClrLst meth="repeat">
      <a:schemeClr val="accent2">
        <a:shade val="80000"/>
      </a:schemeClr>
    </dgm:linClrLst>
    <dgm:effectClrLst/>
    <dgm:txLinClrLst/>
    <dgm:txFillClrLst meth="repeat">
      <a:schemeClr val="tx1"/>
    </dgm:txFillClrLst>
    <dgm:txEffectClrLst/>
  </dgm:styleLbl>
  <dgm:styleLbl name="parChTrans1D2">
    <dgm:fillClrLst meth="repeat">
      <a:schemeClr val="accent2">
        <a:tint val="90000"/>
      </a:schemeClr>
    </dgm:fillClrLst>
    <dgm:linClrLst meth="repeat">
      <a:schemeClr val="accent2">
        <a:tint val="90000"/>
      </a:schemeClr>
    </dgm:linClrLst>
    <dgm:effectClrLst/>
    <dgm:txLinClrLst/>
    <dgm:txFillClrLst meth="repeat">
      <a:schemeClr val="tx1"/>
    </dgm:txFillClrLst>
    <dgm:txEffectClrLst/>
  </dgm:styleLbl>
  <dgm:styleLbl name="parChTrans1D3">
    <dgm:fillClrLst meth="repeat">
      <a:schemeClr val="accent2">
        <a:tint val="70000"/>
      </a:schemeClr>
    </dgm:fillClrLst>
    <dgm:linClrLst meth="repeat">
      <a:schemeClr val="accent2">
        <a:tint val="70000"/>
      </a:schemeClr>
    </dgm:linClrLst>
    <dgm:effectClrLst/>
    <dgm:txLinClrLst/>
    <dgm:txFillClrLst meth="repeat">
      <a:schemeClr val="tx1"/>
    </dgm:txFillClrLst>
    <dgm:txEffectClrLst/>
  </dgm:styleLbl>
  <dgm:styleLbl name="parChTrans1D4">
    <dgm:fillClrLst meth="repeat">
      <a:schemeClr val="accent2">
        <a:tint val="50000"/>
      </a:schemeClr>
    </dgm:fillClrLst>
    <dgm:linClrLst meth="repeat">
      <a:schemeClr val="accent2">
        <a:tint val="50000"/>
      </a:schemeClr>
    </dgm:linClrLst>
    <dgm:effectClrLst/>
    <dgm:txLinClrLst/>
    <dgm:txFillClrLst meth="repeat">
      <a:schemeClr val="tx1"/>
    </dgm:txFillClrLst>
    <dgm:txEffectClrLst/>
  </dgm:styleLbl>
  <dgm:styleLbl name="fgAcc1">
    <dgm:fillClrLst meth="repeat">
      <a:schemeClr val="lt1">
        <a:alpha val="90000"/>
      </a:schemeClr>
    </dgm:fillClrLst>
    <dgm:linClrLst meth="cycle">
      <a:schemeClr val="accent2">
        <a:shade val="50000"/>
      </a:schemeClr>
      <a:schemeClr val="accent2">
        <a:tint val="55000"/>
      </a:schemeClr>
    </dgm:linClrLst>
    <dgm:effectClrLst/>
    <dgm:txLinClrLst/>
    <dgm:txFillClrLst meth="repeat">
      <a:schemeClr val="dk1"/>
    </dgm:txFillClrLst>
    <dgm:txEffectClrLst/>
  </dgm:styleLbl>
  <dgm:styleLbl name="conFgAcc1">
    <dgm:fillClrLst meth="repeat">
      <a:schemeClr val="lt1">
        <a:alpha val="90000"/>
      </a:schemeClr>
    </dgm:fillClrLst>
    <dgm:linClrLst meth="cycle">
      <a:schemeClr val="accent2">
        <a:shade val="50000"/>
      </a:schemeClr>
      <a:schemeClr val="accent2">
        <a:tint val="55000"/>
      </a:schemeClr>
    </dgm:linClrLst>
    <dgm:effectClrLst/>
    <dgm:txLinClrLst/>
    <dgm:txFillClrLst meth="repeat">
      <a:schemeClr val="dk1"/>
    </dgm:txFillClrLst>
    <dgm:txEffectClrLst/>
  </dgm:styleLbl>
  <dgm:styleLbl name="alignAcc1">
    <dgm:fillClrLst meth="repeat">
      <a:schemeClr val="lt1">
        <a:alpha val="90000"/>
      </a:schemeClr>
    </dgm:fillClrLst>
    <dgm:linClrLst meth="cycle">
      <a:schemeClr val="accent2">
        <a:shade val="50000"/>
      </a:schemeClr>
      <a:schemeClr val="accent2">
        <a:tint val="55000"/>
      </a:schemeClr>
    </dgm:linClrLst>
    <dgm:effectClrLst/>
    <dgm:txLinClrLst/>
    <dgm:txFillClrLst meth="repeat">
      <a:schemeClr val="dk1"/>
    </dgm:txFillClrLst>
    <dgm:txEffectClrLst/>
  </dgm:styleLbl>
  <dgm:styleLbl name="trAlignAcc1">
    <dgm:fillClrLst meth="repeat">
      <a:schemeClr val="lt1">
        <a:alpha val="55000"/>
      </a:schemeClr>
    </dgm:fillClrLst>
    <dgm:linClrLst meth="repeat">
      <a:schemeClr val="accent2"/>
    </dgm:linClrLst>
    <dgm:effectClrLst/>
    <dgm:txLinClrLst/>
    <dgm:txFillClrLst meth="repeat">
      <a:schemeClr val="dk1"/>
    </dgm:txFillClrLst>
    <dgm:txEffectClrLst/>
  </dgm:styleLbl>
  <dgm:styleLbl name="bgAcc1">
    <dgm:fillClrLst meth="repeat">
      <a:schemeClr val="lt1">
        <a:alpha val="90000"/>
      </a:schemeClr>
    </dgm:fillClrLst>
    <dgm:linClrLst meth="cycle">
      <a:schemeClr val="accent2">
        <a:shade val="50000"/>
      </a:schemeClr>
      <a:schemeClr val="accent2">
        <a:tint val="55000"/>
      </a:schemeClr>
    </dgm:linClrLst>
    <dgm:effectClrLst/>
    <dgm:txLinClrLst/>
    <dgm:txFillClrLst meth="repeat">
      <a:schemeClr val="dk1"/>
    </dgm:txFillClrLst>
    <dgm:txEffectClrLst/>
  </dgm:styleLbl>
  <dgm:styleLbl name="solidFgAcc1">
    <dgm:fillClrLst meth="repeat">
      <a:schemeClr val="lt1"/>
    </dgm:fillClrLst>
    <dgm:linClrLst meth="cycle">
      <a:schemeClr val="accent2">
        <a:shade val="50000"/>
      </a:schemeClr>
      <a:schemeClr val="accent2">
        <a:tint val="55000"/>
      </a:schemeClr>
    </dgm:linClrLst>
    <dgm:effectClrLst/>
    <dgm:txLinClrLst/>
    <dgm:txFillClrLst meth="repeat">
      <a:schemeClr val="dk1"/>
    </dgm:txFillClrLst>
    <dgm:txEffectClrLst/>
  </dgm:styleLbl>
  <dgm:styleLbl name="solidAlignAcc1">
    <dgm:fillClrLst meth="repeat">
      <a:schemeClr val="lt1"/>
    </dgm:fillClrLst>
    <dgm:linClrLst meth="repeat">
      <a:schemeClr val="accent2"/>
    </dgm:linClrLst>
    <dgm:effectClrLst/>
    <dgm:txLinClrLst/>
    <dgm:txFillClrLst meth="repeat">
      <a:schemeClr val="dk1"/>
    </dgm:txFillClrLst>
    <dgm:txEffectClrLst/>
  </dgm:styleLbl>
  <dgm:styleLbl name="solidBgAcc1">
    <dgm:fillClrLst meth="repeat">
      <a:schemeClr val="lt1"/>
    </dgm:fillClrLst>
    <dgm:linClrLst meth="repeat">
      <a:schemeClr val="accent2"/>
    </dgm:linClrLst>
    <dgm:effectClrLst/>
    <dgm:txLinClrLst/>
    <dgm:txFillClrLst meth="repeat">
      <a:schemeClr val="dk1"/>
    </dgm:txFillClrLst>
    <dgm:txEffectClrLst/>
  </dgm:styleLbl>
  <dgm:styleLbl name="fgAccFollowNode1">
    <dgm:fillClrLst meth="repeat">
      <a:schemeClr val="accent2">
        <a:alpha val="90000"/>
        <a:tint val="55000"/>
      </a:schemeClr>
    </dgm:fillClrLst>
    <dgm:linClrLst meth="repeat">
      <a:schemeClr val="accent2">
        <a:alpha val="90000"/>
        <a:tint val="55000"/>
      </a:schemeClr>
    </dgm:linClrLst>
    <dgm:effectClrLst/>
    <dgm:txLinClrLst/>
    <dgm:txFillClrLst meth="repeat">
      <a:schemeClr val="dk1"/>
    </dgm:txFillClrLst>
    <dgm:txEffectClrLst/>
  </dgm:styleLbl>
  <dgm:styleLbl name="alignAccFollowNode1">
    <dgm:fillClrLst meth="repeat">
      <a:schemeClr val="accent2">
        <a:alpha val="90000"/>
        <a:tint val="55000"/>
      </a:schemeClr>
    </dgm:fillClrLst>
    <dgm:linClrLst meth="repeat">
      <a:schemeClr val="accent2">
        <a:alpha val="90000"/>
        <a:tint val="55000"/>
      </a:schemeClr>
    </dgm:linClrLst>
    <dgm:effectClrLst/>
    <dgm:txLinClrLst/>
    <dgm:txFillClrLst meth="repeat">
      <a:schemeClr val="dk1"/>
    </dgm:txFillClrLst>
    <dgm:txEffectClrLst/>
  </dgm:styleLbl>
  <dgm:styleLbl name="bgAccFollowNode1">
    <dgm:fillClrLst meth="repeat">
      <a:schemeClr val="accent2">
        <a:alpha val="90000"/>
        <a:tint val="55000"/>
      </a:schemeClr>
    </dgm:fillClrLst>
    <dgm:linClrLst meth="repeat">
      <a:schemeClr val="lt1"/>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2">
        <a:shade val="80000"/>
      </a:schemeClr>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2">
        <a:tint val="90000"/>
      </a:schemeClr>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2">
        <a:tint val="70000"/>
      </a:schemeClr>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2">
        <a:tint val="50000"/>
      </a:schemeClr>
    </dgm:linClrLst>
    <dgm:effectClrLst/>
    <dgm:txLinClrLst/>
    <dgm:txFillClrLst meth="repeat">
      <a:schemeClr val="dk1"/>
    </dgm:txFillClrLst>
    <dgm:txEffectClrLst/>
  </dgm:styleLbl>
  <dgm:styleLbl name="bgShp">
    <dgm:fillClrLst meth="repeat">
      <a:schemeClr val="accent2">
        <a:tint val="55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2">
        <a:tint val="50000"/>
        <a:alpha val="55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55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AFC93F95-D1C2-4F12-A37D-53483B0BADC0}" type="doc">
      <dgm:prSet loTypeId="urn:microsoft.com/office/officeart/2005/8/layout/chevronAccent+Icon" loCatId="process" qsTypeId="urn:microsoft.com/office/officeart/2005/8/quickstyle/simple1" qsCatId="simple" csTypeId="urn:microsoft.com/office/officeart/2005/8/colors/accent2_4" csCatId="accent2" phldr="1"/>
      <dgm:spPr/>
    </dgm:pt>
    <dgm:pt modelId="{58AFAD20-B9C4-41C0-BDC4-FDE899CA69AF}">
      <dgm:prSet phldrT="[Text]"/>
      <dgm:spPr/>
      <dgm:t>
        <a:bodyPr/>
        <a:lstStyle/>
        <a:p>
          <a:r>
            <a:rPr lang="en-US" dirty="0"/>
            <a:t>STEP1</a:t>
          </a:r>
        </a:p>
      </dgm:t>
    </dgm:pt>
    <dgm:pt modelId="{6BE55686-11C1-4204-B0CE-A08717DA4AA4}" type="parTrans" cxnId="{9CDCAD8F-349F-48FC-BB38-F68BE80EBDF8}">
      <dgm:prSet/>
      <dgm:spPr/>
      <dgm:t>
        <a:bodyPr/>
        <a:lstStyle/>
        <a:p>
          <a:endParaRPr lang="en-US"/>
        </a:p>
      </dgm:t>
    </dgm:pt>
    <dgm:pt modelId="{6C083761-1464-4668-858F-052AF4E9B4E6}" type="sibTrans" cxnId="{9CDCAD8F-349F-48FC-BB38-F68BE80EBDF8}">
      <dgm:prSet/>
      <dgm:spPr/>
      <dgm:t>
        <a:bodyPr/>
        <a:lstStyle/>
        <a:p>
          <a:endParaRPr lang="en-US"/>
        </a:p>
      </dgm:t>
    </dgm:pt>
    <dgm:pt modelId="{018DB4B6-F4FA-43D3-B35E-AED1762DD600}">
      <dgm:prSet phldrT="[Text]"/>
      <dgm:spPr/>
      <dgm:t>
        <a:bodyPr/>
        <a:lstStyle/>
        <a:p>
          <a:r>
            <a:rPr lang="en-US" dirty="0"/>
            <a:t>STEP2</a:t>
          </a:r>
        </a:p>
      </dgm:t>
    </dgm:pt>
    <dgm:pt modelId="{A77E0E9E-F554-4123-80BF-DE9DDF859459}" type="parTrans" cxnId="{B6520E1B-6EDF-4A0F-8558-054EF0D7F88F}">
      <dgm:prSet/>
      <dgm:spPr/>
      <dgm:t>
        <a:bodyPr/>
        <a:lstStyle/>
        <a:p>
          <a:endParaRPr lang="en-US"/>
        </a:p>
      </dgm:t>
    </dgm:pt>
    <dgm:pt modelId="{E15D96F8-5DEB-43A3-82C8-B773A2470A8C}" type="sibTrans" cxnId="{B6520E1B-6EDF-4A0F-8558-054EF0D7F88F}">
      <dgm:prSet/>
      <dgm:spPr/>
      <dgm:t>
        <a:bodyPr/>
        <a:lstStyle/>
        <a:p>
          <a:endParaRPr lang="en-US"/>
        </a:p>
      </dgm:t>
    </dgm:pt>
    <dgm:pt modelId="{C8D8DE59-CA65-4223-9750-543308D4F6FB}">
      <dgm:prSet phldrT="[Text]"/>
      <dgm:spPr/>
      <dgm:t>
        <a:bodyPr/>
        <a:lstStyle/>
        <a:p>
          <a:r>
            <a:rPr lang="en-US" dirty="0"/>
            <a:t>STEP3</a:t>
          </a:r>
        </a:p>
      </dgm:t>
    </dgm:pt>
    <dgm:pt modelId="{80EFF608-9FEC-4699-8007-C91B7614B692}" type="parTrans" cxnId="{611DA56F-8BAE-43CD-9117-32A15FE752CC}">
      <dgm:prSet/>
      <dgm:spPr/>
      <dgm:t>
        <a:bodyPr/>
        <a:lstStyle/>
        <a:p>
          <a:endParaRPr lang="en-US"/>
        </a:p>
      </dgm:t>
    </dgm:pt>
    <dgm:pt modelId="{7038D775-16CE-4D70-9711-B9A9CB7A8EA6}" type="sibTrans" cxnId="{611DA56F-8BAE-43CD-9117-32A15FE752CC}">
      <dgm:prSet/>
      <dgm:spPr/>
      <dgm:t>
        <a:bodyPr/>
        <a:lstStyle/>
        <a:p>
          <a:endParaRPr lang="en-US"/>
        </a:p>
      </dgm:t>
    </dgm:pt>
    <dgm:pt modelId="{23F1755C-7D60-44E8-8A6F-05C27216A0D1}" type="pres">
      <dgm:prSet presAssocID="{AFC93F95-D1C2-4F12-A37D-53483B0BADC0}" presName="Name0" presStyleCnt="0">
        <dgm:presLayoutVars>
          <dgm:dir/>
          <dgm:resizeHandles val="exact"/>
        </dgm:presLayoutVars>
      </dgm:prSet>
      <dgm:spPr/>
    </dgm:pt>
    <dgm:pt modelId="{575A0438-4209-458E-AAE8-33B81A5BF1A6}" type="pres">
      <dgm:prSet presAssocID="{58AFAD20-B9C4-41C0-BDC4-FDE899CA69AF}" presName="composite" presStyleCnt="0"/>
      <dgm:spPr/>
    </dgm:pt>
    <dgm:pt modelId="{66E72A01-4DFE-41A5-8E1C-149F90986A39}" type="pres">
      <dgm:prSet presAssocID="{58AFAD20-B9C4-41C0-BDC4-FDE899CA69AF}" presName="bgChev" presStyleLbl="node1" presStyleIdx="0" presStyleCnt="3" custScaleX="121836" custScaleY="121836"/>
      <dgm:spPr/>
    </dgm:pt>
    <dgm:pt modelId="{EECA563D-43A9-4443-83B3-9E224963DE2E}" type="pres">
      <dgm:prSet presAssocID="{58AFAD20-B9C4-41C0-BDC4-FDE899CA69AF}" presName="txNode" presStyleLbl="fgAcc1" presStyleIdx="0" presStyleCnt="3" custLinFactNeighborX="-22827" custLinFactNeighborY="58921">
        <dgm:presLayoutVars>
          <dgm:bulletEnabled val="1"/>
        </dgm:presLayoutVars>
      </dgm:prSet>
      <dgm:spPr/>
    </dgm:pt>
    <dgm:pt modelId="{3C0365F5-921B-41BB-89B8-12D0A0909CF5}" type="pres">
      <dgm:prSet presAssocID="{6C083761-1464-4668-858F-052AF4E9B4E6}" presName="compositeSpace" presStyleCnt="0"/>
      <dgm:spPr/>
    </dgm:pt>
    <dgm:pt modelId="{24E546B7-BDC8-4DE5-9B35-A764DE4891AA}" type="pres">
      <dgm:prSet presAssocID="{018DB4B6-F4FA-43D3-B35E-AED1762DD600}" presName="composite" presStyleCnt="0"/>
      <dgm:spPr/>
    </dgm:pt>
    <dgm:pt modelId="{B2CFBBEF-4E52-4A59-B189-C7B717C64FF7}" type="pres">
      <dgm:prSet presAssocID="{018DB4B6-F4FA-43D3-B35E-AED1762DD600}" presName="bgChev" presStyleLbl="node1" presStyleIdx="1" presStyleCnt="3" custScaleX="121836" custScaleY="121836"/>
      <dgm:spPr/>
    </dgm:pt>
    <dgm:pt modelId="{6039A6F9-6693-425B-92BB-A5B6B8FA473E}" type="pres">
      <dgm:prSet presAssocID="{018DB4B6-F4FA-43D3-B35E-AED1762DD600}" presName="txNode" presStyleLbl="fgAcc1" presStyleIdx="1" presStyleCnt="3" custLinFactNeighborX="-22827" custLinFactNeighborY="58921">
        <dgm:presLayoutVars>
          <dgm:bulletEnabled val="1"/>
        </dgm:presLayoutVars>
      </dgm:prSet>
      <dgm:spPr/>
    </dgm:pt>
    <dgm:pt modelId="{10EF3155-A043-4040-80C7-DE692B9D838C}" type="pres">
      <dgm:prSet presAssocID="{E15D96F8-5DEB-43A3-82C8-B773A2470A8C}" presName="compositeSpace" presStyleCnt="0"/>
      <dgm:spPr/>
    </dgm:pt>
    <dgm:pt modelId="{32105E37-E46A-472C-A3E7-FB36DA20CAB2}" type="pres">
      <dgm:prSet presAssocID="{C8D8DE59-CA65-4223-9750-543308D4F6FB}" presName="composite" presStyleCnt="0"/>
      <dgm:spPr/>
    </dgm:pt>
    <dgm:pt modelId="{D4CEC5A8-4906-4882-9F3C-DD3193BD0FA5}" type="pres">
      <dgm:prSet presAssocID="{C8D8DE59-CA65-4223-9750-543308D4F6FB}" presName="bgChev" presStyleLbl="node1" presStyleIdx="2" presStyleCnt="3" custScaleX="121836" custScaleY="121836"/>
      <dgm:spPr/>
    </dgm:pt>
    <dgm:pt modelId="{FD6B8F36-4094-4DD8-A618-DB1181BE7F77}" type="pres">
      <dgm:prSet presAssocID="{C8D8DE59-CA65-4223-9750-543308D4F6FB}" presName="txNode" presStyleLbl="fgAcc1" presStyleIdx="2" presStyleCnt="3" custLinFactNeighborX="-22827" custLinFactNeighborY="58921">
        <dgm:presLayoutVars>
          <dgm:bulletEnabled val="1"/>
        </dgm:presLayoutVars>
      </dgm:prSet>
      <dgm:spPr/>
    </dgm:pt>
  </dgm:ptLst>
  <dgm:cxnLst>
    <dgm:cxn modelId="{B6520E1B-6EDF-4A0F-8558-054EF0D7F88F}" srcId="{AFC93F95-D1C2-4F12-A37D-53483B0BADC0}" destId="{018DB4B6-F4FA-43D3-B35E-AED1762DD600}" srcOrd="1" destOrd="0" parTransId="{A77E0E9E-F554-4123-80BF-DE9DDF859459}" sibTransId="{E15D96F8-5DEB-43A3-82C8-B773A2470A8C}"/>
    <dgm:cxn modelId="{2218113B-4FFA-4352-9412-4D18D5E72EC0}" type="presOf" srcId="{018DB4B6-F4FA-43D3-B35E-AED1762DD600}" destId="{6039A6F9-6693-425B-92BB-A5B6B8FA473E}" srcOrd="0" destOrd="0" presId="urn:microsoft.com/office/officeart/2005/8/layout/chevronAccent+Icon"/>
    <dgm:cxn modelId="{BCED8367-E36F-419E-8EF9-2922E9846D5E}" type="presOf" srcId="{AFC93F95-D1C2-4F12-A37D-53483B0BADC0}" destId="{23F1755C-7D60-44E8-8A6F-05C27216A0D1}" srcOrd="0" destOrd="0" presId="urn:microsoft.com/office/officeart/2005/8/layout/chevronAccent+Icon"/>
    <dgm:cxn modelId="{611DA56F-8BAE-43CD-9117-32A15FE752CC}" srcId="{AFC93F95-D1C2-4F12-A37D-53483B0BADC0}" destId="{C8D8DE59-CA65-4223-9750-543308D4F6FB}" srcOrd="2" destOrd="0" parTransId="{80EFF608-9FEC-4699-8007-C91B7614B692}" sibTransId="{7038D775-16CE-4D70-9711-B9A9CB7A8EA6}"/>
    <dgm:cxn modelId="{9CDCAD8F-349F-48FC-BB38-F68BE80EBDF8}" srcId="{AFC93F95-D1C2-4F12-A37D-53483B0BADC0}" destId="{58AFAD20-B9C4-41C0-BDC4-FDE899CA69AF}" srcOrd="0" destOrd="0" parTransId="{6BE55686-11C1-4204-B0CE-A08717DA4AA4}" sibTransId="{6C083761-1464-4668-858F-052AF4E9B4E6}"/>
    <dgm:cxn modelId="{06F8C6A4-31BD-4BFC-8555-777C774029F1}" type="presOf" srcId="{C8D8DE59-CA65-4223-9750-543308D4F6FB}" destId="{FD6B8F36-4094-4DD8-A618-DB1181BE7F77}" srcOrd="0" destOrd="0" presId="urn:microsoft.com/office/officeart/2005/8/layout/chevronAccent+Icon"/>
    <dgm:cxn modelId="{04EB8DD5-F699-49E9-9F9F-891BF9272797}" type="presOf" srcId="{58AFAD20-B9C4-41C0-BDC4-FDE899CA69AF}" destId="{EECA563D-43A9-4443-83B3-9E224963DE2E}" srcOrd="0" destOrd="0" presId="urn:microsoft.com/office/officeart/2005/8/layout/chevronAccent+Icon"/>
    <dgm:cxn modelId="{D2C547FA-D311-40A1-970D-D338BB6D0347}" type="presParOf" srcId="{23F1755C-7D60-44E8-8A6F-05C27216A0D1}" destId="{575A0438-4209-458E-AAE8-33B81A5BF1A6}" srcOrd="0" destOrd="0" presId="urn:microsoft.com/office/officeart/2005/8/layout/chevronAccent+Icon"/>
    <dgm:cxn modelId="{FA3FB35D-8434-4145-A62E-C865979C2A98}" type="presParOf" srcId="{575A0438-4209-458E-AAE8-33B81A5BF1A6}" destId="{66E72A01-4DFE-41A5-8E1C-149F90986A39}" srcOrd="0" destOrd="0" presId="urn:microsoft.com/office/officeart/2005/8/layout/chevronAccent+Icon"/>
    <dgm:cxn modelId="{11411348-0C14-421D-AFA7-55696606428B}" type="presParOf" srcId="{575A0438-4209-458E-AAE8-33B81A5BF1A6}" destId="{EECA563D-43A9-4443-83B3-9E224963DE2E}" srcOrd="1" destOrd="0" presId="urn:microsoft.com/office/officeart/2005/8/layout/chevronAccent+Icon"/>
    <dgm:cxn modelId="{71914327-D010-4D3F-AB4A-0D995CC59FE8}" type="presParOf" srcId="{23F1755C-7D60-44E8-8A6F-05C27216A0D1}" destId="{3C0365F5-921B-41BB-89B8-12D0A0909CF5}" srcOrd="1" destOrd="0" presId="urn:microsoft.com/office/officeart/2005/8/layout/chevronAccent+Icon"/>
    <dgm:cxn modelId="{A0ADDA9A-48C8-4BC9-8E01-E80292671A7E}" type="presParOf" srcId="{23F1755C-7D60-44E8-8A6F-05C27216A0D1}" destId="{24E546B7-BDC8-4DE5-9B35-A764DE4891AA}" srcOrd="2" destOrd="0" presId="urn:microsoft.com/office/officeart/2005/8/layout/chevronAccent+Icon"/>
    <dgm:cxn modelId="{2B34E62C-C5EE-4C6F-B14D-EFD1E9D4CFBB}" type="presParOf" srcId="{24E546B7-BDC8-4DE5-9B35-A764DE4891AA}" destId="{B2CFBBEF-4E52-4A59-B189-C7B717C64FF7}" srcOrd="0" destOrd="0" presId="urn:microsoft.com/office/officeart/2005/8/layout/chevronAccent+Icon"/>
    <dgm:cxn modelId="{68829494-A71D-4E1B-97F4-C209DA269993}" type="presParOf" srcId="{24E546B7-BDC8-4DE5-9B35-A764DE4891AA}" destId="{6039A6F9-6693-425B-92BB-A5B6B8FA473E}" srcOrd="1" destOrd="0" presId="urn:microsoft.com/office/officeart/2005/8/layout/chevronAccent+Icon"/>
    <dgm:cxn modelId="{75C26ED3-D439-40A9-9757-F0EACD55B149}" type="presParOf" srcId="{23F1755C-7D60-44E8-8A6F-05C27216A0D1}" destId="{10EF3155-A043-4040-80C7-DE692B9D838C}" srcOrd="3" destOrd="0" presId="urn:microsoft.com/office/officeart/2005/8/layout/chevronAccent+Icon"/>
    <dgm:cxn modelId="{8B5D72C1-0F98-432F-AF4F-2D95CD7BCF42}" type="presParOf" srcId="{23F1755C-7D60-44E8-8A6F-05C27216A0D1}" destId="{32105E37-E46A-472C-A3E7-FB36DA20CAB2}" srcOrd="4" destOrd="0" presId="urn:microsoft.com/office/officeart/2005/8/layout/chevronAccent+Icon"/>
    <dgm:cxn modelId="{3F942658-3564-433B-A68D-823FC970A368}" type="presParOf" srcId="{32105E37-E46A-472C-A3E7-FB36DA20CAB2}" destId="{D4CEC5A8-4906-4882-9F3C-DD3193BD0FA5}" srcOrd="0" destOrd="0" presId="urn:microsoft.com/office/officeart/2005/8/layout/chevronAccent+Icon"/>
    <dgm:cxn modelId="{9080C92D-2383-4005-B45D-965CB42B2FE0}" type="presParOf" srcId="{32105E37-E46A-472C-A3E7-FB36DA20CAB2}" destId="{FD6B8F36-4094-4DD8-A618-DB1181BE7F77}" srcOrd="1" destOrd="0" presId="urn:microsoft.com/office/officeart/2005/8/layout/chevronAccent+Icon"/>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66E72A01-4DFE-41A5-8E1C-149F90986A39}">
      <dsp:nvSpPr>
        <dsp:cNvPr id="0" name=""/>
        <dsp:cNvSpPr/>
      </dsp:nvSpPr>
      <dsp:spPr>
        <a:xfrm>
          <a:off x="1632" y="2430629"/>
          <a:ext cx="3265544" cy="1260500"/>
        </a:xfrm>
        <a:prstGeom prst="chevron">
          <a:avLst>
            <a:gd name="adj" fmla="val 40000"/>
          </a:avLst>
        </a:prstGeom>
        <a:solidFill>
          <a:schemeClr val="accent2">
            <a:shade val="50000"/>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EECA563D-43A9-4443-83B3-9E224963DE2E}">
      <dsp:nvSpPr>
        <dsp:cNvPr id="0" name=""/>
        <dsp:cNvSpPr/>
      </dsp:nvSpPr>
      <dsp:spPr>
        <a:xfrm>
          <a:off x="492352" y="3411822"/>
          <a:ext cx="2263346" cy="1034587"/>
        </a:xfrm>
        <a:prstGeom prst="roundRect">
          <a:avLst>
            <a:gd name="adj" fmla="val 10000"/>
          </a:avLst>
        </a:prstGeom>
        <a:solidFill>
          <a:schemeClr val="lt1">
            <a:alpha val="90000"/>
            <a:hueOff val="0"/>
            <a:satOff val="0"/>
            <a:lumOff val="0"/>
            <a:alphaOff val="0"/>
          </a:schemeClr>
        </a:solidFill>
        <a:ln w="12700" cap="flat" cmpd="sng" algn="ctr">
          <a:solidFill>
            <a:schemeClr val="accent2">
              <a:shade val="50000"/>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248920" tIns="248920" rIns="248920" bIns="248920" numCol="1" spcCol="1270" anchor="ctr" anchorCtr="0">
          <a:noAutofit/>
        </a:bodyPr>
        <a:lstStyle/>
        <a:p>
          <a:pPr marL="0" lvl="0" indent="0" algn="ctr" defTabSz="1555750">
            <a:lnSpc>
              <a:spcPct val="90000"/>
            </a:lnSpc>
            <a:spcBef>
              <a:spcPct val="0"/>
            </a:spcBef>
            <a:spcAft>
              <a:spcPct val="35000"/>
            </a:spcAft>
            <a:buNone/>
          </a:pPr>
          <a:r>
            <a:rPr lang="en-US" sz="3500" kern="1200" dirty="0"/>
            <a:t>STEP1</a:t>
          </a:r>
        </a:p>
      </dsp:txBody>
      <dsp:txXfrm>
        <a:off x="522654" y="3442124"/>
        <a:ext cx="2202742" cy="973983"/>
      </dsp:txXfrm>
    </dsp:sp>
    <dsp:sp modelId="{B2CFBBEF-4E52-4A59-B189-C7B717C64FF7}">
      <dsp:nvSpPr>
        <dsp:cNvPr id="0" name=""/>
        <dsp:cNvSpPr/>
      </dsp:nvSpPr>
      <dsp:spPr>
        <a:xfrm>
          <a:off x="3355739" y="2430629"/>
          <a:ext cx="3265544" cy="1260500"/>
        </a:xfrm>
        <a:prstGeom prst="chevron">
          <a:avLst>
            <a:gd name="adj" fmla="val 40000"/>
          </a:avLst>
        </a:prstGeom>
        <a:solidFill>
          <a:schemeClr val="accent2">
            <a:shade val="50000"/>
            <a:hueOff val="0"/>
            <a:satOff val="0"/>
            <a:lumOff val="24791"/>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6039A6F9-6693-425B-92BB-A5B6B8FA473E}">
      <dsp:nvSpPr>
        <dsp:cNvPr id="0" name=""/>
        <dsp:cNvSpPr/>
      </dsp:nvSpPr>
      <dsp:spPr>
        <a:xfrm>
          <a:off x="3846459" y="3411822"/>
          <a:ext cx="2263346" cy="1034587"/>
        </a:xfrm>
        <a:prstGeom prst="roundRect">
          <a:avLst>
            <a:gd name="adj" fmla="val 10000"/>
          </a:avLst>
        </a:prstGeom>
        <a:solidFill>
          <a:schemeClr val="lt1">
            <a:alpha val="90000"/>
            <a:hueOff val="0"/>
            <a:satOff val="0"/>
            <a:lumOff val="0"/>
            <a:alphaOff val="0"/>
          </a:schemeClr>
        </a:solidFill>
        <a:ln w="12700" cap="flat" cmpd="sng" algn="ctr">
          <a:solidFill>
            <a:schemeClr val="accent2">
              <a:shade val="50000"/>
              <a:hueOff val="0"/>
              <a:satOff val="0"/>
              <a:lumOff val="22825"/>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248920" tIns="248920" rIns="248920" bIns="248920" numCol="1" spcCol="1270" anchor="ctr" anchorCtr="0">
          <a:noAutofit/>
        </a:bodyPr>
        <a:lstStyle/>
        <a:p>
          <a:pPr marL="0" lvl="0" indent="0" algn="ctr" defTabSz="1555750">
            <a:lnSpc>
              <a:spcPct val="90000"/>
            </a:lnSpc>
            <a:spcBef>
              <a:spcPct val="0"/>
            </a:spcBef>
            <a:spcAft>
              <a:spcPct val="35000"/>
            </a:spcAft>
            <a:buNone/>
          </a:pPr>
          <a:r>
            <a:rPr lang="en-US" sz="3500" kern="1200" dirty="0"/>
            <a:t>STEP2</a:t>
          </a:r>
        </a:p>
      </dsp:txBody>
      <dsp:txXfrm>
        <a:off x="3876761" y="3442124"/>
        <a:ext cx="2202742" cy="973983"/>
      </dsp:txXfrm>
    </dsp:sp>
    <dsp:sp modelId="{D4CEC5A8-4906-4882-9F3C-DD3193BD0FA5}">
      <dsp:nvSpPr>
        <dsp:cNvPr id="0" name=""/>
        <dsp:cNvSpPr/>
      </dsp:nvSpPr>
      <dsp:spPr>
        <a:xfrm>
          <a:off x="6709846" y="2430629"/>
          <a:ext cx="3265544" cy="1260500"/>
        </a:xfrm>
        <a:prstGeom prst="chevron">
          <a:avLst>
            <a:gd name="adj" fmla="val 40000"/>
          </a:avLst>
        </a:prstGeom>
        <a:solidFill>
          <a:schemeClr val="accent2">
            <a:shade val="50000"/>
            <a:hueOff val="0"/>
            <a:satOff val="0"/>
            <a:lumOff val="24791"/>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FD6B8F36-4094-4DD8-A618-DB1181BE7F77}">
      <dsp:nvSpPr>
        <dsp:cNvPr id="0" name=""/>
        <dsp:cNvSpPr/>
      </dsp:nvSpPr>
      <dsp:spPr>
        <a:xfrm>
          <a:off x="7200566" y="3411822"/>
          <a:ext cx="2263346" cy="1034587"/>
        </a:xfrm>
        <a:prstGeom prst="roundRect">
          <a:avLst>
            <a:gd name="adj" fmla="val 10000"/>
          </a:avLst>
        </a:prstGeom>
        <a:solidFill>
          <a:schemeClr val="lt1">
            <a:alpha val="90000"/>
            <a:hueOff val="0"/>
            <a:satOff val="0"/>
            <a:lumOff val="0"/>
            <a:alphaOff val="0"/>
          </a:schemeClr>
        </a:solidFill>
        <a:ln w="12700" cap="flat" cmpd="sng" algn="ctr">
          <a:solidFill>
            <a:schemeClr val="accent2">
              <a:shade val="50000"/>
              <a:hueOff val="0"/>
              <a:satOff val="0"/>
              <a:lumOff val="22825"/>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248920" tIns="248920" rIns="248920" bIns="248920" numCol="1" spcCol="1270" anchor="ctr" anchorCtr="0">
          <a:noAutofit/>
        </a:bodyPr>
        <a:lstStyle/>
        <a:p>
          <a:pPr marL="0" lvl="0" indent="0" algn="ctr" defTabSz="1555750">
            <a:lnSpc>
              <a:spcPct val="90000"/>
            </a:lnSpc>
            <a:spcBef>
              <a:spcPct val="0"/>
            </a:spcBef>
            <a:spcAft>
              <a:spcPct val="35000"/>
            </a:spcAft>
            <a:buNone/>
          </a:pPr>
          <a:r>
            <a:rPr lang="en-US" sz="3500" kern="1200" dirty="0"/>
            <a:t>STEP3</a:t>
          </a:r>
        </a:p>
      </dsp:txBody>
      <dsp:txXfrm>
        <a:off x="7230868" y="3442124"/>
        <a:ext cx="2202742" cy="973983"/>
      </dsp:txXfrm>
    </dsp:sp>
  </dsp:spTree>
</dsp:drawing>
</file>

<file path=ppt/diagrams/layout1.xml><?xml version="1.0" encoding="utf-8"?>
<dgm:layoutDef xmlns:dgm="http://schemas.openxmlformats.org/drawingml/2006/diagram" xmlns:a="http://schemas.openxmlformats.org/drawingml/2006/main" uniqueId="urn:microsoft.com/office/officeart/2005/8/layout/chevronAccent+Icon">
  <dgm:title val="Chevron Accent Process"/>
  <dgm:desc val="Use to show sequential steps in a task, process, or workflow, or to emphasize movement or direction. Works best with minimal Level 1 and Level 2 text."/>
  <dgm:catLst>
    <dgm:cat type="process" pri="9500"/>
    <dgm:cat type="officeonline" pri="2000"/>
  </dgm:catLst>
  <dgm:sampData useDef="1">
    <dgm:dataModel>
      <dgm:ptLst/>
      <dgm:bg/>
      <dgm:whole/>
    </dgm:dataModel>
  </dgm:sampData>
  <dgm:styleData>
    <dgm:dataModel>
      <dgm:ptLst>
        <dgm:pt modelId="0" type="doc"/>
        <dgm:pt modelId="1"/>
        <dgm:pt modelId="2"/>
      </dgm:ptLst>
      <dgm:cxnLst>
        <dgm:cxn modelId="4" srcId="0" destId="1" srcOrd="0" destOrd="0"/>
        <dgm:cxn modelId="5" srcId="0" destId="2" srcOrd="1" destOrd="0"/>
      </dgm:cxnLst>
      <dgm:bg/>
      <dgm:whole/>
    </dgm:dataModel>
  </dgm:styleData>
  <dgm:clrData>
    <dgm:dataModel>
      <dgm:ptLst>
        <dgm:pt modelId="0" type="doc"/>
        <dgm:pt modelId="1"/>
        <dgm:pt modelId="2"/>
        <dgm:pt modelId="3"/>
        <dgm:pt modelId="4"/>
      </dgm:ptLst>
      <dgm:cxnLst>
        <dgm:cxn modelId="5" srcId="0" destId="1" srcOrd="0" destOrd="0"/>
        <dgm:cxn modelId="6" srcId="0" destId="2" srcOrd="1" destOrd="0"/>
        <dgm:cxn modelId="7" srcId="0" destId="3" srcOrd="2" destOrd="0"/>
        <dgm:cxn modelId="8" srcId="0" destId="4" srcOrd="3" destOrd="0"/>
      </dgm:cxnLst>
      <dgm:bg/>
      <dgm:whole/>
    </dgm:dataModel>
  </dgm:clrData>
  <dgm:layoutNode name="Name0">
    <dgm:varLst>
      <dgm:dir/>
      <dgm:resizeHandles val="exact"/>
    </dgm:varLst>
    <dgm:choose name="Name1">
      <dgm:if name="Name2" func="var" arg="dir" op="equ" val="norm">
        <dgm:alg type="lin"/>
      </dgm:if>
      <dgm:else name="Name3">
        <dgm:alg type="lin">
          <dgm:param type="linDir" val="fromR"/>
        </dgm:alg>
      </dgm:else>
    </dgm:choose>
    <dgm:shape xmlns:r="http://schemas.openxmlformats.org/officeDocument/2006/relationships" r:blip="">
      <dgm:adjLst/>
    </dgm:shape>
    <dgm:presOf/>
    <dgm:constrLst>
      <dgm:constr type="w" for="ch" forName="composite" refType="w"/>
      <dgm:constr type="primFontSz" for="des" forName="txNode" op="equ" val="65"/>
      <dgm:constr type="w" for="ch" forName="compositeSpace" refType="w" refFor="ch" refForName="composite" fact="0.028"/>
    </dgm:constrLst>
    <dgm:ruleLst/>
    <dgm:forEach name="Name4" axis="ch" ptType="node">
      <dgm:layoutNode name="composite">
        <dgm:alg type="composite"/>
        <dgm:shape xmlns:r="http://schemas.openxmlformats.org/officeDocument/2006/relationships" r:blip="">
          <dgm:adjLst/>
        </dgm:shape>
        <dgm:presOf/>
        <dgm:choose name="Name5">
          <dgm:if name="Name6" func="var" arg="dir" op="equ" val="norm">
            <dgm:constrLst>
              <dgm:constr type="l" for="ch" forName="bgChev"/>
              <dgm:constr type="w" for="ch" forName="bgChev" refType="w" fact="0.9"/>
              <dgm:constr type="t" for="ch" forName="bgChev"/>
              <dgm:constr type="h" for="ch" forName="bgChev" refType="w" refFor="ch" refForName="bgChev" fact="0.386"/>
              <dgm:constr type="l" for="ch" forName="txNode" refType="w" fact="0.24"/>
              <dgm:constr type="w" for="ch" forName="txNode" refType="w" fact="0.76"/>
              <dgm:constr type="t" for="ch" forName="txNode" refType="h" refFor="ch" refForName="bgChev" fact="0.25"/>
              <dgm:constr type="h" for="ch" forName="txNode" refType="h" refFor="ch" refForName="bgChev"/>
            </dgm:constrLst>
          </dgm:if>
          <dgm:else name="Name7">
            <dgm:constrLst>
              <dgm:constr type="l" for="ch" forName="bgChev" refType="w" fact="0.1"/>
              <dgm:constr type="w" for="ch" forName="bgChev" refType="w" fact="0.9"/>
              <dgm:constr type="t" for="ch" forName="bgChev"/>
              <dgm:constr type="h" for="ch" forName="bgChev" refType="w" refFor="ch" refForName="bgChev" fact="0.386"/>
              <dgm:constr type="l" for="ch" forName="txNode"/>
              <dgm:constr type="w" for="ch" forName="txNode" refType="w" fact="0.76"/>
              <dgm:constr type="t" for="ch" forName="txNode" refType="h" refFor="ch" refForName="bgChev" fact="0.25"/>
              <dgm:constr type="h" for="ch" forName="txNode" refType="h" refFor="ch" refForName="bgChev"/>
            </dgm:constrLst>
          </dgm:else>
        </dgm:choose>
        <dgm:ruleLst/>
        <dgm:layoutNode name="bgChev" styleLbl="node1">
          <dgm:alg type="sp"/>
          <dgm:choose name="Name8">
            <dgm:if name="Name9" func="var" arg="dir" op="equ" val="norm">
              <dgm:shape xmlns:r="http://schemas.openxmlformats.org/officeDocument/2006/relationships" type="chevron" r:blip="">
                <dgm:adjLst>
                  <dgm:adj idx="1" val="0.4"/>
                </dgm:adjLst>
              </dgm:shape>
            </dgm:if>
            <dgm:else name="Name10">
              <dgm:shape xmlns:r="http://schemas.openxmlformats.org/officeDocument/2006/relationships" rot="180" type="chevron" r:blip="">
                <dgm:adjLst>
                  <dgm:adj idx="1" val="0.4"/>
                </dgm:adjLst>
              </dgm:shape>
            </dgm:else>
          </dgm:choose>
          <dgm:presOf/>
          <dgm:constrLst/>
        </dgm:layoutNode>
        <dgm:layoutNode name="txNode" styleLbl="fgAcc1">
          <dgm:varLst>
            <dgm:bulletEnabled val="1"/>
          </dgm:varLst>
          <dgm:alg type="tx"/>
          <dgm:shape xmlns:r="http://schemas.openxmlformats.org/officeDocument/2006/relationships" type="roundRect" r:blip="">
            <dgm:adjLst>
              <dgm:adj idx="1" val="0.1"/>
            </dgm:adjLst>
          </dgm:shape>
          <dgm:presOf axis="desOrSelf" ptType="node"/>
          <dgm:ruleLst>
            <dgm:rule type="primFontSz" val="5" fact="NaN" max="NaN"/>
          </dgm:ruleLst>
        </dgm:layoutNode>
      </dgm:layoutNode>
      <dgm:forEach name="Name11" axis="followSib" ptType="sibTrans" cnt="1">
        <dgm:layoutNode name="compositeSpace">
          <dgm:alg type="sp"/>
          <dgm:shape xmlns:r="http://schemas.openxmlformats.org/officeDocument/2006/relationships" r:blip="">
            <dgm:adjLst/>
          </dgm:shape>
          <dgm:presOf axis="self"/>
          <dgm:constrLst/>
          <dgm:ruleLst/>
        </dgm:layoutNode>
      </dgm:forEach>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19" name="Picture 18">
            <a:extLst>
              <a:ext uri="{FF2B5EF4-FFF2-40B4-BE49-F238E27FC236}">
                <a16:creationId xmlns:a16="http://schemas.microsoft.com/office/drawing/2014/main" id="{0EEB8AEA-0713-4AAE-9721-6640866E6453}"/>
              </a:ext>
            </a:extLst>
          </p:cNvPr>
          <p:cNvPicPr>
            <a:picLocks noChangeAspect="1"/>
          </p:cNvPicPr>
          <p:nvPr userDrawn="1"/>
        </p:nvPicPr>
        <p:blipFill rotWithShape="1">
          <a:blip r:embed="rId2" cstate="email">
            <a:graysc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20" name="Oval 19">
            <a:extLst>
              <a:ext uri="{FF2B5EF4-FFF2-40B4-BE49-F238E27FC236}">
                <a16:creationId xmlns:a16="http://schemas.microsoft.com/office/drawing/2014/main" id="{E2D10AC3-0369-41A2-977B-CB0936DA932E}"/>
              </a:ext>
            </a:extLst>
          </p:cNvPr>
          <p:cNvSpPr/>
          <p:nvPr userDrawn="1"/>
        </p:nvSpPr>
        <p:spPr>
          <a:xfrm>
            <a:off x="4151978" y="1484978"/>
            <a:ext cx="3888045" cy="3888045"/>
          </a:xfrm>
          <a:prstGeom prst="ellipse">
            <a:avLst/>
          </a:prstGeom>
          <a:solidFill>
            <a:srgbClr val="81DEFF"/>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4333568" y="2655801"/>
            <a:ext cx="3524864" cy="154639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3977147" y="2160639"/>
            <a:ext cx="4252454" cy="1598494"/>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962265" y="3932425"/>
            <a:ext cx="4267336" cy="724634"/>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6" name="Rectangle 5">
            <a:extLst>
              <a:ext uri="{FF2B5EF4-FFF2-40B4-BE49-F238E27FC236}">
                <a16:creationId xmlns:a16="http://schemas.microsoft.com/office/drawing/2014/main" id="{EBB286B4-251E-4062-8813-1C85FC509440}"/>
              </a:ext>
            </a:extLst>
          </p:cNvPr>
          <p:cNvSpPr/>
          <p:nvPr userDrawn="1"/>
        </p:nvSpPr>
        <p:spPr>
          <a:xfrm>
            <a:off x="3962332" y="2160639"/>
            <a:ext cx="4267336" cy="2536722"/>
          </a:xfrm>
          <a:prstGeom prst="rect">
            <a:avLst/>
          </a:prstGeom>
          <a:noFill/>
          <a:ln w="6350">
            <a:solidFill>
              <a:srgbClr val="22222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ectangle 18">
            <a:extLst>
              <a:ext uri="{FF2B5EF4-FFF2-40B4-BE49-F238E27FC236}">
                <a16:creationId xmlns:a16="http://schemas.microsoft.com/office/drawing/2014/main" id="{5B59862D-062B-4981-BF66-F64FA347E559}"/>
              </a:ext>
            </a:extLst>
          </p:cNvPr>
          <p:cNvSpPr/>
          <p:nvPr userDrawn="1"/>
        </p:nvSpPr>
        <p:spPr>
          <a:xfrm>
            <a:off x="3962265" y="2160639"/>
            <a:ext cx="4267336" cy="2536722"/>
          </a:xfrm>
          <a:prstGeom prst="rect">
            <a:avLst/>
          </a:prstGeom>
          <a:noFill/>
          <a:ln w="6350">
            <a:solidFill>
              <a:srgbClr val="22222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 name="Picture 1">
            <a:extLst>
              <a:ext uri="{FF2B5EF4-FFF2-40B4-BE49-F238E27FC236}">
                <a16:creationId xmlns:a16="http://schemas.microsoft.com/office/drawing/2014/main" id="{495D75BE-ACB7-4B58-BA90-10141617876C}"/>
              </a:ext>
            </a:extLst>
          </p:cNvPr>
          <p:cNvPicPr>
            <a:picLocks noChangeAspect="1"/>
          </p:cNvPicPr>
          <p:nvPr userDrawn="1"/>
        </p:nvPicPr>
        <p:blipFill>
          <a:blip r:embed="rId2"/>
          <a:stretch>
            <a:fillRect/>
          </a:stretch>
        </p:blipFill>
        <p:spPr>
          <a:xfrm>
            <a:off x="0" y="3426"/>
            <a:ext cx="12192000" cy="6851148"/>
          </a:xfrm>
          <a:prstGeom prst="rect">
            <a:avLst/>
          </a:pr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lvl="0" algn="ctr" rtl="0">
              <a:lnSpc>
                <a:spcPct val="100000"/>
              </a:lnSpc>
              <a:spcBef>
                <a:spcPts val="0"/>
              </a:spcBef>
              <a:defRPr b="1"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2" name="Frame 1">
            <a:extLst>
              <a:ext uri="{FF2B5EF4-FFF2-40B4-BE49-F238E27FC236}">
                <a16:creationId xmlns:a16="http://schemas.microsoft.com/office/drawing/2014/main" id="{678B0BCD-A1F5-4D92-93DC-7AD463453285}"/>
              </a:ext>
            </a:extLst>
          </p:cNvPr>
          <p:cNvSpPr/>
          <p:nvPr userDrawn="1"/>
        </p:nvSpPr>
        <p:spPr>
          <a:xfrm>
            <a:off x="0" y="0"/>
            <a:ext cx="12192000" cy="6858000"/>
          </a:xfrm>
          <a:prstGeom prst="frame">
            <a:avLst>
              <a:gd name="adj1" fmla="val 12500"/>
            </a:avLst>
          </a:prstGeom>
          <a:blipFill>
            <a:blip r:embed="rId2"/>
            <a:stretch>
              <a:fillRect/>
            </a:stretch>
          </a:blipFill>
          <a:ln>
            <a:noFill/>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31402" y="1335121"/>
            <a:ext cx="5302482"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31402" y="2318716"/>
            <a:ext cx="5302482"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D7D20393-D7BC-4634-8E31-1171ED374312}"/>
              </a:ext>
            </a:extLst>
          </p:cNvPr>
          <p:cNvPicPr>
            <a:picLocks noChangeAspect="1"/>
          </p:cNvPicPr>
          <p:nvPr userDrawn="1"/>
        </p:nvPicPr>
        <p:blipFill rotWithShape="1">
          <a:blip r:embed="rId2" cstate="email">
            <a:grayscl/>
            <a:extLst>
              <a:ext uri="{28A0092B-C50C-407E-A947-70E740481C1C}">
                <a14:useLocalDpi xmlns:a14="http://schemas.microsoft.com/office/drawing/2010/main"/>
              </a:ext>
            </a:extLst>
          </a:blip>
          <a:srcRect l="21726" r="20320"/>
          <a:stretch/>
        </p:blipFill>
        <p:spPr>
          <a:xfrm>
            <a:off x="6400800" y="0"/>
            <a:ext cx="5791200" cy="6858000"/>
          </a:xfrm>
          <a:prstGeom prst="rect">
            <a:avLst/>
          </a:prstGeom>
          <a:ln>
            <a:noFill/>
          </a:ln>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2" name="Shape 62"/>
          <p:cNvSpPr txBox="1">
            <a:spLocks noGrp="1"/>
          </p:cNvSpPr>
          <p:nvPr>
            <p:ph type="title"/>
          </p:nvPr>
        </p:nvSpPr>
        <p:spPr>
          <a:xfrm>
            <a:off x="5370462" y="1369534"/>
            <a:ext cx="659293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5370462" y="2428333"/>
            <a:ext cx="3124250" cy="3657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839150" y="2428333"/>
            <a:ext cx="3124250" cy="3657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grpSp>
        <p:nvGrpSpPr>
          <p:cNvPr id="3" name="Group 2">
            <a:extLst>
              <a:ext uri="{FF2B5EF4-FFF2-40B4-BE49-F238E27FC236}">
                <a16:creationId xmlns:a16="http://schemas.microsoft.com/office/drawing/2014/main" id="{A7946B53-EA73-46BB-8766-D768BADD1FB2}"/>
              </a:ext>
            </a:extLst>
          </p:cNvPr>
          <p:cNvGrpSpPr/>
          <p:nvPr userDrawn="1"/>
        </p:nvGrpSpPr>
        <p:grpSpPr>
          <a:xfrm>
            <a:off x="0" y="0"/>
            <a:ext cx="5162550" cy="6857999"/>
            <a:chOff x="0" y="0"/>
            <a:chExt cx="4610100" cy="6857999"/>
          </a:xfrm>
          <a:blipFill>
            <a:blip r:embed="rId2"/>
            <a:stretch>
              <a:fillRect/>
            </a:stretch>
          </a:blipFill>
          <a:effectLst>
            <a:outerShdw blurRad="50800" dist="38100" algn="l" rotWithShape="0">
              <a:prstClr val="black">
                <a:alpha val="40000"/>
              </a:prstClr>
            </a:outerShdw>
          </a:effectLst>
        </p:grpSpPr>
        <p:sp>
          <p:nvSpPr>
            <p:cNvPr id="2" name="Rectangle 1">
              <a:extLst>
                <a:ext uri="{FF2B5EF4-FFF2-40B4-BE49-F238E27FC236}">
                  <a16:creationId xmlns:a16="http://schemas.microsoft.com/office/drawing/2014/main" id="{58853BAF-34AD-47F4-AD7C-347EBE517AC8}"/>
                </a:ext>
              </a:extLst>
            </p:cNvPr>
            <p:cNvSpPr/>
            <p:nvPr userDrawn="1"/>
          </p:nvSpPr>
          <p:spPr>
            <a:xfrm>
              <a:off x="0" y="0"/>
              <a:ext cx="4610100" cy="601980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CD1D7DF7-EAB1-4D3B-95BB-87D7FF3994B3}"/>
                </a:ext>
              </a:extLst>
            </p:cNvPr>
            <p:cNvSpPr/>
            <p:nvPr userDrawn="1"/>
          </p:nvSpPr>
          <p:spPr>
            <a:xfrm>
              <a:off x="0" y="6085932"/>
              <a:ext cx="4610100" cy="772067"/>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78" name="Shape 78"/>
          <p:cNvSpPr txBox="1">
            <a:spLocks noGrp="1"/>
          </p:cNvSpPr>
          <p:nvPr>
            <p:ph type="title"/>
          </p:nvPr>
        </p:nvSpPr>
        <p:spPr>
          <a:xfrm>
            <a:off x="146432" y="1102835"/>
            <a:ext cx="7493557" cy="748198"/>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79" name="Shape 79"/>
          <p:cNvSpPr txBox="1">
            <a:spLocks noGrp="1"/>
          </p:cNvSpPr>
          <p:nvPr>
            <p:ph type="body" idx="1"/>
          </p:nvPr>
        </p:nvSpPr>
        <p:spPr>
          <a:xfrm>
            <a:off x="146450" y="2121435"/>
            <a:ext cx="2381178" cy="382216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2735733" y="2121435"/>
            <a:ext cx="2381178" cy="382216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5258812" y="2121435"/>
            <a:ext cx="2381178" cy="382216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2" name="Rectangle 1">
            <a:extLst>
              <a:ext uri="{FF2B5EF4-FFF2-40B4-BE49-F238E27FC236}">
                <a16:creationId xmlns:a16="http://schemas.microsoft.com/office/drawing/2014/main" id="{4E2AFA06-C09F-47FA-925F-41627D28B01F}"/>
              </a:ext>
            </a:extLst>
          </p:cNvPr>
          <p:cNvSpPr/>
          <p:nvPr userDrawn="1"/>
        </p:nvSpPr>
        <p:spPr>
          <a:xfrm>
            <a:off x="7848094" y="0"/>
            <a:ext cx="4343906" cy="6858000"/>
          </a:xfrm>
          <a:prstGeom prst="rect">
            <a:avLst/>
          </a:prstGeom>
          <a:blipFill>
            <a:blip r:embed="rId2"/>
            <a:stretch>
              <a:fillRect l="-9199" r="-9209"/>
            </a:stretch>
          </a:blip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chemeClr val="bg1"/>
        </a:soli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114600" y="209550"/>
            <a:ext cx="7962800" cy="612433"/>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Rectangle 1">
            <a:extLst>
              <a:ext uri="{FF2B5EF4-FFF2-40B4-BE49-F238E27FC236}">
                <a16:creationId xmlns:a16="http://schemas.microsoft.com/office/drawing/2014/main" id="{74948404-9CC4-4C5D-9498-00D716EAB542}"/>
              </a:ext>
            </a:extLst>
          </p:cNvPr>
          <p:cNvSpPr/>
          <p:nvPr userDrawn="1"/>
        </p:nvSpPr>
        <p:spPr>
          <a:xfrm>
            <a:off x="0" y="990600"/>
            <a:ext cx="12192000" cy="5867400"/>
          </a:xfrm>
          <a:prstGeom prst="rect">
            <a:avLst/>
          </a:prstGeom>
          <a:blipFill dpi="0" rotWithShape="1">
            <a:blip r:embed="rId2">
              <a:alphaModFix amt="21000"/>
            </a:blip>
            <a:srcRect/>
            <a:stretch>
              <a:fillRect/>
            </a:stretch>
          </a:bli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269327" y="6004117"/>
            <a:ext cx="8335991" cy="692799"/>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
        <p:nvSpPr>
          <p:cNvPr id="3" name="Rectangle 2">
            <a:extLst>
              <a:ext uri="{FF2B5EF4-FFF2-40B4-BE49-F238E27FC236}">
                <a16:creationId xmlns:a16="http://schemas.microsoft.com/office/drawing/2014/main" id="{1A40594E-1B0B-49FE-A9AF-F92D0FE27BAA}"/>
              </a:ext>
            </a:extLst>
          </p:cNvPr>
          <p:cNvSpPr/>
          <p:nvPr userDrawn="1"/>
        </p:nvSpPr>
        <p:spPr>
          <a:xfrm>
            <a:off x="0" y="0"/>
            <a:ext cx="12192000" cy="5867400"/>
          </a:xfrm>
          <a:prstGeom prst="rect">
            <a:avLst/>
          </a:prstGeom>
          <a:blipFill dpi="0" rotWithShape="1">
            <a:blip r:embed="rId2">
              <a:alphaModFix amt="26000"/>
            </a:blip>
            <a:srcRect/>
            <a:stretch>
              <a:fillRect/>
            </a:stretch>
          </a:bli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4" name="Freeform: Shape 3">
            <a:extLst>
              <a:ext uri="{FF2B5EF4-FFF2-40B4-BE49-F238E27FC236}">
                <a16:creationId xmlns:a16="http://schemas.microsoft.com/office/drawing/2014/main" id="{5BCFA639-BE36-4C29-A2DE-AFAE11F676E5}"/>
              </a:ext>
            </a:extLst>
          </p:cNvPr>
          <p:cNvSpPr/>
          <p:nvPr userDrawn="1"/>
        </p:nvSpPr>
        <p:spPr>
          <a:xfrm>
            <a:off x="0" y="0"/>
            <a:ext cx="12192000" cy="6858000"/>
          </a:xfrm>
          <a:custGeom>
            <a:avLst/>
            <a:gdLst>
              <a:gd name="connsiteX0" fmla="*/ 0 w 12192000"/>
              <a:gd name="connsiteY0" fmla="*/ 0 h 6991350"/>
              <a:gd name="connsiteX1" fmla="*/ 12192000 w 12192000"/>
              <a:gd name="connsiteY1" fmla="*/ 0 h 6991350"/>
              <a:gd name="connsiteX2" fmla="*/ 12192000 w 12192000"/>
              <a:gd name="connsiteY2" fmla="*/ 6991350 h 6991350"/>
              <a:gd name="connsiteX3" fmla="*/ 6515100 w 12192000"/>
              <a:gd name="connsiteY3" fmla="*/ 6991350 h 6991350"/>
              <a:gd name="connsiteX4" fmla="*/ 6515100 w 12192000"/>
              <a:gd name="connsiteY4" fmla="*/ 590550 h 6991350"/>
              <a:gd name="connsiteX5" fmla="*/ 0 w 12192000"/>
              <a:gd name="connsiteY5" fmla="*/ 590550 h 69913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2192000" h="6991350">
                <a:moveTo>
                  <a:pt x="0" y="0"/>
                </a:moveTo>
                <a:lnTo>
                  <a:pt x="12192000" y="0"/>
                </a:lnTo>
                <a:lnTo>
                  <a:pt x="12192000" y="6991350"/>
                </a:lnTo>
                <a:lnTo>
                  <a:pt x="6515100" y="6991350"/>
                </a:lnTo>
                <a:lnTo>
                  <a:pt x="6515100" y="590550"/>
                </a:lnTo>
                <a:lnTo>
                  <a:pt x="0" y="590550"/>
                </a:lnTo>
                <a:close/>
              </a:path>
            </a:pathLst>
          </a:custGeom>
          <a:blipFill dpi="0" rotWithShape="1">
            <a:blip r:embed="rId2"/>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 name="Frame 6">
            <a:extLst>
              <a:ext uri="{FF2B5EF4-FFF2-40B4-BE49-F238E27FC236}">
                <a16:creationId xmlns:a16="http://schemas.microsoft.com/office/drawing/2014/main" id="{E8C354B5-92BA-4AC6-AD29-45C444842A8E}"/>
              </a:ext>
            </a:extLst>
          </p:cNvPr>
          <p:cNvSpPr/>
          <p:nvPr userDrawn="1"/>
        </p:nvSpPr>
        <p:spPr>
          <a:xfrm>
            <a:off x="0" y="584200"/>
            <a:ext cx="6515100" cy="6273800"/>
          </a:xfrm>
          <a:prstGeom prst="frame">
            <a:avLst>
              <a:gd name="adj1" fmla="val 1094"/>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1_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Tree>
    <p:extLst>
      <p:ext uri="{BB962C8B-B14F-4D97-AF65-F5344CB8AC3E}">
        <p14:creationId xmlns:p14="http://schemas.microsoft.com/office/powerpoint/2010/main" val="23047274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9/27/2017</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 id="2147483660" r:id="rId11"/>
  </p:sldLayoutIdLst>
  <p:txStyles>
    <p:titleStyle>
      <a:lvl1pPr algn="l" defTabSz="914400" rtl="0" eaLnBrk="1" latinLnBrk="0" hangingPunct="1">
        <a:lnSpc>
          <a:spcPct val="90000"/>
        </a:lnSpc>
        <a:spcBef>
          <a:spcPct val="0"/>
        </a:spcBef>
        <a:buNone/>
        <a:defRPr sz="4400" kern="1200">
          <a:solidFill>
            <a:schemeClr val="accent2">
              <a:lumMod val="50000"/>
            </a:schemeClr>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bg2">
              <a:lumMod val="50000"/>
            </a:schemeClr>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bg2">
              <a:lumMod val="50000"/>
            </a:schemeClr>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bg2">
              <a:lumMod val="50000"/>
            </a:schemeClr>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bg2">
              <a:lumMod val="50000"/>
            </a:schemeClr>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bg2">
              <a:lumMod val="50000"/>
            </a:schemeClr>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10.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2.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0.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4267200" y="2575995"/>
            <a:ext cx="3657600" cy="1706010"/>
          </a:xfrm>
          <a:prstGeom prst="rect">
            <a:avLst/>
          </a:prstGeom>
        </p:spPr>
        <p:txBody>
          <a:bodyPr lIns="91425" tIns="91425" rIns="91425" bIns="91425" anchor="b" anchorCtr="0">
            <a:noAutofit/>
          </a:bodyPr>
          <a:lstStyle/>
          <a:p>
            <a:pPr lvl="0">
              <a:spcBef>
                <a:spcPts val="0"/>
              </a:spcBef>
              <a:buNone/>
            </a:pPr>
            <a:r>
              <a:rPr lang="en" sz="3600" dirty="0"/>
              <a:t>THIS IS YOUR PRESENTATION TITLE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4D476330-F6C1-4453-87F4-D0D069448DF7}"/>
              </a:ext>
            </a:extLst>
          </p:cNvPr>
          <p:cNvSpPr txBox="1">
            <a:spLocks/>
          </p:cNvSpPr>
          <p:nvPr/>
        </p:nvSpPr>
        <p:spPr>
          <a:xfrm>
            <a:off x="296658" y="1764892"/>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4" name="Rectangle 3">
            <a:extLst>
              <a:ext uri="{FF2B5EF4-FFF2-40B4-BE49-F238E27FC236}">
                <a16:creationId xmlns:a16="http://schemas.microsoft.com/office/drawing/2014/main" id="{4A53B230-DBAD-4903-B651-5E7962551106}"/>
              </a:ext>
            </a:extLst>
          </p:cNvPr>
          <p:cNvSpPr/>
          <p:nvPr/>
        </p:nvSpPr>
        <p:spPr>
          <a:xfrm>
            <a:off x="6057900" y="742349"/>
            <a:ext cx="337583" cy="316668"/>
          </a:xfrm>
          <a:prstGeom prst="rect">
            <a:avLst/>
          </a:prstGeom>
          <a:solidFill>
            <a:srgbClr val="81DE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629C5CD3-5197-4D3C-8C17-91D130BDCDEB}"/>
              </a:ext>
            </a:extLst>
          </p:cNvPr>
          <p:cNvSpPr/>
          <p:nvPr/>
        </p:nvSpPr>
        <p:spPr>
          <a:xfrm>
            <a:off x="296658" y="5402918"/>
            <a:ext cx="4211409" cy="307777"/>
          </a:xfrm>
          <a:prstGeom prst="rect">
            <a:avLst/>
          </a:prstGeom>
        </p:spPr>
        <p:txBody>
          <a:bodyPr wrap="none">
            <a:spAutoFit/>
          </a:bodyPr>
          <a:lstStyle/>
          <a:p>
            <a:pPr algn="just"/>
            <a:r>
              <a:rPr lang="en-US" sz="1400" dirty="0"/>
              <a:t>FONT:  RALEWAY &amp; ROBOTO  (GOOGLE FONTS)</a:t>
            </a:r>
          </a:p>
        </p:txBody>
      </p:sp>
      <p:sp>
        <p:nvSpPr>
          <p:cNvPr id="6" name="Rectangle 5">
            <a:extLst>
              <a:ext uri="{FF2B5EF4-FFF2-40B4-BE49-F238E27FC236}">
                <a16:creationId xmlns:a16="http://schemas.microsoft.com/office/drawing/2014/main" id="{C7AFF0D7-D7C1-4F5D-BDA1-85817062F792}"/>
              </a:ext>
            </a:extLst>
          </p:cNvPr>
          <p:cNvSpPr/>
          <p:nvPr/>
        </p:nvSpPr>
        <p:spPr>
          <a:xfrm>
            <a:off x="296658" y="2514886"/>
            <a:ext cx="3078002" cy="2492990"/>
          </a:xfrm>
          <a:prstGeom prst="rect">
            <a:avLst/>
          </a:prstGeom>
        </p:spPr>
        <p:txBody>
          <a:bodyPr wrap="square">
            <a:spAutoFit/>
          </a:bodyPr>
          <a:lstStyle/>
          <a:p>
            <a:pPr algn="just"/>
            <a:r>
              <a:rPr lang="en-US" sz="1400" dirty="0">
                <a:solidFill>
                  <a:schemeClr val="tx2"/>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7" name="Rectangle 6">
            <a:extLst>
              <a:ext uri="{FF2B5EF4-FFF2-40B4-BE49-F238E27FC236}">
                <a16:creationId xmlns:a16="http://schemas.microsoft.com/office/drawing/2014/main" id="{EDB2C3D2-6E6F-4AC3-89B6-9F192271DB51}"/>
              </a:ext>
            </a:extLst>
          </p:cNvPr>
          <p:cNvSpPr/>
          <p:nvPr/>
        </p:nvSpPr>
        <p:spPr>
          <a:xfrm>
            <a:off x="3374660" y="2514886"/>
            <a:ext cx="2683240" cy="2585323"/>
          </a:xfrm>
          <a:prstGeom prst="rect">
            <a:avLst/>
          </a:prstGeom>
        </p:spPr>
        <p:txBody>
          <a:bodyPr wrap="square">
            <a:spAutoFit/>
          </a:bodyPr>
          <a:lstStyle/>
          <a:p>
            <a:pPr algn="just"/>
            <a:r>
              <a:rPr lang="en-US" sz="1400" dirty="0">
                <a:solidFill>
                  <a:schemeClr val="tx2"/>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8" name="Rectangle 7">
            <a:extLst>
              <a:ext uri="{FF2B5EF4-FFF2-40B4-BE49-F238E27FC236}">
                <a16:creationId xmlns:a16="http://schemas.microsoft.com/office/drawing/2014/main" id="{F201FBF6-F079-499A-8BF1-85240E57E1ED}"/>
              </a:ext>
            </a:extLst>
          </p:cNvPr>
          <p:cNvSpPr/>
          <p:nvPr/>
        </p:nvSpPr>
        <p:spPr>
          <a:xfrm rot="16200000">
            <a:off x="8781738" y="3178632"/>
            <a:ext cx="6250900" cy="523220"/>
          </a:xfrm>
          <a:prstGeom prst="rect">
            <a:avLst/>
          </a:prstGeom>
        </p:spPr>
        <p:txBody>
          <a:bodyPr wrap="square">
            <a:spAutoFit/>
          </a:bodyPr>
          <a:lstStyle/>
          <a:p>
            <a:pPr algn="just"/>
            <a:r>
              <a:rPr lang="en-US" sz="1400" dirty="0">
                <a:solidFill>
                  <a:schemeClr val="bg1"/>
                </a:solidFill>
              </a:rPr>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392480643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4038600" y="2228850"/>
            <a:ext cx="4131572" cy="1704521"/>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3960584" y="3794399"/>
            <a:ext cx="4287603" cy="823450"/>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83043" y="2882401"/>
            <a:ext cx="6241324" cy="1093199"/>
          </a:xfrm>
        </p:spPr>
        <p:txBody>
          <a:bodyPr>
            <a:normAutofit fontScale="85000" lnSpcReduction="20000"/>
          </a:bodyPr>
          <a:lstStyle/>
          <a:p>
            <a:pPr marL="0" indent="0">
              <a:buNone/>
            </a:pPr>
            <a:r>
              <a:rPr lang="en-US" b="0" dirty="0"/>
              <a:t>A fine quotation is a diamond in the hand of a man of wit and a pebble in the hand of a fool. </a:t>
            </a:r>
          </a:p>
          <a:p>
            <a:pPr marL="0" indent="0">
              <a:buNone/>
            </a:pPr>
            <a:endParaRPr lang="en-US" b="0" dirty="0"/>
          </a:p>
        </p:txBody>
      </p:sp>
      <p:pic>
        <p:nvPicPr>
          <p:cNvPr id="5" name="Picture 4">
            <a:extLst>
              <a:ext uri="{FF2B5EF4-FFF2-40B4-BE49-F238E27FC236}">
                <a16:creationId xmlns:a16="http://schemas.microsoft.com/office/drawing/2014/main" id="{746C0635-552B-4839-A4D6-177A485E0964}"/>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l="34982" t="20036" r="35951" b="60235"/>
          <a:stretch/>
        </p:blipFill>
        <p:spPr>
          <a:xfrm rot="10800000">
            <a:off x="5524467" y="838200"/>
            <a:ext cx="1143000" cy="1053601"/>
          </a:xfrm>
          <a:prstGeom prst="rect">
            <a:avLst/>
          </a:prstGeom>
        </p:spPr>
      </p:pic>
      <p:sp>
        <p:nvSpPr>
          <p:cNvPr id="6" name="Rectangle 5">
            <a:extLst>
              <a:ext uri="{FF2B5EF4-FFF2-40B4-BE49-F238E27FC236}">
                <a16:creationId xmlns:a16="http://schemas.microsoft.com/office/drawing/2014/main" id="{7F38F637-AA06-4262-9D15-46B6412F4A10}"/>
              </a:ext>
            </a:extLst>
          </p:cNvPr>
          <p:cNvSpPr/>
          <p:nvPr/>
        </p:nvSpPr>
        <p:spPr>
          <a:xfrm>
            <a:off x="10972800" y="876299"/>
            <a:ext cx="337583" cy="316668"/>
          </a:xfrm>
          <a:prstGeom prst="rect">
            <a:avLst/>
          </a:prstGeom>
          <a:solidFill>
            <a:srgbClr val="81DE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p:cNvSpPr txBox="1">
            <a:spLocks/>
          </p:cNvSpPr>
          <p:nvPr/>
        </p:nvSpPr>
        <p:spPr>
          <a:xfrm>
            <a:off x="1086767" y="3131382"/>
            <a:ext cx="4013324" cy="1192967"/>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t>BIG IDEA</a:t>
            </a:r>
          </a:p>
        </p:txBody>
      </p:sp>
      <p:sp>
        <p:nvSpPr>
          <p:cNvPr id="3" name="Rectangle 2">
            <a:extLst>
              <a:ext uri="{FF2B5EF4-FFF2-40B4-BE49-F238E27FC236}">
                <a16:creationId xmlns:a16="http://schemas.microsoft.com/office/drawing/2014/main" id="{726EDDF2-3E2B-4DE8-AADA-AA16D809168D}"/>
              </a:ext>
            </a:extLst>
          </p:cNvPr>
          <p:cNvSpPr/>
          <p:nvPr/>
        </p:nvSpPr>
        <p:spPr>
          <a:xfrm>
            <a:off x="1139858" y="4061941"/>
            <a:ext cx="4177904" cy="584775"/>
          </a:xfrm>
          <a:prstGeom prst="rect">
            <a:avLst/>
          </a:prstGeom>
        </p:spPr>
        <p:txBody>
          <a:bodyPr wrap="square">
            <a:spAutoFit/>
          </a:bodyPr>
          <a:lstStyle/>
          <a:p>
            <a:r>
              <a:rPr lang="en-US" sz="1600" dirty="0"/>
              <a:t>Grab the attention of your audience by using icons and impressive images</a:t>
            </a:r>
          </a:p>
        </p:txBody>
      </p:sp>
      <p:grpSp>
        <p:nvGrpSpPr>
          <p:cNvPr id="5" name="Shape 369">
            <a:extLst>
              <a:ext uri="{FF2B5EF4-FFF2-40B4-BE49-F238E27FC236}">
                <a16:creationId xmlns:a16="http://schemas.microsoft.com/office/drawing/2014/main" id="{321EDB62-F4A5-4AF1-BFEB-A7E1BD3EB227}"/>
              </a:ext>
            </a:extLst>
          </p:cNvPr>
          <p:cNvGrpSpPr/>
          <p:nvPr/>
        </p:nvGrpSpPr>
        <p:grpSpPr>
          <a:xfrm>
            <a:off x="2207664" y="1507209"/>
            <a:ext cx="1373735" cy="1624173"/>
            <a:chOff x="4636075" y="261925"/>
            <a:chExt cx="401800" cy="475050"/>
          </a:xfrm>
          <a:solidFill>
            <a:schemeClr val="bg2">
              <a:lumMod val="50000"/>
            </a:schemeClr>
          </a:solidFill>
        </p:grpSpPr>
        <p:sp>
          <p:nvSpPr>
            <p:cNvPr id="6" name="Shape 370">
              <a:extLst>
                <a:ext uri="{FF2B5EF4-FFF2-40B4-BE49-F238E27FC236}">
                  <a16:creationId xmlns:a16="http://schemas.microsoft.com/office/drawing/2014/main" id="{EB374E4E-BEE1-45C6-8AC8-D8009CEBEC5A}"/>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71">
              <a:extLst>
                <a:ext uri="{FF2B5EF4-FFF2-40B4-BE49-F238E27FC236}">
                  <a16:creationId xmlns:a16="http://schemas.microsoft.com/office/drawing/2014/main" id="{DBAC7495-DB9D-4FD4-ADEA-86261D329B8C}"/>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72">
              <a:extLst>
                <a:ext uri="{FF2B5EF4-FFF2-40B4-BE49-F238E27FC236}">
                  <a16:creationId xmlns:a16="http://schemas.microsoft.com/office/drawing/2014/main" id="{5455922A-DE50-4927-807F-D63CF2DEF401}"/>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73">
              <a:extLst>
                <a:ext uri="{FF2B5EF4-FFF2-40B4-BE49-F238E27FC236}">
                  <a16:creationId xmlns:a16="http://schemas.microsoft.com/office/drawing/2014/main" id="{B716F14C-6E87-4AAC-A94C-84A1553A8748}"/>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0" name="Rectangle 9">
            <a:extLst>
              <a:ext uri="{FF2B5EF4-FFF2-40B4-BE49-F238E27FC236}">
                <a16:creationId xmlns:a16="http://schemas.microsoft.com/office/drawing/2014/main" id="{F5DB6E97-7690-42AE-9C0C-DBCA1CA4DDE5}"/>
              </a:ext>
            </a:extLst>
          </p:cNvPr>
          <p:cNvSpPr/>
          <p:nvPr/>
        </p:nvSpPr>
        <p:spPr>
          <a:xfrm>
            <a:off x="5962650" y="57150"/>
            <a:ext cx="337583" cy="316668"/>
          </a:xfrm>
          <a:prstGeom prst="rect">
            <a:avLst/>
          </a:prstGeom>
          <a:solidFill>
            <a:srgbClr val="81DE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59508752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459970" y="815523"/>
            <a:ext cx="6522480" cy="1464910"/>
          </a:xfrm>
          <a:prstGeom prst="rect">
            <a:avLst/>
          </a:prstGeom>
        </p:spPr>
        <p:txBody>
          <a:bodyPr lIns="91425" tIns="91425" rIns="91425" bIns="91425" anchor="b" anchorCtr="0">
            <a:noAutofit/>
          </a:bodyPr>
          <a:lstStyle/>
          <a:p>
            <a:pPr lvl="0">
              <a:spcBef>
                <a:spcPts val="0"/>
              </a:spcBef>
              <a:buNone/>
            </a:pPr>
            <a:r>
              <a:rPr lang="en" sz="3600" dirty="0"/>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459970" y="2506808"/>
            <a:ext cx="3057299" cy="3570208"/>
          </a:xfrm>
          <a:prstGeom prst="rect">
            <a:avLst/>
          </a:prstGeom>
        </p:spPr>
        <p:txBody>
          <a:bodyPr wrap="square">
            <a:spAutoFit/>
          </a:bodyPr>
          <a:lstStyle/>
          <a:p>
            <a:pPr algn="just"/>
            <a:r>
              <a:rPr lang="en-US" b="1" dirty="0"/>
              <a:t>Chris Hadfield</a:t>
            </a:r>
            <a:endParaRPr lang="en-US" sz="1600" b="1" dirty="0"/>
          </a:p>
          <a:p>
            <a:pPr algn="just"/>
            <a:endParaRPr lang="en-US" sz="1600" dirty="0"/>
          </a:p>
          <a:p>
            <a:pPr algn="just"/>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721210" y="2506808"/>
            <a:ext cx="3213973" cy="3662541"/>
          </a:xfrm>
          <a:prstGeom prst="rect">
            <a:avLst/>
          </a:prstGeom>
        </p:spPr>
        <p:txBody>
          <a:bodyPr wrap="square">
            <a:spAutoFit/>
          </a:bodyPr>
          <a:lstStyle/>
          <a:p>
            <a:pPr algn="just"/>
            <a:r>
              <a:rPr lang="en-US" b="1" dirty="0"/>
              <a:t>Erin Cummings</a:t>
            </a:r>
          </a:p>
          <a:p>
            <a:pPr algn="just"/>
            <a:endParaRPr lang="en-US" b="1" dirty="0"/>
          </a:p>
          <a:p>
            <a:pPr algn="just"/>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r>
              <a:rPr lang="en-US" dirty="0"/>
              <a:t>. </a:t>
            </a:r>
            <a:br>
              <a:rPr lang="en-US" dirty="0"/>
            </a:br>
            <a:endParaRPr lang="en-US" dirty="0"/>
          </a:p>
        </p:txBody>
      </p:sp>
      <p:sp>
        <p:nvSpPr>
          <p:cNvPr id="5" name="Rectangle 4">
            <a:extLst>
              <a:ext uri="{FF2B5EF4-FFF2-40B4-BE49-F238E27FC236}">
                <a16:creationId xmlns:a16="http://schemas.microsoft.com/office/drawing/2014/main" id="{2D7FED70-2C77-473C-8BA1-852E1831DFDF}"/>
              </a:ext>
            </a:extLst>
          </p:cNvPr>
          <p:cNvSpPr/>
          <p:nvPr/>
        </p:nvSpPr>
        <p:spPr>
          <a:xfrm>
            <a:off x="11813658" y="6505106"/>
            <a:ext cx="337583" cy="316668"/>
          </a:xfrm>
          <a:prstGeom prst="rect">
            <a:avLst/>
          </a:prstGeom>
          <a:solidFill>
            <a:srgbClr val="81DE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15119151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23684" y="1716562"/>
            <a:ext cx="7377266" cy="771892"/>
          </a:xfrm>
          <a:prstGeom prst="rect">
            <a:avLst/>
          </a:prstGeom>
        </p:spPr>
        <p:txBody>
          <a:bodyPr lIns="91425" tIns="91425" rIns="91425" bIns="91425" anchor="b" anchorCtr="0">
            <a:noAutofit/>
          </a:bodyPr>
          <a:lstStyle/>
          <a:p>
            <a:pPr lvl="0">
              <a:spcBef>
                <a:spcPts val="0"/>
              </a:spcBef>
              <a:buNone/>
            </a:pPr>
            <a:r>
              <a:rPr lang="en" sz="3800" dirty="0"/>
              <a:t>IN TWO OR 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223684" y="2488453"/>
            <a:ext cx="2286000" cy="2743200"/>
          </a:xfrm>
          <a:prstGeom prst="rect">
            <a:avLst/>
          </a:prstGeom>
        </p:spPr>
        <p:txBody>
          <a:bodyPr wrap="square">
            <a:spAutoFit/>
          </a:bodyPr>
          <a:lstStyle/>
          <a:p>
            <a:pPr algn="just"/>
            <a:r>
              <a:rPr lang="en-US" b="1" dirty="0"/>
              <a:t>Helen Keller </a:t>
            </a:r>
          </a:p>
          <a:p>
            <a:pPr algn="just"/>
            <a:r>
              <a:rPr lang="en-US" dirty="0"/>
              <a:t>	</a:t>
            </a:r>
          </a:p>
          <a:p>
            <a:pPr algn="just"/>
            <a:r>
              <a:rPr lang="en-US" sz="16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5055317" y="2488453"/>
            <a:ext cx="2286000" cy="2743200"/>
          </a:xfrm>
          <a:prstGeom prst="rect">
            <a:avLst/>
          </a:prstGeom>
        </p:spPr>
        <p:txBody>
          <a:bodyPr wrap="square">
            <a:spAutoFit/>
          </a:bodyPr>
          <a:lstStyle/>
          <a:p>
            <a:pPr algn="just"/>
            <a:r>
              <a:rPr lang="en-US" b="1" dirty="0"/>
              <a:t>Mario Andretti</a:t>
            </a:r>
            <a:r>
              <a:rPr lang="en-US" dirty="0"/>
              <a:t>	</a:t>
            </a:r>
          </a:p>
          <a:p>
            <a:pPr algn="just"/>
            <a:endParaRPr lang="en-US" dirty="0"/>
          </a:p>
          <a:p>
            <a:pPr algn="just"/>
            <a:r>
              <a:rPr lang="en-US" sz="16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2639500" y="2481356"/>
            <a:ext cx="2286000" cy="3108543"/>
          </a:xfrm>
          <a:prstGeom prst="rect">
            <a:avLst/>
          </a:prstGeom>
        </p:spPr>
        <p:txBody>
          <a:bodyPr wrap="square">
            <a:spAutoFit/>
          </a:bodyPr>
          <a:lstStyle/>
          <a:p>
            <a:pPr algn="just"/>
            <a:r>
              <a:rPr lang="en-US" b="1" dirty="0"/>
              <a:t>Dwight</a:t>
            </a:r>
          </a:p>
          <a:p>
            <a:pPr algn="just"/>
            <a:endParaRPr lang="en-US" b="1" dirty="0"/>
          </a:p>
          <a:p>
            <a:pPr algn="just"/>
            <a:r>
              <a:rPr lang="en-US" sz="1600" dirty="0"/>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9DB7A103-BA8D-464E-831F-F0C1368EA969}"/>
              </a:ext>
            </a:extLst>
          </p:cNvPr>
          <p:cNvSpPr/>
          <p:nvPr/>
        </p:nvSpPr>
        <p:spPr>
          <a:xfrm>
            <a:off x="44970" y="44970"/>
            <a:ext cx="337583" cy="316668"/>
          </a:xfrm>
          <a:prstGeom prst="rect">
            <a:avLst/>
          </a:prstGeom>
          <a:solidFill>
            <a:srgbClr val="81DE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160943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3D42F918-48BC-4AF1-8460-030C8BB25FA8}"/>
              </a:ext>
            </a:extLst>
          </p:cNvPr>
          <p:cNvPicPr>
            <a:picLocks noChangeAspect="1"/>
          </p:cNvPicPr>
          <p:nvPr/>
        </p:nvPicPr>
        <p:blipFill rotWithShape="1">
          <a:blip r:embed="rId2" cstate="email">
            <a:grayscl/>
            <a:extLst>
              <a:ext uri="{28A0092B-C50C-407E-A947-70E740481C1C}">
                <a14:useLocalDpi xmlns:a14="http://schemas.microsoft.com/office/drawing/2010/main"/>
              </a:ext>
            </a:extLst>
          </a:blip>
          <a:srcRect t="9298" b="6590"/>
          <a:stretch/>
        </p:blipFill>
        <p:spPr>
          <a:xfrm>
            <a:off x="0" y="0"/>
            <a:ext cx="12231866" cy="6858000"/>
          </a:xfrm>
          <a:prstGeom prst="rect">
            <a:avLst/>
          </a:prstGeom>
        </p:spPr>
      </p:pic>
      <p:sp>
        <p:nvSpPr>
          <p:cNvPr id="5" name="Rectangle 4">
            <a:extLst>
              <a:ext uri="{FF2B5EF4-FFF2-40B4-BE49-F238E27FC236}">
                <a16:creationId xmlns:a16="http://schemas.microsoft.com/office/drawing/2014/main" id="{6492324A-8DC3-4953-AB13-E3137BFECA28}"/>
              </a:ext>
            </a:extLst>
          </p:cNvPr>
          <p:cNvSpPr/>
          <p:nvPr/>
        </p:nvSpPr>
        <p:spPr>
          <a:xfrm>
            <a:off x="-19050" y="2590801"/>
            <a:ext cx="5161643" cy="1515166"/>
          </a:xfrm>
          <a:prstGeom prst="rect">
            <a:avLst/>
          </a:prstGeom>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90BC7D34-21DA-48AC-9B6D-2C6FE54EC62E}"/>
              </a:ext>
            </a:extLst>
          </p:cNvPr>
          <p:cNvSpPr txBox="1">
            <a:spLocks/>
          </p:cNvSpPr>
          <p:nvPr/>
        </p:nvSpPr>
        <p:spPr>
          <a:xfrm>
            <a:off x="140083" y="2671417"/>
            <a:ext cx="5021560" cy="1353933"/>
          </a:xfrm>
          <a:prstGeom prst="rect">
            <a:avLst/>
          </a:prstGeom>
          <a:effectLst>
            <a:outerShdw blurRad="63500" sx="102000" sy="102000" algn="ctr" rotWithShape="0">
              <a:prstClr val="black">
                <a:alpha val="40000"/>
              </a:prstClr>
            </a:outerShdw>
          </a:effectLst>
        </p:spPr>
        <p:txBody>
          <a:bodyPr>
            <a:normAutofit fontScale="90000"/>
          </a:bodyPr>
          <a:lstStyle>
            <a:lvl1pPr algn="l" defTabSz="914400" rtl="0" eaLnBrk="1" latinLnBrk="0" hangingPunct="1">
              <a:lnSpc>
                <a:spcPct val="90000"/>
              </a:lnSpc>
              <a:spcBef>
                <a:spcPct val="0"/>
              </a:spcBef>
              <a:buNone/>
              <a:defRPr sz="4400" kern="1200">
                <a:solidFill>
                  <a:schemeClr val="accent2">
                    <a:lumMod val="50000"/>
                  </a:schemeClr>
                </a:solidFill>
                <a:latin typeface="+mj-lt"/>
                <a:ea typeface="+mj-ea"/>
                <a:cs typeface="+mj-cs"/>
              </a:defRPr>
            </a:lvl1pPr>
          </a:lstStyle>
          <a:p>
            <a:r>
              <a:rPr lang="en-US" sz="4000" dirty="0">
                <a:solidFill>
                  <a:schemeClr val="bg1"/>
                </a:solidFill>
              </a:rPr>
              <a:t>BIG </a:t>
            </a:r>
            <a:r>
              <a:rPr lang="en-US" sz="4000" dirty="0">
                <a:solidFill>
                  <a:schemeClr val="tx2">
                    <a:lumMod val="75000"/>
                    <a:lumOff val="25000"/>
                  </a:schemeClr>
                </a:solidFill>
              </a:rPr>
              <a:t>PICTURE</a:t>
            </a:r>
            <a:r>
              <a:rPr lang="en-US" sz="4000" dirty="0">
                <a:solidFill>
                  <a:schemeClr val="bg1"/>
                </a:solidFill>
              </a:rPr>
              <a:t> CREATES BIG </a:t>
            </a:r>
            <a:r>
              <a:rPr lang="en-US" sz="4000" dirty="0">
                <a:solidFill>
                  <a:schemeClr val="tx2">
                    <a:lumMod val="75000"/>
                    <a:lumOff val="25000"/>
                  </a:schemeClr>
                </a:solidFill>
              </a:rPr>
              <a:t>IMPACT</a:t>
            </a:r>
            <a:br>
              <a:rPr lang="en-US" sz="2000" dirty="0">
                <a:solidFill>
                  <a:schemeClr val="bg1"/>
                </a:solidFill>
              </a:rPr>
            </a:br>
            <a:r>
              <a:rPr lang="en-US" sz="2000" dirty="0">
                <a:solidFill>
                  <a:srgbClr val="81DEFF"/>
                </a:solidFill>
              </a:rPr>
              <a:t>A Picture Is Worth A Thousand Words</a:t>
            </a:r>
          </a:p>
        </p:txBody>
      </p:sp>
    </p:spTree>
    <p:extLst>
      <p:ext uri="{BB962C8B-B14F-4D97-AF65-F5344CB8AC3E}">
        <p14:creationId xmlns:p14="http://schemas.microsoft.com/office/powerpoint/2010/main" val="4187044109"/>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218">
            <a:extLst>
              <a:ext uri="{FF2B5EF4-FFF2-40B4-BE49-F238E27FC236}">
                <a16:creationId xmlns:a16="http://schemas.microsoft.com/office/drawing/2014/main" id="{15CD627F-41BB-4379-A624-AF2ACC319AE2}"/>
              </a:ext>
            </a:extLst>
          </p:cNvPr>
          <p:cNvSpPr txBox="1">
            <a:spLocks/>
          </p:cNvSpPr>
          <p:nvPr/>
        </p:nvSpPr>
        <p:spPr>
          <a:xfrm>
            <a:off x="1688519" y="170513"/>
            <a:ext cx="8814963"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2">
                    <a:lumMod val="25000"/>
                  </a:schemeClr>
                </a:solidFill>
              </a:rPr>
              <a:t>USE CHARTS TO EXPLAIN YOUR IDEAS</a:t>
            </a:r>
          </a:p>
        </p:txBody>
      </p:sp>
      <p:graphicFrame>
        <p:nvGraphicFramePr>
          <p:cNvPr id="7" name="Chart 6">
            <a:extLst>
              <a:ext uri="{FF2B5EF4-FFF2-40B4-BE49-F238E27FC236}">
                <a16:creationId xmlns:a16="http://schemas.microsoft.com/office/drawing/2014/main" id="{ABD50994-7FDE-4579-B6D4-0217FA64FA0E}"/>
              </a:ext>
            </a:extLst>
          </p:cNvPr>
          <p:cNvGraphicFramePr/>
          <p:nvPr>
            <p:extLst>
              <p:ext uri="{D42A27DB-BD31-4B8C-83A1-F6EECF244321}">
                <p14:modId xmlns:p14="http://schemas.microsoft.com/office/powerpoint/2010/main" val="509043220"/>
              </p:ext>
            </p:extLst>
          </p:nvPr>
        </p:nvGraphicFramePr>
        <p:xfrm>
          <a:off x="1819275" y="1009649"/>
          <a:ext cx="8553450" cy="5715001"/>
        </p:xfrm>
        <a:graphic>
          <a:graphicData uri="http://schemas.openxmlformats.org/drawingml/2006/chart">
            <c:chart xmlns:c="http://schemas.openxmlformats.org/drawingml/2006/chart" xmlns:r="http://schemas.openxmlformats.org/officeDocument/2006/relationships" r:id="rId2"/>
          </a:graphicData>
        </a:graphic>
      </p:graphicFrame>
      <p:sp>
        <p:nvSpPr>
          <p:cNvPr id="8" name="Rectangle 7">
            <a:extLst>
              <a:ext uri="{FF2B5EF4-FFF2-40B4-BE49-F238E27FC236}">
                <a16:creationId xmlns:a16="http://schemas.microsoft.com/office/drawing/2014/main" id="{8084F43F-24BA-438E-8F48-0ECD76818787}"/>
              </a:ext>
            </a:extLst>
          </p:cNvPr>
          <p:cNvSpPr/>
          <p:nvPr/>
        </p:nvSpPr>
        <p:spPr>
          <a:xfrm>
            <a:off x="44970" y="44970"/>
            <a:ext cx="337583" cy="316668"/>
          </a:xfrm>
          <a:prstGeom prst="rect">
            <a:avLst/>
          </a:prstGeom>
          <a:solidFill>
            <a:srgbClr val="81DE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751212738"/>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277B0CA4-0B62-41D4-8209-1506D61A97AE}"/>
              </a:ext>
            </a:extLst>
          </p:cNvPr>
          <p:cNvSpPr txBox="1">
            <a:spLocks/>
          </p:cNvSpPr>
          <p:nvPr/>
        </p:nvSpPr>
        <p:spPr>
          <a:xfrm>
            <a:off x="1688519" y="5980763"/>
            <a:ext cx="8814963"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2">
                    <a:lumMod val="25000"/>
                  </a:schemeClr>
                </a:solidFill>
              </a:rPr>
              <a:t>USE </a:t>
            </a:r>
            <a:r>
              <a:rPr lang="en-US" sz="3600" dirty="0">
                <a:solidFill>
                  <a:schemeClr val="bg2">
                    <a:lumMod val="25000"/>
                  </a:schemeClr>
                </a:solidFill>
              </a:rPr>
              <a:t>TABLES</a:t>
            </a:r>
            <a:r>
              <a:rPr lang="en" sz="3600" dirty="0">
                <a:solidFill>
                  <a:schemeClr val="bg2">
                    <a:lumMod val="25000"/>
                  </a:schemeClr>
                </a:solidFill>
              </a:rPr>
              <a:t> TO EXPLAIN YOUR </a:t>
            </a:r>
            <a:r>
              <a:rPr lang="en-US" sz="3600" dirty="0">
                <a:solidFill>
                  <a:schemeClr val="bg2">
                    <a:lumMod val="25000"/>
                  </a:schemeClr>
                </a:solidFill>
              </a:rPr>
              <a:t>DATA</a:t>
            </a:r>
            <a:endParaRPr lang="en" sz="3600" dirty="0">
              <a:solidFill>
                <a:schemeClr val="bg2">
                  <a:lumMod val="25000"/>
                </a:schemeClr>
              </a:solidFill>
            </a:endParaRPr>
          </a:p>
        </p:txBody>
      </p:sp>
      <p:graphicFrame>
        <p:nvGraphicFramePr>
          <p:cNvPr id="4" name="Table 3">
            <a:extLst>
              <a:ext uri="{FF2B5EF4-FFF2-40B4-BE49-F238E27FC236}">
                <a16:creationId xmlns:a16="http://schemas.microsoft.com/office/drawing/2014/main" id="{DAD6714A-EAE5-4C0A-8FB0-0B9DC6CF28FA}"/>
              </a:ext>
            </a:extLst>
          </p:cNvPr>
          <p:cNvGraphicFramePr>
            <a:graphicFrameLocks noGrp="1"/>
          </p:cNvGraphicFramePr>
          <p:nvPr>
            <p:extLst>
              <p:ext uri="{D42A27DB-BD31-4B8C-83A1-F6EECF244321}">
                <p14:modId xmlns:p14="http://schemas.microsoft.com/office/powerpoint/2010/main" val="2135780368"/>
              </p:ext>
            </p:extLst>
          </p:nvPr>
        </p:nvGraphicFramePr>
        <p:xfrm>
          <a:off x="1860258" y="933450"/>
          <a:ext cx="8471484" cy="4617242"/>
        </p:xfrm>
        <a:graphic>
          <a:graphicData uri="http://schemas.openxmlformats.org/drawingml/2006/table">
            <a:tbl>
              <a:tblPr firstRow="1" bandRow="1">
                <a:tableStyleId>{F5AB1C69-6EDB-4FF4-983F-18BD219EF322}</a:tableStyleId>
              </a:tblPr>
              <a:tblGrid>
                <a:gridCol w="2117871">
                  <a:extLst>
                    <a:ext uri="{9D8B030D-6E8A-4147-A177-3AD203B41FA5}">
                      <a16:colId xmlns:a16="http://schemas.microsoft.com/office/drawing/2014/main" val="1872396007"/>
                    </a:ext>
                  </a:extLst>
                </a:gridCol>
                <a:gridCol w="2117871">
                  <a:extLst>
                    <a:ext uri="{9D8B030D-6E8A-4147-A177-3AD203B41FA5}">
                      <a16:colId xmlns:a16="http://schemas.microsoft.com/office/drawing/2014/main" val="1004283460"/>
                    </a:ext>
                  </a:extLst>
                </a:gridCol>
                <a:gridCol w="2117871">
                  <a:extLst>
                    <a:ext uri="{9D8B030D-6E8A-4147-A177-3AD203B41FA5}">
                      <a16:colId xmlns:a16="http://schemas.microsoft.com/office/drawing/2014/main" val="442683929"/>
                    </a:ext>
                  </a:extLst>
                </a:gridCol>
                <a:gridCol w="2117871">
                  <a:extLst>
                    <a:ext uri="{9D8B030D-6E8A-4147-A177-3AD203B41FA5}">
                      <a16:colId xmlns:a16="http://schemas.microsoft.com/office/drawing/2014/main" val="3483732558"/>
                    </a:ext>
                  </a:extLst>
                </a:gridCol>
              </a:tblGrid>
              <a:tr h="533400">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TOO MUCH DATA</a:t>
                      </a:r>
                    </a:p>
                  </a:txBody>
                  <a:tcPr/>
                </a:tc>
                <a:extLst>
                  <a:ext uri="{0D108BD9-81ED-4DB2-BD59-A6C34878D82A}">
                    <a16:rowId xmlns:a16="http://schemas.microsoft.com/office/drawing/2014/main" val="3249420445"/>
                  </a:ext>
                </a:extLst>
              </a:tr>
              <a:tr h="58340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997510078"/>
                  </a:ext>
                </a:extLst>
              </a:tr>
              <a:tr h="583406">
                <a:tc>
                  <a:txBody>
                    <a:bodyPr/>
                    <a:lstStyle/>
                    <a:p>
                      <a:endParaRPr lang="en-US"/>
                    </a:p>
                  </a:txBody>
                  <a:tcPr/>
                </a:tc>
                <a:tc>
                  <a:txBody>
                    <a:bodyPr/>
                    <a:lstStyle/>
                    <a:p>
                      <a:endParaRPr lang="en-US"/>
                    </a:p>
                  </a:txBody>
                  <a:tcPr/>
                </a:tc>
                <a:tc>
                  <a:txBody>
                    <a:bodyPr/>
                    <a:lstStyle/>
                    <a:p>
                      <a:endParaRPr lang="en-US" dirty="0"/>
                    </a:p>
                  </a:txBody>
                  <a:tcPr/>
                </a:tc>
                <a:tc>
                  <a:txBody>
                    <a:bodyPr/>
                    <a:lstStyle/>
                    <a:p>
                      <a:endParaRPr lang="en-US"/>
                    </a:p>
                  </a:txBody>
                  <a:tcPr/>
                </a:tc>
                <a:extLst>
                  <a:ext uri="{0D108BD9-81ED-4DB2-BD59-A6C34878D82A}">
                    <a16:rowId xmlns:a16="http://schemas.microsoft.com/office/drawing/2014/main" val="1073757712"/>
                  </a:ext>
                </a:extLst>
              </a:tr>
              <a:tr h="58340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621857113"/>
                  </a:ext>
                </a:extLst>
              </a:tr>
              <a:tr h="58340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48629733"/>
                  </a:ext>
                </a:extLst>
              </a:tr>
              <a:tr h="58340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327379796"/>
                  </a:ext>
                </a:extLst>
              </a:tr>
              <a:tr h="58340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135398141"/>
                  </a:ext>
                </a:extLst>
              </a:tr>
              <a:tr h="58340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77058065"/>
                  </a:ext>
                </a:extLst>
              </a:tr>
            </a:tbl>
          </a:graphicData>
        </a:graphic>
      </p:graphicFrame>
      <p:sp>
        <p:nvSpPr>
          <p:cNvPr id="5" name="Rectangle 4">
            <a:extLst>
              <a:ext uri="{FF2B5EF4-FFF2-40B4-BE49-F238E27FC236}">
                <a16:creationId xmlns:a16="http://schemas.microsoft.com/office/drawing/2014/main" id="{2EA49079-EE2F-4092-8D8A-D48CB98470D8}"/>
              </a:ext>
            </a:extLst>
          </p:cNvPr>
          <p:cNvSpPr/>
          <p:nvPr/>
        </p:nvSpPr>
        <p:spPr>
          <a:xfrm>
            <a:off x="38100" y="6498162"/>
            <a:ext cx="337583" cy="316668"/>
          </a:xfrm>
          <a:prstGeom prst="rect">
            <a:avLst/>
          </a:prstGeom>
          <a:solidFill>
            <a:srgbClr val="81DE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377630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4521075" y="140840"/>
            <a:ext cx="2605666"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tx1">
                    <a:lumMod val="50000"/>
                    <a:lumOff val="50000"/>
                  </a:schemeClr>
                </a:solidFill>
              </a:rPr>
              <a:t>USE MAPS</a:t>
            </a:r>
          </a:p>
        </p:txBody>
      </p:sp>
      <p:sp>
        <p:nvSpPr>
          <p:cNvPr id="3" name="Shape 249"/>
          <p:cNvSpPr/>
          <p:nvPr/>
        </p:nvSpPr>
        <p:spPr>
          <a:xfrm>
            <a:off x="876300" y="1148550"/>
            <a:ext cx="11003643" cy="547666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2087941" y="1990523"/>
            <a:ext cx="939596" cy="296852"/>
          </a:xfrm>
          <a:prstGeom prst="wedgeRectCallout">
            <a:avLst>
              <a:gd name="adj1" fmla="val -21428"/>
              <a:gd name="adj2" fmla="val 84287"/>
            </a:avLst>
          </a:prstGeom>
          <a:solidFill>
            <a:schemeClr val="bg1"/>
          </a:solidFill>
          <a:ln>
            <a:noFill/>
          </a:ln>
        </p:spPr>
        <p:txBody>
          <a:bodyPr lIns="91425" tIns="91425" rIns="91425" bIns="91425" anchor="ctr" anchorCtr="0">
            <a:noAutofit/>
          </a:bodyPr>
          <a:lstStyle/>
          <a:p>
            <a:pPr lvl="0">
              <a:spcBef>
                <a:spcPts val="0"/>
              </a:spcBef>
              <a:buNone/>
            </a:pPr>
            <a:r>
              <a:rPr lang="en" sz="1100" dirty="0">
                <a:solidFill>
                  <a:schemeClr val="tx1">
                    <a:lumMod val="50000"/>
                    <a:lumOff val="50000"/>
                  </a:schemeClr>
                </a:solidFill>
                <a:latin typeface="Dosis"/>
                <a:ea typeface="Dosis"/>
                <a:cs typeface="Dosis"/>
                <a:sym typeface="Dosis"/>
              </a:rPr>
              <a:t>OUR OFFICE</a:t>
            </a:r>
          </a:p>
        </p:txBody>
      </p:sp>
      <p:sp>
        <p:nvSpPr>
          <p:cNvPr id="5" name="Shape 253"/>
          <p:cNvSpPr/>
          <p:nvPr/>
        </p:nvSpPr>
        <p:spPr>
          <a:xfrm rot="8100000">
            <a:off x="2174897" y="2531309"/>
            <a:ext cx="162527" cy="169791"/>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3239931" y="4119023"/>
            <a:ext cx="162527" cy="169791"/>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6441398" y="3510541"/>
            <a:ext cx="162527" cy="169791"/>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11" name="Rectangle 10">
            <a:extLst>
              <a:ext uri="{FF2B5EF4-FFF2-40B4-BE49-F238E27FC236}">
                <a16:creationId xmlns:a16="http://schemas.microsoft.com/office/drawing/2014/main" id="{1FDC9C27-9802-4E31-95E2-E0B937BC6BAA}"/>
              </a:ext>
            </a:extLst>
          </p:cNvPr>
          <p:cNvSpPr/>
          <p:nvPr/>
        </p:nvSpPr>
        <p:spPr>
          <a:xfrm>
            <a:off x="44970" y="44970"/>
            <a:ext cx="337583" cy="316668"/>
          </a:xfrm>
          <a:prstGeom prst="rect">
            <a:avLst/>
          </a:prstGeom>
          <a:solidFill>
            <a:srgbClr val="81DE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223118014"/>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82"/>
          <p:cNvSpPr txBox="1">
            <a:spLocks/>
          </p:cNvSpPr>
          <p:nvPr/>
        </p:nvSpPr>
        <p:spPr>
          <a:xfrm>
            <a:off x="416252" y="323850"/>
            <a:ext cx="5755948" cy="71540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tx1">
                    <a:lumMod val="50000"/>
                    <a:lumOff val="50000"/>
                  </a:schemeClr>
                </a:solidFill>
              </a:rPr>
              <a:t>OUR PROCESS IS </a:t>
            </a:r>
            <a:r>
              <a:rPr lang="en-US" sz="3600" dirty="0">
                <a:solidFill>
                  <a:schemeClr val="tx1">
                    <a:lumMod val="50000"/>
                    <a:lumOff val="50000"/>
                  </a:schemeClr>
                </a:solidFill>
              </a:rPr>
              <a:t>SIMPLE</a:t>
            </a:r>
            <a:endParaRPr lang="en" sz="3600" dirty="0">
              <a:solidFill>
                <a:schemeClr val="tx1">
                  <a:lumMod val="50000"/>
                  <a:lumOff val="50000"/>
                </a:schemeClr>
              </a:solidFill>
            </a:endParaRPr>
          </a:p>
        </p:txBody>
      </p:sp>
      <p:graphicFrame>
        <p:nvGraphicFramePr>
          <p:cNvPr id="3" name="Diagram 2">
            <a:extLst>
              <a:ext uri="{FF2B5EF4-FFF2-40B4-BE49-F238E27FC236}">
                <a16:creationId xmlns:a16="http://schemas.microsoft.com/office/drawing/2014/main" id="{5DE87097-01A6-4483-80C6-AA781EEBB2BD}"/>
              </a:ext>
            </a:extLst>
          </p:cNvPr>
          <p:cNvGraphicFramePr/>
          <p:nvPr>
            <p:extLst>
              <p:ext uri="{D42A27DB-BD31-4B8C-83A1-F6EECF244321}">
                <p14:modId xmlns:p14="http://schemas.microsoft.com/office/powerpoint/2010/main" val="1083922153"/>
              </p:ext>
            </p:extLst>
          </p:nvPr>
        </p:nvGraphicFramePr>
        <p:xfrm>
          <a:off x="1504950" y="323850"/>
          <a:ext cx="9982200" cy="6267450"/>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4" name="Rectangle 3">
            <a:extLst>
              <a:ext uri="{FF2B5EF4-FFF2-40B4-BE49-F238E27FC236}">
                <a16:creationId xmlns:a16="http://schemas.microsoft.com/office/drawing/2014/main" id="{843064E2-6322-4963-8958-236B64075829}"/>
              </a:ext>
            </a:extLst>
          </p:cNvPr>
          <p:cNvSpPr/>
          <p:nvPr/>
        </p:nvSpPr>
        <p:spPr>
          <a:xfrm>
            <a:off x="44970" y="44970"/>
            <a:ext cx="337583" cy="316668"/>
          </a:xfrm>
          <a:prstGeom prst="rect">
            <a:avLst/>
          </a:prstGeom>
          <a:solidFill>
            <a:srgbClr val="81DE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564109339"/>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15">
            <a:extLst>
              <a:ext uri="{FF2B5EF4-FFF2-40B4-BE49-F238E27FC236}">
                <a16:creationId xmlns:a16="http://schemas.microsoft.com/office/drawing/2014/main" id="{B9FBA4B6-6F3E-444A-9376-CC04667D85F8}"/>
              </a:ext>
            </a:extLst>
          </p:cNvPr>
          <p:cNvSpPr/>
          <p:nvPr/>
        </p:nvSpPr>
        <p:spPr>
          <a:xfrm>
            <a:off x="5886449" y="1817496"/>
            <a:ext cx="5543041" cy="4640454"/>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chemeClr val="accent1">
                <a:lumMod val="75000"/>
              </a:schemeClr>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820A3887-AF67-49BF-94F8-0DE2BA9105AA}"/>
              </a:ext>
            </a:extLst>
          </p:cNvPr>
          <p:cNvSpPr/>
          <p:nvPr/>
        </p:nvSpPr>
        <p:spPr>
          <a:xfrm>
            <a:off x="6121957" y="2055738"/>
            <a:ext cx="5090624" cy="3496407"/>
          </a:xfrm>
          <a:prstGeom prst="rect">
            <a:avLst/>
          </a:prstGeom>
          <a:solidFill>
            <a:srgbClr val="000714">
              <a:alpha val="39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9" name="Rectangle 8">
            <a:extLst>
              <a:ext uri="{FF2B5EF4-FFF2-40B4-BE49-F238E27FC236}">
                <a16:creationId xmlns:a16="http://schemas.microsoft.com/office/drawing/2014/main" id="{C20AB439-6590-4E8D-A18B-DAE1B5CE8C82}"/>
              </a:ext>
            </a:extLst>
          </p:cNvPr>
          <p:cNvSpPr/>
          <p:nvPr/>
        </p:nvSpPr>
        <p:spPr>
          <a:xfrm>
            <a:off x="3912550" y="224875"/>
            <a:ext cx="4366901" cy="646331"/>
          </a:xfrm>
          <a:prstGeom prst="rect">
            <a:avLst/>
          </a:prstGeom>
        </p:spPr>
        <p:txBody>
          <a:bodyPr wrap="none">
            <a:spAutoFit/>
          </a:bodyPr>
          <a:lstStyle/>
          <a:p>
            <a:r>
              <a:rPr lang="en-US" sz="3600" dirty="0"/>
              <a:t>WEBSITE PROJECT</a:t>
            </a:r>
          </a:p>
        </p:txBody>
      </p:sp>
      <p:sp>
        <p:nvSpPr>
          <p:cNvPr id="11" name="Rectangle 10">
            <a:extLst>
              <a:ext uri="{FF2B5EF4-FFF2-40B4-BE49-F238E27FC236}">
                <a16:creationId xmlns:a16="http://schemas.microsoft.com/office/drawing/2014/main" id="{29AADE79-DCD4-4817-9311-83BD0A36764E}"/>
              </a:ext>
            </a:extLst>
          </p:cNvPr>
          <p:cNvSpPr/>
          <p:nvPr/>
        </p:nvSpPr>
        <p:spPr>
          <a:xfrm>
            <a:off x="895350" y="2701252"/>
            <a:ext cx="4248150" cy="2308324"/>
          </a:xfrm>
          <a:prstGeom prst="rect">
            <a:avLst/>
          </a:prstGeom>
        </p:spPr>
        <p:txBody>
          <a:bodyPr wrap="square">
            <a:spAutoFit/>
          </a:bodyPr>
          <a:lstStyle/>
          <a:p>
            <a:pPr algn="just"/>
            <a:r>
              <a:rPr lang="en-US" dirty="0"/>
              <a:t>Here you can showcase and explain your app, website or software. Here you can showcase and explain your app, website or software. Here you can showcase and explain your app, website or software. Here you can showcase and explain your app, website or software.</a:t>
            </a:r>
          </a:p>
        </p:txBody>
      </p:sp>
      <p:sp>
        <p:nvSpPr>
          <p:cNvPr id="14" name="Rectangle 13">
            <a:extLst>
              <a:ext uri="{FF2B5EF4-FFF2-40B4-BE49-F238E27FC236}">
                <a16:creationId xmlns:a16="http://schemas.microsoft.com/office/drawing/2014/main" id="{F1F2F65F-5479-48D1-9FC3-C29707EC6AB4}"/>
              </a:ext>
            </a:extLst>
          </p:cNvPr>
          <p:cNvSpPr/>
          <p:nvPr/>
        </p:nvSpPr>
        <p:spPr>
          <a:xfrm>
            <a:off x="11816317" y="53425"/>
            <a:ext cx="337583" cy="316668"/>
          </a:xfrm>
          <a:prstGeom prst="rect">
            <a:avLst/>
          </a:prstGeom>
          <a:solidFill>
            <a:srgbClr val="81DE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289661075"/>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CFBB2987-8555-478B-BD74-5F8B11C9B1AE}"/>
              </a:ext>
            </a:extLst>
          </p:cNvPr>
          <p:cNvSpPr/>
          <p:nvPr/>
        </p:nvSpPr>
        <p:spPr>
          <a:xfrm>
            <a:off x="1200150" y="2179588"/>
            <a:ext cx="4248150" cy="2308324"/>
          </a:xfrm>
          <a:prstGeom prst="rect">
            <a:avLst/>
          </a:prstGeom>
        </p:spPr>
        <p:txBody>
          <a:bodyPr wrap="square">
            <a:spAutoFit/>
          </a:bodyPr>
          <a:lstStyle/>
          <a:p>
            <a:pPr algn="just"/>
            <a:r>
              <a:rPr lang="en-US" dirty="0"/>
              <a:t>Here you can showcase and explain your app, website or software. Here you can showcase and explain your app, website or software. Here you can showcase and explain your app, website or software. Here you can showcase and explain your app, website or software.</a:t>
            </a:r>
          </a:p>
        </p:txBody>
      </p:sp>
      <p:sp>
        <p:nvSpPr>
          <p:cNvPr id="4" name="Shape 394">
            <a:extLst>
              <a:ext uri="{FF2B5EF4-FFF2-40B4-BE49-F238E27FC236}">
                <a16:creationId xmlns:a16="http://schemas.microsoft.com/office/drawing/2014/main" id="{E8DC334C-9110-448D-BBE2-6927A8FDE353}"/>
              </a:ext>
            </a:extLst>
          </p:cNvPr>
          <p:cNvSpPr/>
          <p:nvPr/>
        </p:nvSpPr>
        <p:spPr>
          <a:xfrm>
            <a:off x="7142470" y="329064"/>
            <a:ext cx="3049279" cy="6118644"/>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chemeClr val="accent1">
                <a:lumMod val="75000"/>
              </a:schemeClr>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396">
            <a:extLst>
              <a:ext uri="{FF2B5EF4-FFF2-40B4-BE49-F238E27FC236}">
                <a16:creationId xmlns:a16="http://schemas.microsoft.com/office/drawing/2014/main" id="{2178EF27-80A4-4047-A213-BA15C740DC19}"/>
              </a:ext>
            </a:extLst>
          </p:cNvPr>
          <p:cNvSpPr/>
          <p:nvPr/>
        </p:nvSpPr>
        <p:spPr>
          <a:xfrm>
            <a:off x="7270298" y="845596"/>
            <a:ext cx="2785631" cy="4931611"/>
          </a:xfrm>
          <a:prstGeom prst="rect">
            <a:avLst/>
          </a:prstGeom>
          <a:solidFill>
            <a:srgbClr val="000714">
              <a:alpha val="39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55373B8B-E3F3-435F-90E3-536D316AFE67}"/>
              </a:ext>
            </a:extLst>
          </p:cNvPr>
          <p:cNvSpPr/>
          <p:nvPr/>
        </p:nvSpPr>
        <p:spPr>
          <a:xfrm>
            <a:off x="1171575" y="1214667"/>
            <a:ext cx="4429418" cy="646331"/>
          </a:xfrm>
          <a:prstGeom prst="rect">
            <a:avLst/>
          </a:prstGeom>
        </p:spPr>
        <p:txBody>
          <a:bodyPr wrap="none">
            <a:spAutoFit/>
          </a:bodyPr>
          <a:lstStyle/>
          <a:p>
            <a:pPr>
              <a:spcBef>
                <a:spcPts val="0"/>
              </a:spcBef>
              <a:buFont typeface="Arial" panose="020B0604020202020204" pitchFamily="34" charset="0"/>
              <a:buNone/>
            </a:pPr>
            <a:r>
              <a:rPr lang="en-US" sz="3600" dirty="0">
                <a:ea typeface="Muli"/>
                <a:cs typeface="Muli"/>
                <a:sym typeface="Muli"/>
              </a:rPr>
              <a:t>ANDROID PROJECT</a:t>
            </a:r>
          </a:p>
        </p:txBody>
      </p:sp>
      <p:sp>
        <p:nvSpPr>
          <p:cNvPr id="8" name="Rectangle 7">
            <a:extLst>
              <a:ext uri="{FF2B5EF4-FFF2-40B4-BE49-F238E27FC236}">
                <a16:creationId xmlns:a16="http://schemas.microsoft.com/office/drawing/2014/main" id="{0048F3EB-953F-4EB4-88A9-B63ECFC9FDEE}"/>
              </a:ext>
            </a:extLst>
          </p:cNvPr>
          <p:cNvSpPr/>
          <p:nvPr/>
        </p:nvSpPr>
        <p:spPr>
          <a:xfrm>
            <a:off x="38100" y="6498162"/>
            <a:ext cx="337583" cy="316668"/>
          </a:xfrm>
          <a:prstGeom prst="rect">
            <a:avLst/>
          </a:prstGeom>
          <a:solidFill>
            <a:srgbClr val="81DE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56603883"/>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3D6C3BB5-C1B6-476C-A728-DCB5E5299AB2}"/>
              </a:ext>
            </a:extLst>
          </p:cNvPr>
          <p:cNvSpPr/>
          <p:nvPr/>
        </p:nvSpPr>
        <p:spPr>
          <a:xfrm>
            <a:off x="1166324" y="2332425"/>
            <a:ext cx="4248150" cy="2308324"/>
          </a:xfrm>
          <a:prstGeom prst="rect">
            <a:avLst/>
          </a:prstGeom>
        </p:spPr>
        <p:txBody>
          <a:bodyPr wrap="square">
            <a:spAutoFit/>
          </a:bodyPr>
          <a:lstStyle/>
          <a:p>
            <a:pPr algn="just"/>
            <a:r>
              <a:rPr lang="en-US" dirty="0"/>
              <a:t>Here you can showcase and explain your app, website or software. Here you can showcase and explain your app, website or software. Here you can showcase and explain your app, website or software. Here you can showcase and explain your app, website or software.</a:t>
            </a:r>
          </a:p>
        </p:txBody>
      </p:sp>
      <p:sp>
        <p:nvSpPr>
          <p:cNvPr id="5" name="Shape 401">
            <a:extLst>
              <a:ext uri="{FF2B5EF4-FFF2-40B4-BE49-F238E27FC236}">
                <a16:creationId xmlns:a16="http://schemas.microsoft.com/office/drawing/2014/main" id="{7EEA1843-EF6D-422E-8667-153A22458E84}"/>
              </a:ext>
            </a:extLst>
          </p:cNvPr>
          <p:cNvSpPr/>
          <p:nvPr/>
        </p:nvSpPr>
        <p:spPr>
          <a:xfrm>
            <a:off x="7432455" y="422863"/>
            <a:ext cx="2911695" cy="61274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chemeClr val="accent1">
                <a:lumMod val="75000"/>
              </a:schemeClr>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 name="Shape 403">
            <a:extLst>
              <a:ext uri="{FF2B5EF4-FFF2-40B4-BE49-F238E27FC236}">
                <a16:creationId xmlns:a16="http://schemas.microsoft.com/office/drawing/2014/main" id="{E7B565C2-F5F7-4C86-9A9D-FD6AF3F6F1ED}"/>
              </a:ext>
            </a:extLst>
          </p:cNvPr>
          <p:cNvSpPr/>
          <p:nvPr/>
        </p:nvSpPr>
        <p:spPr>
          <a:xfrm>
            <a:off x="7644643" y="1295728"/>
            <a:ext cx="2487318" cy="438171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9" name="Rectangle 8">
            <a:extLst>
              <a:ext uri="{FF2B5EF4-FFF2-40B4-BE49-F238E27FC236}">
                <a16:creationId xmlns:a16="http://schemas.microsoft.com/office/drawing/2014/main" id="{31328451-6589-44CE-817B-1C83F2F8F5F8}"/>
              </a:ext>
            </a:extLst>
          </p:cNvPr>
          <p:cNvSpPr/>
          <p:nvPr/>
        </p:nvSpPr>
        <p:spPr>
          <a:xfrm>
            <a:off x="1209345" y="251413"/>
            <a:ext cx="3810659" cy="646331"/>
          </a:xfrm>
          <a:prstGeom prst="rect">
            <a:avLst/>
          </a:prstGeom>
        </p:spPr>
        <p:txBody>
          <a:bodyPr wrap="none">
            <a:spAutoFit/>
          </a:bodyPr>
          <a:lstStyle/>
          <a:p>
            <a:pPr>
              <a:spcBef>
                <a:spcPts val="0"/>
              </a:spcBef>
              <a:buFont typeface="Arial" panose="020B0604020202020204" pitchFamily="34" charset="0"/>
              <a:buNone/>
            </a:pPr>
            <a:r>
              <a:rPr lang="en-US" sz="3600" dirty="0">
                <a:ea typeface="Muli"/>
                <a:cs typeface="Muli"/>
                <a:sym typeface="Muli"/>
              </a:rPr>
              <a:t>iPhone PROJECT</a:t>
            </a:r>
          </a:p>
        </p:txBody>
      </p:sp>
      <p:sp>
        <p:nvSpPr>
          <p:cNvPr id="10" name="Rectangle 9">
            <a:extLst>
              <a:ext uri="{FF2B5EF4-FFF2-40B4-BE49-F238E27FC236}">
                <a16:creationId xmlns:a16="http://schemas.microsoft.com/office/drawing/2014/main" id="{44F39A48-6E4A-4E79-9CCF-3735580E8537}"/>
              </a:ext>
            </a:extLst>
          </p:cNvPr>
          <p:cNvSpPr/>
          <p:nvPr/>
        </p:nvSpPr>
        <p:spPr>
          <a:xfrm>
            <a:off x="11816317" y="53425"/>
            <a:ext cx="337583" cy="316668"/>
          </a:xfrm>
          <a:prstGeom prst="rect">
            <a:avLst/>
          </a:prstGeom>
          <a:solidFill>
            <a:srgbClr val="81DE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309686340"/>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B72D25DC-A561-4215-93C4-7A7558F1CC3F}"/>
              </a:ext>
            </a:extLst>
          </p:cNvPr>
          <p:cNvSpPr/>
          <p:nvPr/>
        </p:nvSpPr>
        <p:spPr>
          <a:xfrm>
            <a:off x="1104900" y="2179588"/>
            <a:ext cx="4248150" cy="2308324"/>
          </a:xfrm>
          <a:prstGeom prst="rect">
            <a:avLst/>
          </a:prstGeom>
        </p:spPr>
        <p:txBody>
          <a:bodyPr wrap="square">
            <a:spAutoFit/>
          </a:bodyPr>
          <a:lstStyle/>
          <a:p>
            <a:pPr algn="just"/>
            <a:r>
              <a:rPr lang="en-US" dirty="0"/>
              <a:t>Here you can showcase and explain your app, website or software. Here you can showcase and explain your app, website or software. Here you can showcase and explain your app, website or software. Here you can showcase and explain your app, website or software.</a:t>
            </a:r>
          </a:p>
        </p:txBody>
      </p:sp>
      <p:sp>
        <p:nvSpPr>
          <p:cNvPr id="5" name="Shape 408">
            <a:extLst>
              <a:ext uri="{FF2B5EF4-FFF2-40B4-BE49-F238E27FC236}">
                <a16:creationId xmlns:a16="http://schemas.microsoft.com/office/drawing/2014/main" id="{46D334C5-CB7D-4DB2-BD94-866499FF3CD3}"/>
              </a:ext>
            </a:extLst>
          </p:cNvPr>
          <p:cNvSpPr/>
          <p:nvPr/>
        </p:nvSpPr>
        <p:spPr>
          <a:xfrm>
            <a:off x="6572250" y="436304"/>
            <a:ext cx="4199168" cy="593868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chemeClr val="accent1">
                <a:lumMod val="75000"/>
              </a:schemeClr>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 name="Shape 410">
            <a:extLst>
              <a:ext uri="{FF2B5EF4-FFF2-40B4-BE49-F238E27FC236}">
                <a16:creationId xmlns:a16="http://schemas.microsoft.com/office/drawing/2014/main" id="{306D2BEE-9C9E-475A-A91D-194E95140AD0}"/>
              </a:ext>
            </a:extLst>
          </p:cNvPr>
          <p:cNvSpPr/>
          <p:nvPr/>
        </p:nvSpPr>
        <p:spPr>
          <a:xfrm>
            <a:off x="6872541" y="986897"/>
            <a:ext cx="3628970" cy="4858749"/>
          </a:xfrm>
          <a:prstGeom prst="rect">
            <a:avLst/>
          </a:prstGeom>
          <a:solidFill>
            <a:srgbClr val="000714">
              <a:alpha val="39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8" name="Rectangle 7">
            <a:extLst>
              <a:ext uri="{FF2B5EF4-FFF2-40B4-BE49-F238E27FC236}">
                <a16:creationId xmlns:a16="http://schemas.microsoft.com/office/drawing/2014/main" id="{E26BD651-7574-4FEA-8ABB-7878B09064E4}"/>
              </a:ext>
            </a:extLst>
          </p:cNvPr>
          <p:cNvSpPr/>
          <p:nvPr/>
        </p:nvSpPr>
        <p:spPr>
          <a:xfrm>
            <a:off x="1192199" y="1263134"/>
            <a:ext cx="4073551" cy="646331"/>
          </a:xfrm>
          <a:prstGeom prst="rect">
            <a:avLst/>
          </a:prstGeom>
        </p:spPr>
        <p:txBody>
          <a:bodyPr wrap="none">
            <a:spAutoFit/>
          </a:bodyPr>
          <a:lstStyle/>
          <a:p>
            <a:pPr>
              <a:spcBef>
                <a:spcPts val="0"/>
              </a:spcBef>
              <a:buFont typeface="Arial" panose="020B0604020202020204" pitchFamily="34" charset="0"/>
              <a:buNone/>
            </a:pPr>
            <a:r>
              <a:rPr lang="en-US" sz="3600" dirty="0">
                <a:ea typeface="Muli"/>
                <a:cs typeface="Muli"/>
                <a:sym typeface="Muli"/>
              </a:rPr>
              <a:t>TABLET PROJECT</a:t>
            </a:r>
          </a:p>
        </p:txBody>
      </p:sp>
      <p:sp>
        <p:nvSpPr>
          <p:cNvPr id="9" name="Rectangle 8">
            <a:extLst>
              <a:ext uri="{FF2B5EF4-FFF2-40B4-BE49-F238E27FC236}">
                <a16:creationId xmlns:a16="http://schemas.microsoft.com/office/drawing/2014/main" id="{5E96B667-BE0E-438E-A611-C99BEA59189B}"/>
              </a:ext>
            </a:extLst>
          </p:cNvPr>
          <p:cNvSpPr/>
          <p:nvPr/>
        </p:nvSpPr>
        <p:spPr>
          <a:xfrm>
            <a:off x="38100" y="6498162"/>
            <a:ext cx="337583" cy="316668"/>
          </a:xfrm>
          <a:prstGeom prst="rect">
            <a:avLst/>
          </a:prstGeom>
          <a:solidFill>
            <a:srgbClr val="81DE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271848018"/>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2">
              <a:lumMod val="50000"/>
            </a:schemeClr>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2">
              <a:lumMod val="50000"/>
            </a:schemeClr>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2">
              <a:lumMod val="50000"/>
            </a:schemeClr>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2">
              <a:lumMod val="50000"/>
            </a:schemeClr>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2">
              <a:lumMod val="50000"/>
            </a:schemeClr>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2">
              <a:lumMod val="50000"/>
            </a:schemeClr>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2">
              <a:lumMod val="50000"/>
            </a:schemeClr>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2">
              <a:lumMod val="50000"/>
            </a:schemeClr>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2">
              <a:lumMod val="50000"/>
            </a:schemeClr>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2">
              <a:lumMod val="50000"/>
            </a:schemeClr>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2">
              <a:lumMod val="50000"/>
            </a:schemeClr>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2">
              <a:lumMod val="50000"/>
            </a:schemeClr>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2">
              <a:lumMod val="50000"/>
            </a:schemeClr>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2">
              <a:lumMod val="50000"/>
            </a:schemeClr>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2">
              <a:lumMod val="50000"/>
            </a:schemeClr>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2">
              <a:lumMod val="50000"/>
            </a:schemeClr>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2">
              <a:lumMod val="50000"/>
            </a:schemeClr>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2">
              <a:lumMod val="50000"/>
            </a:schemeClr>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2">
              <a:lumMod val="50000"/>
            </a:schemeClr>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2">
              <a:lumMod val="50000"/>
            </a:schemeClr>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2">
              <a:lumMod val="50000"/>
            </a:schemeClr>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2">
              <a:lumMod val="50000"/>
            </a:schemeClr>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2">
              <a:lumMod val="50000"/>
            </a:schemeClr>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2">
              <a:lumMod val="50000"/>
            </a:schemeClr>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2">
              <a:lumMod val="50000"/>
            </a:schemeClr>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2">
              <a:lumMod val="50000"/>
            </a:schemeClr>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2">
              <a:lumMod val="50000"/>
            </a:schemeClr>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2">
              <a:lumMod val="50000"/>
            </a:schemeClr>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2">
              <a:lumMod val="50000"/>
            </a:schemeClr>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2">
              <a:lumMod val="50000"/>
            </a:schemeClr>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2">
              <a:lumMod val="50000"/>
            </a:schemeClr>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2">
              <a:lumMod val="50000"/>
            </a:schemeClr>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2">
              <a:lumMod val="50000"/>
            </a:schemeClr>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2">
              <a:lumMod val="50000"/>
            </a:schemeClr>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2">
              <a:lumMod val="50000"/>
            </a:schemeClr>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2">
              <a:lumMod val="50000"/>
            </a:schemeClr>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2">
              <a:lumMod val="50000"/>
            </a:schemeClr>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2">
              <a:lumMod val="50000"/>
            </a:schemeClr>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2">
              <a:lumMod val="50000"/>
            </a:schemeClr>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2">
              <a:lumMod val="50000"/>
            </a:schemeClr>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2">
              <a:lumMod val="50000"/>
            </a:schemeClr>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2">
              <a:lumMod val="50000"/>
            </a:schemeClr>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2">
              <a:lumMod val="50000"/>
            </a:schemeClr>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2">
              <a:lumMod val="50000"/>
            </a:schemeClr>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2">
              <a:lumMod val="50000"/>
            </a:schemeClr>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2">
              <a:lumMod val="50000"/>
            </a:schemeClr>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2">
              <a:lumMod val="50000"/>
            </a:schemeClr>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2">
              <a:lumMod val="50000"/>
            </a:schemeClr>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2">
              <a:lumMod val="50000"/>
            </a:schemeClr>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2">
              <a:lumMod val="50000"/>
            </a:schemeClr>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2">
              <a:lumMod val="50000"/>
            </a:schemeClr>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2">
              <a:lumMod val="50000"/>
            </a:schemeClr>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2">
              <a:lumMod val="50000"/>
            </a:schemeClr>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2">
              <a:lumMod val="50000"/>
            </a:schemeClr>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2">
              <a:lumMod val="5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2">
              <a:lumMod val="50000"/>
            </a:schemeClr>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latin typeface="+mj-lt"/>
                <a:ea typeface="Bitter"/>
                <a:cs typeface="Bitter"/>
                <a:sym typeface="Bitter"/>
              </a:rPr>
              <a:t>Editable Icons</a:t>
            </a:r>
            <a:r>
              <a:rPr lang="en" sz="1200" dirty="0">
                <a:solidFill>
                  <a:srgbClr val="434343"/>
                </a:solidFill>
                <a:latin typeface="+mj-lt"/>
                <a:ea typeface="Bitter"/>
                <a:cs typeface="Bitter"/>
                <a:sym typeface="Bitter"/>
              </a:rPr>
              <a:t>. </a:t>
            </a:r>
          </a:p>
          <a:p>
            <a:pPr lvl="0" rtl="0">
              <a:spcBef>
                <a:spcPts val="0"/>
              </a:spcBef>
              <a:buClr>
                <a:schemeClr val="dk1"/>
              </a:buClr>
              <a:buFont typeface="Arial"/>
              <a:buNone/>
            </a:pPr>
            <a:endParaRPr sz="1200" dirty="0">
              <a:solidFill>
                <a:srgbClr val="434343"/>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rgbClr val="434343"/>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Change line color, width and style.</a:t>
            </a:r>
          </a:p>
          <a:p>
            <a:pPr lvl="0" rtl="0">
              <a:spcBef>
                <a:spcPts val="0"/>
              </a:spcBef>
              <a:buNone/>
            </a:pPr>
            <a:endParaRPr sz="1200" dirty="0">
              <a:solidFill>
                <a:srgbClr val="434343"/>
              </a:solidFill>
              <a:latin typeface="+mj-lt"/>
              <a:ea typeface="Bitter"/>
              <a:cs typeface="Bitter"/>
              <a:sym typeface="Bitter"/>
            </a:endParaRPr>
          </a:p>
          <a:p>
            <a:pPr lvl="0" rtl="0">
              <a:spcBef>
                <a:spcPts val="0"/>
              </a:spcBef>
              <a:buNone/>
            </a:pPr>
            <a:r>
              <a:rPr lang="en" sz="1200" dirty="0">
                <a:solidFill>
                  <a:srgbClr val="434343"/>
                </a:solidFill>
                <a:latin typeface="+mj-lt"/>
                <a:ea typeface="Bitter"/>
                <a:cs typeface="Bitter"/>
                <a:sym typeface="Bitter"/>
              </a:rPr>
              <a:t>Isn’t that AW</a:t>
            </a:r>
            <a:r>
              <a:rPr lang="en-US" sz="1200" dirty="0">
                <a:solidFill>
                  <a:srgbClr val="434343"/>
                </a:solidFill>
                <a:latin typeface="+mj-lt"/>
                <a:ea typeface="Bitter"/>
                <a:cs typeface="Bitter"/>
                <a:sym typeface="Bitter"/>
              </a:rPr>
              <a:t>E</a:t>
            </a:r>
            <a:r>
              <a:rPr lang="en" sz="1200" dirty="0">
                <a:solidFill>
                  <a:srgbClr val="434343"/>
                </a:solidFill>
                <a:latin typeface="+mj-lt"/>
                <a:ea typeface="Bitter"/>
                <a:cs typeface="Bitter"/>
                <a:sym typeface="Bitter"/>
              </a:rPr>
              <a:t>SOME !!!</a:t>
            </a:r>
          </a:p>
          <a:p>
            <a:pPr lvl="0" rtl="0">
              <a:spcBef>
                <a:spcPts val="0"/>
              </a:spcBef>
              <a:buNone/>
            </a:pPr>
            <a:endParaRPr lang="en" sz="1200" dirty="0">
              <a:solidFill>
                <a:srgbClr val="434343"/>
              </a:solidFill>
              <a:latin typeface="+mj-lt"/>
              <a:ea typeface="Bitter"/>
              <a:cs typeface="Bitter"/>
              <a:sym typeface="Bitter"/>
            </a:endParaRPr>
          </a:p>
          <a:p>
            <a:pPr lvl="0" rtl="0">
              <a:spcBef>
                <a:spcPts val="0"/>
              </a:spcBef>
              <a:buNone/>
            </a:pPr>
            <a:endParaRPr sz="1200" dirty="0">
              <a:solidFill>
                <a:srgbClr val="434343"/>
              </a:solidFill>
              <a:latin typeface="+mj-lt"/>
              <a:ea typeface="Bitter"/>
              <a:cs typeface="Bitter"/>
              <a:sym typeface="Bitter"/>
            </a:endParaRPr>
          </a:p>
          <a:p>
            <a:pPr lvl="0" rtl="0">
              <a:spcBef>
                <a:spcPts val="0"/>
              </a:spcBef>
              <a:buClr>
                <a:schemeClr val="dk1"/>
              </a:buClr>
              <a:buFont typeface="Arial"/>
              <a:buNone/>
            </a:pPr>
            <a:endParaRPr sz="1200" dirty="0">
              <a:solidFill>
                <a:srgbClr val="434343"/>
              </a:solidFill>
              <a:latin typeface="+mj-lt"/>
              <a:ea typeface="Bitter"/>
              <a:cs typeface="Bitter"/>
              <a:sym typeface="Bitter"/>
            </a:endParaRPr>
          </a:p>
          <a:p>
            <a:pPr lvl="0" rtl="0">
              <a:spcBef>
                <a:spcPts val="0"/>
              </a:spcBef>
              <a:buNone/>
            </a:pPr>
            <a:endParaRPr sz="1200" dirty="0">
              <a:solidFill>
                <a:srgbClr val="434343"/>
              </a:solidFill>
              <a:latin typeface="+mj-lt"/>
              <a:ea typeface="Bitter"/>
              <a:cs typeface="Bitter"/>
              <a:sym typeface="Bitter"/>
            </a:endParaRPr>
          </a:p>
        </p:txBody>
      </p:sp>
      <p:sp>
        <p:nvSpPr>
          <p:cNvPr id="276" name="Shape 633"/>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mj-lt"/>
                <a:ea typeface="Bitter"/>
                <a:cs typeface="Bitter"/>
                <a:sym typeface="Bitter"/>
              </a:rPr>
              <a:t>ENJOY THESE EDITABLE ICONS</a:t>
            </a:r>
            <a:endParaRPr lang="en"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447628" y="6223760"/>
            <a:ext cx="11296744" cy="584775"/>
          </a:xfrm>
          <a:prstGeom prst="rect">
            <a:avLst/>
          </a:prstGeom>
        </p:spPr>
        <p:txBody>
          <a:bodyPr wrap="square">
            <a:spAutoFit/>
          </a:bodyPr>
          <a:lstStyle/>
          <a:p>
            <a:pPr algn="ctr"/>
            <a:r>
              <a:rPr lang="en-US" sz="1600" dirty="0"/>
              <a:t>Special thanks and credits  to: Freepik.com  |   Unsplash.com  |   Pixaby.com   |   Slidescarnival.com</a:t>
            </a:r>
          </a:p>
          <a:p>
            <a:pPr algn="ctr"/>
            <a:r>
              <a:rPr lang="en-US" sz="1600" dirty="0"/>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Grayscale">
      <a:dk1>
        <a:sysClr val="windowText" lastClr="000000"/>
      </a:dk1>
      <a:lt1>
        <a:sysClr val="window" lastClr="FFFFFF"/>
      </a:lt1>
      <a:dk2>
        <a:srgbClr val="000000"/>
      </a:dk2>
      <a:lt2>
        <a:srgbClr val="F8F8F8"/>
      </a:lt2>
      <a:accent1>
        <a:srgbClr val="DDDDDD"/>
      </a:accent1>
      <a:accent2>
        <a:srgbClr val="B2B2B2"/>
      </a:accent2>
      <a:accent3>
        <a:srgbClr val="969696"/>
      </a:accent3>
      <a:accent4>
        <a:srgbClr val="808080"/>
      </a:accent4>
      <a:accent5>
        <a:srgbClr val="5F5F5F"/>
      </a:accent5>
      <a:accent6>
        <a:srgbClr val="4D4D4D"/>
      </a:accent6>
      <a:hlink>
        <a:srgbClr val="5F5F5F"/>
      </a:hlink>
      <a:folHlink>
        <a:srgbClr val="919191"/>
      </a:folHlink>
    </a:clrScheme>
    <a:fontScheme name="Custom 10">
      <a:majorFont>
        <a:latin typeface="Raleway Medium"/>
        <a:ea typeface=""/>
        <a:cs typeface=""/>
      </a:majorFont>
      <a:minorFont>
        <a:latin typeface="Raleway"/>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199</TotalTime>
  <Words>730</Words>
  <Application>Microsoft Office PowerPoint</Application>
  <PresentationFormat>Widescreen</PresentationFormat>
  <Paragraphs>72</Paragraphs>
  <Slides>17</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17</vt:i4>
      </vt:variant>
    </vt:vector>
  </HeadingPairs>
  <TitlesOfParts>
    <vt:vector size="25" baseType="lpstr">
      <vt:lpstr>Arial</vt:lpstr>
      <vt:lpstr>Bitter</vt:lpstr>
      <vt:lpstr>Calibri</vt:lpstr>
      <vt:lpstr>Dosis</vt:lpstr>
      <vt:lpstr>Muli</vt:lpstr>
      <vt:lpstr>Raleway</vt:lpstr>
      <vt:lpstr>Raleway Medium</vt:lpstr>
      <vt:lpstr>Office Theme</vt:lpstr>
      <vt:lpstr>THIS IS YOUR PRESENTATION TITLE</vt:lpstr>
      <vt:lpstr>PowerPoint Presentation</vt:lpstr>
      <vt:lpstr>1. YOUR FIRST HEADLINE</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Shakeel</cp:lastModifiedBy>
  <cp:revision>44</cp:revision>
  <dcterms:created xsi:type="dcterms:W3CDTF">2017-08-02T20:41:11Z</dcterms:created>
  <dcterms:modified xsi:type="dcterms:W3CDTF">2017-09-26T21:36:27Z</dcterms:modified>
</cp:coreProperties>
</file>